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tags/tag10.xml" ContentType="application/vnd.openxmlformats-officedocument.presentationml.tags+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tags/tag11.xml" ContentType="application/vnd.openxmlformats-officedocument.presentationml.tags+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18" r:id="rId2"/>
    <p:sldMasterId id="2147483738" r:id="rId3"/>
  </p:sldMasterIdLst>
  <p:notesMasterIdLst>
    <p:notesMasterId r:id="rId60"/>
  </p:notesMasterIdLst>
  <p:handoutMasterIdLst>
    <p:handoutMasterId r:id="rId61"/>
  </p:handoutMasterIdLst>
  <p:sldIdLst>
    <p:sldId id="383" r:id="rId4"/>
    <p:sldId id="384" r:id="rId5"/>
    <p:sldId id="385" r:id="rId6"/>
    <p:sldId id="302" r:id="rId7"/>
    <p:sldId id="378" r:id="rId8"/>
    <p:sldId id="304" r:id="rId9"/>
    <p:sldId id="389" r:id="rId10"/>
    <p:sldId id="305" r:id="rId11"/>
    <p:sldId id="306" r:id="rId12"/>
    <p:sldId id="307" r:id="rId13"/>
    <p:sldId id="309" r:id="rId14"/>
    <p:sldId id="310" r:id="rId15"/>
    <p:sldId id="311" r:id="rId16"/>
    <p:sldId id="312" r:id="rId17"/>
    <p:sldId id="313" r:id="rId18"/>
    <p:sldId id="398" r:id="rId19"/>
    <p:sldId id="399" r:id="rId20"/>
    <p:sldId id="318" r:id="rId21"/>
    <p:sldId id="319" r:id="rId22"/>
    <p:sldId id="393" r:id="rId23"/>
    <p:sldId id="405" r:id="rId24"/>
    <p:sldId id="394" r:id="rId25"/>
    <p:sldId id="408" r:id="rId26"/>
    <p:sldId id="400" r:id="rId27"/>
    <p:sldId id="401" r:id="rId28"/>
    <p:sldId id="402" r:id="rId29"/>
    <p:sldId id="403" r:id="rId30"/>
    <p:sldId id="404" r:id="rId31"/>
    <p:sldId id="407" r:id="rId32"/>
    <p:sldId id="409" r:id="rId33"/>
    <p:sldId id="321" r:id="rId34"/>
    <p:sldId id="323" r:id="rId35"/>
    <p:sldId id="330" r:id="rId36"/>
    <p:sldId id="326" r:id="rId37"/>
    <p:sldId id="327" r:id="rId38"/>
    <p:sldId id="328" r:id="rId39"/>
    <p:sldId id="329" r:id="rId40"/>
    <p:sldId id="354" r:id="rId41"/>
    <p:sldId id="331" r:id="rId42"/>
    <p:sldId id="332" r:id="rId43"/>
    <p:sldId id="333" r:id="rId44"/>
    <p:sldId id="410" r:id="rId45"/>
    <p:sldId id="411" r:id="rId46"/>
    <p:sldId id="380" r:id="rId47"/>
    <p:sldId id="379" r:id="rId48"/>
    <p:sldId id="388" r:id="rId49"/>
    <p:sldId id="391" r:id="rId50"/>
    <p:sldId id="381" r:id="rId51"/>
    <p:sldId id="334" r:id="rId52"/>
    <p:sldId id="363" r:id="rId53"/>
    <p:sldId id="365" r:id="rId54"/>
    <p:sldId id="340" r:id="rId55"/>
    <p:sldId id="341" r:id="rId56"/>
    <p:sldId id="370" r:id="rId57"/>
    <p:sldId id="392" r:id="rId58"/>
    <p:sldId id="386" r:id="rId59"/>
  </p:sldIdLst>
  <p:sldSz cx="9144000" cy="6858000" type="screen4x3"/>
  <p:notesSz cx="6858000" cy="9144000"/>
  <p:custDataLst>
    <p:tags r:id="rId62"/>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D1943B"/>
    <a:srgbClr val="F77938"/>
    <a:srgbClr val="FFFFFF"/>
    <a:srgbClr val="F6AE1E"/>
    <a:srgbClr val="FF0066"/>
    <a:srgbClr val="000000"/>
    <a:srgbClr val="F3AF35"/>
    <a:srgbClr val="9C42E6"/>
    <a:srgbClr val="F8F57B"/>
    <a:srgbClr val="D5B9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114" autoAdjust="0"/>
    <p:restoredTop sz="91205" autoAdjust="0"/>
  </p:normalViewPr>
  <p:slideViewPr>
    <p:cSldViewPr>
      <p:cViewPr varScale="1">
        <p:scale>
          <a:sx n="114" d="100"/>
          <a:sy n="114" d="100"/>
        </p:scale>
        <p:origin x="-468" y="-96"/>
      </p:cViewPr>
      <p:guideLst>
        <p:guide orient="horz" pos="144"/>
        <p:guide orient="horz" pos="895"/>
        <p:guide orient="horz" pos="1484"/>
        <p:guide orient="horz" pos="1200"/>
        <p:guide orient="horz" pos="2736"/>
        <p:guide orient="horz" pos="4319"/>
        <p:guide pos="2880"/>
        <p:guide pos="240"/>
        <p:guide pos="460"/>
        <p:guide pos="5520"/>
        <p:guide pos="864"/>
        <p:guide pos="5280"/>
      </p:guideLst>
    </p:cSldViewPr>
  </p:slideViewPr>
  <p:notesTextViewPr>
    <p:cViewPr>
      <p:scale>
        <a:sx n="100" d="100"/>
        <a:sy n="100" d="100"/>
      </p:scale>
      <p:origin x="0" y="0"/>
    </p:cViewPr>
  </p:notesTextViewPr>
  <p:sorterViewPr>
    <p:cViewPr>
      <p:scale>
        <a:sx n="100" d="100"/>
        <a:sy n="100" d="100"/>
      </p:scale>
      <p:origin x="0" y="651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33.png"/></Relationships>
</file>

<file path=ppt/diagrams/_rels/data2.xml.rels><?xml version="1.0" encoding="UTF-8" standalone="yes"?>
<Relationships xmlns="http://schemas.openxmlformats.org/package/2006/relationships"><Relationship Id="rId1" Type="http://schemas.openxmlformats.org/officeDocument/2006/relationships/image" Target="../media/image33.png"/></Relationships>
</file>

<file path=ppt/diagrams/_rels/data3.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4" minVer="1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3FF03-DD65-40F0-BBCF-A894C14C0B15}"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D0473426-2D8C-44A6-AC0C-625D33850952}">
      <dgm:prSet phldrT="[Text]"/>
      <dgm:spPr/>
      <dgm:t>
        <a:bodyPr/>
        <a:lstStyle/>
        <a:p>
          <a:r>
            <a:rPr lang="en-US" dirty="0" smtClean="0">
              <a:solidFill>
                <a:schemeClr val="bg1"/>
              </a:solidFill>
              <a:effectLst>
                <a:outerShdw blurRad="38100" dist="38100" dir="2700000" algn="tl">
                  <a:srgbClr val="000000">
                    <a:alpha val="43137"/>
                  </a:srgbClr>
                </a:outerShdw>
              </a:effectLst>
            </a:rPr>
            <a:t>Service A</a:t>
          </a:r>
          <a:endParaRPr lang="en-US" dirty="0">
            <a:solidFill>
              <a:schemeClr val="bg1"/>
            </a:solidFill>
            <a:effectLst>
              <a:outerShdw blurRad="38100" dist="38100" dir="2700000" algn="tl">
                <a:srgbClr val="000000">
                  <a:alpha val="43137"/>
                </a:srgbClr>
              </a:outerShdw>
            </a:effectLst>
          </a:endParaRPr>
        </a:p>
      </dgm:t>
    </dgm:pt>
    <dgm:pt modelId="{E0B62368-A6E7-4BB8-A904-7BFB5792F043}" type="parTrans" cxnId="{180C4232-14AC-4AE2-A8D0-E8AD6582BF9F}">
      <dgm:prSet/>
      <dgm:spPr/>
      <dgm:t>
        <a:bodyPr/>
        <a:lstStyle/>
        <a:p>
          <a:endParaRPr lang="en-US"/>
        </a:p>
      </dgm:t>
    </dgm:pt>
    <dgm:pt modelId="{7A3A9148-6B1F-4178-9BE9-C1E883C7D5D8}" type="sibTrans" cxnId="{180C4232-14AC-4AE2-A8D0-E8AD6582BF9F}">
      <dgm:prSet/>
      <dgm:spPr/>
      <dgm:t>
        <a:bodyPr/>
        <a:lstStyle/>
        <a:p>
          <a:endParaRPr lang="en-US"/>
        </a:p>
      </dgm:t>
    </dgm:pt>
    <dgm:pt modelId="{2EB97D9C-AC5B-44ED-96DC-CBD36B792D89}">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1</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033E4040-04B5-4920-BF39-42427BF4605E}" type="parTrans" cxnId="{A7529495-C359-4560-9DB6-FE5FE5EC2450}">
      <dgm:prSet/>
      <dgm:spPr/>
      <dgm:t>
        <a:bodyPr/>
        <a:lstStyle/>
        <a:p>
          <a:endParaRPr lang="en-US"/>
        </a:p>
      </dgm:t>
    </dgm:pt>
    <dgm:pt modelId="{9D48768C-296E-40C0-864A-B5AC8EDCF552}" type="sibTrans" cxnId="{A7529495-C359-4560-9DB6-FE5FE5EC2450}">
      <dgm:prSet/>
      <dgm:spPr/>
      <dgm:t>
        <a:bodyPr/>
        <a:lstStyle/>
        <a:p>
          <a:endParaRPr lang="en-US"/>
        </a:p>
      </dgm:t>
    </dgm:pt>
    <dgm:pt modelId="{99C8DC07-C76A-4EA2-81DB-BD14388D551E}">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2</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5B7E556E-3288-4DFC-9667-DFD35193FE7D}" type="parTrans" cxnId="{D1007B6D-1AB0-488A-A2FF-0C192CA0B708}">
      <dgm:prSet/>
      <dgm:spPr/>
      <dgm:t>
        <a:bodyPr/>
        <a:lstStyle/>
        <a:p>
          <a:endParaRPr lang="en-US"/>
        </a:p>
      </dgm:t>
    </dgm:pt>
    <dgm:pt modelId="{22671768-8476-4C4C-B647-815AC4387F26}" type="sibTrans" cxnId="{D1007B6D-1AB0-488A-A2FF-0C192CA0B708}">
      <dgm:prSet/>
      <dgm:spPr/>
      <dgm:t>
        <a:bodyPr/>
        <a:lstStyle/>
        <a:p>
          <a:endParaRPr lang="en-US"/>
        </a:p>
      </dgm:t>
    </dgm:pt>
    <dgm:pt modelId="{076C9F38-A57C-462B-B2C9-7ADB739019B0}">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3</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7D9AF377-08BC-4454-9580-9BE2FF997EC6}" type="parTrans" cxnId="{2592DD32-51D4-4B0D-8544-BDA3D4FA042B}">
      <dgm:prSet/>
      <dgm:spPr/>
      <dgm:t>
        <a:bodyPr/>
        <a:lstStyle/>
        <a:p>
          <a:endParaRPr lang="en-US"/>
        </a:p>
      </dgm:t>
    </dgm:pt>
    <dgm:pt modelId="{5C03CE26-368E-4606-97A1-4299BDE65B65}" type="sibTrans" cxnId="{2592DD32-51D4-4B0D-8544-BDA3D4FA042B}">
      <dgm:prSet/>
      <dgm:spPr/>
      <dgm:t>
        <a:bodyPr/>
        <a:lstStyle/>
        <a:p>
          <a:endParaRPr lang="en-US"/>
        </a:p>
      </dgm:t>
    </dgm:pt>
    <dgm:pt modelId="{F3A3ABD3-DC16-497B-9621-EC9419E474C3}" type="pres">
      <dgm:prSet presAssocID="{9523FF03-DD65-40F0-BBCF-A894C14C0B15}" presName="linearFlow" presStyleCnt="0">
        <dgm:presLayoutVars>
          <dgm:dir/>
          <dgm:animLvl val="lvl"/>
          <dgm:resizeHandles/>
        </dgm:presLayoutVars>
      </dgm:prSet>
      <dgm:spPr/>
      <dgm:t>
        <a:bodyPr/>
        <a:lstStyle/>
        <a:p>
          <a:endParaRPr lang="en-US"/>
        </a:p>
      </dgm:t>
    </dgm:pt>
    <dgm:pt modelId="{2DE4D923-0427-411D-BEF9-D5A83C3987B3}" type="pres">
      <dgm:prSet presAssocID="{D0473426-2D8C-44A6-AC0C-625D33850952}" presName="compositeNode" presStyleCnt="0">
        <dgm:presLayoutVars>
          <dgm:bulletEnabled val="1"/>
        </dgm:presLayoutVars>
      </dgm:prSet>
      <dgm:spPr/>
    </dgm:pt>
    <dgm:pt modelId="{E4D0CB2A-756A-4FA6-ABCF-67002468C800}" type="pres">
      <dgm:prSet presAssocID="{D0473426-2D8C-44A6-AC0C-625D33850952}" presName="image" presStyleLbl="fgImgPlace1" presStyleIdx="0" presStyleCnt="1"/>
      <dgm:spPr>
        <a:blipFill rotWithShape="0">
          <a:blip xmlns:r="http://schemas.openxmlformats.org/officeDocument/2006/relationships" r:embed="rId1"/>
          <a:stretch>
            <a:fillRect/>
          </a:stretch>
        </a:blipFill>
      </dgm:spPr>
    </dgm:pt>
    <dgm:pt modelId="{62CAB4D4-D421-4302-9C6D-E92E14A5C6CA}" type="pres">
      <dgm:prSet presAssocID="{D0473426-2D8C-44A6-AC0C-625D33850952}" presName="childNode" presStyleLbl="node1" presStyleIdx="0" presStyleCnt="1">
        <dgm:presLayoutVars>
          <dgm:bulletEnabled val="1"/>
        </dgm:presLayoutVars>
      </dgm:prSet>
      <dgm:spPr/>
      <dgm:t>
        <a:bodyPr/>
        <a:lstStyle/>
        <a:p>
          <a:endParaRPr lang="en-US"/>
        </a:p>
      </dgm:t>
    </dgm:pt>
    <dgm:pt modelId="{F7EC4E86-09E8-44CE-9CE3-84DE94FAE804}" type="pres">
      <dgm:prSet presAssocID="{D0473426-2D8C-44A6-AC0C-625D33850952}" presName="parentNode" presStyleLbl="revTx" presStyleIdx="0" presStyleCnt="1">
        <dgm:presLayoutVars>
          <dgm:chMax val="0"/>
          <dgm:bulletEnabled val="1"/>
        </dgm:presLayoutVars>
      </dgm:prSet>
      <dgm:spPr/>
      <dgm:t>
        <a:bodyPr/>
        <a:lstStyle/>
        <a:p>
          <a:endParaRPr lang="en-US"/>
        </a:p>
      </dgm:t>
    </dgm:pt>
  </dgm:ptLst>
  <dgm:cxnLst>
    <dgm:cxn modelId="{D1007B6D-1AB0-488A-A2FF-0C192CA0B708}" srcId="{D0473426-2D8C-44A6-AC0C-625D33850952}" destId="{99C8DC07-C76A-4EA2-81DB-BD14388D551E}" srcOrd="1" destOrd="0" parTransId="{5B7E556E-3288-4DFC-9667-DFD35193FE7D}" sibTransId="{22671768-8476-4C4C-B647-815AC4387F26}"/>
    <dgm:cxn modelId="{92397495-B202-46A3-94AB-08DA095F188D}" type="presOf" srcId="{99C8DC07-C76A-4EA2-81DB-BD14388D551E}" destId="{62CAB4D4-D421-4302-9C6D-E92E14A5C6CA}" srcOrd="0" destOrd="1" presId="urn:microsoft.com/office/officeart/2005/8/layout/hList2"/>
    <dgm:cxn modelId="{2592DD32-51D4-4B0D-8544-BDA3D4FA042B}" srcId="{D0473426-2D8C-44A6-AC0C-625D33850952}" destId="{076C9F38-A57C-462B-B2C9-7ADB739019B0}" srcOrd="2" destOrd="0" parTransId="{7D9AF377-08BC-4454-9580-9BE2FF997EC6}" sibTransId="{5C03CE26-368E-4606-97A1-4299BDE65B65}"/>
    <dgm:cxn modelId="{180C4232-14AC-4AE2-A8D0-E8AD6582BF9F}" srcId="{9523FF03-DD65-40F0-BBCF-A894C14C0B15}" destId="{D0473426-2D8C-44A6-AC0C-625D33850952}" srcOrd="0" destOrd="0" parTransId="{E0B62368-A6E7-4BB8-A904-7BFB5792F043}" sibTransId="{7A3A9148-6B1F-4178-9BE9-C1E883C7D5D8}"/>
    <dgm:cxn modelId="{1CBF663F-1245-406C-B87B-60F43E8D173F}" type="presOf" srcId="{076C9F38-A57C-462B-B2C9-7ADB739019B0}" destId="{62CAB4D4-D421-4302-9C6D-E92E14A5C6CA}" srcOrd="0" destOrd="2" presId="urn:microsoft.com/office/officeart/2005/8/layout/hList2"/>
    <dgm:cxn modelId="{CAB75348-DF79-48A7-AD29-88725CE57CD6}" type="presOf" srcId="{D0473426-2D8C-44A6-AC0C-625D33850952}" destId="{F7EC4E86-09E8-44CE-9CE3-84DE94FAE804}" srcOrd="0" destOrd="0" presId="urn:microsoft.com/office/officeart/2005/8/layout/hList2"/>
    <dgm:cxn modelId="{DB45F2A4-EFD5-4F3D-9855-BB3620A0CF47}" type="presOf" srcId="{9523FF03-DD65-40F0-BBCF-A894C14C0B15}" destId="{F3A3ABD3-DC16-497B-9621-EC9419E474C3}" srcOrd="0" destOrd="0" presId="urn:microsoft.com/office/officeart/2005/8/layout/hList2"/>
    <dgm:cxn modelId="{A7529495-C359-4560-9DB6-FE5FE5EC2450}" srcId="{D0473426-2D8C-44A6-AC0C-625D33850952}" destId="{2EB97D9C-AC5B-44ED-96DC-CBD36B792D89}" srcOrd="0" destOrd="0" parTransId="{033E4040-04B5-4920-BF39-42427BF4605E}" sibTransId="{9D48768C-296E-40C0-864A-B5AC8EDCF552}"/>
    <dgm:cxn modelId="{E5D3C5E2-DB8C-4595-BACA-7986A222AF1B}" type="presOf" srcId="{2EB97D9C-AC5B-44ED-96DC-CBD36B792D89}" destId="{62CAB4D4-D421-4302-9C6D-E92E14A5C6CA}" srcOrd="0" destOrd="0" presId="urn:microsoft.com/office/officeart/2005/8/layout/hList2"/>
    <dgm:cxn modelId="{4FA3A7F5-C9B9-4AC9-BD8C-297A5A89ACF1}" type="presParOf" srcId="{F3A3ABD3-DC16-497B-9621-EC9419E474C3}" destId="{2DE4D923-0427-411D-BEF9-D5A83C3987B3}" srcOrd="0" destOrd="0" presId="urn:microsoft.com/office/officeart/2005/8/layout/hList2"/>
    <dgm:cxn modelId="{08B5E647-69E1-4A78-B6EF-C4DBB381FFF6}" type="presParOf" srcId="{2DE4D923-0427-411D-BEF9-D5A83C3987B3}" destId="{E4D0CB2A-756A-4FA6-ABCF-67002468C800}" srcOrd="0" destOrd="0" presId="urn:microsoft.com/office/officeart/2005/8/layout/hList2"/>
    <dgm:cxn modelId="{F4939887-CB75-4E81-B991-E918C774AABA}" type="presParOf" srcId="{2DE4D923-0427-411D-BEF9-D5A83C3987B3}" destId="{62CAB4D4-D421-4302-9C6D-E92E14A5C6CA}" srcOrd="1" destOrd="0" presId="urn:microsoft.com/office/officeart/2005/8/layout/hList2"/>
    <dgm:cxn modelId="{FB869C09-C902-4058-A582-373DDD6F2630}" type="presParOf" srcId="{2DE4D923-0427-411D-BEF9-D5A83C3987B3}" destId="{F7EC4E86-09E8-44CE-9CE3-84DE94FAE804}" srcOrd="2" destOrd="0" presId="urn:microsoft.com/office/officeart/2005/8/layout/hList2"/>
  </dgm:cxnLst>
  <dgm:bg/>
  <dgm:whole/>
</dgm:dataModel>
</file>

<file path=ppt/diagrams/data10.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Planning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err="1" smtClean="0"/>
            <a:t>Programme</a:t>
          </a:r>
          <a:r>
            <a:rPr lang="en-US" dirty="0" smtClean="0"/>
            <a:t>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Architecture &amp; Design</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Developing &amp; Stabilizing</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Deployment</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D28F7950-2249-4FB7-8796-1EF29EE046A7}" srcId="{F8AA4293-8014-45A6-9426-7C8318F0796E}" destId="{307EAEEB-7F7B-4E61-B03D-FAC45AEF3DEE}" srcOrd="5" destOrd="0" parTransId="{4875656D-21B5-4C2A-89A1-54AE371EB31B}" sibTransId="{C3FFB4B2-05B3-4BB2-A93E-5151D5320B79}"/>
    <dgm:cxn modelId="{B3ABC5D5-6416-48B9-A94D-E38F5735B748}" type="presOf" srcId="{8FA84D37-3D37-412E-AAF3-C2932027290C}" destId="{789A3B52-EFD4-41F9-BF0E-5F7CB37990A9}"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80DF964D-610D-4B47-8534-56780B1B55B0}" srcId="{F8AA4293-8014-45A6-9426-7C8318F0796E}" destId="{EA6877A3-FEC9-493F-BF7B-1FA98CEB413D}" srcOrd="3" destOrd="0" parTransId="{AF2BB2C8-1266-46D6-8B2B-3E09A39BEF88}" sibTransId="{9DFDD2A7-72EB-43AE-AE69-19397B3B3981}"/>
    <dgm:cxn modelId="{8EC71077-CC61-462C-B5A4-13E695CF612A}" type="presOf" srcId="{3A7100E7-EDEE-42C0-BEFF-D274C510133B}" destId="{27413A7B-AD05-456E-A0ED-32C896111249}" srcOrd="1" destOrd="0" presId="urn:microsoft.com/office/officeart/2005/8/layout/lProcess2"/>
    <dgm:cxn modelId="{7C14C686-8380-47E6-9AFC-372174726BCE}" type="presOf" srcId="{81A7B81C-5D2C-460C-837B-E9654AE389D7}" destId="{E0562E35-9DEA-40F1-A2B4-764AC3AD0777}" srcOrd="0" destOrd="0" presId="urn:microsoft.com/office/officeart/2005/8/layout/lProcess2"/>
    <dgm:cxn modelId="{73E00E09-BD04-4B9A-AD12-D871BACB29D8}" srcId="{3A7100E7-EDEE-42C0-BEFF-D274C510133B}" destId="{66E3944F-336F-4F33-953D-0B78FA57CF30}" srcOrd="2" destOrd="0" parTransId="{EC196A6D-F5B7-4791-8062-9A1780066C4A}" sibTransId="{B7D38D88-9926-4345-85E3-8C4E1044958E}"/>
    <dgm:cxn modelId="{C65E1DE8-53E1-48EE-9CB7-66FE84A354F8}" type="presOf" srcId="{3A7100E7-EDEE-42C0-BEFF-D274C510133B}" destId="{4BA18056-4C13-4F88-93FA-56C7C15AC4B9}" srcOrd="0" destOrd="0" presId="urn:microsoft.com/office/officeart/2005/8/layout/lProcess2"/>
    <dgm:cxn modelId="{E0032136-3A97-41F2-A710-3FCCC25C4E51}" srcId="{4DC1ACA8-D798-48CD-8111-906B8ED7BFE3}" destId="{B6425C1B-357F-482D-935F-DE65D0EB521D}" srcOrd="0" destOrd="0" parTransId="{85D25218-CDCD-4067-9BBC-E14B45E43226}" sibTransId="{D86FF9CB-2DE4-459C-A56A-3999AE71982E}"/>
    <dgm:cxn modelId="{B5875803-C19C-47A6-B056-3A8D77223BC0}" type="presOf" srcId="{81EC524A-1D04-4053-8B39-0DCDF337A94E}" destId="{DCACAD52-561D-49BD-B203-263B10DA245B}" srcOrd="0" destOrd="0" presId="urn:microsoft.com/office/officeart/2005/8/layout/lProcess2"/>
    <dgm:cxn modelId="{DCAAE68B-E546-45A9-ACBF-ADD08C0305A2}" type="presOf" srcId="{076F94D0-1E54-4B66-ACC8-0F5BA123E369}" destId="{2BB0F798-F8A4-4F2C-81E3-3026BC1EAE9E}" srcOrd="0"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EF8DD977-1A26-45AD-AEF0-3C3A9057D4FC}" srcId="{0E3CED8A-0E40-43F9-9E73-7C92A1E13B73}" destId="{F4150EDC-B087-44C2-AE61-24EF35853D88}" srcOrd="4" destOrd="0" parTransId="{98BF297A-5222-4174-A577-E8BC42B4398A}" sibTransId="{6296593B-165F-4283-9DF3-732880E0996B}"/>
    <dgm:cxn modelId="{6C0C8DCA-BE7A-4901-898D-5B1842024332}" type="presOf" srcId="{F8AA4293-8014-45A6-9426-7C8318F0796E}" destId="{2A3C16B3-ED00-4B1E-B898-A458717F1158}" srcOrd="1" destOrd="0" presId="urn:microsoft.com/office/officeart/2005/8/layout/lProcess2"/>
    <dgm:cxn modelId="{C424209C-AFA0-408C-8C4F-B51F935AF56F}" type="presOf" srcId="{4DC1ACA8-D798-48CD-8111-906B8ED7BFE3}" destId="{2695C7FD-7904-44D0-A031-1DFF42EEC4FB}" srcOrd="0" destOrd="0" presId="urn:microsoft.com/office/officeart/2005/8/layout/lProcess2"/>
    <dgm:cxn modelId="{90886749-3790-42F3-9E14-B1BFAA6E0327}" srcId="{F8AA4293-8014-45A6-9426-7C8318F0796E}" destId="{3A63BF0F-FA4E-44A4-A416-3620DFAB2E3E}" srcOrd="0" destOrd="0" parTransId="{950753B3-69E0-4004-A167-0367032568E6}" sibTransId="{BA66F46D-C274-47DE-ACCF-4E908EDD22BF}"/>
    <dgm:cxn modelId="{C5E45232-C6CD-4113-A9DD-59CDA949B36B}" type="presOf" srcId="{E15C70A5-7771-4A8B-8CED-F10182963A02}" destId="{E67357D1-B101-4018-81A6-3F8D6F8C482F}" srcOrd="0" destOrd="0" presId="urn:microsoft.com/office/officeart/2005/8/layout/lProcess2"/>
    <dgm:cxn modelId="{284DFA81-DAF2-4209-9102-A23B5987F42B}" type="presOf" srcId="{F8AA4293-8014-45A6-9426-7C8318F0796E}" destId="{3323C1B9-D4BE-4666-8668-4F385A4056B5}" srcOrd="0" destOrd="0" presId="urn:microsoft.com/office/officeart/2005/8/layout/lProcess2"/>
    <dgm:cxn modelId="{DE34D73C-7057-4362-96AE-7E2C5F363E6C}" type="presOf" srcId="{3A63BF0F-FA4E-44A4-A416-3620DFAB2E3E}" destId="{34297E8C-0BB9-4041-9914-5AE984485AE4}" srcOrd="0" destOrd="0" presId="urn:microsoft.com/office/officeart/2005/8/layout/lProcess2"/>
    <dgm:cxn modelId="{ED4CF4B3-D076-4E0F-B72B-8CE91E8729FE}" type="presOf" srcId="{EA6877A3-FEC9-493F-BF7B-1FA98CEB413D}" destId="{DB920F1C-AD2C-455B-9173-653D279A597D}" srcOrd="0" destOrd="0" presId="urn:microsoft.com/office/officeart/2005/8/layout/lProcess2"/>
    <dgm:cxn modelId="{735CB53A-F6E6-4B65-A859-43B93CF60763}" srcId="{0E3CED8A-0E40-43F9-9E73-7C92A1E13B73}" destId="{E15C70A5-7771-4A8B-8CED-F10182963A02}" srcOrd="0" destOrd="0" parTransId="{B5354490-35DF-406D-B345-FF739E44A537}" sibTransId="{6D81E917-BDA3-4E07-BEC0-76FBA9DFBEC8}"/>
    <dgm:cxn modelId="{D69C184B-07CD-4CDD-B86B-A61AB312F173}" type="presOf" srcId="{863343A0-C288-4DA9-8DED-D744B3249953}" destId="{9049BF6C-8F3F-4B23-BCD3-CC5F03FB1BD9}" srcOrd="0" destOrd="0" presId="urn:microsoft.com/office/officeart/2005/8/layout/lProcess2"/>
    <dgm:cxn modelId="{84FC16B4-A6E7-42FB-86CC-958C26FAFC07}" srcId="{E15C70A5-7771-4A8B-8CED-F10182963A02}" destId="{67A0C4A7-1145-4E59-B08E-17E363AF6B05}" srcOrd="0" destOrd="0" parTransId="{676711B9-D201-428A-A020-8C2DF2775886}" sibTransId="{E733CEB4-CCA8-464A-BDF6-08366AC6BA34}"/>
    <dgm:cxn modelId="{B791DAF8-8DEE-4602-B131-B3D19D03883F}" srcId="{3A7100E7-EDEE-42C0-BEFF-D274C510133B}" destId="{AB0C6C21-FBBF-4DCE-977F-6164A72977BD}" srcOrd="0" destOrd="0" parTransId="{8108A58D-DC3F-48E3-9CD3-92EFA841E667}" sibTransId="{8AEA70E0-BCA5-48F1-8524-584908151A9D}"/>
    <dgm:cxn modelId="{C9937ECA-C7C1-4E96-AA68-33BE0F5B3B42}" type="presOf" srcId="{F4150EDC-B087-44C2-AE61-24EF35853D88}" destId="{D567847B-B1DB-446A-8339-1C799202CA08}" srcOrd="0" destOrd="0" presId="urn:microsoft.com/office/officeart/2005/8/layout/lProcess2"/>
    <dgm:cxn modelId="{E389675E-FD89-44DE-8E29-68373F55466C}" type="presOf" srcId="{45FFD5A9-89D0-4FA6-B747-D5E70603966B}" destId="{0223BA96-C385-49EB-852A-489173AECDA3}" srcOrd="0" destOrd="0" presId="urn:microsoft.com/office/officeart/2005/8/layout/lProcess2"/>
    <dgm:cxn modelId="{62A72720-CE17-4695-96F1-EC8E2B2DF589}" type="presOf" srcId="{AB0C6C21-FBBF-4DCE-977F-6164A72977BD}" destId="{A9ED2DE4-6256-46F0-826C-2BB896472834}" srcOrd="0" destOrd="0" presId="urn:microsoft.com/office/officeart/2005/8/layout/lProcess2"/>
    <dgm:cxn modelId="{25426AC3-4D36-4ABB-B23A-D24F5F5331C1}" type="presOf" srcId="{DD288525-C2FC-41E2-930E-56AD553D291D}" destId="{15904CC5-0FDA-4A58-9C5B-BE809A1621F0}" srcOrd="0" destOrd="0" presId="urn:microsoft.com/office/officeart/2005/8/layout/lProcess2"/>
    <dgm:cxn modelId="{C3A4F2E4-8424-40F3-8628-5C4ACC5B8BAE}" type="presOf" srcId="{55EB0FDD-8374-4C0A-AAB9-7CF16BEEABD1}" destId="{431565B2-4028-4D50-9E37-BAF88199FDAB}" srcOrd="0" destOrd="0" presId="urn:microsoft.com/office/officeart/2005/8/layout/lProcess2"/>
    <dgm:cxn modelId="{330A4296-9294-4D53-B7F6-8C6F0CD9FE6E}" type="presOf" srcId="{66E3944F-336F-4F33-953D-0B78FA57CF30}" destId="{039E4C6A-91C2-4207-AB3E-3A836A5280E3}" srcOrd="0" destOrd="0" presId="urn:microsoft.com/office/officeart/2005/8/layout/lProcess2"/>
    <dgm:cxn modelId="{0413FD89-20AF-483E-9CA7-5828325E282F}" srcId="{F4150EDC-B087-44C2-AE61-24EF35853D88}" destId="{6F109F14-9162-447A-A6C4-0E08BD7FA6BD}" srcOrd="3" destOrd="0" parTransId="{40062680-82DA-4955-9C5C-0B2DEB45869E}" sibTransId="{5FC96395-DA4B-490C-A343-99EF697A7636}"/>
    <dgm:cxn modelId="{AAC2AFB4-E1E4-4151-A6A7-63E197188F9B}" srcId="{F4150EDC-B087-44C2-AE61-24EF35853D88}" destId="{18F4EEBC-954B-48CB-B7A9-5A670CFBFD78}" srcOrd="5" destOrd="0" parTransId="{E993D29A-5155-4B7A-9083-2ADC49457917}" sibTransId="{517E0AC3-42EF-4BE9-B444-3E8349D594EC}"/>
    <dgm:cxn modelId="{2EAB5AD8-E5BF-4E93-9D3A-6EE9BCB6C17E}" srcId="{F8AA4293-8014-45A6-9426-7C8318F0796E}" destId="{911A92E4-F034-4DAC-9BEA-FA2C5DC3F36D}" srcOrd="1" destOrd="0" parTransId="{535E7B7D-B992-4AB6-9D18-E16FA785EBA2}" sibTransId="{DBCD7DC9-3889-498A-9FCF-AAD34AE81DEE}"/>
    <dgm:cxn modelId="{D2DDAF70-E9FF-4C41-BB6C-452CE5E42C2B}" srcId="{F4150EDC-B087-44C2-AE61-24EF35853D88}" destId="{2AEEE9E1-0DC5-47F0-8B8D-E6038E8A22E6}" srcOrd="0" destOrd="0" parTransId="{A7B51D02-4207-4FD2-8E28-8DE4DF84AF5F}" sibTransId="{E450420E-0284-486E-9969-A4BBC6B602E5}"/>
    <dgm:cxn modelId="{2D6C8547-55A8-42A3-8F9D-CA455B280951}" type="presOf" srcId="{B6425C1B-357F-482D-935F-DE65D0EB521D}" destId="{89B6C7A2-FFB9-4DA8-9FCC-5501C9F92802}" srcOrd="0" destOrd="0" presId="urn:microsoft.com/office/officeart/2005/8/layout/lProcess2"/>
    <dgm:cxn modelId="{6CA6E37C-B9CE-4F07-9939-DE0566D669C0}" srcId="{3A7100E7-EDEE-42C0-BEFF-D274C510133B}" destId="{DD288525-C2FC-41E2-930E-56AD553D291D}" srcOrd="3" destOrd="0" parTransId="{68FB072C-DB55-49EA-8CAC-3F2E9A50CB33}" sibTransId="{8A17A19F-06EA-4CB3-B843-EF83B80B4096}"/>
    <dgm:cxn modelId="{5D21B17E-4A44-42F1-9FB6-A8026EF39D2E}" type="presOf" srcId="{AE8A15F2-B075-4723-8DB6-9DF37DEABC2D}" destId="{1E11DDA8-A36A-4ADA-8565-797A09B81E74}" srcOrd="0" destOrd="0" presId="urn:microsoft.com/office/officeart/2005/8/layout/lProcess2"/>
    <dgm:cxn modelId="{66F9F5F0-19ED-4F57-AA7D-73AF77626AA8}" type="presOf" srcId="{6F109F14-9162-447A-A6C4-0E08BD7FA6BD}" destId="{C1BEDA55-B9C8-4C61-826A-D7D8598892A9}"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B3948517-F621-4561-B1DA-1DD00F605C90}" srcId="{E15C70A5-7771-4A8B-8CED-F10182963A02}" destId="{45FFD5A9-89D0-4FA6-B747-D5E70603966B}" srcOrd="4" destOrd="0" parTransId="{526F48B2-3BFC-4C06-B43A-1D333FBF18C1}" sibTransId="{83173266-53B2-4F54-8CB9-26EB335DB9A4}"/>
    <dgm:cxn modelId="{CDAB12DA-6DEF-460F-9977-C4B00F41DD5B}" type="presOf" srcId="{18F4EEBC-954B-48CB-B7A9-5A670CFBFD78}" destId="{D49396EA-EBAE-4ADF-88B1-1FA6814E98B5}" srcOrd="0" destOrd="0" presId="urn:microsoft.com/office/officeart/2005/8/layout/lProcess2"/>
    <dgm:cxn modelId="{19A4BF9F-EDF4-439A-874C-2895E53A12D1}" srcId="{4DC1ACA8-D798-48CD-8111-906B8ED7BFE3}" destId="{AE8A15F2-B075-4723-8DB6-9DF37DEABC2D}" srcOrd="3" destOrd="0" parTransId="{AEF1B7CE-60E0-4F71-A6BD-597383BF62F7}" sibTransId="{E525F5FA-C03E-402C-9337-8D3EA181E107}"/>
    <dgm:cxn modelId="{4072D3A6-F803-4BC2-8C24-843A33B618F7}" srcId="{F4150EDC-B087-44C2-AE61-24EF35853D88}" destId="{81A7B81C-5D2C-460C-837B-E9654AE389D7}" srcOrd="4" destOrd="0" parTransId="{A6C83C76-0978-486D-A945-FE48376B08AE}" sibTransId="{08BAB875-CFF9-4449-ADB7-ABCEC0A2A095}"/>
    <dgm:cxn modelId="{4BA93AD3-BEA9-41DA-928C-0DF95A015F02}" srcId="{4DC1ACA8-D798-48CD-8111-906B8ED7BFE3}" destId="{B4945847-A7E6-4327-8A7E-3FA398B37C27}" srcOrd="1" destOrd="0" parTransId="{F061794F-365A-48F0-8387-85612B2E6B7B}" sibTransId="{9FD7A265-5109-4F12-868F-09D25A468DBB}"/>
    <dgm:cxn modelId="{63B63772-C02F-4CDA-8C9C-2D0D8662A91B}" srcId="{F8AA4293-8014-45A6-9426-7C8318F0796E}" destId="{788A906B-5853-4531-9B79-93F7DA8E984F}" srcOrd="2" destOrd="0" parTransId="{5A3E2E4F-8464-41ED-894A-8E60A2D49158}" sibTransId="{FF3C985D-8E16-46B2-B4C2-0F9820A749C6}"/>
    <dgm:cxn modelId="{728B3116-E792-4029-B5F4-9F8B21BBD3CD}" type="presOf" srcId="{F4150EDC-B087-44C2-AE61-24EF35853D88}" destId="{698A51BF-8789-41FD-977E-486669FE48DB}" srcOrd="1" destOrd="0" presId="urn:microsoft.com/office/officeart/2005/8/layout/lProcess2"/>
    <dgm:cxn modelId="{48005AA4-3908-4211-853D-8F0DBE8C7F71}" type="presOf" srcId="{E623E34B-0106-422C-9462-D53D2B31014E}" destId="{4F5626B8-27A5-4F21-B35B-17E4B9C6B607}" srcOrd="0" destOrd="0" presId="urn:microsoft.com/office/officeart/2005/8/layout/lProcess2"/>
    <dgm:cxn modelId="{506E272F-84E7-4BF0-BE92-207018B8BE28}" srcId="{0E3CED8A-0E40-43F9-9E73-7C92A1E13B73}" destId="{4DC1ACA8-D798-48CD-8111-906B8ED7BFE3}" srcOrd="2" destOrd="0" parTransId="{58ECDF17-9E74-4BE3-BA65-51EEF6D299FC}" sibTransId="{0B743587-40EF-4CEC-BCF0-8309BF749D88}"/>
    <dgm:cxn modelId="{93A7BEAF-2677-4D0A-9181-BC298C264727}" srcId="{0E3CED8A-0E40-43F9-9E73-7C92A1E13B73}" destId="{3A7100E7-EDEE-42C0-BEFF-D274C510133B}" srcOrd="3" destOrd="0" parTransId="{92986A11-C70C-4A12-AC98-21BE9A9BAF69}" sibTransId="{1E9A7E31-2B58-4A1C-A30D-40C95404E77F}"/>
    <dgm:cxn modelId="{E74E34C5-5866-4A3C-9D28-CC4EC9EB9403}" type="presOf" srcId="{B4945847-A7E6-4327-8A7E-3FA398B37C27}" destId="{8927EAB4-0239-495A-92F4-519BA43846BD}" srcOrd="0" destOrd="0" presId="urn:microsoft.com/office/officeart/2005/8/layout/lProcess2"/>
    <dgm:cxn modelId="{2CC43A59-A6FF-4F86-AA49-B0CBBC271D39}" srcId="{E15C70A5-7771-4A8B-8CED-F10182963A02}" destId="{89AB9E27-8939-4799-954F-8677D3EA5B16}" srcOrd="2" destOrd="0" parTransId="{532FD01B-3887-42C1-8015-1BBAC7F08170}" sibTransId="{1A15A404-25BC-4071-8254-642EF258EB8F}"/>
    <dgm:cxn modelId="{B3E073B9-50BE-42B3-AECE-03738792A628}" srcId="{3A7100E7-EDEE-42C0-BEFF-D274C510133B}" destId="{E623E34B-0106-422C-9462-D53D2B31014E}" srcOrd="1" destOrd="0" parTransId="{33DB155C-7113-4151-B6F5-DD2692D4B0C4}" sibTransId="{B25D1DA2-A517-4078-86CB-A965C14A02A6}"/>
    <dgm:cxn modelId="{5AFCFA22-1EEE-41EE-8409-ABA89A90C44F}" srcId="{F4150EDC-B087-44C2-AE61-24EF35853D88}" destId="{863343A0-C288-4DA9-8DED-D744B3249953}" srcOrd="1" destOrd="0" parTransId="{E84BAFFC-E372-467E-93CA-14CA4133DB9D}" sibTransId="{5884FAED-4709-40ED-AB56-A389F9E46DF2}"/>
    <dgm:cxn modelId="{529A6016-3F15-4C91-AA82-92C986FDC2FD}" type="presOf" srcId="{788A906B-5853-4531-9B79-93F7DA8E984F}" destId="{1807CE50-44BE-412E-8915-2B863DA4F00B}" srcOrd="0" destOrd="0" presId="urn:microsoft.com/office/officeart/2005/8/layout/lProcess2"/>
    <dgm:cxn modelId="{CB99E390-A6F1-4C1C-BF63-6D81D9BBC75D}" type="presOf" srcId="{2AEEE9E1-0DC5-47F0-8B8D-E6038E8A22E6}" destId="{42BDE6C9-19FC-41D5-9C32-5103B91654F7}" srcOrd="0" destOrd="0" presId="urn:microsoft.com/office/officeart/2005/8/layout/lProcess2"/>
    <dgm:cxn modelId="{41B9C410-AB8E-410A-9460-9D52895607F7}" type="presOf" srcId="{AB5022B0-72DD-4C01-9611-29A4E2BD2152}" destId="{2D794A68-6E29-4C08-9000-A4137DFDE1E9}" srcOrd="0" destOrd="0" presId="urn:microsoft.com/office/officeart/2005/8/layout/lProcess2"/>
    <dgm:cxn modelId="{A04F67D9-37B7-4CEF-895B-62D7E9D6A672}" type="presOf" srcId="{E15C70A5-7771-4A8B-8CED-F10182963A02}" destId="{B6BBCA97-6AFD-464C-9191-53E81446286F}" srcOrd="1"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62E335BA-502B-4B53-9144-A8E9BDABEB2A}" type="presOf" srcId="{89AB9E27-8939-4799-954F-8677D3EA5B16}" destId="{5E7E9E86-F7AF-463F-9CB1-06D9B81CF023}" srcOrd="0" destOrd="0" presId="urn:microsoft.com/office/officeart/2005/8/layout/lProcess2"/>
    <dgm:cxn modelId="{3EC80767-4FFC-427B-AC89-4D60A1B1E2C0}" type="presOf" srcId="{67A0C4A7-1145-4E59-B08E-17E363AF6B05}" destId="{6A19D7AA-4CAE-4266-9A8A-8DA44CF10103}" srcOrd="0" destOrd="0" presId="urn:microsoft.com/office/officeart/2005/8/layout/lProcess2"/>
    <dgm:cxn modelId="{DC6593DA-9C67-4E7B-9B25-5DC8957BF73E}" srcId="{0E3CED8A-0E40-43F9-9E73-7C92A1E13B73}" destId="{F8AA4293-8014-45A6-9426-7C8318F0796E}" srcOrd="1" destOrd="0" parTransId="{46865EC4-745E-4EC8-A517-1DA926B4AE1E}" sibTransId="{FC69040E-2BCC-4565-AF51-611F802349C4}"/>
    <dgm:cxn modelId="{6DD3677B-DF34-436C-A6F4-916F69B3C878}" type="presOf" srcId="{DB900924-9EA4-4855-9E41-E9CED342A2ED}" destId="{7673FD11-19DE-4EDC-9E4F-28549F330156}" srcOrd="0" destOrd="0" presId="urn:microsoft.com/office/officeart/2005/8/layout/lProcess2"/>
    <dgm:cxn modelId="{CCC542EC-A668-4E62-99D6-AD72A63190F6}" type="presOf" srcId="{4DC1ACA8-D798-48CD-8111-906B8ED7BFE3}" destId="{3457C4A2-250A-4A9A-8A81-928D80B32FBB}" srcOrd="1" destOrd="0" presId="urn:microsoft.com/office/officeart/2005/8/layout/lProcess2"/>
    <dgm:cxn modelId="{B4B22E1D-0E68-4D5F-B593-161655988E33}" type="presOf" srcId="{0E3CED8A-0E40-43F9-9E73-7C92A1E13B73}" destId="{7E0A27D5-0C37-4216-8372-C8C06B428819}" srcOrd="0" destOrd="0" presId="urn:microsoft.com/office/officeart/2005/8/layout/lProcess2"/>
    <dgm:cxn modelId="{906C9B2F-6C1A-40BA-878D-06F667C3E9D9}" srcId="{3A7100E7-EDEE-42C0-BEFF-D274C510133B}" destId="{81EC524A-1D04-4053-8B39-0DCDF337A94E}" srcOrd="4" destOrd="0" parTransId="{03D907BD-560E-41AA-95E6-DEF90B76E1B3}" sibTransId="{414B1014-15B4-41CD-A153-21933B735027}"/>
    <dgm:cxn modelId="{581705AC-F46A-4FDC-8F7D-79BFAE9CF2AF}" srcId="{F8AA4293-8014-45A6-9426-7C8318F0796E}" destId="{AB5022B0-72DD-4C01-9611-29A4E2BD2152}" srcOrd="4" destOrd="0" parTransId="{B112D4CD-1E4E-4B91-9ECC-A1215423A6D4}" sibTransId="{1D3D51D1-A285-4492-8795-1B5FBDB9E7AE}"/>
    <dgm:cxn modelId="{0958E4D9-7603-4831-8B90-94CBD00C5CAC}" type="presOf" srcId="{307EAEEB-7F7B-4E61-B03D-FAC45AEF3DEE}" destId="{BC972700-1603-4FC9-A208-051C4CA26B14}" srcOrd="0" destOrd="0" presId="urn:microsoft.com/office/officeart/2005/8/layout/lProcess2"/>
    <dgm:cxn modelId="{D5AE240F-628F-47EF-8E2F-55461C9C70F5}" srcId="{E15C70A5-7771-4A8B-8CED-F10182963A02}" destId="{55EB0FDD-8374-4C0A-AAB9-7CF16BEEABD1}" srcOrd="5" destOrd="0" parTransId="{FA360C75-6C9F-4F58-B6E8-E5C57A76E569}" sibTransId="{0D33B211-7351-4509-AB16-4C95E9AC1F29}"/>
    <dgm:cxn modelId="{CC5E5D53-9285-4BDA-A8EC-22D8767CC83A}" type="presOf" srcId="{911A92E4-F034-4DAC-9BEA-FA2C5DC3F36D}" destId="{1F4FC29C-C59C-48F5-9165-BA9501B1EFEC}" srcOrd="0" destOrd="0" presId="urn:microsoft.com/office/officeart/2005/8/layout/lProcess2"/>
    <dgm:cxn modelId="{25D35964-FCE2-46E7-A9C7-72CA1C3634AD}" type="presOf" srcId="{DC9608E3-FDE7-4288-A916-874CB316A705}" destId="{548AB339-58FE-477F-A06E-424F2F72BFB6}" srcOrd="0" destOrd="0" presId="urn:microsoft.com/office/officeart/2005/8/layout/lProcess2"/>
    <dgm:cxn modelId="{B24D0184-67B2-4F23-A4F9-080322B39489}" type="presParOf" srcId="{7E0A27D5-0C37-4216-8372-C8C06B428819}" destId="{16B4A8BE-35FD-4E09-A73D-29FA972FA2D8}" srcOrd="0" destOrd="0" presId="urn:microsoft.com/office/officeart/2005/8/layout/lProcess2"/>
    <dgm:cxn modelId="{51409D4F-BE30-4624-88BC-7376BF99E01C}" type="presParOf" srcId="{16B4A8BE-35FD-4E09-A73D-29FA972FA2D8}" destId="{E67357D1-B101-4018-81A6-3F8D6F8C482F}" srcOrd="0" destOrd="0" presId="urn:microsoft.com/office/officeart/2005/8/layout/lProcess2"/>
    <dgm:cxn modelId="{5438BF53-E118-43DC-8AF6-FB34FAA491C2}" type="presParOf" srcId="{16B4A8BE-35FD-4E09-A73D-29FA972FA2D8}" destId="{B6BBCA97-6AFD-464C-9191-53E81446286F}" srcOrd="1" destOrd="0" presId="urn:microsoft.com/office/officeart/2005/8/layout/lProcess2"/>
    <dgm:cxn modelId="{3115FDBD-558A-42F4-927B-59B6757C97FE}" type="presParOf" srcId="{16B4A8BE-35FD-4E09-A73D-29FA972FA2D8}" destId="{DCE796E6-8E67-4B0E-94F9-462484ABB115}" srcOrd="2" destOrd="0" presId="urn:microsoft.com/office/officeart/2005/8/layout/lProcess2"/>
    <dgm:cxn modelId="{A4534975-1604-450D-8135-03DFADD2DA1B}" type="presParOf" srcId="{DCE796E6-8E67-4B0E-94F9-462484ABB115}" destId="{6BDDFB29-7F72-4DBE-B56A-19ED295EA2C2}" srcOrd="0" destOrd="0" presId="urn:microsoft.com/office/officeart/2005/8/layout/lProcess2"/>
    <dgm:cxn modelId="{E6A9CE25-EF3B-4CEA-9DD6-41F25DB97E89}" type="presParOf" srcId="{6BDDFB29-7F72-4DBE-B56A-19ED295EA2C2}" destId="{6A19D7AA-4CAE-4266-9A8A-8DA44CF10103}" srcOrd="0" destOrd="0" presId="urn:microsoft.com/office/officeart/2005/8/layout/lProcess2"/>
    <dgm:cxn modelId="{5BB4FC6E-49DA-464A-9DEA-FD97AADE7681}" type="presParOf" srcId="{6BDDFB29-7F72-4DBE-B56A-19ED295EA2C2}" destId="{2F44DB33-3A0D-48F9-AFC4-59D9FBB8EF5C}" srcOrd="1" destOrd="0" presId="urn:microsoft.com/office/officeart/2005/8/layout/lProcess2"/>
    <dgm:cxn modelId="{902EDFE5-1D22-4F8F-BA8F-549D86520D10}" type="presParOf" srcId="{6BDDFB29-7F72-4DBE-B56A-19ED295EA2C2}" destId="{548AB339-58FE-477F-A06E-424F2F72BFB6}" srcOrd="2" destOrd="0" presId="urn:microsoft.com/office/officeart/2005/8/layout/lProcess2"/>
    <dgm:cxn modelId="{9534B280-B6B1-4CE4-ADD9-856275FB599B}" type="presParOf" srcId="{6BDDFB29-7F72-4DBE-B56A-19ED295EA2C2}" destId="{61653D20-FC7E-4208-B362-E335FBE8DB0F}" srcOrd="3" destOrd="0" presId="urn:microsoft.com/office/officeart/2005/8/layout/lProcess2"/>
    <dgm:cxn modelId="{91B0DC9E-31C3-45D4-962B-C02C435932C8}" type="presParOf" srcId="{6BDDFB29-7F72-4DBE-B56A-19ED295EA2C2}" destId="{5E7E9E86-F7AF-463F-9CB1-06D9B81CF023}" srcOrd="4" destOrd="0" presId="urn:microsoft.com/office/officeart/2005/8/layout/lProcess2"/>
    <dgm:cxn modelId="{FC536940-8C08-4498-8C11-818B7EB38707}" type="presParOf" srcId="{6BDDFB29-7F72-4DBE-B56A-19ED295EA2C2}" destId="{E0B0E07D-2697-4765-8404-6A6D4FB5837C}" srcOrd="5" destOrd="0" presId="urn:microsoft.com/office/officeart/2005/8/layout/lProcess2"/>
    <dgm:cxn modelId="{E71CEA85-9A7C-4CB4-94A4-5E3C5828E93D}" type="presParOf" srcId="{6BDDFB29-7F72-4DBE-B56A-19ED295EA2C2}" destId="{789A3B52-EFD4-41F9-BF0E-5F7CB37990A9}" srcOrd="6" destOrd="0" presId="urn:microsoft.com/office/officeart/2005/8/layout/lProcess2"/>
    <dgm:cxn modelId="{61C2D9DB-9091-4983-A75C-7FE9148C4733}" type="presParOf" srcId="{6BDDFB29-7F72-4DBE-B56A-19ED295EA2C2}" destId="{5DB76D34-1044-4688-9ACA-8DEB3A6E7F3B}" srcOrd="7" destOrd="0" presId="urn:microsoft.com/office/officeart/2005/8/layout/lProcess2"/>
    <dgm:cxn modelId="{E33C116E-FE1E-49E5-BD4E-77D9373F38A8}" type="presParOf" srcId="{6BDDFB29-7F72-4DBE-B56A-19ED295EA2C2}" destId="{0223BA96-C385-49EB-852A-489173AECDA3}" srcOrd="8" destOrd="0" presId="urn:microsoft.com/office/officeart/2005/8/layout/lProcess2"/>
    <dgm:cxn modelId="{5F48F634-CB22-46B4-865E-0E21D3362A0A}" type="presParOf" srcId="{6BDDFB29-7F72-4DBE-B56A-19ED295EA2C2}" destId="{BE23B805-494C-4BE6-B2CB-0F5C84E5462E}" srcOrd="9" destOrd="0" presId="urn:microsoft.com/office/officeart/2005/8/layout/lProcess2"/>
    <dgm:cxn modelId="{399F0229-F536-472D-BD90-BA878BCED92E}" type="presParOf" srcId="{6BDDFB29-7F72-4DBE-B56A-19ED295EA2C2}" destId="{431565B2-4028-4D50-9E37-BAF88199FDAB}" srcOrd="10" destOrd="0" presId="urn:microsoft.com/office/officeart/2005/8/layout/lProcess2"/>
    <dgm:cxn modelId="{4C2AC2B1-D843-41C5-B7AB-095E70B16DE4}" type="presParOf" srcId="{7E0A27D5-0C37-4216-8372-C8C06B428819}" destId="{286FB204-4A8B-4A62-A257-C469F55535A6}" srcOrd="1" destOrd="0" presId="urn:microsoft.com/office/officeart/2005/8/layout/lProcess2"/>
    <dgm:cxn modelId="{0B4F1FAA-3DC2-4E42-9022-522C962CDA41}" type="presParOf" srcId="{7E0A27D5-0C37-4216-8372-C8C06B428819}" destId="{C500B342-60BB-4BA4-B9CE-ACF13D312E13}" srcOrd="2" destOrd="0" presId="urn:microsoft.com/office/officeart/2005/8/layout/lProcess2"/>
    <dgm:cxn modelId="{45EEE3FF-6AA3-44B6-A541-5EBB7B018EAD}" type="presParOf" srcId="{C500B342-60BB-4BA4-B9CE-ACF13D312E13}" destId="{3323C1B9-D4BE-4666-8668-4F385A4056B5}" srcOrd="0" destOrd="0" presId="urn:microsoft.com/office/officeart/2005/8/layout/lProcess2"/>
    <dgm:cxn modelId="{EB3BB13E-E20C-4CA9-BBBC-1F9434752645}" type="presParOf" srcId="{C500B342-60BB-4BA4-B9CE-ACF13D312E13}" destId="{2A3C16B3-ED00-4B1E-B898-A458717F1158}" srcOrd="1" destOrd="0" presId="urn:microsoft.com/office/officeart/2005/8/layout/lProcess2"/>
    <dgm:cxn modelId="{DA405A6F-C18B-48EB-9051-B56947723132}" type="presParOf" srcId="{C500B342-60BB-4BA4-B9CE-ACF13D312E13}" destId="{CB31DB9B-08A8-4E32-B4EF-B5D5911F8CA6}" srcOrd="2" destOrd="0" presId="urn:microsoft.com/office/officeart/2005/8/layout/lProcess2"/>
    <dgm:cxn modelId="{D9A62467-2EFE-4392-BB35-629850403EBB}" type="presParOf" srcId="{CB31DB9B-08A8-4E32-B4EF-B5D5911F8CA6}" destId="{B5D1DEE8-A142-4017-9AED-9B25043034A7}" srcOrd="0" destOrd="0" presId="urn:microsoft.com/office/officeart/2005/8/layout/lProcess2"/>
    <dgm:cxn modelId="{D424E83D-441B-4CF1-A53C-9AA2352EB841}" type="presParOf" srcId="{B5D1DEE8-A142-4017-9AED-9B25043034A7}" destId="{34297E8C-0BB9-4041-9914-5AE984485AE4}" srcOrd="0" destOrd="0" presId="urn:microsoft.com/office/officeart/2005/8/layout/lProcess2"/>
    <dgm:cxn modelId="{D837C513-4F03-4067-A89F-38AB94231531}" type="presParOf" srcId="{B5D1DEE8-A142-4017-9AED-9B25043034A7}" destId="{96F92DD0-CD24-42C1-AA87-FED5FCED77CD}" srcOrd="1" destOrd="0" presId="urn:microsoft.com/office/officeart/2005/8/layout/lProcess2"/>
    <dgm:cxn modelId="{33C29C15-95F9-42AB-A855-DE4B13261831}" type="presParOf" srcId="{B5D1DEE8-A142-4017-9AED-9B25043034A7}" destId="{1F4FC29C-C59C-48F5-9165-BA9501B1EFEC}" srcOrd="2" destOrd="0" presId="urn:microsoft.com/office/officeart/2005/8/layout/lProcess2"/>
    <dgm:cxn modelId="{94E7BB75-D4D7-4AAD-94E2-040B6C138754}" type="presParOf" srcId="{B5D1DEE8-A142-4017-9AED-9B25043034A7}" destId="{0FF9B88D-83D7-42CF-A631-D0D8A94B08A4}" srcOrd="3" destOrd="0" presId="urn:microsoft.com/office/officeart/2005/8/layout/lProcess2"/>
    <dgm:cxn modelId="{F3EBCD97-5BA8-405F-949D-A1D72E504BC0}" type="presParOf" srcId="{B5D1DEE8-A142-4017-9AED-9B25043034A7}" destId="{1807CE50-44BE-412E-8915-2B863DA4F00B}" srcOrd="4" destOrd="0" presId="urn:microsoft.com/office/officeart/2005/8/layout/lProcess2"/>
    <dgm:cxn modelId="{EC7379D9-DB8E-4F1C-86C0-1D66F25AE266}" type="presParOf" srcId="{B5D1DEE8-A142-4017-9AED-9B25043034A7}" destId="{DB8EAEDF-D03C-4BE1-959B-8E0729ADBFED}" srcOrd="5" destOrd="0" presId="urn:microsoft.com/office/officeart/2005/8/layout/lProcess2"/>
    <dgm:cxn modelId="{32D755E1-3320-4FD7-9C11-B40C09E6BE0D}" type="presParOf" srcId="{B5D1DEE8-A142-4017-9AED-9B25043034A7}" destId="{DB920F1C-AD2C-455B-9173-653D279A597D}" srcOrd="6" destOrd="0" presId="urn:microsoft.com/office/officeart/2005/8/layout/lProcess2"/>
    <dgm:cxn modelId="{5E988C29-4C0B-4B5A-9437-B4DA02609FD8}" type="presParOf" srcId="{B5D1DEE8-A142-4017-9AED-9B25043034A7}" destId="{78E9E720-2BD5-40C7-9348-A49CD664E38D}" srcOrd="7" destOrd="0" presId="urn:microsoft.com/office/officeart/2005/8/layout/lProcess2"/>
    <dgm:cxn modelId="{4C71387E-B834-4B29-B25A-0A07EB7B5B0F}" type="presParOf" srcId="{B5D1DEE8-A142-4017-9AED-9B25043034A7}" destId="{2D794A68-6E29-4C08-9000-A4137DFDE1E9}" srcOrd="8" destOrd="0" presId="urn:microsoft.com/office/officeart/2005/8/layout/lProcess2"/>
    <dgm:cxn modelId="{F01829F3-F3D8-4FF8-8CCF-C7869527A3FD}" type="presParOf" srcId="{B5D1DEE8-A142-4017-9AED-9B25043034A7}" destId="{17D9230D-2D1C-4ECF-B52D-420271E97CC3}" srcOrd="9" destOrd="0" presId="urn:microsoft.com/office/officeart/2005/8/layout/lProcess2"/>
    <dgm:cxn modelId="{6B425060-AF0C-4A63-A08F-C97A4ACCAB58}" type="presParOf" srcId="{B5D1DEE8-A142-4017-9AED-9B25043034A7}" destId="{BC972700-1603-4FC9-A208-051C4CA26B14}" srcOrd="10" destOrd="0" presId="urn:microsoft.com/office/officeart/2005/8/layout/lProcess2"/>
    <dgm:cxn modelId="{D2922FB5-264A-4E6A-BBB5-A260DFA71FE2}" type="presParOf" srcId="{7E0A27D5-0C37-4216-8372-C8C06B428819}" destId="{78D69BC6-B194-46BD-9262-5187B3F05CD2}" srcOrd="3" destOrd="0" presId="urn:microsoft.com/office/officeart/2005/8/layout/lProcess2"/>
    <dgm:cxn modelId="{7AEDC5A1-02A5-496B-80A0-7A624E33B057}" type="presParOf" srcId="{7E0A27D5-0C37-4216-8372-C8C06B428819}" destId="{BC3BE507-A1AE-4845-A3C7-0BD968EEBEB0}" srcOrd="4" destOrd="0" presId="urn:microsoft.com/office/officeart/2005/8/layout/lProcess2"/>
    <dgm:cxn modelId="{58C399AC-6550-4C60-B1C8-11347FD5A233}" type="presParOf" srcId="{BC3BE507-A1AE-4845-A3C7-0BD968EEBEB0}" destId="{2695C7FD-7904-44D0-A031-1DFF42EEC4FB}" srcOrd="0" destOrd="0" presId="urn:microsoft.com/office/officeart/2005/8/layout/lProcess2"/>
    <dgm:cxn modelId="{B47CCD62-3C76-421D-87BC-12388CA350B7}" type="presParOf" srcId="{BC3BE507-A1AE-4845-A3C7-0BD968EEBEB0}" destId="{3457C4A2-250A-4A9A-8A81-928D80B32FBB}" srcOrd="1" destOrd="0" presId="urn:microsoft.com/office/officeart/2005/8/layout/lProcess2"/>
    <dgm:cxn modelId="{87AC35C5-B8B8-450B-9258-1B3E1D2D5340}" type="presParOf" srcId="{BC3BE507-A1AE-4845-A3C7-0BD968EEBEB0}" destId="{05D0A6E4-7BD0-4278-97A8-BDCC25854589}" srcOrd="2" destOrd="0" presId="urn:microsoft.com/office/officeart/2005/8/layout/lProcess2"/>
    <dgm:cxn modelId="{1FDA0480-D4B6-4C5A-9F89-AD77D791C3B0}" type="presParOf" srcId="{05D0A6E4-7BD0-4278-97A8-BDCC25854589}" destId="{49C21604-D8B0-4B5B-BC35-2FACA32BFE99}" srcOrd="0" destOrd="0" presId="urn:microsoft.com/office/officeart/2005/8/layout/lProcess2"/>
    <dgm:cxn modelId="{6DA45D59-0234-4824-999E-26F5AC99A17C}" type="presParOf" srcId="{49C21604-D8B0-4B5B-BC35-2FACA32BFE99}" destId="{89B6C7A2-FFB9-4DA8-9FCC-5501C9F92802}" srcOrd="0" destOrd="0" presId="urn:microsoft.com/office/officeart/2005/8/layout/lProcess2"/>
    <dgm:cxn modelId="{F3BB4257-5569-4668-8B00-541132252AFF}" type="presParOf" srcId="{49C21604-D8B0-4B5B-BC35-2FACA32BFE99}" destId="{FC65E530-4FC0-41BB-A619-4C84DDF0BD0A}" srcOrd="1" destOrd="0" presId="urn:microsoft.com/office/officeart/2005/8/layout/lProcess2"/>
    <dgm:cxn modelId="{F53397E8-FB37-4758-98D2-3BFFC4F39887}" type="presParOf" srcId="{49C21604-D8B0-4B5B-BC35-2FACA32BFE99}" destId="{8927EAB4-0239-495A-92F4-519BA43846BD}" srcOrd="2" destOrd="0" presId="urn:microsoft.com/office/officeart/2005/8/layout/lProcess2"/>
    <dgm:cxn modelId="{AAE13906-FA1F-4505-8941-8AFCEA032DD2}" type="presParOf" srcId="{49C21604-D8B0-4B5B-BC35-2FACA32BFE99}" destId="{4039E45F-A0EC-46E2-9A32-88859BDAE264}" srcOrd="3" destOrd="0" presId="urn:microsoft.com/office/officeart/2005/8/layout/lProcess2"/>
    <dgm:cxn modelId="{D8FDF677-44F7-4C2C-9494-7D47D36DC150}" type="presParOf" srcId="{49C21604-D8B0-4B5B-BC35-2FACA32BFE99}" destId="{2BB0F798-F8A4-4F2C-81E3-3026BC1EAE9E}" srcOrd="4" destOrd="0" presId="urn:microsoft.com/office/officeart/2005/8/layout/lProcess2"/>
    <dgm:cxn modelId="{30997AD9-0507-4F12-AD7A-73AE4B18497F}" type="presParOf" srcId="{49C21604-D8B0-4B5B-BC35-2FACA32BFE99}" destId="{B8DE40BE-3797-4C96-AB29-56472EFFDAED}" srcOrd="5" destOrd="0" presId="urn:microsoft.com/office/officeart/2005/8/layout/lProcess2"/>
    <dgm:cxn modelId="{EE40DD95-DC79-4069-B383-805461CB73A8}" type="presParOf" srcId="{49C21604-D8B0-4B5B-BC35-2FACA32BFE99}" destId="{1E11DDA8-A36A-4ADA-8565-797A09B81E74}" srcOrd="6" destOrd="0" presId="urn:microsoft.com/office/officeart/2005/8/layout/lProcess2"/>
    <dgm:cxn modelId="{81661559-7CA0-4D2A-8882-44BAABA61D2E}" type="presParOf" srcId="{7E0A27D5-0C37-4216-8372-C8C06B428819}" destId="{3072CE20-DC4A-4ACE-94E4-522A68529558}" srcOrd="5" destOrd="0" presId="urn:microsoft.com/office/officeart/2005/8/layout/lProcess2"/>
    <dgm:cxn modelId="{2D40CD6E-F56A-4D5D-AAD5-7084DAA08F9C}" type="presParOf" srcId="{7E0A27D5-0C37-4216-8372-C8C06B428819}" destId="{C3810A53-DDF7-4789-B677-CC7EB3B23BD8}" srcOrd="6" destOrd="0" presId="urn:microsoft.com/office/officeart/2005/8/layout/lProcess2"/>
    <dgm:cxn modelId="{AA5F4BEB-293A-4715-A228-B09A35282E66}" type="presParOf" srcId="{C3810A53-DDF7-4789-B677-CC7EB3B23BD8}" destId="{4BA18056-4C13-4F88-93FA-56C7C15AC4B9}" srcOrd="0" destOrd="0" presId="urn:microsoft.com/office/officeart/2005/8/layout/lProcess2"/>
    <dgm:cxn modelId="{EAA05680-2210-4C3A-B90C-04F1F63595B4}" type="presParOf" srcId="{C3810A53-DDF7-4789-B677-CC7EB3B23BD8}" destId="{27413A7B-AD05-456E-A0ED-32C896111249}" srcOrd="1" destOrd="0" presId="urn:microsoft.com/office/officeart/2005/8/layout/lProcess2"/>
    <dgm:cxn modelId="{80BA7A26-991F-41F8-A0BA-6E81D73674CA}" type="presParOf" srcId="{C3810A53-DDF7-4789-B677-CC7EB3B23BD8}" destId="{4D68B184-B89F-462B-B5C4-82957B47B4E4}" srcOrd="2" destOrd="0" presId="urn:microsoft.com/office/officeart/2005/8/layout/lProcess2"/>
    <dgm:cxn modelId="{B79154E6-D29B-4D07-9289-955B6599642A}" type="presParOf" srcId="{4D68B184-B89F-462B-B5C4-82957B47B4E4}" destId="{4E908470-C30C-4FBD-89CE-8CA016966894}" srcOrd="0" destOrd="0" presId="urn:microsoft.com/office/officeart/2005/8/layout/lProcess2"/>
    <dgm:cxn modelId="{B3F12A80-94A4-4E59-A679-E2D1F7F58012}" type="presParOf" srcId="{4E908470-C30C-4FBD-89CE-8CA016966894}" destId="{A9ED2DE4-6256-46F0-826C-2BB896472834}" srcOrd="0" destOrd="0" presId="urn:microsoft.com/office/officeart/2005/8/layout/lProcess2"/>
    <dgm:cxn modelId="{5DFF3C7B-D25E-48F1-8730-49DFE2B06F62}" type="presParOf" srcId="{4E908470-C30C-4FBD-89CE-8CA016966894}" destId="{3A8D0DD4-E035-486F-9070-DC6E50B83B8B}" srcOrd="1" destOrd="0" presId="urn:microsoft.com/office/officeart/2005/8/layout/lProcess2"/>
    <dgm:cxn modelId="{831BEFB3-F3BA-4290-9A95-A0990DCBE900}" type="presParOf" srcId="{4E908470-C30C-4FBD-89CE-8CA016966894}" destId="{4F5626B8-27A5-4F21-B35B-17E4B9C6B607}" srcOrd="2" destOrd="0" presId="urn:microsoft.com/office/officeart/2005/8/layout/lProcess2"/>
    <dgm:cxn modelId="{0F600821-143A-44BC-B9C5-84A7C123D78F}" type="presParOf" srcId="{4E908470-C30C-4FBD-89CE-8CA016966894}" destId="{8D0E1DD4-2D46-4346-A4A1-FD139F49EE4F}" srcOrd="3" destOrd="0" presId="urn:microsoft.com/office/officeart/2005/8/layout/lProcess2"/>
    <dgm:cxn modelId="{9B850FB9-DCB3-4C51-947A-DCAE2BBC0CBB}" type="presParOf" srcId="{4E908470-C30C-4FBD-89CE-8CA016966894}" destId="{039E4C6A-91C2-4207-AB3E-3A836A5280E3}" srcOrd="4" destOrd="0" presId="urn:microsoft.com/office/officeart/2005/8/layout/lProcess2"/>
    <dgm:cxn modelId="{4C16095F-B5BA-4F23-8AC7-4897DE772A74}" type="presParOf" srcId="{4E908470-C30C-4FBD-89CE-8CA016966894}" destId="{8491D99A-67C0-4236-959A-E8F8828C2248}" srcOrd="5" destOrd="0" presId="urn:microsoft.com/office/officeart/2005/8/layout/lProcess2"/>
    <dgm:cxn modelId="{39DA56E3-CAAA-4908-9EE1-E79C3A4A0B6E}" type="presParOf" srcId="{4E908470-C30C-4FBD-89CE-8CA016966894}" destId="{15904CC5-0FDA-4A58-9C5B-BE809A1621F0}" srcOrd="6" destOrd="0" presId="urn:microsoft.com/office/officeart/2005/8/layout/lProcess2"/>
    <dgm:cxn modelId="{1168C353-9898-4859-9C12-406CF4505117}" type="presParOf" srcId="{4E908470-C30C-4FBD-89CE-8CA016966894}" destId="{61BCD8BE-F1AC-441C-868B-6FFF1F9C7FF9}" srcOrd="7" destOrd="0" presId="urn:microsoft.com/office/officeart/2005/8/layout/lProcess2"/>
    <dgm:cxn modelId="{B0BEC85A-1DF5-43E0-8B57-45EEC7F33ED0}" type="presParOf" srcId="{4E908470-C30C-4FBD-89CE-8CA016966894}" destId="{DCACAD52-561D-49BD-B203-263B10DA245B}" srcOrd="8" destOrd="0" presId="urn:microsoft.com/office/officeart/2005/8/layout/lProcess2"/>
    <dgm:cxn modelId="{FBD1E309-A7B1-4E39-99E5-1C167C0A5A24}" type="presParOf" srcId="{7E0A27D5-0C37-4216-8372-C8C06B428819}" destId="{88A3D356-5721-4178-A2F2-80867B4CAC9D}" srcOrd="7" destOrd="0" presId="urn:microsoft.com/office/officeart/2005/8/layout/lProcess2"/>
    <dgm:cxn modelId="{58AEF102-0F66-4A44-BCB5-9A8A62DFB553}" type="presParOf" srcId="{7E0A27D5-0C37-4216-8372-C8C06B428819}" destId="{69AE9724-3EE5-4496-8853-F91CB4EA48EA}" srcOrd="8" destOrd="0" presId="urn:microsoft.com/office/officeart/2005/8/layout/lProcess2"/>
    <dgm:cxn modelId="{813DA3E4-65D1-4653-B0CD-5815E2B1F2EB}" type="presParOf" srcId="{69AE9724-3EE5-4496-8853-F91CB4EA48EA}" destId="{D567847B-B1DB-446A-8339-1C799202CA08}" srcOrd="0" destOrd="0" presId="urn:microsoft.com/office/officeart/2005/8/layout/lProcess2"/>
    <dgm:cxn modelId="{2C876C9E-294F-49FE-8720-08D0FBAA3484}" type="presParOf" srcId="{69AE9724-3EE5-4496-8853-F91CB4EA48EA}" destId="{698A51BF-8789-41FD-977E-486669FE48DB}" srcOrd="1" destOrd="0" presId="urn:microsoft.com/office/officeart/2005/8/layout/lProcess2"/>
    <dgm:cxn modelId="{742845EF-57BA-4383-96CB-79054754A7B5}" type="presParOf" srcId="{69AE9724-3EE5-4496-8853-F91CB4EA48EA}" destId="{7F2A787A-467E-452D-BEF6-7AE7D0358FC0}" srcOrd="2" destOrd="0" presId="urn:microsoft.com/office/officeart/2005/8/layout/lProcess2"/>
    <dgm:cxn modelId="{6638A628-89F8-4693-AB9B-473B1C2FC220}" type="presParOf" srcId="{7F2A787A-467E-452D-BEF6-7AE7D0358FC0}" destId="{98BEFC16-737C-4438-81AA-523F9D62CDE6}" srcOrd="0" destOrd="0" presId="urn:microsoft.com/office/officeart/2005/8/layout/lProcess2"/>
    <dgm:cxn modelId="{583723FE-06E4-476B-B5A4-3CD8F6F29118}" type="presParOf" srcId="{98BEFC16-737C-4438-81AA-523F9D62CDE6}" destId="{42BDE6C9-19FC-41D5-9C32-5103B91654F7}" srcOrd="0" destOrd="0" presId="urn:microsoft.com/office/officeart/2005/8/layout/lProcess2"/>
    <dgm:cxn modelId="{29AEE10E-F551-4E9B-A98B-780284CC7EB3}" type="presParOf" srcId="{98BEFC16-737C-4438-81AA-523F9D62CDE6}" destId="{43E447F2-07A0-47DC-A4EB-920D91DDAD6B}" srcOrd="1" destOrd="0" presId="urn:microsoft.com/office/officeart/2005/8/layout/lProcess2"/>
    <dgm:cxn modelId="{A93FD4AE-3251-4140-A142-34611BB76A97}" type="presParOf" srcId="{98BEFC16-737C-4438-81AA-523F9D62CDE6}" destId="{9049BF6C-8F3F-4B23-BCD3-CC5F03FB1BD9}" srcOrd="2" destOrd="0" presId="urn:microsoft.com/office/officeart/2005/8/layout/lProcess2"/>
    <dgm:cxn modelId="{6E7C1822-2A05-4C22-9FBD-5CCB9E143B1C}" type="presParOf" srcId="{98BEFC16-737C-4438-81AA-523F9D62CDE6}" destId="{31538EA0-DF4A-494E-B7DD-6266769989C7}" srcOrd="3" destOrd="0" presId="urn:microsoft.com/office/officeart/2005/8/layout/lProcess2"/>
    <dgm:cxn modelId="{EE93D012-5559-4E6B-92D3-2C84AB5D6348}" type="presParOf" srcId="{98BEFC16-737C-4438-81AA-523F9D62CDE6}" destId="{7673FD11-19DE-4EDC-9E4F-28549F330156}" srcOrd="4" destOrd="0" presId="urn:microsoft.com/office/officeart/2005/8/layout/lProcess2"/>
    <dgm:cxn modelId="{1F870046-A041-4086-8885-70F93910C924}" type="presParOf" srcId="{98BEFC16-737C-4438-81AA-523F9D62CDE6}" destId="{0BD6ECBE-A84A-410D-B3D3-9C69DDA2466B}" srcOrd="5" destOrd="0" presId="urn:microsoft.com/office/officeart/2005/8/layout/lProcess2"/>
    <dgm:cxn modelId="{445B67A3-BCAC-44C9-9197-9E8B54F09823}" type="presParOf" srcId="{98BEFC16-737C-4438-81AA-523F9D62CDE6}" destId="{C1BEDA55-B9C8-4C61-826A-D7D8598892A9}" srcOrd="6" destOrd="0" presId="urn:microsoft.com/office/officeart/2005/8/layout/lProcess2"/>
    <dgm:cxn modelId="{A4312B1C-177E-4828-8612-EF7CF8183917}" type="presParOf" srcId="{98BEFC16-737C-4438-81AA-523F9D62CDE6}" destId="{F4423B46-7EC3-4431-A773-B80177848FAD}" srcOrd="7" destOrd="0" presId="urn:microsoft.com/office/officeart/2005/8/layout/lProcess2"/>
    <dgm:cxn modelId="{7598BDF1-6B19-4A13-83E8-D3E70338E26B}" type="presParOf" srcId="{98BEFC16-737C-4438-81AA-523F9D62CDE6}" destId="{E0562E35-9DEA-40F1-A2B4-764AC3AD0777}" srcOrd="8" destOrd="0" presId="urn:microsoft.com/office/officeart/2005/8/layout/lProcess2"/>
    <dgm:cxn modelId="{79288FDE-1674-4DFE-BC92-464EA506E114}" type="presParOf" srcId="{98BEFC16-737C-4438-81AA-523F9D62CDE6}" destId="{596FCA04-D651-41E8-AC1F-97731E29EE9E}" srcOrd="9" destOrd="0" presId="urn:microsoft.com/office/officeart/2005/8/layout/lProcess2"/>
    <dgm:cxn modelId="{227164EE-DC98-487A-B008-297176159053}" type="presParOf" srcId="{98BEFC16-737C-4438-81AA-523F9D62CDE6}" destId="{D49396EA-EBAE-4ADF-88B1-1FA6814E98B5}" srcOrd="10" destOrd="0" presId="urn:microsoft.com/office/officeart/2005/8/layout/lProcess2"/>
  </dgm:cxnLst>
  <dgm:bg/>
  <dgm:whole/>
</dgm:dataModel>
</file>

<file path=ppt/diagrams/data11.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Planning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err="1" smtClean="0"/>
            <a:t>Programme</a:t>
          </a:r>
          <a:r>
            <a:rPr lang="en-US" dirty="0" smtClean="0"/>
            <a:t>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Architecture &amp; Design</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GB" dirty="0" smtClean="0"/>
            <a:t>Developing &amp; Stabilizing</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Deployment</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813D3A1C-953A-431F-AED1-E8D2920378FA}" type="presOf" srcId="{4DC1ACA8-D798-48CD-8111-906B8ED7BFE3}" destId="{2695C7FD-7904-44D0-A031-1DFF42EEC4FB}" srcOrd="0" destOrd="0" presId="urn:microsoft.com/office/officeart/2005/8/layout/lProcess2"/>
    <dgm:cxn modelId="{9F18E0FF-B148-44B8-B7DC-C616C09D0944}" type="presOf" srcId="{F8AA4293-8014-45A6-9426-7C8318F0796E}" destId="{2A3C16B3-ED00-4B1E-B898-A458717F1158}" srcOrd="1" destOrd="0" presId="urn:microsoft.com/office/officeart/2005/8/layout/lProcess2"/>
    <dgm:cxn modelId="{28977E6A-610E-4E8F-BD1A-D5F02093CC59}" type="presOf" srcId="{AB0C6C21-FBBF-4DCE-977F-6164A72977BD}" destId="{A9ED2DE4-6256-46F0-826C-2BB896472834}" srcOrd="0" destOrd="0" presId="urn:microsoft.com/office/officeart/2005/8/layout/lProcess2"/>
    <dgm:cxn modelId="{FA93DFE3-9144-48A0-B36E-D9ED348404DD}" type="presOf" srcId="{788A906B-5853-4531-9B79-93F7DA8E984F}" destId="{1807CE50-44BE-412E-8915-2B863DA4F00B}" srcOrd="0" destOrd="0" presId="urn:microsoft.com/office/officeart/2005/8/layout/lProcess2"/>
    <dgm:cxn modelId="{AA1BE396-8D27-4322-B206-BCA646511676}" type="presOf" srcId="{AB5022B0-72DD-4C01-9611-29A4E2BD2152}" destId="{2D794A68-6E29-4C08-9000-A4137DFDE1E9}" srcOrd="0" destOrd="0" presId="urn:microsoft.com/office/officeart/2005/8/layout/lProcess2"/>
    <dgm:cxn modelId="{8551604B-2977-4362-9991-B0C2B8500C1B}" type="presOf" srcId="{B4945847-A7E6-4327-8A7E-3FA398B37C27}" destId="{8927EAB4-0239-495A-92F4-519BA43846BD}" srcOrd="0" destOrd="0" presId="urn:microsoft.com/office/officeart/2005/8/layout/lProcess2"/>
    <dgm:cxn modelId="{C7EE672D-F958-42CB-9B4F-B832CA9735D8}" type="presOf" srcId="{18F4EEBC-954B-48CB-B7A9-5A670CFBFD78}" destId="{D49396EA-EBAE-4ADF-88B1-1FA6814E98B5}" srcOrd="0" destOrd="0" presId="urn:microsoft.com/office/officeart/2005/8/layout/lProcess2"/>
    <dgm:cxn modelId="{80DF964D-610D-4B47-8534-56780B1B55B0}" srcId="{F8AA4293-8014-45A6-9426-7C8318F0796E}" destId="{EA6877A3-FEC9-493F-BF7B-1FA98CEB413D}" srcOrd="3" destOrd="0" parTransId="{AF2BB2C8-1266-46D6-8B2B-3E09A39BEF88}" sibTransId="{9DFDD2A7-72EB-43AE-AE69-19397B3B3981}"/>
    <dgm:cxn modelId="{63B63772-C02F-4CDA-8C9C-2D0D8662A91B}" srcId="{F8AA4293-8014-45A6-9426-7C8318F0796E}" destId="{788A906B-5853-4531-9B79-93F7DA8E984F}" srcOrd="2" destOrd="0" parTransId="{5A3E2E4F-8464-41ED-894A-8E60A2D49158}" sibTransId="{FF3C985D-8E16-46B2-B4C2-0F9820A749C6}"/>
    <dgm:cxn modelId="{EAC4F525-3407-4188-A668-799909DFC35C}" type="presOf" srcId="{89AB9E27-8939-4799-954F-8677D3EA5B16}" destId="{5E7E9E86-F7AF-463F-9CB1-06D9B81CF023}" srcOrd="0" destOrd="0" presId="urn:microsoft.com/office/officeart/2005/8/layout/lProcess2"/>
    <dgm:cxn modelId="{90886749-3790-42F3-9E14-B1BFAA6E0327}" srcId="{F8AA4293-8014-45A6-9426-7C8318F0796E}" destId="{3A63BF0F-FA4E-44A4-A416-3620DFAB2E3E}" srcOrd="0" destOrd="0" parTransId="{950753B3-69E0-4004-A167-0367032568E6}" sibTransId="{BA66F46D-C274-47DE-ACCF-4E908EDD22BF}"/>
    <dgm:cxn modelId="{0413FD89-20AF-483E-9CA7-5828325E282F}" srcId="{F4150EDC-B087-44C2-AE61-24EF35853D88}" destId="{6F109F14-9162-447A-A6C4-0E08BD7FA6BD}" srcOrd="3" destOrd="0" parTransId="{40062680-82DA-4955-9C5C-0B2DEB45869E}" sibTransId="{5FC96395-DA4B-490C-A343-99EF697A7636}"/>
    <dgm:cxn modelId="{2148B150-905C-4ECD-9A1B-B9DA85F4097A}" type="presOf" srcId="{F4150EDC-B087-44C2-AE61-24EF35853D88}" destId="{D567847B-B1DB-446A-8339-1C799202CA08}" srcOrd="0" destOrd="0" presId="urn:microsoft.com/office/officeart/2005/8/layout/lProcess2"/>
    <dgm:cxn modelId="{A0D32D71-1214-4829-B2B2-75E44EE88F4F}" type="presOf" srcId="{2AEEE9E1-0DC5-47F0-8B8D-E6038E8A22E6}" destId="{42BDE6C9-19FC-41D5-9C32-5103B91654F7}" srcOrd="0"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409EC458-4B37-469E-BA19-3CA1E6BD2B61}" type="presOf" srcId="{E15C70A5-7771-4A8B-8CED-F10182963A02}" destId="{E67357D1-B101-4018-81A6-3F8D6F8C482F}" srcOrd="0" destOrd="0" presId="urn:microsoft.com/office/officeart/2005/8/layout/lProcess2"/>
    <dgm:cxn modelId="{84FC16B4-A6E7-42FB-86CC-958C26FAFC07}" srcId="{E15C70A5-7771-4A8B-8CED-F10182963A02}" destId="{67A0C4A7-1145-4E59-B08E-17E363AF6B05}" srcOrd="0" destOrd="0" parTransId="{676711B9-D201-428A-A020-8C2DF2775886}" sibTransId="{E733CEB4-CCA8-464A-BDF6-08366AC6BA34}"/>
    <dgm:cxn modelId="{D2DDAF70-E9FF-4C41-BB6C-452CE5E42C2B}" srcId="{F4150EDC-B087-44C2-AE61-24EF35853D88}" destId="{2AEEE9E1-0DC5-47F0-8B8D-E6038E8A22E6}" srcOrd="0" destOrd="0" parTransId="{A7B51D02-4207-4FD2-8E28-8DE4DF84AF5F}" sibTransId="{E450420E-0284-486E-9969-A4BBC6B602E5}"/>
    <dgm:cxn modelId="{0EBE0785-4071-425C-B5BF-FD870B2B9462}" srcId="{4DC1ACA8-D798-48CD-8111-906B8ED7BFE3}" destId="{076F94D0-1E54-4B66-ACC8-0F5BA123E369}" srcOrd="2" destOrd="0" parTransId="{ACCAA65A-8CEC-40D9-9108-7676CC011FED}" sibTransId="{19852BC5-EA67-4FA0-A9D5-33E940715CCC}"/>
    <dgm:cxn modelId="{E0032136-3A97-41F2-A710-3FCCC25C4E51}" srcId="{4DC1ACA8-D798-48CD-8111-906B8ED7BFE3}" destId="{B6425C1B-357F-482D-935F-DE65D0EB521D}" srcOrd="0" destOrd="0" parTransId="{85D25218-CDCD-4067-9BBC-E14B45E43226}" sibTransId="{D86FF9CB-2DE4-459C-A56A-3999AE71982E}"/>
    <dgm:cxn modelId="{B3948517-F621-4561-B1DA-1DD00F605C90}" srcId="{E15C70A5-7771-4A8B-8CED-F10182963A02}" destId="{45FFD5A9-89D0-4FA6-B747-D5E70603966B}" srcOrd="4" destOrd="0" parTransId="{526F48B2-3BFC-4C06-B43A-1D333FBF18C1}" sibTransId="{83173266-53B2-4F54-8CB9-26EB335DB9A4}"/>
    <dgm:cxn modelId="{735CB53A-F6E6-4B65-A859-43B93CF60763}" srcId="{0E3CED8A-0E40-43F9-9E73-7C92A1E13B73}" destId="{E15C70A5-7771-4A8B-8CED-F10182963A02}" srcOrd="0" destOrd="0" parTransId="{B5354490-35DF-406D-B345-FF739E44A537}" sibTransId="{6D81E917-BDA3-4E07-BEC0-76FBA9DFBEC8}"/>
    <dgm:cxn modelId="{581705AC-F46A-4FDC-8F7D-79BFAE9CF2AF}" srcId="{F8AA4293-8014-45A6-9426-7C8318F0796E}" destId="{AB5022B0-72DD-4C01-9611-29A4E2BD2152}" srcOrd="4" destOrd="0" parTransId="{B112D4CD-1E4E-4B91-9ECC-A1215423A6D4}" sibTransId="{1D3D51D1-A285-4492-8795-1B5FBDB9E7AE}"/>
    <dgm:cxn modelId="{881DF8C3-EA5C-4B83-987F-4CA18F8C2086}" type="presOf" srcId="{DC9608E3-FDE7-4288-A916-874CB316A705}" destId="{548AB339-58FE-477F-A06E-424F2F72BFB6}"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93A7BEAF-2677-4D0A-9181-BC298C264727}" srcId="{0E3CED8A-0E40-43F9-9E73-7C92A1E13B73}" destId="{3A7100E7-EDEE-42C0-BEFF-D274C510133B}" srcOrd="3" destOrd="0" parTransId="{92986A11-C70C-4A12-AC98-21BE9A9BAF69}" sibTransId="{1E9A7E31-2B58-4A1C-A30D-40C95404E77F}"/>
    <dgm:cxn modelId="{90B91A6D-956D-4E3B-8F14-7406B0A3617E}" type="presOf" srcId="{67A0C4A7-1145-4E59-B08E-17E363AF6B05}" destId="{6A19D7AA-4CAE-4266-9A8A-8DA44CF10103}" srcOrd="0" destOrd="0" presId="urn:microsoft.com/office/officeart/2005/8/layout/lProcess2"/>
    <dgm:cxn modelId="{D28F7950-2249-4FB7-8796-1EF29EE046A7}" srcId="{F8AA4293-8014-45A6-9426-7C8318F0796E}" destId="{307EAEEB-7F7B-4E61-B03D-FAC45AEF3DEE}" srcOrd="5" destOrd="0" parTransId="{4875656D-21B5-4C2A-89A1-54AE371EB31B}" sibTransId="{C3FFB4B2-05B3-4BB2-A93E-5151D5320B79}"/>
    <dgm:cxn modelId="{0B360DA1-D3F1-47C7-B266-32AAD64E60DE}" type="presOf" srcId="{8FA84D37-3D37-412E-AAF3-C2932027290C}" destId="{789A3B52-EFD4-41F9-BF0E-5F7CB37990A9}" srcOrd="0" destOrd="0" presId="urn:microsoft.com/office/officeart/2005/8/layout/lProcess2"/>
    <dgm:cxn modelId="{14A37236-80EF-4924-B1BC-20BD4F5551D7}" type="presOf" srcId="{3A63BF0F-FA4E-44A4-A416-3620DFAB2E3E}" destId="{34297E8C-0BB9-4041-9914-5AE984485AE4}" srcOrd="0" destOrd="0" presId="urn:microsoft.com/office/officeart/2005/8/layout/lProcess2"/>
    <dgm:cxn modelId="{46A2DB24-79A4-40A0-9FAF-82933C8FFAF4}" type="presOf" srcId="{4DC1ACA8-D798-48CD-8111-906B8ED7BFE3}" destId="{3457C4A2-250A-4A9A-8A81-928D80B32FBB}" srcOrd="1"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CED9C180-2ACB-4CA0-8A7D-063A5D309371}" type="presOf" srcId="{F8AA4293-8014-45A6-9426-7C8318F0796E}" destId="{3323C1B9-D4BE-4666-8668-4F385A4056B5}" srcOrd="0" destOrd="0" presId="urn:microsoft.com/office/officeart/2005/8/layout/lProcess2"/>
    <dgm:cxn modelId="{F218D9FD-9359-4A0C-84FF-F3EDF544C590}" type="presOf" srcId="{307EAEEB-7F7B-4E61-B03D-FAC45AEF3DEE}" destId="{BC972700-1603-4FC9-A208-051C4CA26B14}" srcOrd="0" destOrd="0" presId="urn:microsoft.com/office/officeart/2005/8/layout/lProcess2"/>
    <dgm:cxn modelId="{D1AC17EB-602B-4299-83B6-A8FFD26F4622}" type="presOf" srcId="{076F94D0-1E54-4B66-ACC8-0F5BA123E369}" destId="{2BB0F798-F8A4-4F2C-81E3-3026BC1EAE9E}" srcOrd="0" destOrd="0" presId="urn:microsoft.com/office/officeart/2005/8/layout/lProcess2"/>
    <dgm:cxn modelId="{F10310C9-7122-45CD-99FD-1C200B2F044C}" type="presOf" srcId="{81EC524A-1D04-4053-8B39-0DCDF337A94E}" destId="{DCACAD52-561D-49BD-B203-263B10DA245B}" srcOrd="0" destOrd="0" presId="urn:microsoft.com/office/officeart/2005/8/layout/lProcess2"/>
    <dgm:cxn modelId="{D5AE240F-628F-47EF-8E2F-55461C9C70F5}" srcId="{E15C70A5-7771-4A8B-8CED-F10182963A02}" destId="{55EB0FDD-8374-4C0A-AAB9-7CF16BEEABD1}" srcOrd="5" destOrd="0" parTransId="{FA360C75-6C9F-4F58-B6E8-E5C57A76E569}" sibTransId="{0D33B211-7351-4509-AB16-4C95E9AC1F29}"/>
    <dgm:cxn modelId="{DC6593DA-9C67-4E7B-9B25-5DC8957BF73E}" srcId="{0E3CED8A-0E40-43F9-9E73-7C92A1E13B73}" destId="{F8AA4293-8014-45A6-9426-7C8318F0796E}" srcOrd="1" destOrd="0" parTransId="{46865EC4-745E-4EC8-A517-1DA926B4AE1E}" sibTransId="{FC69040E-2BCC-4565-AF51-611F802349C4}"/>
    <dgm:cxn modelId="{2EAB5AD8-E5BF-4E93-9D3A-6EE9BCB6C17E}" srcId="{F8AA4293-8014-45A6-9426-7C8318F0796E}" destId="{911A92E4-F034-4DAC-9BEA-FA2C5DC3F36D}" srcOrd="1" destOrd="0" parTransId="{535E7B7D-B992-4AB6-9D18-E16FA785EBA2}" sibTransId="{DBCD7DC9-3889-498A-9FCF-AAD34AE81DEE}"/>
    <dgm:cxn modelId="{64C54BC4-C4C6-4F67-BE25-49DD0A6F20B4}" type="presOf" srcId="{AE8A15F2-B075-4723-8DB6-9DF37DEABC2D}" destId="{1E11DDA8-A36A-4ADA-8565-797A09B81E74}" srcOrd="0" destOrd="0" presId="urn:microsoft.com/office/officeart/2005/8/layout/lProcess2"/>
    <dgm:cxn modelId="{844CF27E-F2BF-43CE-9C68-966724DE37D7}" type="presOf" srcId="{6F109F14-9162-447A-A6C4-0E08BD7FA6BD}" destId="{C1BEDA55-B9C8-4C61-826A-D7D8598892A9}" srcOrd="0" destOrd="0" presId="urn:microsoft.com/office/officeart/2005/8/layout/lProcess2"/>
    <dgm:cxn modelId="{BEA00F23-CB36-463F-A932-54DFBC9F7BB6}" type="presOf" srcId="{DD288525-C2FC-41E2-930E-56AD553D291D}" destId="{15904CC5-0FDA-4A58-9C5B-BE809A1621F0}" srcOrd="0" destOrd="0" presId="urn:microsoft.com/office/officeart/2005/8/layout/lProcess2"/>
    <dgm:cxn modelId="{19A4BF9F-EDF4-439A-874C-2895E53A12D1}" srcId="{4DC1ACA8-D798-48CD-8111-906B8ED7BFE3}" destId="{AE8A15F2-B075-4723-8DB6-9DF37DEABC2D}" srcOrd="3" destOrd="0" parTransId="{AEF1B7CE-60E0-4F71-A6BD-597383BF62F7}" sibTransId="{E525F5FA-C03E-402C-9337-8D3EA181E107}"/>
    <dgm:cxn modelId="{6CA6E37C-B9CE-4F07-9939-DE0566D669C0}" srcId="{3A7100E7-EDEE-42C0-BEFF-D274C510133B}" destId="{DD288525-C2FC-41E2-930E-56AD553D291D}" srcOrd="3" destOrd="0" parTransId="{68FB072C-DB55-49EA-8CAC-3F2E9A50CB33}" sibTransId="{8A17A19F-06EA-4CB3-B843-EF83B80B4096}"/>
    <dgm:cxn modelId="{4BA93AD3-BEA9-41DA-928C-0DF95A015F02}" srcId="{4DC1ACA8-D798-48CD-8111-906B8ED7BFE3}" destId="{B4945847-A7E6-4327-8A7E-3FA398B37C27}" srcOrd="1" destOrd="0" parTransId="{F061794F-365A-48F0-8387-85612B2E6B7B}" sibTransId="{9FD7A265-5109-4F12-868F-09D25A468DBB}"/>
    <dgm:cxn modelId="{5E720BB1-362A-48E8-80BA-0D67B409A85B}" type="presOf" srcId="{0E3CED8A-0E40-43F9-9E73-7C92A1E13B73}" destId="{7E0A27D5-0C37-4216-8372-C8C06B428819}" srcOrd="0" destOrd="0" presId="urn:microsoft.com/office/officeart/2005/8/layout/lProcess2"/>
    <dgm:cxn modelId="{DFB8F15C-9687-4FDC-90E8-4C1525FAEC4A}" type="presOf" srcId="{55EB0FDD-8374-4C0A-AAB9-7CF16BEEABD1}" destId="{431565B2-4028-4D50-9E37-BAF88199FDAB}" srcOrd="0" destOrd="0" presId="urn:microsoft.com/office/officeart/2005/8/layout/lProcess2"/>
    <dgm:cxn modelId="{2CC43A59-A6FF-4F86-AA49-B0CBBC271D39}" srcId="{E15C70A5-7771-4A8B-8CED-F10182963A02}" destId="{89AB9E27-8939-4799-954F-8677D3EA5B16}" srcOrd="2" destOrd="0" parTransId="{532FD01B-3887-42C1-8015-1BBAC7F08170}" sibTransId="{1A15A404-25BC-4071-8254-642EF258EB8F}"/>
    <dgm:cxn modelId="{506E272F-84E7-4BF0-BE92-207018B8BE28}" srcId="{0E3CED8A-0E40-43F9-9E73-7C92A1E13B73}" destId="{4DC1ACA8-D798-48CD-8111-906B8ED7BFE3}" srcOrd="2" destOrd="0" parTransId="{58ECDF17-9E74-4BE3-BA65-51EEF6D299FC}" sibTransId="{0B743587-40EF-4CEC-BCF0-8309BF749D88}"/>
    <dgm:cxn modelId="{0024C6FE-2BEC-442C-837F-DDEAC2681855}" type="presOf" srcId="{3A7100E7-EDEE-42C0-BEFF-D274C510133B}" destId="{4BA18056-4C13-4F88-93FA-56C7C15AC4B9}" srcOrd="0" destOrd="0" presId="urn:microsoft.com/office/officeart/2005/8/layout/lProcess2"/>
    <dgm:cxn modelId="{E0DFBC7D-351B-48DD-9F70-C4A667835094}" type="presOf" srcId="{B6425C1B-357F-482D-935F-DE65D0EB521D}" destId="{89B6C7A2-FFB9-4DA8-9FCC-5501C9F92802}" srcOrd="0" destOrd="0" presId="urn:microsoft.com/office/officeart/2005/8/layout/lProcess2"/>
    <dgm:cxn modelId="{038201B3-9B3F-4D14-8939-5BC6D40D311F}" type="presOf" srcId="{81A7B81C-5D2C-460C-837B-E9654AE389D7}" destId="{E0562E35-9DEA-40F1-A2B4-764AC3AD0777}" srcOrd="0" destOrd="0" presId="urn:microsoft.com/office/officeart/2005/8/layout/lProcess2"/>
    <dgm:cxn modelId="{CF143342-AFAF-4A1B-9478-E48BE8BC2D81}" type="presOf" srcId="{E623E34B-0106-422C-9462-D53D2B31014E}" destId="{4F5626B8-27A5-4F21-B35B-17E4B9C6B607}"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B3E073B9-50BE-42B3-AECE-03738792A628}" srcId="{3A7100E7-EDEE-42C0-BEFF-D274C510133B}" destId="{E623E34B-0106-422C-9462-D53D2B31014E}" srcOrd="1" destOrd="0" parTransId="{33DB155C-7113-4151-B6F5-DD2692D4B0C4}" sibTransId="{B25D1DA2-A517-4078-86CB-A965C14A02A6}"/>
    <dgm:cxn modelId="{AAC2AFB4-E1E4-4151-A6A7-63E197188F9B}" srcId="{F4150EDC-B087-44C2-AE61-24EF35853D88}" destId="{18F4EEBC-954B-48CB-B7A9-5A670CFBFD78}" srcOrd="5" destOrd="0" parTransId="{E993D29A-5155-4B7A-9083-2ADC49457917}" sibTransId="{517E0AC3-42EF-4BE9-B444-3E8349D594EC}"/>
    <dgm:cxn modelId="{5AFCFA22-1EEE-41EE-8409-ABA89A90C44F}" srcId="{F4150EDC-B087-44C2-AE61-24EF35853D88}" destId="{863343A0-C288-4DA9-8DED-D744B3249953}" srcOrd="1" destOrd="0" parTransId="{E84BAFFC-E372-467E-93CA-14CA4133DB9D}" sibTransId="{5884FAED-4709-40ED-AB56-A389F9E46DF2}"/>
    <dgm:cxn modelId="{EF8DD977-1A26-45AD-AEF0-3C3A9057D4FC}" srcId="{0E3CED8A-0E40-43F9-9E73-7C92A1E13B73}" destId="{F4150EDC-B087-44C2-AE61-24EF35853D88}" srcOrd="4" destOrd="0" parTransId="{98BF297A-5222-4174-A577-E8BC42B4398A}" sibTransId="{6296593B-165F-4283-9DF3-732880E0996B}"/>
    <dgm:cxn modelId="{742D9850-C3EC-4618-A682-D7D66257C9BF}" type="presOf" srcId="{3A7100E7-EDEE-42C0-BEFF-D274C510133B}" destId="{27413A7B-AD05-456E-A0ED-32C896111249}" srcOrd="1" destOrd="0" presId="urn:microsoft.com/office/officeart/2005/8/layout/lProcess2"/>
    <dgm:cxn modelId="{A58F4345-5097-49D9-89B1-84905554A10D}" type="presOf" srcId="{EA6877A3-FEC9-493F-BF7B-1FA98CEB413D}" destId="{DB920F1C-AD2C-455B-9173-653D279A597D}" srcOrd="0" destOrd="0" presId="urn:microsoft.com/office/officeart/2005/8/layout/lProcess2"/>
    <dgm:cxn modelId="{14B3679F-CF1A-406C-BA5C-C2E13EAB11B5}" type="presOf" srcId="{911A92E4-F034-4DAC-9BEA-FA2C5DC3F36D}" destId="{1F4FC29C-C59C-48F5-9165-BA9501B1EFEC}" srcOrd="0" destOrd="0" presId="urn:microsoft.com/office/officeart/2005/8/layout/lProcess2"/>
    <dgm:cxn modelId="{D08E4E8F-596C-4DC6-A016-ECAA4B1BF95D}" type="presOf" srcId="{66E3944F-336F-4F33-953D-0B78FA57CF30}" destId="{039E4C6A-91C2-4207-AB3E-3A836A5280E3}" srcOrd="0" destOrd="0" presId="urn:microsoft.com/office/officeart/2005/8/layout/lProcess2"/>
    <dgm:cxn modelId="{2935ABB8-7B6A-45AD-A0C1-90DE7428D5D4}" type="presOf" srcId="{45FFD5A9-89D0-4FA6-B747-D5E70603966B}" destId="{0223BA96-C385-49EB-852A-489173AECDA3}" srcOrd="0" destOrd="0" presId="urn:microsoft.com/office/officeart/2005/8/layout/lProcess2"/>
    <dgm:cxn modelId="{B791DAF8-8DEE-4602-B131-B3D19D03883F}" srcId="{3A7100E7-EDEE-42C0-BEFF-D274C510133B}" destId="{AB0C6C21-FBBF-4DCE-977F-6164A72977BD}" srcOrd="0" destOrd="0" parTransId="{8108A58D-DC3F-48E3-9CD3-92EFA841E667}" sibTransId="{8AEA70E0-BCA5-48F1-8524-584908151A9D}"/>
    <dgm:cxn modelId="{73E00E09-BD04-4B9A-AD12-D871BACB29D8}" srcId="{3A7100E7-EDEE-42C0-BEFF-D274C510133B}" destId="{66E3944F-336F-4F33-953D-0B78FA57CF30}" srcOrd="2" destOrd="0" parTransId="{EC196A6D-F5B7-4791-8062-9A1780066C4A}" sibTransId="{B7D38D88-9926-4345-85E3-8C4E1044958E}"/>
    <dgm:cxn modelId="{1DCAEAFF-2504-435D-8AAD-4271F77ABC95}" type="presOf" srcId="{E15C70A5-7771-4A8B-8CED-F10182963A02}" destId="{B6BBCA97-6AFD-464C-9191-53E81446286F}" srcOrd="1" destOrd="0" presId="urn:microsoft.com/office/officeart/2005/8/layout/lProcess2"/>
    <dgm:cxn modelId="{906C9B2F-6C1A-40BA-878D-06F667C3E9D9}" srcId="{3A7100E7-EDEE-42C0-BEFF-D274C510133B}" destId="{81EC524A-1D04-4053-8B39-0DCDF337A94E}" srcOrd="4" destOrd="0" parTransId="{03D907BD-560E-41AA-95E6-DEF90B76E1B3}" sibTransId="{414B1014-15B4-41CD-A153-21933B735027}"/>
    <dgm:cxn modelId="{57DE0E9C-2EF9-4DB1-AA3D-0FF879120C9B}" type="presOf" srcId="{F4150EDC-B087-44C2-AE61-24EF35853D88}" destId="{698A51BF-8789-41FD-977E-486669FE48DB}" srcOrd="1" destOrd="0" presId="urn:microsoft.com/office/officeart/2005/8/layout/lProcess2"/>
    <dgm:cxn modelId="{D09711CD-7BD0-4645-8703-BCFD9C844E01}" type="presOf" srcId="{DB900924-9EA4-4855-9E41-E9CED342A2ED}" destId="{7673FD11-19DE-4EDC-9E4F-28549F330156}" srcOrd="0" destOrd="0" presId="urn:microsoft.com/office/officeart/2005/8/layout/lProcess2"/>
    <dgm:cxn modelId="{2098A8C8-C2B4-4350-A308-A11877F86B11}" type="presOf" srcId="{863343A0-C288-4DA9-8DED-D744B3249953}" destId="{9049BF6C-8F3F-4B23-BCD3-CC5F03FB1BD9}" srcOrd="0" destOrd="0" presId="urn:microsoft.com/office/officeart/2005/8/layout/lProcess2"/>
    <dgm:cxn modelId="{D36B9EA4-E241-4476-916A-82951CE6CA10}" type="presParOf" srcId="{7E0A27D5-0C37-4216-8372-C8C06B428819}" destId="{16B4A8BE-35FD-4E09-A73D-29FA972FA2D8}" srcOrd="0" destOrd="0" presId="urn:microsoft.com/office/officeart/2005/8/layout/lProcess2"/>
    <dgm:cxn modelId="{95F8DBBB-E713-47AA-B5D8-575DA934689D}" type="presParOf" srcId="{16B4A8BE-35FD-4E09-A73D-29FA972FA2D8}" destId="{E67357D1-B101-4018-81A6-3F8D6F8C482F}" srcOrd="0" destOrd="0" presId="urn:microsoft.com/office/officeart/2005/8/layout/lProcess2"/>
    <dgm:cxn modelId="{9F6E043D-EDB6-4D62-A675-25D9008E99B8}" type="presParOf" srcId="{16B4A8BE-35FD-4E09-A73D-29FA972FA2D8}" destId="{B6BBCA97-6AFD-464C-9191-53E81446286F}" srcOrd="1" destOrd="0" presId="urn:microsoft.com/office/officeart/2005/8/layout/lProcess2"/>
    <dgm:cxn modelId="{9EB2EF4C-4854-4A7D-98D4-D89564C02A06}" type="presParOf" srcId="{16B4A8BE-35FD-4E09-A73D-29FA972FA2D8}" destId="{DCE796E6-8E67-4B0E-94F9-462484ABB115}" srcOrd="2" destOrd="0" presId="urn:microsoft.com/office/officeart/2005/8/layout/lProcess2"/>
    <dgm:cxn modelId="{82FEB57C-5629-432F-8849-5F06D677D684}" type="presParOf" srcId="{DCE796E6-8E67-4B0E-94F9-462484ABB115}" destId="{6BDDFB29-7F72-4DBE-B56A-19ED295EA2C2}" srcOrd="0" destOrd="0" presId="urn:microsoft.com/office/officeart/2005/8/layout/lProcess2"/>
    <dgm:cxn modelId="{D9D95A1F-92C4-4FCF-9FEE-1460BF807380}" type="presParOf" srcId="{6BDDFB29-7F72-4DBE-B56A-19ED295EA2C2}" destId="{6A19D7AA-4CAE-4266-9A8A-8DA44CF10103}" srcOrd="0" destOrd="0" presId="urn:microsoft.com/office/officeart/2005/8/layout/lProcess2"/>
    <dgm:cxn modelId="{2002E728-B870-49EB-B914-E67D639005E2}" type="presParOf" srcId="{6BDDFB29-7F72-4DBE-B56A-19ED295EA2C2}" destId="{2F44DB33-3A0D-48F9-AFC4-59D9FBB8EF5C}" srcOrd="1" destOrd="0" presId="urn:microsoft.com/office/officeart/2005/8/layout/lProcess2"/>
    <dgm:cxn modelId="{16C5788E-8A27-4F82-8545-0646F333B7EF}" type="presParOf" srcId="{6BDDFB29-7F72-4DBE-B56A-19ED295EA2C2}" destId="{548AB339-58FE-477F-A06E-424F2F72BFB6}" srcOrd="2" destOrd="0" presId="urn:microsoft.com/office/officeart/2005/8/layout/lProcess2"/>
    <dgm:cxn modelId="{ABAF34D6-1F70-4512-A2AB-CF3BFEC2D2E7}" type="presParOf" srcId="{6BDDFB29-7F72-4DBE-B56A-19ED295EA2C2}" destId="{61653D20-FC7E-4208-B362-E335FBE8DB0F}" srcOrd="3" destOrd="0" presId="urn:microsoft.com/office/officeart/2005/8/layout/lProcess2"/>
    <dgm:cxn modelId="{F5A36BC6-67C4-4A6B-B783-8FEAEDE2CEB3}" type="presParOf" srcId="{6BDDFB29-7F72-4DBE-B56A-19ED295EA2C2}" destId="{5E7E9E86-F7AF-463F-9CB1-06D9B81CF023}" srcOrd="4" destOrd="0" presId="urn:microsoft.com/office/officeart/2005/8/layout/lProcess2"/>
    <dgm:cxn modelId="{988DE246-F776-45EB-9058-8064B87FA2FA}" type="presParOf" srcId="{6BDDFB29-7F72-4DBE-B56A-19ED295EA2C2}" destId="{E0B0E07D-2697-4765-8404-6A6D4FB5837C}" srcOrd="5" destOrd="0" presId="urn:microsoft.com/office/officeart/2005/8/layout/lProcess2"/>
    <dgm:cxn modelId="{173F80F2-7ED6-49CA-B856-039A7753E82F}" type="presParOf" srcId="{6BDDFB29-7F72-4DBE-B56A-19ED295EA2C2}" destId="{789A3B52-EFD4-41F9-BF0E-5F7CB37990A9}" srcOrd="6" destOrd="0" presId="urn:microsoft.com/office/officeart/2005/8/layout/lProcess2"/>
    <dgm:cxn modelId="{33E010A4-66AD-4458-881E-5482AE8F65ED}" type="presParOf" srcId="{6BDDFB29-7F72-4DBE-B56A-19ED295EA2C2}" destId="{5DB76D34-1044-4688-9ACA-8DEB3A6E7F3B}" srcOrd="7" destOrd="0" presId="urn:microsoft.com/office/officeart/2005/8/layout/lProcess2"/>
    <dgm:cxn modelId="{19F554E1-0962-42C7-93B7-E5B5B4DE5691}" type="presParOf" srcId="{6BDDFB29-7F72-4DBE-B56A-19ED295EA2C2}" destId="{0223BA96-C385-49EB-852A-489173AECDA3}" srcOrd="8" destOrd="0" presId="urn:microsoft.com/office/officeart/2005/8/layout/lProcess2"/>
    <dgm:cxn modelId="{E3000511-04D7-402E-A4D2-357084B27751}" type="presParOf" srcId="{6BDDFB29-7F72-4DBE-B56A-19ED295EA2C2}" destId="{BE23B805-494C-4BE6-B2CB-0F5C84E5462E}" srcOrd="9" destOrd="0" presId="urn:microsoft.com/office/officeart/2005/8/layout/lProcess2"/>
    <dgm:cxn modelId="{87F1437A-63C0-434A-AC19-0CF592712590}" type="presParOf" srcId="{6BDDFB29-7F72-4DBE-B56A-19ED295EA2C2}" destId="{431565B2-4028-4D50-9E37-BAF88199FDAB}" srcOrd="10" destOrd="0" presId="urn:microsoft.com/office/officeart/2005/8/layout/lProcess2"/>
    <dgm:cxn modelId="{14816E02-236A-4815-BF7D-0E3EDE756554}" type="presParOf" srcId="{7E0A27D5-0C37-4216-8372-C8C06B428819}" destId="{286FB204-4A8B-4A62-A257-C469F55535A6}" srcOrd="1" destOrd="0" presId="urn:microsoft.com/office/officeart/2005/8/layout/lProcess2"/>
    <dgm:cxn modelId="{3B8B0857-C3D1-42E4-B435-23DFA069076C}" type="presParOf" srcId="{7E0A27D5-0C37-4216-8372-C8C06B428819}" destId="{C500B342-60BB-4BA4-B9CE-ACF13D312E13}" srcOrd="2" destOrd="0" presId="urn:microsoft.com/office/officeart/2005/8/layout/lProcess2"/>
    <dgm:cxn modelId="{14594711-E4DB-4DDD-9802-8A0136F98A20}" type="presParOf" srcId="{C500B342-60BB-4BA4-B9CE-ACF13D312E13}" destId="{3323C1B9-D4BE-4666-8668-4F385A4056B5}" srcOrd="0" destOrd="0" presId="urn:microsoft.com/office/officeart/2005/8/layout/lProcess2"/>
    <dgm:cxn modelId="{538FAD5B-2562-4EFA-8F97-7DC96ABC4DF4}" type="presParOf" srcId="{C500B342-60BB-4BA4-B9CE-ACF13D312E13}" destId="{2A3C16B3-ED00-4B1E-B898-A458717F1158}" srcOrd="1" destOrd="0" presId="urn:microsoft.com/office/officeart/2005/8/layout/lProcess2"/>
    <dgm:cxn modelId="{920E59D7-17C1-4884-A4D6-3CF4E03F25DE}" type="presParOf" srcId="{C500B342-60BB-4BA4-B9CE-ACF13D312E13}" destId="{CB31DB9B-08A8-4E32-B4EF-B5D5911F8CA6}" srcOrd="2" destOrd="0" presId="urn:microsoft.com/office/officeart/2005/8/layout/lProcess2"/>
    <dgm:cxn modelId="{5ADD2A55-755D-4074-A501-B3290FFD6AD7}" type="presParOf" srcId="{CB31DB9B-08A8-4E32-B4EF-B5D5911F8CA6}" destId="{B5D1DEE8-A142-4017-9AED-9B25043034A7}" srcOrd="0" destOrd="0" presId="urn:microsoft.com/office/officeart/2005/8/layout/lProcess2"/>
    <dgm:cxn modelId="{B9CB3E39-1D10-4F00-B3B5-CC56D6310646}" type="presParOf" srcId="{B5D1DEE8-A142-4017-9AED-9B25043034A7}" destId="{34297E8C-0BB9-4041-9914-5AE984485AE4}" srcOrd="0" destOrd="0" presId="urn:microsoft.com/office/officeart/2005/8/layout/lProcess2"/>
    <dgm:cxn modelId="{B644A032-D329-4467-BF41-C8EF0D949893}" type="presParOf" srcId="{B5D1DEE8-A142-4017-9AED-9B25043034A7}" destId="{96F92DD0-CD24-42C1-AA87-FED5FCED77CD}" srcOrd="1" destOrd="0" presId="urn:microsoft.com/office/officeart/2005/8/layout/lProcess2"/>
    <dgm:cxn modelId="{CC0A0581-5B69-40B9-9689-09748CF57E65}" type="presParOf" srcId="{B5D1DEE8-A142-4017-9AED-9B25043034A7}" destId="{1F4FC29C-C59C-48F5-9165-BA9501B1EFEC}" srcOrd="2" destOrd="0" presId="urn:microsoft.com/office/officeart/2005/8/layout/lProcess2"/>
    <dgm:cxn modelId="{5684661C-6157-4A30-8DCD-8DC8D48E00AF}" type="presParOf" srcId="{B5D1DEE8-A142-4017-9AED-9B25043034A7}" destId="{0FF9B88D-83D7-42CF-A631-D0D8A94B08A4}" srcOrd="3" destOrd="0" presId="urn:microsoft.com/office/officeart/2005/8/layout/lProcess2"/>
    <dgm:cxn modelId="{F3D50EC7-80E1-4BA4-ABD5-A33FA0428070}" type="presParOf" srcId="{B5D1DEE8-A142-4017-9AED-9B25043034A7}" destId="{1807CE50-44BE-412E-8915-2B863DA4F00B}" srcOrd="4" destOrd="0" presId="urn:microsoft.com/office/officeart/2005/8/layout/lProcess2"/>
    <dgm:cxn modelId="{2772E59B-16D9-4079-98DA-A6694B212189}" type="presParOf" srcId="{B5D1DEE8-A142-4017-9AED-9B25043034A7}" destId="{DB8EAEDF-D03C-4BE1-959B-8E0729ADBFED}" srcOrd="5" destOrd="0" presId="urn:microsoft.com/office/officeart/2005/8/layout/lProcess2"/>
    <dgm:cxn modelId="{A55331D9-8CDE-48B5-BD9A-9F6783A01500}" type="presParOf" srcId="{B5D1DEE8-A142-4017-9AED-9B25043034A7}" destId="{DB920F1C-AD2C-455B-9173-653D279A597D}" srcOrd="6" destOrd="0" presId="urn:microsoft.com/office/officeart/2005/8/layout/lProcess2"/>
    <dgm:cxn modelId="{89230BE4-BECE-40EF-80F0-CD90A4D6E59C}" type="presParOf" srcId="{B5D1DEE8-A142-4017-9AED-9B25043034A7}" destId="{78E9E720-2BD5-40C7-9348-A49CD664E38D}" srcOrd="7" destOrd="0" presId="urn:microsoft.com/office/officeart/2005/8/layout/lProcess2"/>
    <dgm:cxn modelId="{152EAD30-E211-4CBB-BC13-739A2D7EB0DD}" type="presParOf" srcId="{B5D1DEE8-A142-4017-9AED-9B25043034A7}" destId="{2D794A68-6E29-4C08-9000-A4137DFDE1E9}" srcOrd="8" destOrd="0" presId="urn:microsoft.com/office/officeart/2005/8/layout/lProcess2"/>
    <dgm:cxn modelId="{5D90EC66-7D8A-46A4-B091-9E1E67006119}" type="presParOf" srcId="{B5D1DEE8-A142-4017-9AED-9B25043034A7}" destId="{17D9230D-2D1C-4ECF-B52D-420271E97CC3}" srcOrd="9" destOrd="0" presId="urn:microsoft.com/office/officeart/2005/8/layout/lProcess2"/>
    <dgm:cxn modelId="{3590414A-A9A7-4811-9665-0717325418EA}" type="presParOf" srcId="{B5D1DEE8-A142-4017-9AED-9B25043034A7}" destId="{BC972700-1603-4FC9-A208-051C4CA26B14}" srcOrd="10" destOrd="0" presId="urn:microsoft.com/office/officeart/2005/8/layout/lProcess2"/>
    <dgm:cxn modelId="{6BE895B0-3E25-44C6-9DBF-20C4BC2F1AF7}" type="presParOf" srcId="{7E0A27D5-0C37-4216-8372-C8C06B428819}" destId="{78D69BC6-B194-46BD-9262-5187B3F05CD2}" srcOrd="3" destOrd="0" presId="urn:microsoft.com/office/officeart/2005/8/layout/lProcess2"/>
    <dgm:cxn modelId="{10209087-8C73-43C6-BD5B-63247A580566}" type="presParOf" srcId="{7E0A27D5-0C37-4216-8372-C8C06B428819}" destId="{BC3BE507-A1AE-4845-A3C7-0BD968EEBEB0}" srcOrd="4" destOrd="0" presId="urn:microsoft.com/office/officeart/2005/8/layout/lProcess2"/>
    <dgm:cxn modelId="{A76C0FBF-89D1-40A1-AF8A-4DB510C599A0}" type="presParOf" srcId="{BC3BE507-A1AE-4845-A3C7-0BD968EEBEB0}" destId="{2695C7FD-7904-44D0-A031-1DFF42EEC4FB}" srcOrd="0" destOrd="0" presId="urn:microsoft.com/office/officeart/2005/8/layout/lProcess2"/>
    <dgm:cxn modelId="{2A94D1CB-9C43-4379-A12A-5E0882C6C4F3}" type="presParOf" srcId="{BC3BE507-A1AE-4845-A3C7-0BD968EEBEB0}" destId="{3457C4A2-250A-4A9A-8A81-928D80B32FBB}" srcOrd="1" destOrd="0" presId="urn:microsoft.com/office/officeart/2005/8/layout/lProcess2"/>
    <dgm:cxn modelId="{03917F03-2572-4836-ABC2-761F1A2557CC}" type="presParOf" srcId="{BC3BE507-A1AE-4845-A3C7-0BD968EEBEB0}" destId="{05D0A6E4-7BD0-4278-97A8-BDCC25854589}" srcOrd="2" destOrd="0" presId="urn:microsoft.com/office/officeart/2005/8/layout/lProcess2"/>
    <dgm:cxn modelId="{6B1E5395-42E8-4713-B275-A111B2E03460}" type="presParOf" srcId="{05D0A6E4-7BD0-4278-97A8-BDCC25854589}" destId="{49C21604-D8B0-4B5B-BC35-2FACA32BFE99}" srcOrd="0" destOrd="0" presId="urn:microsoft.com/office/officeart/2005/8/layout/lProcess2"/>
    <dgm:cxn modelId="{3518301F-1909-47BD-A36F-577046B5CD93}" type="presParOf" srcId="{49C21604-D8B0-4B5B-BC35-2FACA32BFE99}" destId="{89B6C7A2-FFB9-4DA8-9FCC-5501C9F92802}" srcOrd="0" destOrd="0" presId="urn:microsoft.com/office/officeart/2005/8/layout/lProcess2"/>
    <dgm:cxn modelId="{53363F79-50E6-4A2D-8DAE-AA8F9B303ED2}" type="presParOf" srcId="{49C21604-D8B0-4B5B-BC35-2FACA32BFE99}" destId="{FC65E530-4FC0-41BB-A619-4C84DDF0BD0A}" srcOrd="1" destOrd="0" presId="urn:microsoft.com/office/officeart/2005/8/layout/lProcess2"/>
    <dgm:cxn modelId="{C5983571-1C0D-496E-A5DF-CF8077213377}" type="presParOf" srcId="{49C21604-D8B0-4B5B-BC35-2FACA32BFE99}" destId="{8927EAB4-0239-495A-92F4-519BA43846BD}" srcOrd="2" destOrd="0" presId="urn:microsoft.com/office/officeart/2005/8/layout/lProcess2"/>
    <dgm:cxn modelId="{FE5F1D08-CAEB-4906-BFF4-B61B5F1EA576}" type="presParOf" srcId="{49C21604-D8B0-4B5B-BC35-2FACA32BFE99}" destId="{4039E45F-A0EC-46E2-9A32-88859BDAE264}" srcOrd="3" destOrd="0" presId="urn:microsoft.com/office/officeart/2005/8/layout/lProcess2"/>
    <dgm:cxn modelId="{EF6A6B79-2BE7-4F21-A3E5-2BDED41C11FE}" type="presParOf" srcId="{49C21604-D8B0-4B5B-BC35-2FACA32BFE99}" destId="{2BB0F798-F8A4-4F2C-81E3-3026BC1EAE9E}" srcOrd="4" destOrd="0" presId="urn:microsoft.com/office/officeart/2005/8/layout/lProcess2"/>
    <dgm:cxn modelId="{75B3C77B-9D6E-4786-959A-CBA54C592FF3}" type="presParOf" srcId="{49C21604-D8B0-4B5B-BC35-2FACA32BFE99}" destId="{B8DE40BE-3797-4C96-AB29-56472EFFDAED}" srcOrd="5" destOrd="0" presId="urn:microsoft.com/office/officeart/2005/8/layout/lProcess2"/>
    <dgm:cxn modelId="{E7FF57D2-8F75-44C1-9272-095E98B920AD}" type="presParOf" srcId="{49C21604-D8B0-4B5B-BC35-2FACA32BFE99}" destId="{1E11DDA8-A36A-4ADA-8565-797A09B81E74}" srcOrd="6" destOrd="0" presId="urn:microsoft.com/office/officeart/2005/8/layout/lProcess2"/>
    <dgm:cxn modelId="{8BFF7F38-A88E-4995-8174-D327EF38F34A}" type="presParOf" srcId="{7E0A27D5-0C37-4216-8372-C8C06B428819}" destId="{3072CE20-DC4A-4ACE-94E4-522A68529558}" srcOrd="5" destOrd="0" presId="urn:microsoft.com/office/officeart/2005/8/layout/lProcess2"/>
    <dgm:cxn modelId="{4DDEE8EF-6BFE-4BBE-8B1F-C5361BD17EC3}" type="presParOf" srcId="{7E0A27D5-0C37-4216-8372-C8C06B428819}" destId="{C3810A53-DDF7-4789-B677-CC7EB3B23BD8}" srcOrd="6" destOrd="0" presId="urn:microsoft.com/office/officeart/2005/8/layout/lProcess2"/>
    <dgm:cxn modelId="{289494EB-679D-4AA3-A428-DD2CE53FC0B4}" type="presParOf" srcId="{C3810A53-DDF7-4789-B677-CC7EB3B23BD8}" destId="{4BA18056-4C13-4F88-93FA-56C7C15AC4B9}" srcOrd="0" destOrd="0" presId="urn:microsoft.com/office/officeart/2005/8/layout/lProcess2"/>
    <dgm:cxn modelId="{3D97D330-DC1B-48D1-879F-187D749F2FFA}" type="presParOf" srcId="{C3810A53-DDF7-4789-B677-CC7EB3B23BD8}" destId="{27413A7B-AD05-456E-A0ED-32C896111249}" srcOrd="1" destOrd="0" presId="urn:microsoft.com/office/officeart/2005/8/layout/lProcess2"/>
    <dgm:cxn modelId="{8E71BEC3-291D-41D8-B59F-1087429AF55F}" type="presParOf" srcId="{C3810A53-DDF7-4789-B677-CC7EB3B23BD8}" destId="{4D68B184-B89F-462B-B5C4-82957B47B4E4}" srcOrd="2" destOrd="0" presId="urn:microsoft.com/office/officeart/2005/8/layout/lProcess2"/>
    <dgm:cxn modelId="{B9481C08-55BB-441A-A54D-18C61B8CA200}" type="presParOf" srcId="{4D68B184-B89F-462B-B5C4-82957B47B4E4}" destId="{4E908470-C30C-4FBD-89CE-8CA016966894}" srcOrd="0" destOrd="0" presId="urn:microsoft.com/office/officeart/2005/8/layout/lProcess2"/>
    <dgm:cxn modelId="{D3EBF607-8016-425F-BC1A-50D0807F8D08}" type="presParOf" srcId="{4E908470-C30C-4FBD-89CE-8CA016966894}" destId="{A9ED2DE4-6256-46F0-826C-2BB896472834}" srcOrd="0" destOrd="0" presId="urn:microsoft.com/office/officeart/2005/8/layout/lProcess2"/>
    <dgm:cxn modelId="{235B6DCF-B5A6-422F-B59A-6F7AB1D5060E}" type="presParOf" srcId="{4E908470-C30C-4FBD-89CE-8CA016966894}" destId="{3A8D0DD4-E035-486F-9070-DC6E50B83B8B}" srcOrd="1" destOrd="0" presId="urn:microsoft.com/office/officeart/2005/8/layout/lProcess2"/>
    <dgm:cxn modelId="{C0F188EF-7DAF-44A5-93AB-F812A0C96541}" type="presParOf" srcId="{4E908470-C30C-4FBD-89CE-8CA016966894}" destId="{4F5626B8-27A5-4F21-B35B-17E4B9C6B607}" srcOrd="2" destOrd="0" presId="urn:microsoft.com/office/officeart/2005/8/layout/lProcess2"/>
    <dgm:cxn modelId="{A47E76B3-108D-4D64-9588-00977FD42867}" type="presParOf" srcId="{4E908470-C30C-4FBD-89CE-8CA016966894}" destId="{8D0E1DD4-2D46-4346-A4A1-FD139F49EE4F}" srcOrd="3" destOrd="0" presId="urn:microsoft.com/office/officeart/2005/8/layout/lProcess2"/>
    <dgm:cxn modelId="{01951E51-5B67-41E2-8C6B-AD558C2690D0}" type="presParOf" srcId="{4E908470-C30C-4FBD-89CE-8CA016966894}" destId="{039E4C6A-91C2-4207-AB3E-3A836A5280E3}" srcOrd="4" destOrd="0" presId="urn:microsoft.com/office/officeart/2005/8/layout/lProcess2"/>
    <dgm:cxn modelId="{6766C3CF-62A7-4A59-B860-7C5BCA5D69C0}" type="presParOf" srcId="{4E908470-C30C-4FBD-89CE-8CA016966894}" destId="{8491D99A-67C0-4236-959A-E8F8828C2248}" srcOrd="5" destOrd="0" presId="urn:microsoft.com/office/officeart/2005/8/layout/lProcess2"/>
    <dgm:cxn modelId="{338EAF0A-9385-4DF1-B552-0B8E520B30C5}" type="presParOf" srcId="{4E908470-C30C-4FBD-89CE-8CA016966894}" destId="{15904CC5-0FDA-4A58-9C5B-BE809A1621F0}" srcOrd="6" destOrd="0" presId="urn:microsoft.com/office/officeart/2005/8/layout/lProcess2"/>
    <dgm:cxn modelId="{BF22F9DD-56B9-4D28-AF8E-C3C74B7E28A0}" type="presParOf" srcId="{4E908470-C30C-4FBD-89CE-8CA016966894}" destId="{61BCD8BE-F1AC-441C-868B-6FFF1F9C7FF9}" srcOrd="7" destOrd="0" presId="urn:microsoft.com/office/officeart/2005/8/layout/lProcess2"/>
    <dgm:cxn modelId="{3CF58267-F01B-4712-B697-1002F47B9B7E}" type="presParOf" srcId="{4E908470-C30C-4FBD-89CE-8CA016966894}" destId="{DCACAD52-561D-49BD-B203-263B10DA245B}" srcOrd="8" destOrd="0" presId="urn:microsoft.com/office/officeart/2005/8/layout/lProcess2"/>
    <dgm:cxn modelId="{258679E4-8533-42A4-B376-E6AA033863ED}" type="presParOf" srcId="{7E0A27D5-0C37-4216-8372-C8C06B428819}" destId="{88A3D356-5721-4178-A2F2-80867B4CAC9D}" srcOrd="7" destOrd="0" presId="urn:microsoft.com/office/officeart/2005/8/layout/lProcess2"/>
    <dgm:cxn modelId="{BAD4475F-56F0-423E-91E4-C63286F36A7E}" type="presParOf" srcId="{7E0A27D5-0C37-4216-8372-C8C06B428819}" destId="{69AE9724-3EE5-4496-8853-F91CB4EA48EA}" srcOrd="8" destOrd="0" presId="urn:microsoft.com/office/officeart/2005/8/layout/lProcess2"/>
    <dgm:cxn modelId="{50A2EF29-0CA3-4884-AA97-9C5C2637375B}" type="presParOf" srcId="{69AE9724-3EE5-4496-8853-F91CB4EA48EA}" destId="{D567847B-B1DB-446A-8339-1C799202CA08}" srcOrd="0" destOrd="0" presId="urn:microsoft.com/office/officeart/2005/8/layout/lProcess2"/>
    <dgm:cxn modelId="{19AD266C-FB60-4162-AE1D-1B8F10C804C8}" type="presParOf" srcId="{69AE9724-3EE5-4496-8853-F91CB4EA48EA}" destId="{698A51BF-8789-41FD-977E-486669FE48DB}" srcOrd="1" destOrd="0" presId="urn:microsoft.com/office/officeart/2005/8/layout/lProcess2"/>
    <dgm:cxn modelId="{F9A8A532-1D48-457A-8155-CC7767F7AD9E}" type="presParOf" srcId="{69AE9724-3EE5-4496-8853-F91CB4EA48EA}" destId="{7F2A787A-467E-452D-BEF6-7AE7D0358FC0}" srcOrd="2" destOrd="0" presId="urn:microsoft.com/office/officeart/2005/8/layout/lProcess2"/>
    <dgm:cxn modelId="{D061D32D-A39F-431D-A0D2-642E06DFF088}" type="presParOf" srcId="{7F2A787A-467E-452D-BEF6-7AE7D0358FC0}" destId="{98BEFC16-737C-4438-81AA-523F9D62CDE6}" srcOrd="0" destOrd="0" presId="urn:microsoft.com/office/officeart/2005/8/layout/lProcess2"/>
    <dgm:cxn modelId="{9AF1C1D5-77AD-4FB6-B0E7-F8161FEE344A}" type="presParOf" srcId="{98BEFC16-737C-4438-81AA-523F9D62CDE6}" destId="{42BDE6C9-19FC-41D5-9C32-5103B91654F7}" srcOrd="0" destOrd="0" presId="urn:microsoft.com/office/officeart/2005/8/layout/lProcess2"/>
    <dgm:cxn modelId="{B9F7D8CE-336A-44E8-AFE4-39DEE9D8BA00}" type="presParOf" srcId="{98BEFC16-737C-4438-81AA-523F9D62CDE6}" destId="{43E447F2-07A0-47DC-A4EB-920D91DDAD6B}" srcOrd="1" destOrd="0" presId="urn:microsoft.com/office/officeart/2005/8/layout/lProcess2"/>
    <dgm:cxn modelId="{F0A9493E-C22A-47EA-9E9D-5513F8C8CA13}" type="presParOf" srcId="{98BEFC16-737C-4438-81AA-523F9D62CDE6}" destId="{9049BF6C-8F3F-4B23-BCD3-CC5F03FB1BD9}" srcOrd="2" destOrd="0" presId="urn:microsoft.com/office/officeart/2005/8/layout/lProcess2"/>
    <dgm:cxn modelId="{57DB7BB6-5779-4498-8129-A724D85FA761}" type="presParOf" srcId="{98BEFC16-737C-4438-81AA-523F9D62CDE6}" destId="{31538EA0-DF4A-494E-B7DD-6266769989C7}" srcOrd="3" destOrd="0" presId="urn:microsoft.com/office/officeart/2005/8/layout/lProcess2"/>
    <dgm:cxn modelId="{CF0EABBB-6824-4AC9-B198-ED43C16CADA8}" type="presParOf" srcId="{98BEFC16-737C-4438-81AA-523F9D62CDE6}" destId="{7673FD11-19DE-4EDC-9E4F-28549F330156}" srcOrd="4" destOrd="0" presId="urn:microsoft.com/office/officeart/2005/8/layout/lProcess2"/>
    <dgm:cxn modelId="{B6AC2F52-AB5D-4B45-BA93-26C391ABED89}" type="presParOf" srcId="{98BEFC16-737C-4438-81AA-523F9D62CDE6}" destId="{0BD6ECBE-A84A-410D-B3D3-9C69DDA2466B}" srcOrd="5" destOrd="0" presId="urn:microsoft.com/office/officeart/2005/8/layout/lProcess2"/>
    <dgm:cxn modelId="{E6DCC5B8-31DE-411D-8E96-4247F6BD50FC}" type="presParOf" srcId="{98BEFC16-737C-4438-81AA-523F9D62CDE6}" destId="{C1BEDA55-B9C8-4C61-826A-D7D8598892A9}" srcOrd="6" destOrd="0" presId="urn:microsoft.com/office/officeart/2005/8/layout/lProcess2"/>
    <dgm:cxn modelId="{E28415E1-2361-47D0-87A5-76D48516982F}" type="presParOf" srcId="{98BEFC16-737C-4438-81AA-523F9D62CDE6}" destId="{F4423B46-7EC3-4431-A773-B80177848FAD}" srcOrd="7" destOrd="0" presId="urn:microsoft.com/office/officeart/2005/8/layout/lProcess2"/>
    <dgm:cxn modelId="{F659E85B-1E94-44AE-AA5F-CB071CBBD69D}" type="presParOf" srcId="{98BEFC16-737C-4438-81AA-523F9D62CDE6}" destId="{E0562E35-9DEA-40F1-A2B4-764AC3AD0777}" srcOrd="8" destOrd="0" presId="urn:microsoft.com/office/officeart/2005/8/layout/lProcess2"/>
    <dgm:cxn modelId="{915A662F-C8A8-49CE-BF31-211FA8323D10}" type="presParOf" srcId="{98BEFC16-737C-4438-81AA-523F9D62CDE6}" destId="{596FCA04-D651-41E8-AC1F-97731E29EE9E}" srcOrd="9" destOrd="0" presId="urn:microsoft.com/office/officeart/2005/8/layout/lProcess2"/>
    <dgm:cxn modelId="{344A4F36-04A2-4F67-8F90-CDBE910FA787}" type="presParOf" srcId="{98BEFC16-737C-4438-81AA-523F9D62CDE6}" destId="{D49396EA-EBAE-4ADF-88B1-1FA6814E98B5}" srcOrd="10" destOrd="0" presId="urn:microsoft.com/office/officeart/2005/8/layout/lProcess2"/>
  </dgm:cxnLst>
  <dgm:bg/>
  <dgm:whole/>
</dgm:dataModel>
</file>

<file path=ppt/diagrams/data12.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Planning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err="1" smtClean="0"/>
            <a:t>Programme</a:t>
          </a:r>
          <a:r>
            <a:rPr lang="en-US" dirty="0" smtClean="0"/>
            <a:t>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Architecture &amp; Design</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Developing &amp; Stabilization</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Deployment</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6BC8FB32-5076-45F4-AAE5-A391B22A1D0C}" type="presOf" srcId="{18F4EEBC-954B-48CB-B7A9-5A670CFBFD78}" destId="{D49396EA-EBAE-4ADF-88B1-1FA6814E98B5}" srcOrd="0" destOrd="0" presId="urn:microsoft.com/office/officeart/2005/8/layout/lProcess2"/>
    <dgm:cxn modelId="{4257FF16-609E-4C02-987E-21B302F760EF}" type="presOf" srcId="{81A7B81C-5D2C-460C-837B-E9654AE389D7}" destId="{E0562E35-9DEA-40F1-A2B4-764AC3AD0777}" srcOrd="0" destOrd="0" presId="urn:microsoft.com/office/officeart/2005/8/layout/lProcess2"/>
    <dgm:cxn modelId="{2EAB5AD8-E5BF-4E93-9D3A-6EE9BCB6C17E}" srcId="{F8AA4293-8014-45A6-9426-7C8318F0796E}" destId="{911A92E4-F034-4DAC-9BEA-FA2C5DC3F36D}" srcOrd="1" destOrd="0" parTransId="{535E7B7D-B992-4AB6-9D18-E16FA785EBA2}" sibTransId="{DBCD7DC9-3889-498A-9FCF-AAD34AE81DEE}"/>
    <dgm:cxn modelId="{80DF964D-610D-4B47-8534-56780B1B55B0}" srcId="{F8AA4293-8014-45A6-9426-7C8318F0796E}" destId="{EA6877A3-FEC9-493F-BF7B-1FA98CEB413D}" srcOrd="3" destOrd="0" parTransId="{AF2BB2C8-1266-46D6-8B2B-3E09A39BEF88}" sibTransId="{9DFDD2A7-72EB-43AE-AE69-19397B3B3981}"/>
    <dgm:cxn modelId="{AAC2AFB4-E1E4-4151-A6A7-63E197188F9B}" srcId="{F4150EDC-B087-44C2-AE61-24EF35853D88}" destId="{18F4EEBC-954B-48CB-B7A9-5A670CFBFD78}" srcOrd="5" destOrd="0" parTransId="{E993D29A-5155-4B7A-9083-2ADC49457917}" sibTransId="{517E0AC3-42EF-4BE9-B444-3E8349D594EC}"/>
    <dgm:cxn modelId="{B791DAF8-8DEE-4602-B131-B3D19D03883F}" srcId="{3A7100E7-EDEE-42C0-BEFF-D274C510133B}" destId="{AB0C6C21-FBBF-4DCE-977F-6164A72977BD}" srcOrd="0" destOrd="0" parTransId="{8108A58D-DC3F-48E3-9CD3-92EFA841E667}" sibTransId="{8AEA70E0-BCA5-48F1-8524-584908151A9D}"/>
    <dgm:cxn modelId="{44F3E65B-7AE2-4A41-AE03-C46BFDAA5204}" type="presOf" srcId="{788A906B-5853-4531-9B79-93F7DA8E984F}" destId="{1807CE50-44BE-412E-8915-2B863DA4F00B}" srcOrd="0" destOrd="0" presId="urn:microsoft.com/office/officeart/2005/8/layout/lProcess2"/>
    <dgm:cxn modelId="{B74F5EB0-D539-4938-9CB4-AEDFCA434DAF}" type="presOf" srcId="{307EAEEB-7F7B-4E61-B03D-FAC45AEF3DEE}" destId="{BC972700-1603-4FC9-A208-051C4CA26B14}" srcOrd="0" destOrd="0" presId="urn:microsoft.com/office/officeart/2005/8/layout/lProcess2"/>
    <dgm:cxn modelId="{735CB53A-F6E6-4B65-A859-43B93CF60763}" srcId="{0E3CED8A-0E40-43F9-9E73-7C92A1E13B73}" destId="{E15C70A5-7771-4A8B-8CED-F10182963A02}" srcOrd="0" destOrd="0" parTransId="{B5354490-35DF-406D-B345-FF739E44A537}" sibTransId="{6D81E917-BDA3-4E07-BEC0-76FBA9DFBEC8}"/>
    <dgm:cxn modelId="{B26FC677-EF24-41FA-91EB-80144A7B54FE}" type="presOf" srcId="{F8AA4293-8014-45A6-9426-7C8318F0796E}" destId="{2A3C16B3-ED00-4B1E-B898-A458717F1158}" srcOrd="1" destOrd="0" presId="urn:microsoft.com/office/officeart/2005/8/layout/lProcess2"/>
    <dgm:cxn modelId="{D2DDAF70-E9FF-4C41-BB6C-452CE5E42C2B}" srcId="{F4150EDC-B087-44C2-AE61-24EF35853D88}" destId="{2AEEE9E1-0DC5-47F0-8B8D-E6038E8A22E6}" srcOrd="0" destOrd="0" parTransId="{A7B51D02-4207-4FD2-8E28-8DE4DF84AF5F}" sibTransId="{E450420E-0284-486E-9969-A4BBC6B602E5}"/>
    <dgm:cxn modelId="{B5C7C090-8C04-4527-86A5-967B7F6638BD}" type="presOf" srcId="{EA6877A3-FEC9-493F-BF7B-1FA98CEB413D}" destId="{DB920F1C-AD2C-455B-9173-653D279A597D}" srcOrd="0" destOrd="0" presId="urn:microsoft.com/office/officeart/2005/8/layout/lProcess2"/>
    <dgm:cxn modelId="{C8B922B1-7931-4247-9CD5-D9464B4041FC}" type="presOf" srcId="{2AEEE9E1-0DC5-47F0-8B8D-E6038E8A22E6}" destId="{42BDE6C9-19FC-41D5-9C32-5103B91654F7}" srcOrd="0" destOrd="0" presId="urn:microsoft.com/office/officeart/2005/8/layout/lProcess2"/>
    <dgm:cxn modelId="{506E272F-84E7-4BF0-BE92-207018B8BE28}" srcId="{0E3CED8A-0E40-43F9-9E73-7C92A1E13B73}" destId="{4DC1ACA8-D798-48CD-8111-906B8ED7BFE3}" srcOrd="2" destOrd="0" parTransId="{58ECDF17-9E74-4BE3-BA65-51EEF6D299FC}" sibTransId="{0B743587-40EF-4CEC-BCF0-8309BF749D88}"/>
    <dgm:cxn modelId="{63B63772-C02F-4CDA-8C9C-2D0D8662A91B}" srcId="{F8AA4293-8014-45A6-9426-7C8318F0796E}" destId="{788A906B-5853-4531-9B79-93F7DA8E984F}" srcOrd="2" destOrd="0" parTransId="{5A3E2E4F-8464-41ED-894A-8E60A2D49158}" sibTransId="{FF3C985D-8E16-46B2-B4C2-0F9820A749C6}"/>
    <dgm:cxn modelId="{545E097C-C803-43E8-9152-DFDF6248D865}" type="presOf" srcId="{DD288525-C2FC-41E2-930E-56AD553D291D}" destId="{15904CC5-0FDA-4A58-9C5B-BE809A1621F0}" srcOrd="0" destOrd="0" presId="urn:microsoft.com/office/officeart/2005/8/layout/lProcess2"/>
    <dgm:cxn modelId="{58674DBF-7EF5-4C9B-8D99-2F91D2652140}" type="presOf" srcId="{45FFD5A9-89D0-4FA6-B747-D5E70603966B}" destId="{0223BA96-C385-49EB-852A-489173AECDA3}" srcOrd="0" destOrd="0" presId="urn:microsoft.com/office/officeart/2005/8/layout/lProcess2"/>
    <dgm:cxn modelId="{B3948517-F621-4561-B1DA-1DD00F605C90}" srcId="{E15C70A5-7771-4A8B-8CED-F10182963A02}" destId="{45FFD5A9-89D0-4FA6-B747-D5E70603966B}" srcOrd="4" destOrd="0" parTransId="{526F48B2-3BFC-4C06-B43A-1D333FBF18C1}" sibTransId="{83173266-53B2-4F54-8CB9-26EB335DB9A4}"/>
    <dgm:cxn modelId="{581705AC-F46A-4FDC-8F7D-79BFAE9CF2AF}" srcId="{F8AA4293-8014-45A6-9426-7C8318F0796E}" destId="{AB5022B0-72DD-4C01-9611-29A4E2BD2152}" srcOrd="4" destOrd="0" parTransId="{B112D4CD-1E4E-4B91-9ECC-A1215423A6D4}" sibTransId="{1D3D51D1-A285-4492-8795-1B5FBDB9E7AE}"/>
    <dgm:cxn modelId="{2CC43A59-A6FF-4F86-AA49-B0CBBC271D39}" srcId="{E15C70A5-7771-4A8B-8CED-F10182963A02}" destId="{89AB9E27-8939-4799-954F-8677D3EA5B16}" srcOrd="2" destOrd="0" parTransId="{532FD01B-3887-42C1-8015-1BBAC7F08170}" sibTransId="{1A15A404-25BC-4071-8254-642EF258EB8F}"/>
    <dgm:cxn modelId="{37071B4D-7C42-4943-ABA6-2E84412AFF06}" type="presOf" srcId="{0E3CED8A-0E40-43F9-9E73-7C92A1E13B73}" destId="{7E0A27D5-0C37-4216-8372-C8C06B428819}" srcOrd="0" destOrd="0" presId="urn:microsoft.com/office/officeart/2005/8/layout/lProcess2"/>
    <dgm:cxn modelId="{251B7D35-F2B5-4D75-9672-304EFCD9C81A}" type="presOf" srcId="{B6425C1B-357F-482D-935F-DE65D0EB521D}" destId="{89B6C7A2-FFB9-4DA8-9FCC-5501C9F92802}" srcOrd="0" destOrd="0" presId="urn:microsoft.com/office/officeart/2005/8/layout/lProcess2"/>
    <dgm:cxn modelId="{E20F1194-C70F-48E9-A3E7-C746CD1E44AF}" type="presOf" srcId="{B4945847-A7E6-4327-8A7E-3FA398B37C27}" destId="{8927EAB4-0239-495A-92F4-519BA43846BD}" srcOrd="0" destOrd="0" presId="urn:microsoft.com/office/officeart/2005/8/layout/lProcess2"/>
    <dgm:cxn modelId="{0413FD89-20AF-483E-9CA7-5828325E282F}" srcId="{F4150EDC-B087-44C2-AE61-24EF35853D88}" destId="{6F109F14-9162-447A-A6C4-0E08BD7FA6BD}" srcOrd="3" destOrd="0" parTransId="{40062680-82DA-4955-9C5C-0B2DEB45869E}" sibTransId="{5FC96395-DA4B-490C-A343-99EF697A7636}"/>
    <dgm:cxn modelId="{2F0E3E87-1C3D-4BD8-BBD9-D7C79686D231}" type="presOf" srcId="{F8AA4293-8014-45A6-9426-7C8318F0796E}" destId="{3323C1B9-D4BE-4666-8668-4F385A4056B5}" srcOrd="0" destOrd="0" presId="urn:microsoft.com/office/officeart/2005/8/layout/lProcess2"/>
    <dgm:cxn modelId="{46391413-C60C-42DD-B463-320DB84631BE}" type="presOf" srcId="{89AB9E27-8939-4799-954F-8677D3EA5B16}" destId="{5E7E9E86-F7AF-463F-9CB1-06D9B81CF023}" srcOrd="0"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E0032136-3A97-41F2-A710-3FCCC25C4E51}" srcId="{4DC1ACA8-D798-48CD-8111-906B8ED7BFE3}" destId="{B6425C1B-357F-482D-935F-DE65D0EB521D}" srcOrd="0" destOrd="0" parTransId="{85D25218-CDCD-4067-9BBC-E14B45E43226}" sibTransId="{D86FF9CB-2DE4-459C-A56A-3999AE71982E}"/>
    <dgm:cxn modelId="{D5AE240F-628F-47EF-8E2F-55461C9C70F5}" srcId="{E15C70A5-7771-4A8B-8CED-F10182963A02}" destId="{55EB0FDD-8374-4C0A-AAB9-7CF16BEEABD1}" srcOrd="5" destOrd="0" parTransId="{FA360C75-6C9F-4F58-B6E8-E5C57A76E569}" sibTransId="{0D33B211-7351-4509-AB16-4C95E9AC1F29}"/>
    <dgm:cxn modelId="{017F1AE9-0B93-42E2-B88B-3B947E7AFF94}" type="presOf" srcId="{076F94D0-1E54-4B66-ACC8-0F5BA123E369}" destId="{2BB0F798-F8A4-4F2C-81E3-3026BC1EAE9E}" srcOrd="0" destOrd="0" presId="urn:microsoft.com/office/officeart/2005/8/layout/lProcess2"/>
    <dgm:cxn modelId="{6CA6E37C-B9CE-4F07-9939-DE0566D669C0}" srcId="{3A7100E7-EDEE-42C0-BEFF-D274C510133B}" destId="{DD288525-C2FC-41E2-930E-56AD553D291D}" srcOrd="3" destOrd="0" parTransId="{68FB072C-DB55-49EA-8CAC-3F2E9A50CB33}" sibTransId="{8A17A19F-06EA-4CB3-B843-EF83B80B4096}"/>
    <dgm:cxn modelId="{8BF54158-1388-401A-AD52-431FAA040711}" type="presOf" srcId="{AE8A15F2-B075-4723-8DB6-9DF37DEABC2D}" destId="{1E11DDA8-A36A-4ADA-8565-797A09B81E74}" srcOrd="0" destOrd="0" presId="urn:microsoft.com/office/officeart/2005/8/layout/lProcess2"/>
    <dgm:cxn modelId="{CE82920F-003B-418B-ACEF-B9C700DD8C6B}" type="presOf" srcId="{66E3944F-336F-4F33-953D-0B78FA57CF30}" destId="{039E4C6A-91C2-4207-AB3E-3A836A5280E3}" srcOrd="0" destOrd="0" presId="urn:microsoft.com/office/officeart/2005/8/layout/lProcess2"/>
    <dgm:cxn modelId="{B3E073B9-50BE-42B3-AECE-03738792A628}" srcId="{3A7100E7-EDEE-42C0-BEFF-D274C510133B}" destId="{E623E34B-0106-422C-9462-D53D2B31014E}" srcOrd="1" destOrd="0" parTransId="{33DB155C-7113-4151-B6F5-DD2692D4B0C4}" sibTransId="{B25D1DA2-A517-4078-86CB-A965C14A02A6}"/>
    <dgm:cxn modelId="{90886749-3790-42F3-9E14-B1BFAA6E0327}" srcId="{F8AA4293-8014-45A6-9426-7C8318F0796E}" destId="{3A63BF0F-FA4E-44A4-A416-3620DFAB2E3E}" srcOrd="0" destOrd="0" parTransId="{950753B3-69E0-4004-A167-0367032568E6}" sibTransId="{BA66F46D-C274-47DE-ACCF-4E908EDD22BF}"/>
    <dgm:cxn modelId="{6789F7FA-3AFA-4A66-BB77-C5605D2C9046}" type="presOf" srcId="{3A7100E7-EDEE-42C0-BEFF-D274C510133B}" destId="{4BA18056-4C13-4F88-93FA-56C7C15AC4B9}" srcOrd="0" destOrd="0" presId="urn:microsoft.com/office/officeart/2005/8/layout/lProcess2"/>
    <dgm:cxn modelId="{84FC16B4-A6E7-42FB-86CC-958C26FAFC07}" srcId="{E15C70A5-7771-4A8B-8CED-F10182963A02}" destId="{67A0C4A7-1145-4E59-B08E-17E363AF6B05}" srcOrd="0" destOrd="0" parTransId="{676711B9-D201-428A-A020-8C2DF2775886}" sibTransId="{E733CEB4-CCA8-464A-BDF6-08366AC6BA34}"/>
    <dgm:cxn modelId="{63AA9845-4BE7-4A84-96DF-A6ABB5BF79CC}" type="presOf" srcId="{55EB0FDD-8374-4C0A-AAB9-7CF16BEEABD1}" destId="{431565B2-4028-4D50-9E37-BAF88199FDAB}"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5AFCFA22-1EEE-41EE-8409-ABA89A90C44F}" srcId="{F4150EDC-B087-44C2-AE61-24EF35853D88}" destId="{863343A0-C288-4DA9-8DED-D744B3249953}" srcOrd="1" destOrd="0" parTransId="{E84BAFFC-E372-467E-93CA-14CA4133DB9D}" sibTransId="{5884FAED-4709-40ED-AB56-A389F9E46DF2}"/>
    <dgm:cxn modelId="{C55F57AE-A163-4A7B-A030-29F93CF26782}" type="presOf" srcId="{911A92E4-F034-4DAC-9BEA-FA2C5DC3F36D}" destId="{1F4FC29C-C59C-48F5-9165-BA9501B1EFEC}" srcOrd="0" destOrd="0" presId="urn:microsoft.com/office/officeart/2005/8/layout/lProcess2"/>
    <dgm:cxn modelId="{61CDE703-8F07-4C8E-8965-26A0186757EA}" type="presOf" srcId="{AB0C6C21-FBBF-4DCE-977F-6164A72977BD}" destId="{A9ED2DE4-6256-46F0-826C-2BB896472834}" srcOrd="0" destOrd="0" presId="urn:microsoft.com/office/officeart/2005/8/layout/lProcess2"/>
    <dgm:cxn modelId="{09A6D1D5-F30C-46FF-9C83-3BBF59CC611B}" type="presOf" srcId="{F4150EDC-B087-44C2-AE61-24EF35853D88}" destId="{698A51BF-8789-41FD-977E-486669FE48DB}" srcOrd="1" destOrd="0" presId="urn:microsoft.com/office/officeart/2005/8/layout/lProcess2"/>
    <dgm:cxn modelId="{82BECE66-0B97-4B50-ADF0-A279D74BE6CB}" type="presOf" srcId="{8FA84D37-3D37-412E-AAF3-C2932027290C}" destId="{789A3B52-EFD4-41F9-BF0E-5F7CB37990A9}" srcOrd="0" destOrd="0" presId="urn:microsoft.com/office/officeart/2005/8/layout/lProcess2"/>
    <dgm:cxn modelId="{D28F7950-2249-4FB7-8796-1EF29EE046A7}" srcId="{F8AA4293-8014-45A6-9426-7C8318F0796E}" destId="{307EAEEB-7F7B-4E61-B03D-FAC45AEF3DEE}" srcOrd="5" destOrd="0" parTransId="{4875656D-21B5-4C2A-89A1-54AE371EB31B}" sibTransId="{C3FFB4B2-05B3-4BB2-A93E-5151D5320B79}"/>
    <dgm:cxn modelId="{DB5D25F7-BBA5-48C4-BC32-E6D3BDD718D6}" type="presOf" srcId="{3A63BF0F-FA4E-44A4-A416-3620DFAB2E3E}" destId="{34297E8C-0BB9-4041-9914-5AE984485AE4}" srcOrd="0" destOrd="0" presId="urn:microsoft.com/office/officeart/2005/8/layout/lProcess2"/>
    <dgm:cxn modelId="{6A64809A-388E-44F4-98E4-2418D1FE053C}" type="presOf" srcId="{E15C70A5-7771-4A8B-8CED-F10182963A02}" destId="{B6BBCA97-6AFD-464C-9191-53E81446286F}" srcOrd="1" destOrd="0" presId="urn:microsoft.com/office/officeart/2005/8/layout/lProcess2"/>
    <dgm:cxn modelId="{4CDB0C63-C5C1-4A47-A484-7AB40BA0EBBB}" type="presOf" srcId="{AB5022B0-72DD-4C01-9611-29A4E2BD2152}" destId="{2D794A68-6E29-4C08-9000-A4137DFDE1E9}" srcOrd="0"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B8D093DB-637E-449D-8406-F984FC474986}" type="presOf" srcId="{DC9608E3-FDE7-4288-A916-874CB316A705}" destId="{548AB339-58FE-477F-A06E-424F2F72BFB6}" srcOrd="0" destOrd="0" presId="urn:microsoft.com/office/officeart/2005/8/layout/lProcess2"/>
    <dgm:cxn modelId="{F3A4F51A-B991-41A3-A019-C7CDC5CBBE8F}" type="presOf" srcId="{67A0C4A7-1145-4E59-B08E-17E363AF6B05}" destId="{6A19D7AA-4CAE-4266-9A8A-8DA44CF10103}" srcOrd="0" destOrd="0" presId="urn:microsoft.com/office/officeart/2005/8/layout/lProcess2"/>
    <dgm:cxn modelId="{82C10B34-F11C-44BC-B32C-C81FC2C7798B}" type="presOf" srcId="{4DC1ACA8-D798-48CD-8111-906B8ED7BFE3}" destId="{2695C7FD-7904-44D0-A031-1DFF42EEC4FB}" srcOrd="0"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19A4BF9F-EDF4-439A-874C-2895E53A12D1}" srcId="{4DC1ACA8-D798-48CD-8111-906B8ED7BFE3}" destId="{AE8A15F2-B075-4723-8DB6-9DF37DEABC2D}" srcOrd="3" destOrd="0" parTransId="{AEF1B7CE-60E0-4F71-A6BD-597383BF62F7}" sibTransId="{E525F5FA-C03E-402C-9337-8D3EA181E107}"/>
    <dgm:cxn modelId="{542DCC4A-F711-44F0-AA23-09CA12975DAD}" type="presOf" srcId="{3A7100E7-EDEE-42C0-BEFF-D274C510133B}" destId="{27413A7B-AD05-456E-A0ED-32C896111249}" srcOrd="1" destOrd="0" presId="urn:microsoft.com/office/officeart/2005/8/layout/lProcess2"/>
    <dgm:cxn modelId="{5C7FF145-1D65-41AC-BAEB-3D97729ED4AD}" type="presOf" srcId="{6F109F14-9162-447A-A6C4-0E08BD7FA6BD}" destId="{C1BEDA55-B9C8-4C61-826A-D7D8598892A9}" srcOrd="0" destOrd="0" presId="urn:microsoft.com/office/officeart/2005/8/layout/lProcess2"/>
    <dgm:cxn modelId="{2D6B6274-AB9E-403B-8321-8249FE989078}" type="presOf" srcId="{E15C70A5-7771-4A8B-8CED-F10182963A02}" destId="{E67357D1-B101-4018-81A6-3F8D6F8C482F}" srcOrd="0" destOrd="0" presId="urn:microsoft.com/office/officeart/2005/8/layout/lProcess2"/>
    <dgm:cxn modelId="{73E00E09-BD04-4B9A-AD12-D871BACB29D8}" srcId="{3A7100E7-EDEE-42C0-BEFF-D274C510133B}" destId="{66E3944F-336F-4F33-953D-0B78FA57CF30}" srcOrd="2" destOrd="0" parTransId="{EC196A6D-F5B7-4791-8062-9A1780066C4A}" sibTransId="{B7D38D88-9926-4345-85E3-8C4E1044958E}"/>
    <dgm:cxn modelId="{8F528892-E5A3-415B-BF1E-2DF588A94861}" type="presOf" srcId="{F4150EDC-B087-44C2-AE61-24EF35853D88}" destId="{D567847B-B1DB-446A-8339-1C799202CA08}" srcOrd="0" destOrd="0" presId="urn:microsoft.com/office/officeart/2005/8/layout/lProcess2"/>
    <dgm:cxn modelId="{8AD989AA-CD49-470A-985D-FE6B5266A84E}" type="presOf" srcId="{863343A0-C288-4DA9-8DED-D744B3249953}" destId="{9049BF6C-8F3F-4B23-BCD3-CC5F03FB1BD9}" srcOrd="0" destOrd="0" presId="urn:microsoft.com/office/officeart/2005/8/layout/lProcess2"/>
    <dgm:cxn modelId="{F9D1E914-2527-441B-8543-54CA6C701186}" type="presOf" srcId="{81EC524A-1D04-4053-8B39-0DCDF337A94E}" destId="{DCACAD52-561D-49BD-B203-263B10DA245B}" srcOrd="0" destOrd="0" presId="urn:microsoft.com/office/officeart/2005/8/layout/lProcess2"/>
    <dgm:cxn modelId="{DC6593DA-9C67-4E7B-9B25-5DC8957BF73E}" srcId="{0E3CED8A-0E40-43F9-9E73-7C92A1E13B73}" destId="{F8AA4293-8014-45A6-9426-7C8318F0796E}" srcOrd="1" destOrd="0" parTransId="{46865EC4-745E-4EC8-A517-1DA926B4AE1E}" sibTransId="{FC69040E-2BCC-4565-AF51-611F802349C4}"/>
    <dgm:cxn modelId="{4BA93AD3-BEA9-41DA-928C-0DF95A015F02}" srcId="{4DC1ACA8-D798-48CD-8111-906B8ED7BFE3}" destId="{B4945847-A7E6-4327-8A7E-3FA398B37C27}" srcOrd="1" destOrd="0" parTransId="{F061794F-365A-48F0-8387-85612B2E6B7B}" sibTransId="{9FD7A265-5109-4F12-868F-09D25A468DBB}"/>
    <dgm:cxn modelId="{93A7BEAF-2677-4D0A-9181-BC298C264727}" srcId="{0E3CED8A-0E40-43F9-9E73-7C92A1E13B73}" destId="{3A7100E7-EDEE-42C0-BEFF-D274C510133B}" srcOrd="3" destOrd="0" parTransId="{92986A11-C70C-4A12-AC98-21BE9A9BAF69}" sibTransId="{1E9A7E31-2B58-4A1C-A30D-40C95404E77F}"/>
    <dgm:cxn modelId="{EF8DD977-1A26-45AD-AEF0-3C3A9057D4FC}" srcId="{0E3CED8A-0E40-43F9-9E73-7C92A1E13B73}" destId="{F4150EDC-B087-44C2-AE61-24EF35853D88}" srcOrd="4" destOrd="0" parTransId="{98BF297A-5222-4174-A577-E8BC42B4398A}" sibTransId="{6296593B-165F-4283-9DF3-732880E0996B}"/>
    <dgm:cxn modelId="{906C9B2F-6C1A-40BA-878D-06F667C3E9D9}" srcId="{3A7100E7-EDEE-42C0-BEFF-D274C510133B}" destId="{81EC524A-1D04-4053-8B39-0DCDF337A94E}" srcOrd="4" destOrd="0" parTransId="{03D907BD-560E-41AA-95E6-DEF90B76E1B3}" sibTransId="{414B1014-15B4-41CD-A153-21933B735027}"/>
    <dgm:cxn modelId="{760EC8F8-BF13-4031-8966-765A21006842}" type="presOf" srcId="{DB900924-9EA4-4855-9E41-E9CED342A2ED}" destId="{7673FD11-19DE-4EDC-9E4F-28549F330156}" srcOrd="0" destOrd="0" presId="urn:microsoft.com/office/officeart/2005/8/layout/lProcess2"/>
    <dgm:cxn modelId="{C29910EB-1EB4-46E7-9A2C-3356248325AF}" type="presOf" srcId="{4DC1ACA8-D798-48CD-8111-906B8ED7BFE3}" destId="{3457C4A2-250A-4A9A-8A81-928D80B32FBB}" srcOrd="1" destOrd="0" presId="urn:microsoft.com/office/officeart/2005/8/layout/lProcess2"/>
    <dgm:cxn modelId="{F59C68DD-27D9-4CD4-B083-B01D4ACB74C0}" type="presOf" srcId="{E623E34B-0106-422C-9462-D53D2B31014E}" destId="{4F5626B8-27A5-4F21-B35B-17E4B9C6B607}"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324E269D-7A00-4A0B-ABC3-1AD252027A43}" type="presParOf" srcId="{7E0A27D5-0C37-4216-8372-C8C06B428819}" destId="{16B4A8BE-35FD-4E09-A73D-29FA972FA2D8}" srcOrd="0" destOrd="0" presId="urn:microsoft.com/office/officeart/2005/8/layout/lProcess2"/>
    <dgm:cxn modelId="{D876415C-7073-43C9-AD13-2686F6547A80}" type="presParOf" srcId="{16B4A8BE-35FD-4E09-A73D-29FA972FA2D8}" destId="{E67357D1-B101-4018-81A6-3F8D6F8C482F}" srcOrd="0" destOrd="0" presId="urn:microsoft.com/office/officeart/2005/8/layout/lProcess2"/>
    <dgm:cxn modelId="{AC1A25E3-A93F-484E-A58B-798BB6F98AF7}" type="presParOf" srcId="{16B4A8BE-35FD-4E09-A73D-29FA972FA2D8}" destId="{B6BBCA97-6AFD-464C-9191-53E81446286F}" srcOrd="1" destOrd="0" presId="urn:microsoft.com/office/officeart/2005/8/layout/lProcess2"/>
    <dgm:cxn modelId="{8239ADDC-E0E9-420A-A2BF-DDD4C62B24C0}" type="presParOf" srcId="{16B4A8BE-35FD-4E09-A73D-29FA972FA2D8}" destId="{DCE796E6-8E67-4B0E-94F9-462484ABB115}" srcOrd="2" destOrd="0" presId="urn:microsoft.com/office/officeart/2005/8/layout/lProcess2"/>
    <dgm:cxn modelId="{5E7FA3A9-7870-4632-81D1-BE23C157B727}" type="presParOf" srcId="{DCE796E6-8E67-4B0E-94F9-462484ABB115}" destId="{6BDDFB29-7F72-4DBE-B56A-19ED295EA2C2}" srcOrd="0" destOrd="0" presId="urn:microsoft.com/office/officeart/2005/8/layout/lProcess2"/>
    <dgm:cxn modelId="{B2260E3A-57E5-493D-BA32-79F98609B55A}" type="presParOf" srcId="{6BDDFB29-7F72-4DBE-B56A-19ED295EA2C2}" destId="{6A19D7AA-4CAE-4266-9A8A-8DA44CF10103}" srcOrd="0" destOrd="0" presId="urn:microsoft.com/office/officeart/2005/8/layout/lProcess2"/>
    <dgm:cxn modelId="{DACAC2F8-6A46-4F5A-A696-01B7753CA19D}" type="presParOf" srcId="{6BDDFB29-7F72-4DBE-B56A-19ED295EA2C2}" destId="{2F44DB33-3A0D-48F9-AFC4-59D9FBB8EF5C}" srcOrd="1" destOrd="0" presId="urn:microsoft.com/office/officeart/2005/8/layout/lProcess2"/>
    <dgm:cxn modelId="{4945B573-43A3-4A03-9893-51CCF5FA501F}" type="presParOf" srcId="{6BDDFB29-7F72-4DBE-B56A-19ED295EA2C2}" destId="{548AB339-58FE-477F-A06E-424F2F72BFB6}" srcOrd="2" destOrd="0" presId="urn:microsoft.com/office/officeart/2005/8/layout/lProcess2"/>
    <dgm:cxn modelId="{7159A894-FE99-4251-A8EC-239E80A419B9}" type="presParOf" srcId="{6BDDFB29-7F72-4DBE-B56A-19ED295EA2C2}" destId="{61653D20-FC7E-4208-B362-E335FBE8DB0F}" srcOrd="3" destOrd="0" presId="urn:microsoft.com/office/officeart/2005/8/layout/lProcess2"/>
    <dgm:cxn modelId="{73011495-BDD5-468B-9B3B-384A31163FBC}" type="presParOf" srcId="{6BDDFB29-7F72-4DBE-B56A-19ED295EA2C2}" destId="{5E7E9E86-F7AF-463F-9CB1-06D9B81CF023}" srcOrd="4" destOrd="0" presId="urn:microsoft.com/office/officeart/2005/8/layout/lProcess2"/>
    <dgm:cxn modelId="{7A1E2311-C6E9-4DB1-8D0F-3539B0C797A7}" type="presParOf" srcId="{6BDDFB29-7F72-4DBE-B56A-19ED295EA2C2}" destId="{E0B0E07D-2697-4765-8404-6A6D4FB5837C}" srcOrd="5" destOrd="0" presId="urn:microsoft.com/office/officeart/2005/8/layout/lProcess2"/>
    <dgm:cxn modelId="{94D62EF8-7514-4E9A-8B36-5D9F7E3ECFD5}" type="presParOf" srcId="{6BDDFB29-7F72-4DBE-B56A-19ED295EA2C2}" destId="{789A3B52-EFD4-41F9-BF0E-5F7CB37990A9}" srcOrd="6" destOrd="0" presId="urn:microsoft.com/office/officeart/2005/8/layout/lProcess2"/>
    <dgm:cxn modelId="{485D35C8-A39F-4E64-8BB2-8FEB40A9E338}" type="presParOf" srcId="{6BDDFB29-7F72-4DBE-B56A-19ED295EA2C2}" destId="{5DB76D34-1044-4688-9ACA-8DEB3A6E7F3B}" srcOrd="7" destOrd="0" presId="urn:microsoft.com/office/officeart/2005/8/layout/lProcess2"/>
    <dgm:cxn modelId="{83C1DB42-AA62-46F6-8FDA-5290BA2004CB}" type="presParOf" srcId="{6BDDFB29-7F72-4DBE-B56A-19ED295EA2C2}" destId="{0223BA96-C385-49EB-852A-489173AECDA3}" srcOrd="8" destOrd="0" presId="urn:microsoft.com/office/officeart/2005/8/layout/lProcess2"/>
    <dgm:cxn modelId="{ABB4F98A-3CA6-489A-A426-2966B167A239}" type="presParOf" srcId="{6BDDFB29-7F72-4DBE-B56A-19ED295EA2C2}" destId="{BE23B805-494C-4BE6-B2CB-0F5C84E5462E}" srcOrd="9" destOrd="0" presId="urn:microsoft.com/office/officeart/2005/8/layout/lProcess2"/>
    <dgm:cxn modelId="{9302BAB0-20B3-431A-9B20-F21EE97E2C43}" type="presParOf" srcId="{6BDDFB29-7F72-4DBE-B56A-19ED295EA2C2}" destId="{431565B2-4028-4D50-9E37-BAF88199FDAB}" srcOrd="10" destOrd="0" presId="urn:microsoft.com/office/officeart/2005/8/layout/lProcess2"/>
    <dgm:cxn modelId="{24C40A6E-762E-4BFC-A1DD-B5BE8651B4EE}" type="presParOf" srcId="{7E0A27D5-0C37-4216-8372-C8C06B428819}" destId="{286FB204-4A8B-4A62-A257-C469F55535A6}" srcOrd="1" destOrd="0" presId="urn:microsoft.com/office/officeart/2005/8/layout/lProcess2"/>
    <dgm:cxn modelId="{D6DECD9F-C173-4BBA-8C86-16A700164B5E}" type="presParOf" srcId="{7E0A27D5-0C37-4216-8372-C8C06B428819}" destId="{C500B342-60BB-4BA4-B9CE-ACF13D312E13}" srcOrd="2" destOrd="0" presId="urn:microsoft.com/office/officeart/2005/8/layout/lProcess2"/>
    <dgm:cxn modelId="{FD221587-39E0-4C63-906D-6FCF79D3D2B5}" type="presParOf" srcId="{C500B342-60BB-4BA4-B9CE-ACF13D312E13}" destId="{3323C1B9-D4BE-4666-8668-4F385A4056B5}" srcOrd="0" destOrd="0" presId="urn:microsoft.com/office/officeart/2005/8/layout/lProcess2"/>
    <dgm:cxn modelId="{39A82741-0FBA-4ED2-BEEF-45DE4F2F3140}" type="presParOf" srcId="{C500B342-60BB-4BA4-B9CE-ACF13D312E13}" destId="{2A3C16B3-ED00-4B1E-B898-A458717F1158}" srcOrd="1" destOrd="0" presId="urn:microsoft.com/office/officeart/2005/8/layout/lProcess2"/>
    <dgm:cxn modelId="{F032889A-1525-4484-A5E4-93C7F367FC2F}" type="presParOf" srcId="{C500B342-60BB-4BA4-B9CE-ACF13D312E13}" destId="{CB31DB9B-08A8-4E32-B4EF-B5D5911F8CA6}" srcOrd="2" destOrd="0" presId="urn:microsoft.com/office/officeart/2005/8/layout/lProcess2"/>
    <dgm:cxn modelId="{D77B3212-10D5-4484-B991-383C6E100EB7}" type="presParOf" srcId="{CB31DB9B-08A8-4E32-B4EF-B5D5911F8CA6}" destId="{B5D1DEE8-A142-4017-9AED-9B25043034A7}" srcOrd="0" destOrd="0" presId="urn:microsoft.com/office/officeart/2005/8/layout/lProcess2"/>
    <dgm:cxn modelId="{9C430402-DEC0-4614-8C53-677B77600DA9}" type="presParOf" srcId="{B5D1DEE8-A142-4017-9AED-9B25043034A7}" destId="{34297E8C-0BB9-4041-9914-5AE984485AE4}" srcOrd="0" destOrd="0" presId="urn:microsoft.com/office/officeart/2005/8/layout/lProcess2"/>
    <dgm:cxn modelId="{0699FA30-EBCA-4AEB-8C9F-B9F784C44F65}" type="presParOf" srcId="{B5D1DEE8-A142-4017-9AED-9B25043034A7}" destId="{96F92DD0-CD24-42C1-AA87-FED5FCED77CD}" srcOrd="1" destOrd="0" presId="urn:microsoft.com/office/officeart/2005/8/layout/lProcess2"/>
    <dgm:cxn modelId="{671D1777-B28F-4350-AE3B-EDB24A97B5E6}" type="presParOf" srcId="{B5D1DEE8-A142-4017-9AED-9B25043034A7}" destId="{1F4FC29C-C59C-48F5-9165-BA9501B1EFEC}" srcOrd="2" destOrd="0" presId="urn:microsoft.com/office/officeart/2005/8/layout/lProcess2"/>
    <dgm:cxn modelId="{6BF95881-9F04-41B8-9BAD-A968F65C3A8D}" type="presParOf" srcId="{B5D1DEE8-A142-4017-9AED-9B25043034A7}" destId="{0FF9B88D-83D7-42CF-A631-D0D8A94B08A4}" srcOrd="3" destOrd="0" presId="urn:microsoft.com/office/officeart/2005/8/layout/lProcess2"/>
    <dgm:cxn modelId="{5581B4BE-951E-4C8B-AC17-18A391223C21}" type="presParOf" srcId="{B5D1DEE8-A142-4017-9AED-9B25043034A7}" destId="{1807CE50-44BE-412E-8915-2B863DA4F00B}" srcOrd="4" destOrd="0" presId="urn:microsoft.com/office/officeart/2005/8/layout/lProcess2"/>
    <dgm:cxn modelId="{0A4FC23F-45CF-4CAC-AC7C-473EA4CD0AAC}" type="presParOf" srcId="{B5D1DEE8-A142-4017-9AED-9B25043034A7}" destId="{DB8EAEDF-D03C-4BE1-959B-8E0729ADBFED}" srcOrd="5" destOrd="0" presId="urn:microsoft.com/office/officeart/2005/8/layout/lProcess2"/>
    <dgm:cxn modelId="{C19255E7-4275-41EB-90B7-F3B785C0FAFA}" type="presParOf" srcId="{B5D1DEE8-A142-4017-9AED-9B25043034A7}" destId="{DB920F1C-AD2C-455B-9173-653D279A597D}" srcOrd="6" destOrd="0" presId="urn:microsoft.com/office/officeart/2005/8/layout/lProcess2"/>
    <dgm:cxn modelId="{9A98FD4E-64CA-4AF9-96CF-AB258649F6B2}" type="presParOf" srcId="{B5D1DEE8-A142-4017-9AED-9B25043034A7}" destId="{78E9E720-2BD5-40C7-9348-A49CD664E38D}" srcOrd="7" destOrd="0" presId="urn:microsoft.com/office/officeart/2005/8/layout/lProcess2"/>
    <dgm:cxn modelId="{D8BCB856-7A00-4F68-AA29-F725CB6AD0B9}" type="presParOf" srcId="{B5D1DEE8-A142-4017-9AED-9B25043034A7}" destId="{2D794A68-6E29-4C08-9000-A4137DFDE1E9}" srcOrd="8" destOrd="0" presId="urn:microsoft.com/office/officeart/2005/8/layout/lProcess2"/>
    <dgm:cxn modelId="{5F29636D-02B1-4F9E-93E7-46B41DAC504F}" type="presParOf" srcId="{B5D1DEE8-A142-4017-9AED-9B25043034A7}" destId="{17D9230D-2D1C-4ECF-B52D-420271E97CC3}" srcOrd="9" destOrd="0" presId="urn:microsoft.com/office/officeart/2005/8/layout/lProcess2"/>
    <dgm:cxn modelId="{D2EF27C8-B9FF-49F3-AEEA-15FA2536D04E}" type="presParOf" srcId="{B5D1DEE8-A142-4017-9AED-9B25043034A7}" destId="{BC972700-1603-4FC9-A208-051C4CA26B14}" srcOrd="10" destOrd="0" presId="urn:microsoft.com/office/officeart/2005/8/layout/lProcess2"/>
    <dgm:cxn modelId="{DCFA87FB-A54A-45F7-9C7F-33707545C895}" type="presParOf" srcId="{7E0A27D5-0C37-4216-8372-C8C06B428819}" destId="{78D69BC6-B194-46BD-9262-5187B3F05CD2}" srcOrd="3" destOrd="0" presId="urn:microsoft.com/office/officeart/2005/8/layout/lProcess2"/>
    <dgm:cxn modelId="{F8F97B92-E0F2-4A8E-9D7F-C8EC78527AA8}" type="presParOf" srcId="{7E0A27D5-0C37-4216-8372-C8C06B428819}" destId="{BC3BE507-A1AE-4845-A3C7-0BD968EEBEB0}" srcOrd="4" destOrd="0" presId="urn:microsoft.com/office/officeart/2005/8/layout/lProcess2"/>
    <dgm:cxn modelId="{472B9638-D43D-41E6-837B-C52348D7A1F3}" type="presParOf" srcId="{BC3BE507-A1AE-4845-A3C7-0BD968EEBEB0}" destId="{2695C7FD-7904-44D0-A031-1DFF42EEC4FB}" srcOrd="0" destOrd="0" presId="urn:microsoft.com/office/officeart/2005/8/layout/lProcess2"/>
    <dgm:cxn modelId="{DF4469D5-57CB-4E9A-849A-620B2C94D351}" type="presParOf" srcId="{BC3BE507-A1AE-4845-A3C7-0BD968EEBEB0}" destId="{3457C4A2-250A-4A9A-8A81-928D80B32FBB}" srcOrd="1" destOrd="0" presId="urn:microsoft.com/office/officeart/2005/8/layout/lProcess2"/>
    <dgm:cxn modelId="{7A9D985D-FFBD-457F-BF9E-BE86EF761876}" type="presParOf" srcId="{BC3BE507-A1AE-4845-A3C7-0BD968EEBEB0}" destId="{05D0A6E4-7BD0-4278-97A8-BDCC25854589}" srcOrd="2" destOrd="0" presId="urn:microsoft.com/office/officeart/2005/8/layout/lProcess2"/>
    <dgm:cxn modelId="{CFF83C4A-9A99-4252-A74D-0D205898AE12}" type="presParOf" srcId="{05D0A6E4-7BD0-4278-97A8-BDCC25854589}" destId="{49C21604-D8B0-4B5B-BC35-2FACA32BFE99}" srcOrd="0" destOrd="0" presId="urn:microsoft.com/office/officeart/2005/8/layout/lProcess2"/>
    <dgm:cxn modelId="{F2006363-5902-4ECF-B0E9-FFC9B16683DF}" type="presParOf" srcId="{49C21604-D8B0-4B5B-BC35-2FACA32BFE99}" destId="{89B6C7A2-FFB9-4DA8-9FCC-5501C9F92802}" srcOrd="0" destOrd="0" presId="urn:microsoft.com/office/officeart/2005/8/layout/lProcess2"/>
    <dgm:cxn modelId="{9967B432-04D5-47D4-B81E-EA15963EB35D}" type="presParOf" srcId="{49C21604-D8B0-4B5B-BC35-2FACA32BFE99}" destId="{FC65E530-4FC0-41BB-A619-4C84DDF0BD0A}" srcOrd="1" destOrd="0" presId="urn:microsoft.com/office/officeart/2005/8/layout/lProcess2"/>
    <dgm:cxn modelId="{CA184360-0CC5-4258-841C-0A961A92EBF1}" type="presParOf" srcId="{49C21604-D8B0-4B5B-BC35-2FACA32BFE99}" destId="{8927EAB4-0239-495A-92F4-519BA43846BD}" srcOrd="2" destOrd="0" presId="urn:microsoft.com/office/officeart/2005/8/layout/lProcess2"/>
    <dgm:cxn modelId="{7DC7ACFA-807D-44B8-9B48-D4D25DDE4B46}" type="presParOf" srcId="{49C21604-D8B0-4B5B-BC35-2FACA32BFE99}" destId="{4039E45F-A0EC-46E2-9A32-88859BDAE264}" srcOrd="3" destOrd="0" presId="urn:microsoft.com/office/officeart/2005/8/layout/lProcess2"/>
    <dgm:cxn modelId="{93AA34D4-3A80-4B9B-8033-DB24361E4B54}" type="presParOf" srcId="{49C21604-D8B0-4B5B-BC35-2FACA32BFE99}" destId="{2BB0F798-F8A4-4F2C-81E3-3026BC1EAE9E}" srcOrd="4" destOrd="0" presId="urn:microsoft.com/office/officeart/2005/8/layout/lProcess2"/>
    <dgm:cxn modelId="{0CAFD0AA-B7BF-4C42-B47E-7E199238DB12}" type="presParOf" srcId="{49C21604-D8B0-4B5B-BC35-2FACA32BFE99}" destId="{B8DE40BE-3797-4C96-AB29-56472EFFDAED}" srcOrd="5" destOrd="0" presId="urn:microsoft.com/office/officeart/2005/8/layout/lProcess2"/>
    <dgm:cxn modelId="{36772AD5-0D42-401A-A306-304C8998CF15}" type="presParOf" srcId="{49C21604-D8B0-4B5B-BC35-2FACA32BFE99}" destId="{1E11DDA8-A36A-4ADA-8565-797A09B81E74}" srcOrd="6" destOrd="0" presId="urn:microsoft.com/office/officeart/2005/8/layout/lProcess2"/>
    <dgm:cxn modelId="{2B0E4063-9B62-4026-9482-24AE1F2253E0}" type="presParOf" srcId="{7E0A27D5-0C37-4216-8372-C8C06B428819}" destId="{3072CE20-DC4A-4ACE-94E4-522A68529558}" srcOrd="5" destOrd="0" presId="urn:microsoft.com/office/officeart/2005/8/layout/lProcess2"/>
    <dgm:cxn modelId="{9903F494-3CA7-46FF-BD08-66CCAFE5379A}" type="presParOf" srcId="{7E0A27D5-0C37-4216-8372-C8C06B428819}" destId="{C3810A53-DDF7-4789-B677-CC7EB3B23BD8}" srcOrd="6" destOrd="0" presId="urn:microsoft.com/office/officeart/2005/8/layout/lProcess2"/>
    <dgm:cxn modelId="{333A12D7-DE03-474A-8D72-433E7835B6EC}" type="presParOf" srcId="{C3810A53-DDF7-4789-B677-CC7EB3B23BD8}" destId="{4BA18056-4C13-4F88-93FA-56C7C15AC4B9}" srcOrd="0" destOrd="0" presId="urn:microsoft.com/office/officeart/2005/8/layout/lProcess2"/>
    <dgm:cxn modelId="{90AC3DAC-6AC3-4E0D-9457-A2C75D1BEE16}" type="presParOf" srcId="{C3810A53-DDF7-4789-B677-CC7EB3B23BD8}" destId="{27413A7B-AD05-456E-A0ED-32C896111249}" srcOrd="1" destOrd="0" presId="urn:microsoft.com/office/officeart/2005/8/layout/lProcess2"/>
    <dgm:cxn modelId="{2A3008CB-2616-4099-9278-1693818E9035}" type="presParOf" srcId="{C3810A53-DDF7-4789-B677-CC7EB3B23BD8}" destId="{4D68B184-B89F-462B-B5C4-82957B47B4E4}" srcOrd="2" destOrd="0" presId="urn:microsoft.com/office/officeart/2005/8/layout/lProcess2"/>
    <dgm:cxn modelId="{1A0F192B-7D5C-4B2D-8FF7-108736290DE9}" type="presParOf" srcId="{4D68B184-B89F-462B-B5C4-82957B47B4E4}" destId="{4E908470-C30C-4FBD-89CE-8CA016966894}" srcOrd="0" destOrd="0" presId="urn:microsoft.com/office/officeart/2005/8/layout/lProcess2"/>
    <dgm:cxn modelId="{4925FFB5-AD04-4EE1-A4C6-266A9DC24D23}" type="presParOf" srcId="{4E908470-C30C-4FBD-89CE-8CA016966894}" destId="{A9ED2DE4-6256-46F0-826C-2BB896472834}" srcOrd="0" destOrd="0" presId="urn:microsoft.com/office/officeart/2005/8/layout/lProcess2"/>
    <dgm:cxn modelId="{C040B546-4CF9-4527-9E95-4F2A491BEA8A}" type="presParOf" srcId="{4E908470-C30C-4FBD-89CE-8CA016966894}" destId="{3A8D0DD4-E035-486F-9070-DC6E50B83B8B}" srcOrd="1" destOrd="0" presId="urn:microsoft.com/office/officeart/2005/8/layout/lProcess2"/>
    <dgm:cxn modelId="{DA86AE67-874D-47CF-AD30-938A056B3ADA}" type="presParOf" srcId="{4E908470-C30C-4FBD-89CE-8CA016966894}" destId="{4F5626B8-27A5-4F21-B35B-17E4B9C6B607}" srcOrd="2" destOrd="0" presId="urn:microsoft.com/office/officeart/2005/8/layout/lProcess2"/>
    <dgm:cxn modelId="{23D51D74-FE18-43B8-8C05-2F8EB2F2E1BF}" type="presParOf" srcId="{4E908470-C30C-4FBD-89CE-8CA016966894}" destId="{8D0E1DD4-2D46-4346-A4A1-FD139F49EE4F}" srcOrd="3" destOrd="0" presId="urn:microsoft.com/office/officeart/2005/8/layout/lProcess2"/>
    <dgm:cxn modelId="{666044BB-3CC3-44FC-A92F-54B552285668}" type="presParOf" srcId="{4E908470-C30C-4FBD-89CE-8CA016966894}" destId="{039E4C6A-91C2-4207-AB3E-3A836A5280E3}" srcOrd="4" destOrd="0" presId="urn:microsoft.com/office/officeart/2005/8/layout/lProcess2"/>
    <dgm:cxn modelId="{1FEAA5A6-B67B-4F66-924B-F998008510FA}" type="presParOf" srcId="{4E908470-C30C-4FBD-89CE-8CA016966894}" destId="{8491D99A-67C0-4236-959A-E8F8828C2248}" srcOrd="5" destOrd="0" presId="urn:microsoft.com/office/officeart/2005/8/layout/lProcess2"/>
    <dgm:cxn modelId="{83B3C3FC-4F68-4262-8FB7-E0A0AA1AB5BE}" type="presParOf" srcId="{4E908470-C30C-4FBD-89CE-8CA016966894}" destId="{15904CC5-0FDA-4A58-9C5B-BE809A1621F0}" srcOrd="6" destOrd="0" presId="urn:microsoft.com/office/officeart/2005/8/layout/lProcess2"/>
    <dgm:cxn modelId="{95EA58E3-00B8-4E7E-ACE3-6067764881AD}" type="presParOf" srcId="{4E908470-C30C-4FBD-89CE-8CA016966894}" destId="{61BCD8BE-F1AC-441C-868B-6FFF1F9C7FF9}" srcOrd="7" destOrd="0" presId="urn:microsoft.com/office/officeart/2005/8/layout/lProcess2"/>
    <dgm:cxn modelId="{252ADBF3-2C79-4BD2-BEA2-A08297BB0AB5}" type="presParOf" srcId="{4E908470-C30C-4FBD-89CE-8CA016966894}" destId="{DCACAD52-561D-49BD-B203-263B10DA245B}" srcOrd="8" destOrd="0" presId="urn:microsoft.com/office/officeart/2005/8/layout/lProcess2"/>
    <dgm:cxn modelId="{010619BE-F569-4E61-BA19-442519B5B376}" type="presParOf" srcId="{7E0A27D5-0C37-4216-8372-C8C06B428819}" destId="{88A3D356-5721-4178-A2F2-80867B4CAC9D}" srcOrd="7" destOrd="0" presId="urn:microsoft.com/office/officeart/2005/8/layout/lProcess2"/>
    <dgm:cxn modelId="{6405E47F-8A29-4AA6-A388-0A6DFC097983}" type="presParOf" srcId="{7E0A27D5-0C37-4216-8372-C8C06B428819}" destId="{69AE9724-3EE5-4496-8853-F91CB4EA48EA}" srcOrd="8" destOrd="0" presId="urn:microsoft.com/office/officeart/2005/8/layout/lProcess2"/>
    <dgm:cxn modelId="{24DED7B2-8F48-4B61-941B-BAF6353986B2}" type="presParOf" srcId="{69AE9724-3EE5-4496-8853-F91CB4EA48EA}" destId="{D567847B-B1DB-446A-8339-1C799202CA08}" srcOrd="0" destOrd="0" presId="urn:microsoft.com/office/officeart/2005/8/layout/lProcess2"/>
    <dgm:cxn modelId="{EE2AD617-1B69-4B01-8D93-1128AE1040EE}" type="presParOf" srcId="{69AE9724-3EE5-4496-8853-F91CB4EA48EA}" destId="{698A51BF-8789-41FD-977E-486669FE48DB}" srcOrd="1" destOrd="0" presId="urn:microsoft.com/office/officeart/2005/8/layout/lProcess2"/>
    <dgm:cxn modelId="{9A81720B-31D1-47CF-9C59-0C49E43F82FB}" type="presParOf" srcId="{69AE9724-3EE5-4496-8853-F91CB4EA48EA}" destId="{7F2A787A-467E-452D-BEF6-7AE7D0358FC0}" srcOrd="2" destOrd="0" presId="urn:microsoft.com/office/officeart/2005/8/layout/lProcess2"/>
    <dgm:cxn modelId="{9C4F3DB0-6281-44A2-82C6-9C21037C1C92}" type="presParOf" srcId="{7F2A787A-467E-452D-BEF6-7AE7D0358FC0}" destId="{98BEFC16-737C-4438-81AA-523F9D62CDE6}" srcOrd="0" destOrd="0" presId="urn:microsoft.com/office/officeart/2005/8/layout/lProcess2"/>
    <dgm:cxn modelId="{3CE168D2-E786-498A-83B7-A69E476B4AF3}" type="presParOf" srcId="{98BEFC16-737C-4438-81AA-523F9D62CDE6}" destId="{42BDE6C9-19FC-41D5-9C32-5103B91654F7}" srcOrd="0" destOrd="0" presId="urn:microsoft.com/office/officeart/2005/8/layout/lProcess2"/>
    <dgm:cxn modelId="{AB78EA5D-C1B4-42D0-927C-D130A696ADC9}" type="presParOf" srcId="{98BEFC16-737C-4438-81AA-523F9D62CDE6}" destId="{43E447F2-07A0-47DC-A4EB-920D91DDAD6B}" srcOrd="1" destOrd="0" presId="urn:microsoft.com/office/officeart/2005/8/layout/lProcess2"/>
    <dgm:cxn modelId="{262FD179-E638-48B5-9B3D-44C614B323A7}" type="presParOf" srcId="{98BEFC16-737C-4438-81AA-523F9D62CDE6}" destId="{9049BF6C-8F3F-4B23-BCD3-CC5F03FB1BD9}" srcOrd="2" destOrd="0" presId="urn:microsoft.com/office/officeart/2005/8/layout/lProcess2"/>
    <dgm:cxn modelId="{A366BF56-BC3F-45E9-9BBF-6F5A4620452C}" type="presParOf" srcId="{98BEFC16-737C-4438-81AA-523F9D62CDE6}" destId="{31538EA0-DF4A-494E-B7DD-6266769989C7}" srcOrd="3" destOrd="0" presId="urn:microsoft.com/office/officeart/2005/8/layout/lProcess2"/>
    <dgm:cxn modelId="{7902B254-AD4D-4BB3-9689-378F14CCA030}" type="presParOf" srcId="{98BEFC16-737C-4438-81AA-523F9D62CDE6}" destId="{7673FD11-19DE-4EDC-9E4F-28549F330156}" srcOrd="4" destOrd="0" presId="urn:microsoft.com/office/officeart/2005/8/layout/lProcess2"/>
    <dgm:cxn modelId="{81B4A5D7-1401-44C2-A844-13021D5B2EDA}" type="presParOf" srcId="{98BEFC16-737C-4438-81AA-523F9D62CDE6}" destId="{0BD6ECBE-A84A-410D-B3D3-9C69DDA2466B}" srcOrd="5" destOrd="0" presId="urn:microsoft.com/office/officeart/2005/8/layout/lProcess2"/>
    <dgm:cxn modelId="{F72EC6E5-49C4-4968-881F-A40F591938E8}" type="presParOf" srcId="{98BEFC16-737C-4438-81AA-523F9D62CDE6}" destId="{C1BEDA55-B9C8-4C61-826A-D7D8598892A9}" srcOrd="6" destOrd="0" presId="urn:microsoft.com/office/officeart/2005/8/layout/lProcess2"/>
    <dgm:cxn modelId="{16F85EEE-4BF5-450D-BC9F-9E19BAFE1352}" type="presParOf" srcId="{98BEFC16-737C-4438-81AA-523F9D62CDE6}" destId="{F4423B46-7EC3-4431-A773-B80177848FAD}" srcOrd="7" destOrd="0" presId="urn:microsoft.com/office/officeart/2005/8/layout/lProcess2"/>
    <dgm:cxn modelId="{F0E43E1E-3150-42BB-AABA-5FC743F4E38B}" type="presParOf" srcId="{98BEFC16-737C-4438-81AA-523F9D62CDE6}" destId="{E0562E35-9DEA-40F1-A2B4-764AC3AD0777}" srcOrd="8" destOrd="0" presId="urn:microsoft.com/office/officeart/2005/8/layout/lProcess2"/>
    <dgm:cxn modelId="{0E832846-6D62-43E4-8C7A-99C98FA14041}" type="presParOf" srcId="{98BEFC16-737C-4438-81AA-523F9D62CDE6}" destId="{596FCA04-D651-41E8-AC1F-97731E29EE9E}" srcOrd="9" destOrd="0" presId="urn:microsoft.com/office/officeart/2005/8/layout/lProcess2"/>
    <dgm:cxn modelId="{F5090CDF-EE09-46AF-B995-711B312FE9D9}" type="presParOf" srcId="{98BEFC16-737C-4438-81AA-523F9D62CDE6}" destId="{D49396EA-EBAE-4ADF-88B1-1FA6814E98B5}" srcOrd="10" destOrd="0" presId="urn:microsoft.com/office/officeart/2005/8/layout/lProcess2"/>
  </dgm:cxnLst>
  <dgm:bg/>
  <dgm:whole/>
</dgm:dataModel>
</file>

<file path=ppt/diagrams/data13.xml><?xml version="1.0" encoding="utf-8"?>
<dgm:dataModel xmlns:dgm="http://schemas.openxmlformats.org/drawingml/2006/diagram" xmlns:a="http://schemas.openxmlformats.org/drawingml/2006/main">
  <dgm:ptLst>
    <dgm:pt modelId="{FD0D7A45-C94F-438F-912E-9B77526C8041}"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33FCE277-BF6F-4885-9F0C-A01E3EBEFA7D}">
      <dgm:prSet phldrT="[Text]"/>
      <dgm:spPr>
        <a:solidFill>
          <a:srgbClr val="00B0F0"/>
        </a:solidFill>
      </dgm:spPr>
      <dgm:t>
        <a:bodyPr/>
        <a:lstStyle/>
        <a:p>
          <a:r>
            <a:rPr lang="en-US" dirty="0" smtClean="0">
              <a:solidFill>
                <a:schemeClr val="tx1"/>
              </a:solidFill>
            </a:rPr>
            <a:t>Host Service</a:t>
          </a:r>
          <a:endParaRPr lang="en-US" dirty="0">
            <a:solidFill>
              <a:schemeClr val="tx1"/>
            </a:solidFill>
          </a:endParaRPr>
        </a:p>
      </dgm:t>
    </dgm:pt>
    <dgm:pt modelId="{42539C59-07BE-4B32-AA13-8FFA1BB14086}" type="parTrans" cxnId="{598334BA-3C7E-4BED-8E8B-85AA23D19381}">
      <dgm:prSet/>
      <dgm:spPr/>
      <dgm:t>
        <a:bodyPr/>
        <a:lstStyle/>
        <a:p>
          <a:endParaRPr lang="en-US"/>
        </a:p>
      </dgm:t>
    </dgm:pt>
    <dgm:pt modelId="{EE2C1DBF-E181-4546-A3F2-213A1E090C9A}" type="sibTrans" cxnId="{598334BA-3C7E-4BED-8E8B-85AA23D19381}">
      <dgm:prSet/>
      <dgm:spPr/>
      <dgm:t>
        <a:bodyPr/>
        <a:lstStyle/>
        <a:p>
          <a:endParaRPr lang="en-US"/>
        </a:p>
      </dgm:t>
    </dgm:pt>
    <dgm:pt modelId="{14109C29-5744-45F7-9361-B2ABC2D389A6}">
      <dgm:prSet phldrT="[Text]"/>
      <dgm:spPr/>
      <dgm:t>
        <a:bodyPr/>
        <a:lstStyle/>
        <a:p>
          <a:r>
            <a:rPr lang="en-US" dirty="0" smtClean="0"/>
            <a:t>Address</a:t>
          </a:r>
          <a:endParaRPr lang="en-US" dirty="0"/>
        </a:p>
      </dgm:t>
    </dgm:pt>
    <dgm:pt modelId="{D9655312-3AA8-4AD8-A9C3-9C1E02C6352E}" type="parTrans" cxnId="{1E5A61AB-039A-46A9-B414-28D46B9C00A8}">
      <dgm:prSet/>
      <dgm:spPr/>
      <dgm:t>
        <a:bodyPr/>
        <a:lstStyle/>
        <a:p>
          <a:endParaRPr lang="en-US"/>
        </a:p>
      </dgm:t>
    </dgm:pt>
    <dgm:pt modelId="{F7D5280F-3745-41F9-A8F0-303A7A879DF6}" type="sibTrans" cxnId="{1E5A61AB-039A-46A9-B414-28D46B9C00A8}">
      <dgm:prSet/>
      <dgm:spPr/>
      <dgm:t>
        <a:bodyPr/>
        <a:lstStyle/>
        <a:p>
          <a:endParaRPr lang="en-US"/>
        </a:p>
      </dgm:t>
    </dgm:pt>
    <dgm:pt modelId="{7D12CD5C-4097-4FF5-A12E-574B28FB9E5C}">
      <dgm:prSet phldrT="[Text]"/>
      <dgm:spPr>
        <a:solidFill>
          <a:schemeClr val="tx2"/>
        </a:solidFill>
      </dgm:spPr>
      <dgm:t>
        <a:bodyPr/>
        <a:lstStyle/>
        <a:p>
          <a:r>
            <a:rPr lang="en-US" dirty="0" smtClean="0">
              <a:solidFill>
                <a:schemeClr val="bg2"/>
              </a:solidFill>
            </a:rPr>
            <a:t>Virtual Service</a:t>
          </a:r>
          <a:endParaRPr lang="en-US" dirty="0">
            <a:solidFill>
              <a:schemeClr val="bg2"/>
            </a:solidFill>
          </a:endParaRPr>
        </a:p>
      </dgm:t>
    </dgm:pt>
    <dgm:pt modelId="{B27853EF-4381-4DBE-B425-55BB242A3081}" type="parTrans" cxnId="{6B11F323-FCBF-4249-8405-97B0607A82CC}">
      <dgm:prSet/>
      <dgm:spPr/>
      <dgm:t>
        <a:bodyPr/>
        <a:lstStyle/>
        <a:p>
          <a:endParaRPr lang="en-US"/>
        </a:p>
      </dgm:t>
    </dgm:pt>
    <dgm:pt modelId="{387296AE-129E-4B66-B33F-CB34750980DA}" type="sibTrans" cxnId="{6B11F323-FCBF-4249-8405-97B0607A82CC}">
      <dgm:prSet/>
      <dgm:spPr/>
      <dgm:t>
        <a:bodyPr/>
        <a:lstStyle/>
        <a:p>
          <a:endParaRPr lang="en-US"/>
        </a:p>
      </dgm:t>
    </dgm:pt>
    <dgm:pt modelId="{B95E6516-9EBD-4937-9853-327F74B41EBC}">
      <dgm:prSet phldrT="[Text]"/>
      <dgm:spPr/>
      <dgm:t>
        <a:bodyPr/>
        <a:lstStyle/>
        <a:p>
          <a:r>
            <a:rPr lang="en-US" dirty="0" smtClean="0"/>
            <a:t>Binding</a:t>
          </a:r>
          <a:endParaRPr lang="en-US" dirty="0"/>
        </a:p>
      </dgm:t>
    </dgm:pt>
    <dgm:pt modelId="{3AA8762F-3D07-4585-89CE-1A4665BE4A80}" type="parTrans" cxnId="{46BB5BDC-D87B-47DF-B41B-A6EC187CD1D8}">
      <dgm:prSet/>
      <dgm:spPr/>
    </dgm:pt>
    <dgm:pt modelId="{0E3DB234-D8CA-4349-9DD1-F976B2613BED}" type="sibTrans" cxnId="{46BB5BDC-D87B-47DF-B41B-A6EC187CD1D8}">
      <dgm:prSet/>
      <dgm:spPr/>
    </dgm:pt>
    <dgm:pt modelId="{E3D2D9C2-CF12-426D-9572-E85C002C5EBA}">
      <dgm:prSet phldrT="[Text]"/>
      <dgm:spPr/>
      <dgm:t>
        <a:bodyPr/>
        <a:lstStyle/>
        <a:p>
          <a:r>
            <a:rPr lang="en-US" dirty="0" smtClean="0"/>
            <a:t>Contract</a:t>
          </a:r>
          <a:endParaRPr lang="en-US" dirty="0"/>
        </a:p>
      </dgm:t>
    </dgm:pt>
    <dgm:pt modelId="{5880C88B-8A59-4523-B6F2-0C3B5E9FC8DB}" type="parTrans" cxnId="{184A3CA9-CF9F-40CB-A12C-637A603ED469}">
      <dgm:prSet/>
      <dgm:spPr/>
    </dgm:pt>
    <dgm:pt modelId="{EEBAC0F2-85B9-4CEA-A8D3-1F036E30F625}" type="sibTrans" cxnId="{184A3CA9-CF9F-40CB-A12C-637A603ED469}">
      <dgm:prSet/>
      <dgm:spPr/>
    </dgm:pt>
    <dgm:pt modelId="{F8667FD7-400D-4443-8A1F-CDB416CCC13B}" type="pres">
      <dgm:prSet presAssocID="{FD0D7A45-C94F-438F-912E-9B77526C8041}" presName="Name0" presStyleCnt="0">
        <dgm:presLayoutVars>
          <dgm:chMax val="3"/>
          <dgm:chPref val="1"/>
          <dgm:dir/>
          <dgm:animLvl val="lvl"/>
          <dgm:resizeHandles/>
        </dgm:presLayoutVars>
      </dgm:prSet>
      <dgm:spPr/>
      <dgm:t>
        <a:bodyPr/>
        <a:lstStyle/>
        <a:p>
          <a:endParaRPr lang="en-US"/>
        </a:p>
      </dgm:t>
    </dgm:pt>
    <dgm:pt modelId="{31F77F5B-04DA-493B-A2DE-674974898E09}" type="pres">
      <dgm:prSet presAssocID="{FD0D7A45-C94F-438F-912E-9B77526C8041}" presName="outerBox" presStyleCnt="0"/>
      <dgm:spPr/>
    </dgm:pt>
    <dgm:pt modelId="{CA4B9D4D-F79A-499D-BEA2-B605E9635B87}" type="pres">
      <dgm:prSet presAssocID="{FD0D7A45-C94F-438F-912E-9B77526C8041}" presName="outerBoxParent" presStyleLbl="node1" presStyleIdx="0" presStyleCnt="2" custLinFactNeighborX="-2439" custLinFactNeighborY="-1554"/>
      <dgm:spPr/>
      <dgm:t>
        <a:bodyPr/>
        <a:lstStyle/>
        <a:p>
          <a:endParaRPr lang="en-US"/>
        </a:p>
      </dgm:t>
    </dgm:pt>
    <dgm:pt modelId="{2E883D53-719F-4F58-B913-F741DBEFFF6A}" type="pres">
      <dgm:prSet presAssocID="{FD0D7A45-C94F-438F-912E-9B77526C8041}" presName="outerBoxChildren" presStyleCnt="0"/>
      <dgm:spPr/>
    </dgm:pt>
    <dgm:pt modelId="{91329FA3-12DF-4B2E-B7F0-DD831B6C0AE7}" type="pres">
      <dgm:prSet presAssocID="{14109C29-5744-45F7-9361-B2ABC2D389A6}" presName="oChild" presStyleLbl="fgAcc1" presStyleIdx="0" presStyleCnt="3">
        <dgm:presLayoutVars>
          <dgm:bulletEnabled val="1"/>
        </dgm:presLayoutVars>
      </dgm:prSet>
      <dgm:spPr/>
      <dgm:t>
        <a:bodyPr/>
        <a:lstStyle/>
        <a:p>
          <a:endParaRPr lang="en-US"/>
        </a:p>
      </dgm:t>
    </dgm:pt>
    <dgm:pt modelId="{C4D91346-4B06-4C49-8B15-AAABF6BDF109}" type="pres">
      <dgm:prSet presAssocID="{F7D5280F-3745-41F9-A8F0-303A7A879DF6}" presName="outerSibTrans" presStyleCnt="0"/>
      <dgm:spPr/>
    </dgm:pt>
    <dgm:pt modelId="{A324F95D-A0DE-47B0-8357-A82A6488CED1}" type="pres">
      <dgm:prSet presAssocID="{B95E6516-9EBD-4937-9853-327F74B41EBC}" presName="oChild" presStyleLbl="fgAcc1" presStyleIdx="1" presStyleCnt="3">
        <dgm:presLayoutVars>
          <dgm:bulletEnabled val="1"/>
        </dgm:presLayoutVars>
      </dgm:prSet>
      <dgm:spPr/>
      <dgm:t>
        <a:bodyPr/>
        <a:lstStyle/>
        <a:p>
          <a:endParaRPr lang="en-US"/>
        </a:p>
      </dgm:t>
    </dgm:pt>
    <dgm:pt modelId="{E59F346A-C005-4CAF-9BBE-F36482CC6720}" type="pres">
      <dgm:prSet presAssocID="{0E3DB234-D8CA-4349-9DD1-F976B2613BED}" presName="outerSibTrans" presStyleCnt="0"/>
      <dgm:spPr/>
    </dgm:pt>
    <dgm:pt modelId="{04BDB69D-4546-434C-A6A6-C326F6C3F538}" type="pres">
      <dgm:prSet presAssocID="{E3D2D9C2-CF12-426D-9572-E85C002C5EBA}" presName="oChild" presStyleLbl="fgAcc1" presStyleIdx="2" presStyleCnt="3">
        <dgm:presLayoutVars>
          <dgm:bulletEnabled val="1"/>
        </dgm:presLayoutVars>
      </dgm:prSet>
      <dgm:spPr/>
      <dgm:t>
        <a:bodyPr/>
        <a:lstStyle/>
        <a:p>
          <a:endParaRPr lang="en-US"/>
        </a:p>
      </dgm:t>
    </dgm:pt>
    <dgm:pt modelId="{39B260A1-AC3D-42C1-A2D0-4C8DC61E8947}" type="pres">
      <dgm:prSet presAssocID="{FD0D7A45-C94F-438F-912E-9B77526C8041}" presName="middleBox" presStyleCnt="0"/>
      <dgm:spPr/>
    </dgm:pt>
    <dgm:pt modelId="{8143C577-91B1-4AFA-AB67-217A7F4B5AF9}" type="pres">
      <dgm:prSet presAssocID="{FD0D7A45-C94F-438F-912E-9B77526C8041}" presName="middleBoxParent" presStyleLbl="node1" presStyleIdx="1" presStyleCnt="2"/>
      <dgm:spPr/>
      <dgm:t>
        <a:bodyPr/>
        <a:lstStyle/>
        <a:p>
          <a:endParaRPr lang="en-US"/>
        </a:p>
      </dgm:t>
    </dgm:pt>
    <dgm:pt modelId="{32A11EFB-DD31-483D-B637-D29E46A9D318}" type="pres">
      <dgm:prSet presAssocID="{FD0D7A45-C94F-438F-912E-9B77526C8041}" presName="middleBoxChildren" presStyleCnt="0"/>
      <dgm:spPr/>
    </dgm:pt>
  </dgm:ptLst>
  <dgm:cxnLst>
    <dgm:cxn modelId="{7C7886E9-8F2E-4E59-AE5B-603C3DDEB04E}" type="presOf" srcId="{7D12CD5C-4097-4FF5-A12E-574B28FB9E5C}" destId="{8143C577-91B1-4AFA-AB67-217A7F4B5AF9}" srcOrd="0" destOrd="0" presId="urn:microsoft.com/office/officeart/2005/8/layout/target2"/>
    <dgm:cxn modelId="{184A3CA9-CF9F-40CB-A12C-637A603ED469}" srcId="{33FCE277-BF6F-4885-9F0C-A01E3EBEFA7D}" destId="{E3D2D9C2-CF12-426D-9572-E85C002C5EBA}" srcOrd="2" destOrd="0" parTransId="{5880C88B-8A59-4523-B6F2-0C3B5E9FC8DB}" sibTransId="{EEBAC0F2-85B9-4CEA-A8D3-1F036E30F625}"/>
    <dgm:cxn modelId="{C3E36399-19F8-4501-9C33-DB70F200D038}" type="presOf" srcId="{B95E6516-9EBD-4937-9853-327F74B41EBC}" destId="{A324F95D-A0DE-47B0-8357-A82A6488CED1}" srcOrd="0" destOrd="0" presId="urn:microsoft.com/office/officeart/2005/8/layout/target2"/>
    <dgm:cxn modelId="{5EC6AFE1-A80B-4D4A-8751-01526A753D5B}" type="presOf" srcId="{FD0D7A45-C94F-438F-912E-9B77526C8041}" destId="{F8667FD7-400D-4443-8A1F-CDB416CCC13B}" srcOrd="0" destOrd="0" presId="urn:microsoft.com/office/officeart/2005/8/layout/target2"/>
    <dgm:cxn modelId="{6B11F323-FCBF-4249-8405-97B0607A82CC}" srcId="{FD0D7A45-C94F-438F-912E-9B77526C8041}" destId="{7D12CD5C-4097-4FF5-A12E-574B28FB9E5C}" srcOrd="1" destOrd="0" parTransId="{B27853EF-4381-4DBE-B425-55BB242A3081}" sibTransId="{387296AE-129E-4B66-B33F-CB34750980DA}"/>
    <dgm:cxn modelId="{1E5A61AB-039A-46A9-B414-28D46B9C00A8}" srcId="{33FCE277-BF6F-4885-9F0C-A01E3EBEFA7D}" destId="{14109C29-5744-45F7-9361-B2ABC2D389A6}" srcOrd="0" destOrd="0" parTransId="{D9655312-3AA8-4AD8-A9C3-9C1E02C6352E}" sibTransId="{F7D5280F-3745-41F9-A8F0-303A7A879DF6}"/>
    <dgm:cxn modelId="{598334BA-3C7E-4BED-8E8B-85AA23D19381}" srcId="{FD0D7A45-C94F-438F-912E-9B77526C8041}" destId="{33FCE277-BF6F-4885-9F0C-A01E3EBEFA7D}" srcOrd="0" destOrd="0" parTransId="{42539C59-07BE-4B32-AA13-8FFA1BB14086}" sibTransId="{EE2C1DBF-E181-4546-A3F2-213A1E090C9A}"/>
    <dgm:cxn modelId="{DA3EB14E-1709-4B30-A476-D83C14E3BD87}" type="presOf" srcId="{33FCE277-BF6F-4885-9F0C-A01E3EBEFA7D}" destId="{CA4B9D4D-F79A-499D-BEA2-B605E9635B87}" srcOrd="0" destOrd="0" presId="urn:microsoft.com/office/officeart/2005/8/layout/target2"/>
    <dgm:cxn modelId="{E5BCC28B-668E-47E2-A6A4-052C8690E3AD}" type="presOf" srcId="{E3D2D9C2-CF12-426D-9572-E85C002C5EBA}" destId="{04BDB69D-4546-434C-A6A6-C326F6C3F538}" srcOrd="0" destOrd="0" presId="urn:microsoft.com/office/officeart/2005/8/layout/target2"/>
    <dgm:cxn modelId="{46BB5BDC-D87B-47DF-B41B-A6EC187CD1D8}" srcId="{33FCE277-BF6F-4885-9F0C-A01E3EBEFA7D}" destId="{B95E6516-9EBD-4937-9853-327F74B41EBC}" srcOrd="1" destOrd="0" parTransId="{3AA8762F-3D07-4585-89CE-1A4665BE4A80}" sibTransId="{0E3DB234-D8CA-4349-9DD1-F976B2613BED}"/>
    <dgm:cxn modelId="{406641D6-65C6-4A7F-A87C-7F275AADC083}" type="presOf" srcId="{14109C29-5744-45F7-9361-B2ABC2D389A6}" destId="{91329FA3-12DF-4B2E-B7F0-DD831B6C0AE7}" srcOrd="0" destOrd="0" presId="urn:microsoft.com/office/officeart/2005/8/layout/target2"/>
    <dgm:cxn modelId="{6AACF6DB-12E1-4466-8E39-1716B52C8860}" type="presParOf" srcId="{F8667FD7-400D-4443-8A1F-CDB416CCC13B}" destId="{31F77F5B-04DA-493B-A2DE-674974898E09}" srcOrd="0" destOrd="0" presId="urn:microsoft.com/office/officeart/2005/8/layout/target2"/>
    <dgm:cxn modelId="{C654F269-3207-44D6-A30F-AD2DC7C419CA}" type="presParOf" srcId="{31F77F5B-04DA-493B-A2DE-674974898E09}" destId="{CA4B9D4D-F79A-499D-BEA2-B605E9635B87}" srcOrd="0" destOrd="0" presId="urn:microsoft.com/office/officeart/2005/8/layout/target2"/>
    <dgm:cxn modelId="{24006970-5E99-4064-877B-B4A1921C844E}" type="presParOf" srcId="{31F77F5B-04DA-493B-A2DE-674974898E09}" destId="{2E883D53-719F-4F58-B913-F741DBEFFF6A}" srcOrd="1" destOrd="0" presId="urn:microsoft.com/office/officeart/2005/8/layout/target2"/>
    <dgm:cxn modelId="{28C3E39B-6665-4131-8C6E-B0760ED66713}" type="presParOf" srcId="{2E883D53-719F-4F58-B913-F741DBEFFF6A}" destId="{91329FA3-12DF-4B2E-B7F0-DD831B6C0AE7}" srcOrd="0" destOrd="0" presId="urn:microsoft.com/office/officeart/2005/8/layout/target2"/>
    <dgm:cxn modelId="{41608F1F-9D1A-4EF3-B896-71199FBB8AB8}" type="presParOf" srcId="{2E883D53-719F-4F58-B913-F741DBEFFF6A}" destId="{C4D91346-4B06-4C49-8B15-AAABF6BDF109}" srcOrd="1" destOrd="0" presId="urn:microsoft.com/office/officeart/2005/8/layout/target2"/>
    <dgm:cxn modelId="{B5C74623-08A3-41DD-AA81-E87C7A780D9E}" type="presParOf" srcId="{2E883D53-719F-4F58-B913-F741DBEFFF6A}" destId="{A324F95D-A0DE-47B0-8357-A82A6488CED1}" srcOrd="2" destOrd="0" presId="urn:microsoft.com/office/officeart/2005/8/layout/target2"/>
    <dgm:cxn modelId="{BED81303-B7C4-4DCD-B153-6E5F73BEBCD8}" type="presParOf" srcId="{2E883D53-719F-4F58-B913-F741DBEFFF6A}" destId="{E59F346A-C005-4CAF-9BBE-F36482CC6720}" srcOrd="3" destOrd="0" presId="urn:microsoft.com/office/officeart/2005/8/layout/target2"/>
    <dgm:cxn modelId="{7D51AD6D-377B-4765-9882-D4C0DF4505D4}" type="presParOf" srcId="{2E883D53-719F-4F58-B913-F741DBEFFF6A}" destId="{04BDB69D-4546-434C-A6A6-C326F6C3F538}" srcOrd="4" destOrd="0" presId="urn:microsoft.com/office/officeart/2005/8/layout/target2"/>
    <dgm:cxn modelId="{FB9BEB42-00E2-4702-BE19-333DAD02CF41}" type="presParOf" srcId="{F8667FD7-400D-4443-8A1F-CDB416CCC13B}" destId="{39B260A1-AC3D-42C1-A2D0-4C8DC61E8947}" srcOrd="1" destOrd="0" presId="urn:microsoft.com/office/officeart/2005/8/layout/target2"/>
    <dgm:cxn modelId="{53F4A8A7-DF03-4070-AA84-83BD90989B28}" type="presParOf" srcId="{39B260A1-AC3D-42C1-A2D0-4C8DC61E8947}" destId="{8143C577-91B1-4AFA-AB67-217A7F4B5AF9}" srcOrd="0" destOrd="0" presId="urn:microsoft.com/office/officeart/2005/8/layout/target2"/>
    <dgm:cxn modelId="{E8DEAF0F-927B-4103-9B7A-D2DBB268F4DD}" type="presParOf" srcId="{39B260A1-AC3D-42C1-A2D0-4C8DC61E8947}" destId="{32A11EFB-DD31-483D-B637-D29E46A9D318}" srcOrd="1" destOrd="0" presId="urn:microsoft.com/office/officeart/2005/8/layout/target2"/>
  </dgm:cxnLst>
  <dgm:bg/>
  <dgm:whole/>
</dgm:dataModel>
</file>

<file path=ppt/diagrams/data14.xml><?xml version="1.0" encoding="utf-8"?>
<dgm:dataModel xmlns:dgm="http://schemas.openxmlformats.org/drawingml/2006/diagram" xmlns:a="http://schemas.openxmlformats.org/drawingml/2006/main">
  <dgm:ptLst>
    <dgm:pt modelId="{000FB075-CA42-49FD-AA35-CCA5786444E8}"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7879F070-EA3B-4559-8529-344C79846F9A}">
      <dgm:prSet phldrT="[Text]"/>
      <dgm:spPr>
        <a:solidFill>
          <a:srgbClr val="00B0F0"/>
        </a:solidFill>
      </dgm:spPr>
      <dgm:t>
        <a:bodyPr/>
        <a:lstStyle/>
        <a:p>
          <a:r>
            <a:rPr lang="en-US" dirty="0" smtClean="0"/>
            <a:t>Service Intermediary</a:t>
          </a:r>
          <a:endParaRPr lang="en-US" dirty="0"/>
        </a:p>
      </dgm:t>
    </dgm:pt>
    <dgm:pt modelId="{2DE92A1B-8BD5-44F7-B727-75AECFD273E8}" type="parTrans" cxnId="{429F1551-964A-48F7-AF0B-0E7602F99396}">
      <dgm:prSet/>
      <dgm:spPr/>
      <dgm:t>
        <a:bodyPr/>
        <a:lstStyle/>
        <a:p>
          <a:endParaRPr lang="en-US"/>
        </a:p>
      </dgm:t>
    </dgm:pt>
    <dgm:pt modelId="{99CD47E8-40A0-48DF-9F04-7D50F0A2CABE}" type="sibTrans" cxnId="{429F1551-964A-48F7-AF0B-0E7602F99396}">
      <dgm:prSet/>
      <dgm:spPr/>
      <dgm:t>
        <a:bodyPr/>
        <a:lstStyle/>
        <a:p>
          <a:endParaRPr lang="en-US"/>
        </a:p>
      </dgm:t>
    </dgm:pt>
    <dgm:pt modelId="{756A4F81-38CE-446E-BBB3-32533DB758BE}">
      <dgm:prSet phldrT="[Text]"/>
      <dgm:spPr>
        <a:solidFill>
          <a:schemeClr val="tx2">
            <a:alpha val="89804"/>
          </a:schemeClr>
        </a:solidFill>
      </dgm:spPr>
      <dgm:t>
        <a:bodyPr/>
        <a:lstStyle/>
        <a:p>
          <a:r>
            <a:rPr lang="en-US" dirty="0" smtClean="0"/>
            <a:t>Address</a:t>
          </a:r>
          <a:endParaRPr lang="en-US" dirty="0"/>
        </a:p>
      </dgm:t>
    </dgm:pt>
    <dgm:pt modelId="{C09E7DED-E5E7-47E0-9522-4F12EC14A00A}" type="parTrans" cxnId="{FF5A6F39-E6D9-4C79-97A3-845255378545}">
      <dgm:prSet/>
      <dgm:spPr/>
      <dgm:t>
        <a:bodyPr/>
        <a:lstStyle/>
        <a:p>
          <a:endParaRPr lang="en-US"/>
        </a:p>
      </dgm:t>
    </dgm:pt>
    <dgm:pt modelId="{5D335174-9324-456C-B99D-C5B480E517A0}" type="sibTrans" cxnId="{FF5A6F39-E6D9-4C79-97A3-845255378545}">
      <dgm:prSet/>
      <dgm:spPr/>
      <dgm:t>
        <a:bodyPr/>
        <a:lstStyle/>
        <a:p>
          <a:endParaRPr lang="en-US"/>
        </a:p>
      </dgm:t>
    </dgm:pt>
    <dgm:pt modelId="{3BF74C22-0FEA-425F-83D8-6B3F726F87D1}">
      <dgm:prSet phldrT="[Text]"/>
      <dgm:spPr>
        <a:solidFill>
          <a:srgbClr val="FFCC00">
            <a:alpha val="89804"/>
          </a:srgbClr>
        </a:solidFill>
      </dgm:spPr>
      <dgm:t>
        <a:bodyPr/>
        <a:lstStyle/>
        <a:p>
          <a:r>
            <a:rPr lang="en-US" dirty="0" smtClean="0"/>
            <a:t>Binding</a:t>
          </a:r>
          <a:endParaRPr lang="en-US" dirty="0"/>
        </a:p>
      </dgm:t>
    </dgm:pt>
    <dgm:pt modelId="{9AFA266A-17D4-4C45-8B96-6B11E09A1D38}" type="parTrans" cxnId="{B045D389-E02D-4A75-891A-6E4D94C06880}">
      <dgm:prSet/>
      <dgm:spPr/>
      <dgm:t>
        <a:bodyPr/>
        <a:lstStyle/>
        <a:p>
          <a:endParaRPr lang="en-US"/>
        </a:p>
      </dgm:t>
    </dgm:pt>
    <dgm:pt modelId="{18CCF711-9CD2-4174-AAA9-477F13AF47DD}" type="sibTrans" cxnId="{B045D389-E02D-4A75-891A-6E4D94C06880}">
      <dgm:prSet/>
      <dgm:spPr/>
      <dgm:t>
        <a:bodyPr/>
        <a:lstStyle/>
        <a:p>
          <a:endParaRPr lang="en-US"/>
        </a:p>
      </dgm:t>
    </dgm:pt>
    <dgm:pt modelId="{18B014F4-DFCE-4ADE-80A4-4CCA3CC0C9EC}">
      <dgm:prSet phldrT="[Text]"/>
      <dgm:spPr>
        <a:solidFill>
          <a:schemeClr val="tx2">
            <a:alpha val="90000"/>
          </a:schemeClr>
        </a:solidFill>
      </dgm:spPr>
      <dgm:t>
        <a:bodyPr/>
        <a:lstStyle/>
        <a:p>
          <a:r>
            <a:rPr lang="en-US" dirty="0" smtClean="0"/>
            <a:t>Contract</a:t>
          </a:r>
          <a:endParaRPr lang="en-US" dirty="0"/>
        </a:p>
      </dgm:t>
    </dgm:pt>
    <dgm:pt modelId="{1281AE48-D6C6-4AA8-8D30-77FB255188DA}" type="parTrans" cxnId="{FAAFC52A-8ADC-4D22-84AB-AF73B2ADE239}">
      <dgm:prSet/>
      <dgm:spPr/>
      <dgm:t>
        <a:bodyPr/>
        <a:lstStyle/>
        <a:p>
          <a:endParaRPr lang="en-US"/>
        </a:p>
      </dgm:t>
    </dgm:pt>
    <dgm:pt modelId="{E70C5454-5F1A-45C8-B1B4-194D3C81A6E9}" type="sibTrans" cxnId="{FAAFC52A-8ADC-4D22-84AB-AF73B2ADE239}">
      <dgm:prSet/>
      <dgm:spPr/>
      <dgm:t>
        <a:bodyPr/>
        <a:lstStyle/>
        <a:p>
          <a:endParaRPr lang="en-US"/>
        </a:p>
      </dgm:t>
    </dgm:pt>
    <dgm:pt modelId="{9EB399AD-96CB-4D09-A532-66910CC7D2FF}" type="pres">
      <dgm:prSet presAssocID="{000FB075-CA42-49FD-AA35-CCA5786444E8}" presName="Name0" presStyleCnt="0">
        <dgm:presLayoutVars>
          <dgm:chMax val="3"/>
          <dgm:chPref val="1"/>
          <dgm:dir/>
          <dgm:animLvl val="lvl"/>
          <dgm:resizeHandles/>
        </dgm:presLayoutVars>
      </dgm:prSet>
      <dgm:spPr/>
      <dgm:t>
        <a:bodyPr/>
        <a:lstStyle/>
        <a:p>
          <a:endParaRPr lang="en-US"/>
        </a:p>
      </dgm:t>
    </dgm:pt>
    <dgm:pt modelId="{E831E7A1-E0FB-4B4B-A5D2-44D119610EA8}" type="pres">
      <dgm:prSet presAssocID="{000FB075-CA42-49FD-AA35-CCA5786444E8}" presName="outerBox" presStyleCnt="0"/>
      <dgm:spPr/>
    </dgm:pt>
    <dgm:pt modelId="{6C933214-A283-4DE8-8EB8-4B2C5B27E291}" type="pres">
      <dgm:prSet presAssocID="{000FB075-CA42-49FD-AA35-CCA5786444E8}" presName="outerBoxParent" presStyleLbl="node1" presStyleIdx="0" presStyleCnt="1" custLinFactNeighborX="18644" custLinFactNeighborY="-70130"/>
      <dgm:spPr/>
      <dgm:t>
        <a:bodyPr/>
        <a:lstStyle/>
        <a:p>
          <a:endParaRPr lang="en-US"/>
        </a:p>
      </dgm:t>
    </dgm:pt>
    <dgm:pt modelId="{0A18549F-F7E8-42A5-AFB5-647814E3C327}" type="pres">
      <dgm:prSet presAssocID="{000FB075-CA42-49FD-AA35-CCA5786444E8}" presName="outerBoxChildren" presStyleCnt="0"/>
      <dgm:spPr/>
    </dgm:pt>
    <dgm:pt modelId="{BCB8F042-F82F-44DD-B3C9-0DEABF53446B}" type="pres">
      <dgm:prSet presAssocID="{756A4F81-38CE-446E-BBB3-32533DB758BE}" presName="oChild" presStyleLbl="fgAcc1" presStyleIdx="0" presStyleCnt="3">
        <dgm:presLayoutVars>
          <dgm:bulletEnabled val="1"/>
        </dgm:presLayoutVars>
      </dgm:prSet>
      <dgm:spPr/>
      <dgm:t>
        <a:bodyPr/>
        <a:lstStyle/>
        <a:p>
          <a:endParaRPr lang="en-US"/>
        </a:p>
      </dgm:t>
    </dgm:pt>
    <dgm:pt modelId="{B9EE79E0-8DD0-4D5D-8F19-7C627F715571}" type="pres">
      <dgm:prSet presAssocID="{5D335174-9324-456C-B99D-C5B480E517A0}" presName="outerSibTrans" presStyleCnt="0"/>
      <dgm:spPr/>
    </dgm:pt>
    <dgm:pt modelId="{C13CC055-4955-4205-8A0D-1D537FAD5738}" type="pres">
      <dgm:prSet presAssocID="{3BF74C22-0FEA-425F-83D8-6B3F726F87D1}" presName="oChild" presStyleLbl="fgAcc1" presStyleIdx="1" presStyleCnt="3">
        <dgm:presLayoutVars>
          <dgm:bulletEnabled val="1"/>
        </dgm:presLayoutVars>
      </dgm:prSet>
      <dgm:spPr/>
      <dgm:t>
        <a:bodyPr/>
        <a:lstStyle/>
        <a:p>
          <a:endParaRPr lang="en-US"/>
        </a:p>
      </dgm:t>
    </dgm:pt>
    <dgm:pt modelId="{FB2C9432-7BAB-4A91-AA0C-61A0B80957BE}" type="pres">
      <dgm:prSet presAssocID="{18CCF711-9CD2-4174-AAA9-477F13AF47DD}" presName="outerSibTrans" presStyleCnt="0"/>
      <dgm:spPr/>
    </dgm:pt>
    <dgm:pt modelId="{6398A455-21E9-4288-9E8B-9906B3E99BF8}" type="pres">
      <dgm:prSet presAssocID="{18B014F4-DFCE-4ADE-80A4-4CCA3CC0C9EC}" presName="oChild" presStyleLbl="fgAcc1" presStyleIdx="2" presStyleCnt="3">
        <dgm:presLayoutVars>
          <dgm:bulletEnabled val="1"/>
        </dgm:presLayoutVars>
      </dgm:prSet>
      <dgm:spPr/>
      <dgm:t>
        <a:bodyPr/>
        <a:lstStyle/>
        <a:p>
          <a:endParaRPr lang="en-US"/>
        </a:p>
      </dgm:t>
    </dgm:pt>
  </dgm:ptLst>
  <dgm:cxnLst>
    <dgm:cxn modelId="{B045D389-E02D-4A75-891A-6E4D94C06880}" srcId="{7879F070-EA3B-4559-8529-344C79846F9A}" destId="{3BF74C22-0FEA-425F-83D8-6B3F726F87D1}" srcOrd="1" destOrd="0" parTransId="{9AFA266A-17D4-4C45-8B96-6B11E09A1D38}" sibTransId="{18CCF711-9CD2-4174-AAA9-477F13AF47DD}"/>
    <dgm:cxn modelId="{064E1C8D-3E03-4F7A-8868-4EE5DED01305}" type="presOf" srcId="{756A4F81-38CE-446E-BBB3-32533DB758BE}" destId="{BCB8F042-F82F-44DD-B3C9-0DEABF53446B}" srcOrd="0" destOrd="0" presId="urn:microsoft.com/office/officeart/2005/8/layout/target2"/>
    <dgm:cxn modelId="{8B3E0DD6-4DC5-4513-BEBA-4CA953077A46}" type="presOf" srcId="{18B014F4-DFCE-4ADE-80A4-4CCA3CC0C9EC}" destId="{6398A455-21E9-4288-9E8B-9906B3E99BF8}" srcOrd="0" destOrd="0" presId="urn:microsoft.com/office/officeart/2005/8/layout/target2"/>
    <dgm:cxn modelId="{FAAFC52A-8ADC-4D22-84AB-AF73B2ADE239}" srcId="{7879F070-EA3B-4559-8529-344C79846F9A}" destId="{18B014F4-DFCE-4ADE-80A4-4CCA3CC0C9EC}" srcOrd="2" destOrd="0" parTransId="{1281AE48-D6C6-4AA8-8D30-77FB255188DA}" sibTransId="{E70C5454-5F1A-45C8-B1B4-194D3C81A6E9}"/>
    <dgm:cxn modelId="{7CD728DC-B6B4-4456-8194-F69ED24B14A2}" type="presOf" srcId="{7879F070-EA3B-4559-8529-344C79846F9A}" destId="{6C933214-A283-4DE8-8EB8-4B2C5B27E291}" srcOrd="0" destOrd="0" presId="urn:microsoft.com/office/officeart/2005/8/layout/target2"/>
    <dgm:cxn modelId="{FF5A6F39-E6D9-4C79-97A3-845255378545}" srcId="{7879F070-EA3B-4559-8529-344C79846F9A}" destId="{756A4F81-38CE-446E-BBB3-32533DB758BE}" srcOrd="0" destOrd="0" parTransId="{C09E7DED-E5E7-47E0-9522-4F12EC14A00A}" sibTransId="{5D335174-9324-456C-B99D-C5B480E517A0}"/>
    <dgm:cxn modelId="{E1480AA4-9642-452F-8912-D2A54DE62BF0}" type="presOf" srcId="{3BF74C22-0FEA-425F-83D8-6B3F726F87D1}" destId="{C13CC055-4955-4205-8A0D-1D537FAD5738}" srcOrd="0" destOrd="0" presId="urn:microsoft.com/office/officeart/2005/8/layout/target2"/>
    <dgm:cxn modelId="{78CEC1A7-2E39-47CC-85AF-A90405170096}" type="presOf" srcId="{000FB075-CA42-49FD-AA35-CCA5786444E8}" destId="{9EB399AD-96CB-4D09-A532-66910CC7D2FF}" srcOrd="0" destOrd="0" presId="urn:microsoft.com/office/officeart/2005/8/layout/target2"/>
    <dgm:cxn modelId="{429F1551-964A-48F7-AF0B-0E7602F99396}" srcId="{000FB075-CA42-49FD-AA35-CCA5786444E8}" destId="{7879F070-EA3B-4559-8529-344C79846F9A}" srcOrd="0" destOrd="0" parTransId="{2DE92A1B-8BD5-44F7-B727-75AECFD273E8}" sibTransId="{99CD47E8-40A0-48DF-9F04-7D50F0A2CABE}"/>
    <dgm:cxn modelId="{72E1F1FA-135C-458E-8A3F-849B4F8E337F}" type="presParOf" srcId="{9EB399AD-96CB-4D09-A532-66910CC7D2FF}" destId="{E831E7A1-E0FB-4B4B-A5D2-44D119610EA8}" srcOrd="0" destOrd="0" presId="urn:microsoft.com/office/officeart/2005/8/layout/target2"/>
    <dgm:cxn modelId="{C8CD41DC-42F6-4A69-8212-91A770DDEC08}" type="presParOf" srcId="{E831E7A1-E0FB-4B4B-A5D2-44D119610EA8}" destId="{6C933214-A283-4DE8-8EB8-4B2C5B27E291}" srcOrd="0" destOrd="0" presId="urn:microsoft.com/office/officeart/2005/8/layout/target2"/>
    <dgm:cxn modelId="{C641D9B8-F2AB-4053-B012-12E66089FFDD}" type="presParOf" srcId="{E831E7A1-E0FB-4B4B-A5D2-44D119610EA8}" destId="{0A18549F-F7E8-42A5-AFB5-647814E3C327}" srcOrd="1" destOrd="0" presId="urn:microsoft.com/office/officeart/2005/8/layout/target2"/>
    <dgm:cxn modelId="{3E36009B-4ABC-40AA-A1D7-2AC35D52EBFF}" type="presParOf" srcId="{0A18549F-F7E8-42A5-AFB5-647814E3C327}" destId="{BCB8F042-F82F-44DD-B3C9-0DEABF53446B}" srcOrd="0" destOrd="0" presId="urn:microsoft.com/office/officeart/2005/8/layout/target2"/>
    <dgm:cxn modelId="{80435350-3F32-4283-AE49-DD8265D90DB2}" type="presParOf" srcId="{0A18549F-F7E8-42A5-AFB5-647814E3C327}" destId="{B9EE79E0-8DD0-4D5D-8F19-7C627F715571}" srcOrd="1" destOrd="0" presId="urn:microsoft.com/office/officeart/2005/8/layout/target2"/>
    <dgm:cxn modelId="{87F24CD5-4049-47A2-9A1D-25CE9E66905B}" type="presParOf" srcId="{0A18549F-F7E8-42A5-AFB5-647814E3C327}" destId="{C13CC055-4955-4205-8A0D-1D537FAD5738}" srcOrd="2" destOrd="0" presId="urn:microsoft.com/office/officeart/2005/8/layout/target2"/>
    <dgm:cxn modelId="{74BCDC1F-615F-4F12-B762-226E8E301878}" type="presParOf" srcId="{0A18549F-F7E8-42A5-AFB5-647814E3C327}" destId="{FB2C9432-7BAB-4A91-AA0C-61A0B80957BE}" srcOrd="3" destOrd="0" presId="urn:microsoft.com/office/officeart/2005/8/layout/target2"/>
    <dgm:cxn modelId="{00CBBF8F-A5FC-4A7A-8672-A102D611C7A8}" type="presParOf" srcId="{0A18549F-F7E8-42A5-AFB5-647814E3C327}" destId="{6398A455-21E9-4288-9E8B-9906B3E99BF8}" srcOrd="4" destOrd="0" presId="urn:microsoft.com/office/officeart/2005/8/layout/target2"/>
  </dgm:cxnLst>
  <dgm:bg/>
  <dgm:whole/>
</dgm:dataModel>
</file>

<file path=ppt/diagrams/data15.xml><?xml version="1.0" encoding="utf-8"?>
<dgm:dataModel xmlns:dgm="http://schemas.openxmlformats.org/drawingml/2006/diagram" xmlns:a="http://schemas.openxmlformats.org/drawingml/2006/main">
  <dgm:ptLst>
    <dgm:pt modelId="{000FB075-CA42-49FD-AA35-CCA5786444E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7879F070-EA3B-4559-8529-344C79846F9A}">
      <dgm:prSet phldrT="[Text]"/>
      <dgm:spPr>
        <a:solidFill>
          <a:srgbClr val="00B0F0"/>
        </a:solidFill>
      </dgm:spPr>
      <dgm:t>
        <a:bodyPr/>
        <a:lstStyle/>
        <a:p>
          <a:r>
            <a:rPr lang="en-US" dirty="0" smtClean="0">
              <a:solidFill>
                <a:schemeClr val="tx1"/>
              </a:solidFill>
            </a:rPr>
            <a:t>Messenger</a:t>
          </a:r>
          <a:endParaRPr lang="en-US" dirty="0">
            <a:solidFill>
              <a:schemeClr val="tx1"/>
            </a:solidFill>
          </a:endParaRPr>
        </a:p>
      </dgm:t>
    </dgm:pt>
    <dgm:pt modelId="{2DE92A1B-8BD5-44F7-B727-75AECFD273E8}" type="parTrans" cxnId="{429F1551-964A-48F7-AF0B-0E7602F99396}">
      <dgm:prSet/>
      <dgm:spPr/>
      <dgm:t>
        <a:bodyPr/>
        <a:lstStyle/>
        <a:p>
          <a:endParaRPr lang="en-US"/>
        </a:p>
      </dgm:t>
    </dgm:pt>
    <dgm:pt modelId="{99CD47E8-40A0-48DF-9F04-7D50F0A2CABE}" type="sibTrans" cxnId="{429F1551-964A-48F7-AF0B-0E7602F99396}">
      <dgm:prSet/>
      <dgm:spPr/>
      <dgm:t>
        <a:bodyPr/>
        <a:lstStyle/>
        <a:p>
          <a:endParaRPr lang="en-US"/>
        </a:p>
      </dgm:t>
    </dgm:pt>
    <dgm:pt modelId="{756A4F81-38CE-446E-BBB3-32533DB758BE}">
      <dgm:prSet phldrT="[Text]"/>
      <dgm:spPr>
        <a:solidFill>
          <a:schemeClr val="tx2">
            <a:alpha val="89804"/>
          </a:schemeClr>
        </a:solidFill>
      </dgm:spPr>
      <dgm:t>
        <a:bodyPr/>
        <a:lstStyle/>
        <a:p>
          <a:r>
            <a:rPr lang="en-US" dirty="0" smtClean="0">
              <a:solidFill>
                <a:schemeClr val="bg1"/>
              </a:solidFill>
            </a:rPr>
            <a:t>A</a:t>
          </a:r>
          <a:endParaRPr lang="en-US" dirty="0">
            <a:solidFill>
              <a:schemeClr val="bg1"/>
            </a:solidFill>
          </a:endParaRPr>
        </a:p>
      </dgm:t>
    </dgm:pt>
    <dgm:pt modelId="{C09E7DED-E5E7-47E0-9522-4F12EC14A00A}" type="parTrans" cxnId="{FF5A6F39-E6D9-4C79-97A3-845255378545}">
      <dgm:prSet/>
      <dgm:spPr/>
      <dgm:t>
        <a:bodyPr/>
        <a:lstStyle/>
        <a:p>
          <a:endParaRPr lang="en-US"/>
        </a:p>
      </dgm:t>
    </dgm:pt>
    <dgm:pt modelId="{5D335174-9324-456C-B99D-C5B480E517A0}" type="sibTrans" cxnId="{FF5A6F39-E6D9-4C79-97A3-845255378545}">
      <dgm:prSet/>
      <dgm:spPr/>
      <dgm:t>
        <a:bodyPr/>
        <a:lstStyle/>
        <a:p>
          <a:endParaRPr lang="en-US"/>
        </a:p>
      </dgm:t>
    </dgm:pt>
    <dgm:pt modelId="{18B014F4-DFCE-4ADE-80A4-4CCA3CC0C9EC}">
      <dgm:prSet phldrT="[Text]"/>
      <dgm:spPr>
        <a:solidFill>
          <a:schemeClr val="tx2">
            <a:alpha val="90000"/>
          </a:schemeClr>
        </a:solidFill>
      </dgm:spPr>
      <dgm:t>
        <a:bodyPr/>
        <a:lstStyle/>
        <a:p>
          <a:r>
            <a:rPr lang="en-US" dirty="0" smtClean="0">
              <a:solidFill>
                <a:schemeClr val="bg1"/>
              </a:solidFill>
            </a:rPr>
            <a:t>C</a:t>
          </a:r>
          <a:endParaRPr lang="en-US" dirty="0">
            <a:solidFill>
              <a:schemeClr val="bg1"/>
            </a:solidFill>
          </a:endParaRPr>
        </a:p>
      </dgm:t>
    </dgm:pt>
    <dgm:pt modelId="{1281AE48-D6C6-4AA8-8D30-77FB255188DA}" type="parTrans" cxnId="{FAAFC52A-8ADC-4D22-84AB-AF73B2ADE239}">
      <dgm:prSet/>
      <dgm:spPr/>
      <dgm:t>
        <a:bodyPr/>
        <a:lstStyle/>
        <a:p>
          <a:endParaRPr lang="en-US"/>
        </a:p>
      </dgm:t>
    </dgm:pt>
    <dgm:pt modelId="{E70C5454-5F1A-45C8-B1B4-194D3C81A6E9}" type="sibTrans" cxnId="{FAAFC52A-8ADC-4D22-84AB-AF73B2ADE239}">
      <dgm:prSet/>
      <dgm:spPr/>
      <dgm:t>
        <a:bodyPr/>
        <a:lstStyle/>
        <a:p>
          <a:endParaRPr lang="en-US"/>
        </a:p>
      </dgm:t>
    </dgm:pt>
    <dgm:pt modelId="{3BF74C22-0FEA-425F-83D8-6B3F726F87D1}">
      <dgm:prSet phldrT="[Text]"/>
      <dgm:spPr>
        <a:solidFill>
          <a:srgbClr val="FFCC00">
            <a:alpha val="89804"/>
          </a:srgbClr>
        </a:solidFill>
      </dgm:spPr>
      <dgm:t>
        <a:bodyPr/>
        <a:lstStyle/>
        <a:p>
          <a:r>
            <a:rPr lang="en-US" dirty="0" smtClean="0">
              <a:solidFill>
                <a:schemeClr val="bg1"/>
              </a:solidFill>
            </a:rPr>
            <a:t>B</a:t>
          </a:r>
          <a:endParaRPr lang="en-US" dirty="0">
            <a:solidFill>
              <a:schemeClr val="bg1"/>
            </a:solidFill>
          </a:endParaRPr>
        </a:p>
      </dgm:t>
    </dgm:pt>
    <dgm:pt modelId="{18CCF711-9CD2-4174-AAA9-477F13AF47DD}" type="sibTrans" cxnId="{B045D389-E02D-4A75-891A-6E4D94C06880}">
      <dgm:prSet/>
      <dgm:spPr/>
      <dgm:t>
        <a:bodyPr/>
        <a:lstStyle/>
        <a:p>
          <a:endParaRPr lang="en-US"/>
        </a:p>
      </dgm:t>
    </dgm:pt>
    <dgm:pt modelId="{9AFA266A-17D4-4C45-8B96-6B11E09A1D38}" type="parTrans" cxnId="{B045D389-E02D-4A75-891A-6E4D94C06880}">
      <dgm:prSet/>
      <dgm:spPr/>
      <dgm:t>
        <a:bodyPr/>
        <a:lstStyle/>
        <a:p>
          <a:endParaRPr lang="en-US"/>
        </a:p>
      </dgm:t>
    </dgm:pt>
    <dgm:pt modelId="{FB6DE653-5C0B-4ED3-995F-B04549F8AE85}" type="pres">
      <dgm:prSet presAssocID="{000FB075-CA42-49FD-AA35-CCA5786444E8}" presName="theList" presStyleCnt="0">
        <dgm:presLayoutVars>
          <dgm:dir/>
          <dgm:animLvl val="lvl"/>
          <dgm:resizeHandles val="exact"/>
        </dgm:presLayoutVars>
      </dgm:prSet>
      <dgm:spPr/>
      <dgm:t>
        <a:bodyPr/>
        <a:lstStyle/>
        <a:p>
          <a:endParaRPr lang="en-US"/>
        </a:p>
      </dgm:t>
    </dgm:pt>
    <dgm:pt modelId="{BC0DDCDB-90BB-4DE2-84E5-2EFF079AEF1E}" type="pres">
      <dgm:prSet presAssocID="{7879F070-EA3B-4559-8529-344C79846F9A}" presName="compNode" presStyleCnt="0"/>
      <dgm:spPr/>
    </dgm:pt>
    <dgm:pt modelId="{1B5DE851-5F45-49AF-A721-4FC4D2627BE2}" type="pres">
      <dgm:prSet presAssocID="{7879F070-EA3B-4559-8529-344C79846F9A}" presName="aNode" presStyleLbl="bgShp" presStyleIdx="0" presStyleCnt="1" custLinFactNeighborX="-5882"/>
      <dgm:spPr/>
      <dgm:t>
        <a:bodyPr/>
        <a:lstStyle/>
        <a:p>
          <a:endParaRPr lang="en-US"/>
        </a:p>
      </dgm:t>
    </dgm:pt>
    <dgm:pt modelId="{54747007-559D-4689-BCF4-3103B95CCAF8}" type="pres">
      <dgm:prSet presAssocID="{7879F070-EA3B-4559-8529-344C79846F9A}" presName="textNode" presStyleLbl="bgShp" presStyleIdx="0" presStyleCnt="1"/>
      <dgm:spPr/>
      <dgm:t>
        <a:bodyPr/>
        <a:lstStyle/>
        <a:p>
          <a:endParaRPr lang="en-US"/>
        </a:p>
      </dgm:t>
    </dgm:pt>
    <dgm:pt modelId="{DCDAA24A-129B-420E-939B-FD9128C93125}" type="pres">
      <dgm:prSet presAssocID="{7879F070-EA3B-4559-8529-344C79846F9A}" presName="compChildNode" presStyleCnt="0"/>
      <dgm:spPr/>
    </dgm:pt>
    <dgm:pt modelId="{0558D6C5-0A5A-4C33-9806-17E6772C9CC3}" type="pres">
      <dgm:prSet presAssocID="{7879F070-EA3B-4559-8529-344C79846F9A}" presName="theInnerList" presStyleCnt="0"/>
      <dgm:spPr/>
    </dgm:pt>
    <dgm:pt modelId="{9EA572C5-10F9-45ED-81C3-113C9D04D19A}" type="pres">
      <dgm:prSet presAssocID="{756A4F81-38CE-446E-BBB3-32533DB758BE}" presName="childNode" presStyleLbl="node1" presStyleIdx="0" presStyleCnt="3">
        <dgm:presLayoutVars>
          <dgm:bulletEnabled val="1"/>
        </dgm:presLayoutVars>
      </dgm:prSet>
      <dgm:spPr/>
      <dgm:t>
        <a:bodyPr/>
        <a:lstStyle/>
        <a:p>
          <a:endParaRPr lang="en-US"/>
        </a:p>
      </dgm:t>
    </dgm:pt>
    <dgm:pt modelId="{B609E9D4-CDEB-4375-8357-8B14E4E10F47}" type="pres">
      <dgm:prSet presAssocID="{756A4F81-38CE-446E-BBB3-32533DB758BE}" presName="aSpace2" presStyleCnt="0"/>
      <dgm:spPr/>
    </dgm:pt>
    <dgm:pt modelId="{2508EA8E-751B-4316-941D-E931AE6CCBB0}" type="pres">
      <dgm:prSet presAssocID="{3BF74C22-0FEA-425F-83D8-6B3F726F87D1}" presName="childNode" presStyleLbl="node1" presStyleIdx="1" presStyleCnt="3">
        <dgm:presLayoutVars>
          <dgm:bulletEnabled val="1"/>
        </dgm:presLayoutVars>
      </dgm:prSet>
      <dgm:spPr/>
      <dgm:t>
        <a:bodyPr/>
        <a:lstStyle/>
        <a:p>
          <a:endParaRPr lang="en-US"/>
        </a:p>
      </dgm:t>
    </dgm:pt>
    <dgm:pt modelId="{B72A208A-2CD2-4DC7-9604-EBAFBED699FE}" type="pres">
      <dgm:prSet presAssocID="{3BF74C22-0FEA-425F-83D8-6B3F726F87D1}" presName="aSpace2" presStyleCnt="0"/>
      <dgm:spPr/>
    </dgm:pt>
    <dgm:pt modelId="{FC616CFE-2D0B-467D-9706-7FE5A919FF92}" type="pres">
      <dgm:prSet presAssocID="{18B014F4-DFCE-4ADE-80A4-4CCA3CC0C9EC}" presName="childNode" presStyleLbl="node1" presStyleIdx="2" presStyleCnt="3">
        <dgm:presLayoutVars>
          <dgm:bulletEnabled val="1"/>
        </dgm:presLayoutVars>
      </dgm:prSet>
      <dgm:spPr/>
      <dgm:t>
        <a:bodyPr/>
        <a:lstStyle/>
        <a:p>
          <a:endParaRPr lang="en-US"/>
        </a:p>
      </dgm:t>
    </dgm:pt>
  </dgm:ptLst>
  <dgm:cxnLst>
    <dgm:cxn modelId="{B045D389-E02D-4A75-891A-6E4D94C06880}" srcId="{7879F070-EA3B-4559-8529-344C79846F9A}" destId="{3BF74C22-0FEA-425F-83D8-6B3F726F87D1}" srcOrd="1" destOrd="0" parTransId="{9AFA266A-17D4-4C45-8B96-6B11E09A1D38}" sibTransId="{18CCF711-9CD2-4174-AAA9-477F13AF47DD}"/>
    <dgm:cxn modelId="{EEECC7D9-D423-4AE1-BB54-ADE2359B8081}" type="presOf" srcId="{7879F070-EA3B-4559-8529-344C79846F9A}" destId="{54747007-559D-4689-BCF4-3103B95CCAF8}" srcOrd="1" destOrd="0" presId="urn:microsoft.com/office/officeart/2005/8/layout/lProcess2"/>
    <dgm:cxn modelId="{08C29DEE-CD9E-47CE-8760-6A39E002FF3A}" type="presOf" srcId="{18B014F4-DFCE-4ADE-80A4-4CCA3CC0C9EC}" destId="{FC616CFE-2D0B-467D-9706-7FE5A919FF92}" srcOrd="0" destOrd="0" presId="urn:microsoft.com/office/officeart/2005/8/layout/lProcess2"/>
    <dgm:cxn modelId="{B501B105-DFD0-4A2F-80D6-C1B20FA53C5D}" type="presOf" srcId="{756A4F81-38CE-446E-BBB3-32533DB758BE}" destId="{9EA572C5-10F9-45ED-81C3-113C9D04D19A}" srcOrd="0" destOrd="0" presId="urn:microsoft.com/office/officeart/2005/8/layout/lProcess2"/>
    <dgm:cxn modelId="{54DD2493-0454-43C1-A284-249B507D0828}" type="presOf" srcId="{3BF74C22-0FEA-425F-83D8-6B3F726F87D1}" destId="{2508EA8E-751B-4316-941D-E931AE6CCBB0}" srcOrd="0" destOrd="0" presId="urn:microsoft.com/office/officeart/2005/8/layout/lProcess2"/>
    <dgm:cxn modelId="{8DEADC81-6BC8-49ED-9F58-7443D2B90728}" type="presOf" srcId="{7879F070-EA3B-4559-8529-344C79846F9A}" destId="{1B5DE851-5F45-49AF-A721-4FC4D2627BE2}" srcOrd="0" destOrd="0" presId="urn:microsoft.com/office/officeart/2005/8/layout/lProcess2"/>
    <dgm:cxn modelId="{FAAFC52A-8ADC-4D22-84AB-AF73B2ADE239}" srcId="{7879F070-EA3B-4559-8529-344C79846F9A}" destId="{18B014F4-DFCE-4ADE-80A4-4CCA3CC0C9EC}" srcOrd="2" destOrd="0" parTransId="{1281AE48-D6C6-4AA8-8D30-77FB255188DA}" sibTransId="{E70C5454-5F1A-45C8-B1B4-194D3C81A6E9}"/>
    <dgm:cxn modelId="{FF5A6F39-E6D9-4C79-97A3-845255378545}" srcId="{7879F070-EA3B-4559-8529-344C79846F9A}" destId="{756A4F81-38CE-446E-BBB3-32533DB758BE}" srcOrd="0" destOrd="0" parTransId="{C09E7DED-E5E7-47E0-9522-4F12EC14A00A}" sibTransId="{5D335174-9324-456C-B99D-C5B480E517A0}"/>
    <dgm:cxn modelId="{95274947-18CC-4AD9-8C00-B61FD138A298}" type="presOf" srcId="{000FB075-CA42-49FD-AA35-CCA5786444E8}" destId="{FB6DE653-5C0B-4ED3-995F-B04549F8AE85}" srcOrd="0" destOrd="0" presId="urn:microsoft.com/office/officeart/2005/8/layout/lProcess2"/>
    <dgm:cxn modelId="{429F1551-964A-48F7-AF0B-0E7602F99396}" srcId="{000FB075-CA42-49FD-AA35-CCA5786444E8}" destId="{7879F070-EA3B-4559-8529-344C79846F9A}" srcOrd="0" destOrd="0" parTransId="{2DE92A1B-8BD5-44F7-B727-75AECFD273E8}" sibTransId="{99CD47E8-40A0-48DF-9F04-7D50F0A2CABE}"/>
    <dgm:cxn modelId="{6A6FA509-61FC-424F-BA2A-8B7E82F9D6FE}" type="presParOf" srcId="{FB6DE653-5C0B-4ED3-995F-B04549F8AE85}" destId="{BC0DDCDB-90BB-4DE2-84E5-2EFF079AEF1E}" srcOrd="0" destOrd="0" presId="urn:microsoft.com/office/officeart/2005/8/layout/lProcess2"/>
    <dgm:cxn modelId="{7CA4DB5D-EE02-4BD1-8199-3EC9003C3983}" type="presParOf" srcId="{BC0DDCDB-90BB-4DE2-84E5-2EFF079AEF1E}" destId="{1B5DE851-5F45-49AF-A721-4FC4D2627BE2}" srcOrd="0" destOrd="0" presId="urn:microsoft.com/office/officeart/2005/8/layout/lProcess2"/>
    <dgm:cxn modelId="{D86DAE13-1570-45FF-99B7-467177F615BE}" type="presParOf" srcId="{BC0DDCDB-90BB-4DE2-84E5-2EFF079AEF1E}" destId="{54747007-559D-4689-BCF4-3103B95CCAF8}" srcOrd="1" destOrd="0" presId="urn:microsoft.com/office/officeart/2005/8/layout/lProcess2"/>
    <dgm:cxn modelId="{974C4892-5230-4E73-9546-6AA1740A84B1}" type="presParOf" srcId="{BC0DDCDB-90BB-4DE2-84E5-2EFF079AEF1E}" destId="{DCDAA24A-129B-420E-939B-FD9128C93125}" srcOrd="2" destOrd="0" presId="urn:microsoft.com/office/officeart/2005/8/layout/lProcess2"/>
    <dgm:cxn modelId="{53F38B8B-5969-48C7-B247-832146684111}" type="presParOf" srcId="{DCDAA24A-129B-420E-939B-FD9128C93125}" destId="{0558D6C5-0A5A-4C33-9806-17E6772C9CC3}" srcOrd="0" destOrd="0" presId="urn:microsoft.com/office/officeart/2005/8/layout/lProcess2"/>
    <dgm:cxn modelId="{759F14E4-DDCC-4115-8183-15FB1305E0BC}" type="presParOf" srcId="{0558D6C5-0A5A-4C33-9806-17E6772C9CC3}" destId="{9EA572C5-10F9-45ED-81C3-113C9D04D19A}" srcOrd="0" destOrd="0" presId="urn:microsoft.com/office/officeart/2005/8/layout/lProcess2"/>
    <dgm:cxn modelId="{F6249627-836E-4D9E-809A-F9B6DD22CBDD}" type="presParOf" srcId="{0558D6C5-0A5A-4C33-9806-17E6772C9CC3}" destId="{B609E9D4-CDEB-4375-8357-8B14E4E10F47}" srcOrd="1" destOrd="0" presId="urn:microsoft.com/office/officeart/2005/8/layout/lProcess2"/>
    <dgm:cxn modelId="{99931B8A-0F5C-40E3-BC30-580C0C4DEBA3}" type="presParOf" srcId="{0558D6C5-0A5A-4C33-9806-17E6772C9CC3}" destId="{2508EA8E-751B-4316-941D-E931AE6CCBB0}" srcOrd="2" destOrd="0" presId="urn:microsoft.com/office/officeart/2005/8/layout/lProcess2"/>
    <dgm:cxn modelId="{9C001D61-9487-46CD-B5FC-2E0136F68140}" type="presParOf" srcId="{0558D6C5-0A5A-4C33-9806-17E6772C9CC3}" destId="{B72A208A-2CD2-4DC7-9604-EBAFBED699FE}" srcOrd="3" destOrd="0" presId="urn:microsoft.com/office/officeart/2005/8/layout/lProcess2"/>
    <dgm:cxn modelId="{CA16059D-2D9A-4304-85A5-959C0EAA153A}" type="presParOf" srcId="{0558D6C5-0A5A-4C33-9806-17E6772C9CC3}" destId="{FC616CFE-2D0B-467D-9706-7FE5A919FF92}" srcOrd="4" destOrd="0" presId="urn:microsoft.com/office/officeart/2005/8/layout/lProcess2"/>
  </dgm:cxnLst>
  <dgm:bg/>
  <dgm:whole/>
</dgm:dataModel>
</file>

<file path=ppt/diagrams/data16.xml><?xml version="1.0" encoding="utf-8"?>
<dgm:dataModel xmlns:dgm="http://schemas.openxmlformats.org/drawingml/2006/diagram" xmlns:a="http://schemas.openxmlformats.org/drawingml/2006/main">
  <dgm:ptLst>
    <dgm:pt modelId="{000FB075-CA42-49FD-AA35-CCA5786444E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7879F070-EA3B-4559-8529-344C79846F9A}">
      <dgm:prSet phldrT="[Text]" custT="1"/>
      <dgm:spPr>
        <a:solidFill>
          <a:srgbClr val="00B0F0"/>
        </a:solidFill>
      </dgm:spPr>
      <dgm:t>
        <a:bodyPr/>
        <a:lstStyle/>
        <a:p>
          <a:r>
            <a:rPr lang="en-US" sz="1800" dirty="0" smtClean="0">
              <a:solidFill>
                <a:schemeClr val="tx1"/>
              </a:solidFill>
            </a:rPr>
            <a:t>Broker</a:t>
          </a:r>
          <a:endParaRPr lang="en-US" sz="1800" dirty="0">
            <a:solidFill>
              <a:schemeClr val="tx1"/>
            </a:solidFill>
          </a:endParaRPr>
        </a:p>
      </dgm:t>
    </dgm:pt>
    <dgm:pt modelId="{2DE92A1B-8BD5-44F7-B727-75AECFD273E8}" type="parTrans" cxnId="{429F1551-964A-48F7-AF0B-0E7602F99396}">
      <dgm:prSet/>
      <dgm:spPr/>
      <dgm:t>
        <a:bodyPr/>
        <a:lstStyle/>
        <a:p>
          <a:endParaRPr lang="en-US"/>
        </a:p>
      </dgm:t>
    </dgm:pt>
    <dgm:pt modelId="{99CD47E8-40A0-48DF-9F04-7D50F0A2CABE}" type="sibTrans" cxnId="{429F1551-964A-48F7-AF0B-0E7602F99396}">
      <dgm:prSet/>
      <dgm:spPr/>
      <dgm:t>
        <a:bodyPr/>
        <a:lstStyle/>
        <a:p>
          <a:endParaRPr lang="en-US"/>
        </a:p>
      </dgm:t>
    </dgm:pt>
    <dgm:pt modelId="{756A4F81-38CE-446E-BBB3-32533DB758BE}">
      <dgm:prSet phldrT="[Text]"/>
      <dgm:spPr>
        <a:solidFill>
          <a:schemeClr val="tx2">
            <a:alpha val="89804"/>
          </a:schemeClr>
        </a:solidFill>
      </dgm:spPr>
      <dgm:t>
        <a:bodyPr/>
        <a:lstStyle/>
        <a:p>
          <a:r>
            <a:rPr lang="en-US" dirty="0" smtClean="0">
              <a:solidFill>
                <a:schemeClr val="bg1"/>
              </a:solidFill>
            </a:rPr>
            <a:t>A</a:t>
          </a:r>
          <a:endParaRPr lang="en-US" dirty="0">
            <a:solidFill>
              <a:schemeClr val="bg1"/>
            </a:solidFill>
          </a:endParaRPr>
        </a:p>
      </dgm:t>
    </dgm:pt>
    <dgm:pt modelId="{C09E7DED-E5E7-47E0-9522-4F12EC14A00A}" type="parTrans" cxnId="{FF5A6F39-E6D9-4C79-97A3-845255378545}">
      <dgm:prSet/>
      <dgm:spPr/>
      <dgm:t>
        <a:bodyPr/>
        <a:lstStyle/>
        <a:p>
          <a:endParaRPr lang="en-US"/>
        </a:p>
      </dgm:t>
    </dgm:pt>
    <dgm:pt modelId="{5D335174-9324-456C-B99D-C5B480E517A0}" type="sibTrans" cxnId="{FF5A6F39-E6D9-4C79-97A3-845255378545}">
      <dgm:prSet/>
      <dgm:spPr/>
      <dgm:t>
        <a:bodyPr/>
        <a:lstStyle/>
        <a:p>
          <a:endParaRPr lang="en-US"/>
        </a:p>
      </dgm:t>
    </dgm:pt>
    <dgm:pt modelId="{18B014F4-DFCE-4ADE-80A4-4CCA3CC0C9EC}">
      <dgm:prSet phldrT="[Text]"/>
      <dgm:spPr>
        <a:solidFill>
          <a:schemeClr val="tx2">
            <a:alpha val="90000"/>
          </a:schemeClr>
        </a:solidFill>
      </dgm:spPr>
      <dgm:t>
        <a:bodyPr/>
        <a:lstStyle/>
        <a:p>
          <a:r>
            <a:rPr lang="en-US" dirty="0" smtClean="0">
              <a:solidFill>
                <a:schemeClr val="bg1"/>
              </a:solidFill>
            </a:rPr>
            <a:t>C</a:t>
          </a:r>
          <a:endParaRPr lang="en-US" dirty="0">
            <a:solidFill>
              <a:schemeClr val="bg1"/>
            </a:solidFill>
          </a:endParaRPr>
        </a:p>
      </dgm:t>
    </dgm:pt>
    <dgm:pt modelId="{1281AE48-D6C6-4AA8-8D30-77FB255188DA}" type="parTrans" cxnId="{FAAFC52A-8ADC-4D22-84AB-AF73B2ADE239}">
      <dgm:prSet/>
      <dgm:spPr/>
      <dgm:t>
        <a:bodyPr/>
        <a:lstStyle/>
        <a:p>
          <a:endParaRPr lang="en-US"/>
        </a:p>
      </dgm:t>
    </dgm:pt>
    <dgm:pt modelId="{E70C5454-5F1A-45C8-B1B4-194D3C81A6E9}" type="sibTrans" cxnId="{FAAFC52A-8ADC-4D22-84AB-AF73B2ADE239}">
      <dgm:prSet/>
      <dgm:spPr/>
      <dgm:t>
        <a:bodyPr/>
        <a:lstStyle/>
        <a:p>
          <a:endParaRPr lang="en-US"/>
        </a:p>
      </dgm:t>
    </dgm:pt>
    <dgm:pt modelId="{3BF74C22-0FEA-425F-83D8-6B3F726F87D1}">
      <dgm:prSet phldrT="[Text]"/>
      <dgm:spPr>
        <a:solidFill>
          <a:srgbClr val="FFCC00">
            <a:alpha val="89804"/>
          </a:srgbClr>
        </a:solidFill>
      </dgm:spPr>
      <dgm:t>
        <a:bodyPr/>
        <a:lstStyle/>
        <a:p>
          <a:r>
            <a:rPr lang="en-US" dirty="0" smtClean="0">
              <a:solidFill>
                <a:schemeClr val="bg1"/>
              </a:solidFill>
            </a:rPr>
            <a:t>B</a:t>
          </a:r>
          <a:endParaRPr lang="en-US" dirty="0">
            <a:solidFill>
              <a:schemeClr val="bg1"/>
            </a:solidFill>
          </a:endParaRPr>
        </a:p>
      </dgm:t>
    </dgm:pt>
    <dgm:pt modelId="{18CCF711-9CD2-4174-AAA9-477F13AF47DD}" type="sibTrans" cxnId="{B045D389-E02D-4A75-891A-6E4D94C06880}">
      <dgm:prSet/>
      <dgm:spPr/>
      <dgm:t>
        <a:bodyPr/>
        <a:lstStyle/>
        <a:p>
          <a:endParaRPr lang="en-US"/>
        </a:p>
      </dgm:t>
    </dgm:pt>
    <dgm:pt modelId="{9AFA266A-17D4-4C45-8B96-6B11E09A1D38}" type="parTrans" cxnId="{B045D389-E02D-4A75-891A-6E4D94C06880}">
      <dgm:prSet/>
      <dgm:spPr/>
      <dgm:t>
        <a:bodyPr/>
        <a:lstStyle/>
        <a:p>
          <a:endParaRPr lang="en-US"/>
        </a:p>
      </dgm:t>
    </dgm:pt>
    <dgm:pt modelId="{FB6DE653-5C0B-4ED3-995F-B04549F8AE85}" type="pres">
      <dgm:prSet presAssocID="{000FB075-CA42-49FD-AA35-CCA5786444E8}" presName="theList" presStyleCnt="0">
        <dgm:presLayoutVars>
          <dgm:dir/>
          <dgm:animLvl val="lvl"/>
          <dgm:resizeHandles val="exact"/>
        </dgm:presLayoutVars>
      </dgm:prSet>
      <dgm:spPr/>
      <dgm:t>
        <a:bodyPr/>
        <a:lstStyle/>
        <a:p>
          <a:endParaRPr lang="en-US"/>
        </a:p>
      </dgm:t>
    </dgm:pt>
    <dgm:pt modelId="{BC0DDCDB-90BB-4DE2-84E5-2EFF079AEF1E}" type="pres">
      <dgm:prSet presAssocID="{7879F070-EA3B-4559-8529-344C79846F9A}" presName="compNode" presStyleCnt="0"/>
      <dgm:spPr/>
    </dgm:pt>
    <dgm:pt modelId="{1B5DE851-5F45-49AF-A721-4FC4D2627BE2}" type="pres">
      <dgm:prSet presAssocID="{7879F070-EA3B-4559-8529-344C79846F9A}" presName="aNode" presStyleLbl="bgShp" presStyleIdx="0" presStyleCnt="1"/>
      <dgm:spPr/>
      <dgm:t>
        <a:bodyPr/>
        <a:lstStyle/>
        <a:p>
          <a:endParaRPr lang="en-US"/>
        </a:p>
      </dgm:t>
    </dgm:pt>
    <dgm:pt modelId="{54747007-559D-4689-BCF4-3103B95CCAF8}" type="pres">
      <dgm:prSet presAssocID="{7879F070-EA3B-4559-8529-344C79846F9A}" presName="textNode" presStyleLbl="bgShp" presStyleIdx="0" presStyleCnt="1"/>
      <dgm:spPr/>
      <dgm:t>
        <a:bodyPr/>
        <a:lstStyle/>
        <a:p>
          <a:endParaRPr lang="en-US"/>
        </a:p>
      </dgm:t>
    </dgm:pt>
    <dgm:pt modelId="{DCDAA24A-129B-420E-939B-FD9128C93125}" type="pres">
      <dgm:prSet presAssocID="{7879F070-EA3B-4559-8529-344C79846F9A}" presName="compChildNode" presStyleCnt="0"/>
      <dgm:spPr/>
    </dgm:pt>
    <dgm:pt modelId="{0558D6C5-0A5A-4C33-9806-17E6772C9CC3}" type="pres">
      <dgm:prSet presAssocID="{7879F070-EA3B-4559-8529-344C79846F9A}" presName="theInnerList" presStyleCnt="0"/>
      <dgm:spPr/>
    </dgm:pt>
    <dgm:pt modelId="{9EA572C5-10F9-45ED-81C3-113C9D04D19A}" type="pres">
      <dgm:prSet presAssocID="{756A4F81-38CE-446E-BBB3-32533DB758BE}" presName="childNode" presStyleLbl="node1" presStyleIdx="0" presStyleCnt="3">
        <dgm:presLayoutVars>
          <dgm:bulletEnabled val="1"/>
        </dgm:presLayoutVars>
      </dgm:prSet>
      <dgm:spPr/>
      <dgm:t>
        <a:bodyPr/>
        <a:lstStyle/>
        <a:p>
          <a:endParaRPr lang="en-US"/>
        </a:p>
      </dgm:t>
    </dgm:pt>
    <dgm:pt modelId="{B609E9D4-CDEB-4375-8357-8B14E4E10F47}" type="pres">
      <dgm:prSet presAssocID="{756A4F81-38CE-446E-BBB3-32533DB758BE}" presName="aSpace2" presStyleCnt="0"/>
      <dgm:spPr/>
    </dgm:pt>
    <dgm:pt modelId="{2508EA8E-751B-4316-941D-E931AE6CCBB0}" type="pres">
      <dgm:prSet presAssocID="{3BF74C22-0FEA-425F-83D8-6B3F726F87D1}" presName="childNode" presStyleLbl="node1" presStyleIdx="1" presStyleCnt="3">
        <dgm:presLayoutVars>
          <dgm:bulletEnabled val="1"/>
        </dgm:presLayoutVars>
      </dgm:prSet>
      <dgm:spPr/>
      <dgm:t>
        <a:bodyPr/>
        <a:lstStyle/>
        <a:p>
          <a:endParaRPr lang="en-US"/>
        </a:p>
      </dgm:t>
    </dgm:pt>
    <dgm:pt modelId="{B72A208A-2CD2-4DC7-9604-EBAFBED699FE}" type="pres">
      <dgm:prSet presAssocID="{3BF74C22-0FEA-425F-83D8-6B3F726F87D1}" presName="aSpace2" presStyleCnt="0"/>
      <dgm:spPr/>
    </dgm:pt>
    <dgm:pt modelId="{FC616CFE-2D0B-467D-9706-7FE5A919FF92}" type="pres">
      <dgm:prSet presAssocID="{18B014F4-DFCE-4ADE-80A4-4CCA3CC0C9EC}" presName="childNode" presStyleLbl="node1" presStyleIdx="2" presStyleCnt="3">
        <dgm:presLayoutVars>
          <dgm:bulletEnabled val="1"/>
        </dgm:presLayoutVars>
      </dgm:prSet>
      <dgm:spPr/>
      <dgm:t>
        <a:bodyPr/>
        <a:lstStyle/>
        <a:p>
          <a:endParaRPr lang="en-US"/>
        </a:p>
      </dgm:t>
    </dgm:pt>
  </dgm:ptLst>
  <dgm:cxnLst>
    <dgm:cxn modelId="{B045D389-E02D-4A75-891A-6E4D94C06880}" srcId="{7879F070-EA3B-4559-8529-344C79846F9A}" destId="{3BF74C22-0FEA-425F-83D8-6B3F726F87D1}" srcOrd="1" destOrd="0" parTransId="{9AFA266A-17D4-4C45-8B96-6B11E09A1D38}" sibTransId="{18CCF711-9CD2-4174-AAA9-477F13AF47DD}"/>
    <dgm:cxn modelId="{A69B48EB-9F9D-4B75-A502-423AE7B6FFC6}" type="presOf" srcId="{3BF74C22-0FEA-425F-83D8-6B3F726F87D1}" destId="{2508EA8E-751B-4316-941D-E931AE6CCBB0}" srcOrd="0" destOrd="0" presId="urn:microsoft.com/office/officeart/2005/8/layout/lProcess2"/>
    <dgm:cxn modelId="{5CEE36EC-9D5D-4C32-BB22-2A23117CDA04}" type="presOf" srcId="{7879F070-EA3B-4559-8529-344C79846F9A}" destId="{54747007-559D-4689-BCF4-3103B95CCAF8}" srcOrd="1" destOrd="0" presId="urn:microsoft.com/office/officeart/2005/8/layout/lProcess2"/>
    <dgm:cxn modelId="{C31DD942-88F7-4EED-839C-7213E8DCD8A8}" type="presOf" srcId="{756A4F81-38CE-446E-BBB3-32533DB758BE}" destId="{9EA572C5-10F9-45ED-81C3-113C9D04D19A}" srcOrd="0" destOrd="0" presId="urn:microsoft.com/office/officeart/2005/8/layout/lProcess2"/>
    <dgm:cxn modelId="{FAAFC52A-8ADC-4D22-84AB-AF73B2ADE239}" srcId="{7879F070-EA3B-4559-8529-344C79846F9A}" destId="{18B014F4-DFCE-4ADE-80A4-4CCA3CC0C9EC}" srcOrd="2" destOrd="0" parTransId="{1281AE48-D6C6-4AA8-8D30-77FB255188DA}" sibTransId="{E70C5454-5F1A-45C8-B1B4-194D3C81A6E9}"/>
    <dgm:cxn modelId="{8E77115C-4370-43DE-AAC0-8E374C35A39F}" type="presOf" srcId="{18B014F4-DFCE-4ADE-80A4-4CCA3CC0C9EC}" destId="{FC616CFE-2D0B-467D-9706-7FE5A919FF92}" srcOrd="0" destOrd="0" presId="urn:microsoft.com/office/officeart/2005/8/layout/lProcess2"/>
    <dgm:cxn modelId="{FF5A6F39-E6D9-4C79-97A3-845255378545}" srcId="{7879F070-EA3B-4559-8529-344C79846F9A}" destId="{756A4F81-38CE-446E-BBB3-32533DB758BE}" srcOrd="0" destOrd="0" parTransId="{C09E7DED-E5E7-47E0-9522-4F12EC14A00A}" sibTransId="{5D335174-9324-456C-B99D-C5B480E517A0}"/>
    <dgm:cxn modelId="{8D3FDC6E-CD2C-43FC-A953-60123ABE3060}" type="presOf" srcId="{000FB075-CA42-49FD-AA35-CCA5786444E8}" destId="{FB6DE653-5C0B-4ED3-995F-B04549F8AE85}" srcOrd="0" destOrd="0" presId="urn:microsoft.com/office/officeart/2005/8/layout/lProcess2"/>
    <dgm:cxn modelId="{98E4E51F-0662-4599-A853-D82DE9C7A24A}" type="presOf" srcId="{7879F070-EA3B-4559-8529-344C79846F9A}" destId="{1B5DE851-5F45-49AF-A721-4FC4D2627BE2}" srcOrd="0" destOrd="0" presId="urn:microsoft.com/office/officeart/2005/8/layout/lProcess2"/>
    <dgm:cxn modelId="{429F1551-964A-48F7-AF0B-0E7602F99396}" srcId="{000FB075-CA42-49FD-AA35-CCA5786444E8}" destId="{7879F070-EA3B-4559-8529-344C79846F9A}" srcOrd="0" destOrd="0" parTransId="{2DE92A1B-8BD5-44F7-B727-75AECFD273E8}" sibTransId="{99CD47E8-40A0-48DF-9F04-7D50F0A2CABE}"/>
    <dgm:cxn modelId="{9709D1FE-58E4-40F9-9160-B6EA7830C1B0}" type="presParOf" srcId="{FB6DE653-5C0B-4ED3-995F-B04549F8AE85}" destId="{BC0DDCDB-90BB-4DE2-84E5-2EFF079AEF1E}" srcOrd="0" destOrd="0" presId="urn:microsoft.com/office/officeart/2005/8/layout/lProcess2"/>
    <dgm:cxn modelId="{714CFEE0-C5AF-4531-A03F-9A98EDAA5146}" type="presParOf" srcId="{BC0DDCDB-90BB-4DE2-84E5-2EFF079AEF1E}" destId="{1B5DE851-5F45-49AF-A721-4FC4D2627BE2}" srcOrd="0" destOrd="0" presId="urn:microsoft.com/office/officeart/2005/8/layout/lProcess2"/>
    <dgm:cxn modelId="{AF52D7AF-B21B-4071-92D8-55B4F0CB0B13}" type="presParOf" srcId="{BC0DDCDB-90BB-4DE2-84E5-2EFF079AEF1E}" destId="{54747007-559D-4689-BCF4-3103B95CCAF8}" srcOrd="1" destOrd="0" presId="urn:microsoft.com/office/officeart/2005/8/layout/lProcess2"/>
    <dgm:cxn modelId="{4938775F-DC61-4180-B45E-86BDFDB455F6}" type="presParOf" srcId="{BC0DDCDB-90BB-4DE2-84E5-2EFF079AEF1E}" destId="{DCDAA24A-129B-420E-939B-FD9128C93125}" srcOrd="2" destOrd="0" presId="urn:microsoft.com/office/officeart/2005/8/layout/lProcess2"/>
    <dgm:cxn modelId="{72BC8FF0-A724-43D0-AB9E-CD7875A04C82}" type="presParOf" srcId="{DCDAA24A-129B-420E-939B-FD9128C93125}" destId="{0558D6C5-0A5A-4C33-9806-17E6772C9CC3}" srcOrd="0" destOrd="0" presId="urn:microsoft.com/office/officeart/2005/8/layout/lProcess2"/>
    <dgm:cxn modelId="{72815983-22E6-4D32-BC99-0AAF692D6C36}" type="presParOf" srcId="{0558D6C5-0A5A-4C33-9806-17E6772C9CC3}" destId="{9EA572C5-10F9-45ED-81C3-113C9D04D19A}" srcOrd="0" destOrd="0" presId="urn:microsoft.com/office/officeart/2005/8/layout/lProcess2"/>
    <dgm:cxn modelId="{59624F3F-5069-4F07-8B4E-C4CB83210CA7}" type="presParOf" srcId="{0558D6C5-0A5A-4C33-9806-17E6772C9CC3}" destId="{B609E9D4-CDEB-4375-8357-8B14E4E10F47}" srcOrd="1" destOrd="0" presId="urn:microsoft.com/office/officeart/2005/8/layout/lProcess2"/>
    <dgm:cxn modelId="{4F83713A-CA91-4605-8FC2-A14CF187EB43}" type="presParOf" srcId="{0558D6C5-0A5A-4C33-9806-17E6772C9CC3}" destId="{2508EA8E-751B-4316-941D-E931AE6CCBB0}" srcOrd="2" destOrd="0" presId="urn:microsoft.com/office/officeart/2005/8/layout/lProcess2"/>
    <dgm:cxn modelId="{2A2D4E7D-0092-4F77-9222-CBFA6A22115C}" type="presParOf" srcId="{0558D6C5-0A5A-4C33-9806-17E6772C9CC3}" destId="{B72A208A-2CD2-4DC7-9604-EBAFBED699FE}" srcOrd="3" destOrd="0" presId="urn:microsoft.com/office/officeart/2005/8/layout/lProcess2"/>
    <dgm:cxn modelId="{6A297FA9-4BB9-4D2A-A72B-7563EEC65506}" type="presParOf" srcId="{0558D6C5-0A5A-4C33-9806-17E6772C9CC3}" destId="{FC616CFE-2D0B-467D-9706-7FE5A919FF92}" srcOrd="4" destOrd="0" presId="urn:microsoft.com/office/officeart/2005/8/layout/lProcess2"/>
  </dgm:cxnLst>
  <dgm:bg/>
  <dgm:whole/>
</dgm:dataModel>
</file>

<file path=ppt/diagrams/data17.xml><?xml version="1.0" encoding="utf-8"?>
<dgm:dataModel xmlns:dgm="http://schemas.openxmlformats.org/drawingml/2006/diagram" xmlns:a="http://schemas.openxmlformats.org/drawingml/2006/main">
  <dgm:ptLst>
    <dgm:pt modelId="{000FB075-CA42-49FD-AA35-CCA5786444E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7879F070-EA3B-4559-8529-344C79846F9A}">
      <dgm:prSet phldrT="[Text]" custT="1"/>
      <dgm:spPr>
        <a:solidFill>
          <a:srgbClr val="00B0F0"/>
        </a:solidFill>
      </dgm:spPr>
      <dgm:t>
        <a:bodyPr/>
        <a:lstStyle/>
        <a:p>
          <a:r>
            <a:rPr lang="en-US" sz="1800" dirty="0" smtClean="0">
              <a:solidFill>
                <a:schemeClr val="tx1"/>
              </a:solidFill>
            </a:rPr>
            <a:t>Dispatcher</a:t>
          </a:r>
          <a:endParaRPr lang="en-US" sz="1800" dirty="0">
            <a:solidFill>
              <a:schemeClr val="tx1"/>
            </a:solidFill>
          </a:endParaRPr>
        </a:p>
      </dgm:t>
    </dgm:pt>
    <dgm:pt modelId="{2DE92A1B-8BD5-44F7-B727-75AECFD273E8}" type="parTrans" cxnId="{429F1551-964A-48F7-AF0B-0E7602F99396}">
      <dgm:prSet/>
      <dgm:spPr/>
      <dgm:t>
        <a:bodyPr/>
        <a:lstStyle/>
        <a:p>
          <a:endParaRPr lang="en-US"/>
        </a:p>
      </dgm:t>
    </dgm:pt>
    <dgm:pt modelId="{99CD47E8-40A0-48DF-9F04-7D50F0A2CABE}" type="sibTrans" cxnId="{429F1551-964A-48F7-AF0B-0E7602F99396}">
      <dgm:prSet/>
      <dgm:spPr/>
      <dgm:t>
        <a:bodyPr/>
        <a:lstStyle/>
        <a:p>
          <a:endParaRPr lang="en-US"/>
        </a:p>
      </dgm:t>
    </dgm:pt>
    <dgm:pt modelId="{756A4F81-38CE-446E-BBB3-32533DB758BE}">
      <dgm:prSet phldrT="[Text]"/>
      <dgm:spPr>
        <a:solidFill>
          <a:schemeClr val="tx2">
            <a:alpha val="89804"/>
          </a:schemeClr>
        </a:solidFill>
      </dgm:spPr>
      <dgm:t>
        <a:bodyPr/>
        <a:lstStyle/>
        <a:p>
          <a:r>
            <a:rPr lang="en-US" dirty="0" smtClean="0">
              <a:solidFill>
                <a:schemeClr val="bg1"/>
              </a:solidFill>
            </a:rPr>
            <a:t>A</a:t>
          </a:r>
          <a:endParaRPr lang="en-US" dirty="0">
            <a:solidFill>
              <a:schemeClr val="bg1"/>
            </a:solidFill>
          </a:endParaRPr>
        </a:p>
      </dgm:t>
    </dgm:pt>
    <dgm:pt modelId="{C09E7DED-E5E7-47E0-9522-4F12EC14A00A}" type="parTrans" cxnId="{FF5A6F39-E6D9-4C79-97A3-845255378545}">
      <dgm:prSet/>
      <dgm:spPr/>
      <dgm:t>
        <a:bodyPr/>
        <a:lstStyle/>
        <a:p>
          <a:endParaRPr lang="en-US"/>
        </a:p>
      </dgm:t>
    </dgm:pt>
    <dgm:pt modelId="{5D335174-9324-456C-B99D-C5B480E517A0}" type="sibTrans" cxnId="{FF5A6F39-E6D9-4C79-97A3-845255378545}">
      <dgm:prSet/>
      <dgm:spPr/>
      <dgm:t>
        <a:bodyPr/>
        <a:lstStyle/>
        <a:p>
          <a:endParaRPr lang="en-US"/>
        </a:p>
      </dgm:t>
    </dgm:pt>
    <dgm:pt modelId="{18B014F4-DFCE-4ADE-80A4-4CCA3CC0C9EC}">
      <dgm:prSet phldrT="[Text]"/>
      <dgm:spPr>
        <a:solidFill>
          <a:schemeClr val="tx2">
            <a:alpha val="90000"/>
          </a:schemeClr>
        </a:solidFill>
      </dgm:spPr>
      <dgm:t>
        <a:bodyPr/>
        <a:lstStyle/>
        <a:p>
          <a:r>
            <a:rPr lang="en-US" dirty="0" smtClean="0">
              <a:solidFill>
                <a:schemeClr val="bg1"/>
              </a:solidFill>
            </a:rPr>
            <a:t>C</a:t>
          </a:r>
          <a:endParaRPr lang="en-US" dirty="0">
            <a:solidFill>
              <a:schemeClr val="bg1"/>
            </a:solidFill>
          </a:endParaRPr>
        </a:p>
      </dgm:t>
    </dgm:pt>
    <dgm:pt modelId="{1281AE48-D6C6-4AA8-8D30-77FB255188DA}" type="parTrans" cxnId="{FAAFC52A-8ADC-4D22-84AB-AF73B2ADE239}">
      <dgm:prSet/>
      <dgm:spPr/>
      <dgm:t>
        <a:bodyPr/>
        <a:lstStyle/>
        <a:p>
          <a:endParaRPr lang="en-US"/>
        </a:p>
      </dgm:t>
    </dgm:pt>
    <dgm:pt modelId="{E70C5454-5F1A-45C8-B1B4-194D3C81A6E9}" type="sibTrans" cxnId="{FAAFC52A-8ADC-4D22-84AB-AF73B2ADE239}">
      <dgm:prSet/>
      <dgm:spPr/>
      <dgm:t>
        <a:bodyPr/>
        <a:lstStyle/>
        <a:p>
          <a:endParaRPr lang="en-US"/>
        </a:p>
      </dgm:t>
    </dgm:pt>
    <dgm:pt modelId="{3BF74C22-0FEA-425F-83D8-6B3F726F87D1}">
      <dgm:prSet phldrT="[Text]"/>
      <dgm:spPr>
        <a:solidFill>
          <a:srgbClr val="FFCC00">
            <a:alpha val="89804"/>
          </a:srgbClr>
        </a:solidFill>
      </dgm:spPr>
      <dgm:t>
        <a:bodyPr/>
        <a:lstStyle/>
        <a:p>
          <a:r>
            <a:rPr lang="en-US" dirty="0" smtClean="0">
              <a:solidFill>
                <a:schemeClr val="bg1"/>
              </a:solidFill>
            </a:rPr>
            <a:t>B</a:t>
          </a:r>
          <a:endParaRPr lang="en-US" dirty="0">
            <a:solidFill>
              <a:schemeClr val="bg1"/>
            </a:solidFill>
          </a:endParaRPr>
        </a:p>
      </dgm:t>
    </dgm:pt>
    <dgm:pt modelId="{18CCF711-9CD2-4174-AAA9-477F13AF47DD}" type="sibTrans" cxnId="{B045D389-E02D-4A75-891A-6E4D94C06880}">
      <dgm:prSet/>
      <dgm:spPr/>
      <dgm:t>
        <a:bodyPr/>
        <a:lstStyle/>
        <a:p>
          <a:endParaRPr lang="en-US"/>
        </a:p>
      </dgm:t>
    </dgm:pt>
    <dgm:pt modelId="{9AFA266A-17D4-4C45-8B96-6B11E09A1D38}" type="parTrans" cxnId="{B045D389-E02D-4A75-891A-6E4D94C06880}">
      <dgm:prSet/>
      <dgm:spPr/>
      <dgm:t>
        <a:bodyPr/>
        <a:lstStyle/>
        <a:p>
          <a:endParaRPr lang="en-US"/>
        </a:p>
      </dgm:t>
    </dgm:pt>
    <dgm:pt modelId="{FB6DE653-5C0B-4ED3-995F-B04549F8AE85}" type="pres">
      <dgm:prSet presAssocID="{000FB075-CA42-49FD-AA35-CCA5786444E8}" presName="theList" presStyleCnt="0">
        <dgm:presLayoutVars>
          <dgm:dir/>
          <dgm:animLvl val="lvl"/>
          <dgm:resizeHandles val="exact"/>
        </dgm:presLayoutVars>
      </dgm:prSet>
      <dgm:spPr/>
      <dgm:t>
        <a:bodyPr/>
        <a:lstStyle/>
        <a:p>
          <a:endParaRPr lang="en-US"/>
        </a:p>
      </dgm:t>
    </dgm:pt>
    <dgm:pt modelId="{BC0DDCDB-90BB-4DE2-84E5-2EFF079AEF1E}" type="pres">
      <dgm:prSet presAssocID="{7879F070-EA3B-4559-8529-344C79846F9A}" presName="compNode" presStyleCnt="0"/>
      <dgm:spPr/>
    </dgm:pt>
    <dgm:pt modelId="{1B5DE851-5F45-49AF-A721-4FC4D2627BE2}" type="pres">
      <dgm:prSet presAssocID="{7879F070-EA3B-4559-8529-344C79846F9A}" presName="aNode" presStyleLbl="bgShp" presStyleIdx="0" presStyleCnt="1"/>
      <dgm:spPr/>
      <dgm:t>
        <a:bodyPr/>
        <a:lstStyle/>
        <a:p>
          <a:endParaRPr lang="en-US"/>
        </a:p>
      </dgm:t>
    </dgm:pt>
    <dgm:pt modelId="{54747007-559D-4689-BCF4-3103B95CCAF8}" type="pres">
      <dgm:prSet presAssocID="{7879F070-EA3B-4559-8529-344C79846F9A}" presName="textNode" presStyleLbl="bgShp" presStyleIdx="0" presStyleCnt="1"/>
      <dgm:spPr/>
      <dgm:t>
        <a:bodyPr/>
        <a:lstStyle/>
        <a:p>
          <a:endParaRPr lang="en-US"/>
        </a:p>
      </dgm:t>
    </dgm:pt>
    <dgm:pt modelId="{DCDAA24A-129B-420E-939B-FD9128C93125}" type="pres">
      <dgm:prSet presAssocID="{7879F070-EA3B-4559-8529-344C79846F9A}" presName="compChildNode" presStyleCnt="0"/>
      <dgm:spPr/>
    </dgm:pt>
    <dgm:pt modelId="{0558D6C5-0A5A-4C33-9806-17E6772C9CC3}" type="pres">
      <dgm:prSet presAssocID="{7879F070-EA3B-4559-8529-344C79846F9A}" presName="theInnerList" presStyleCnt="0"/>
      <dgm:spPr/>
    </dgm:pt>
    <dgm:pt modelId="{9EA572C5-10F9-45ED-81C3-113C9D04D19A}" type="pres">
      <dgm:prSet presAssocID="{756A4F81-38CE-446E-BBB3-32533DB758BE}" presName="childNode" presStyleLbl="node1" presStyleIdx="0" presStyleCnt="3">
        <dgm:presLayoutVars>
          <dgm:bulletEnabled val="1"/>
        </dgm:presLayoutVars>
      </dgm:prSet>
      <dgm:spPr/>
      <dgm:t>
        <a:bodyPr/>
        <a:lstStyle/>
        <a:p>
          <a:endParaRPr lang="en-US"/>
        </a:p>
      </dgm:t>
    </dgm:pt>
    <dgm:pt modelId="{B609E9D4-CDEB-4375-8357-8B14E4E10F47}" type="pres">
      <dgm:prSet presAssocID="{756A4F81-38CE-446E-BBB3-32533DB758BE}" presName="aSpace2" presStyleCnt="0"/>
      <dgm:spPr/>
    </dgm:pt>
    <dgm:pt modelId="{2508EA8E-751B-4316-941D-E931AE6CCBB0}" type="pres">
      <dgm:prSet presAssocID="{3BF74C22-0FEA-425F-83D8-6B3F726F87D1}" presName="childNode" presStyleLbl="node1" presStyleIdx="1" presStyleCnt="3">
        <dgm:presLayoutVars>
          <dgm:bulletEnabled val="1"/>
        </dgm:presLayoutVars>
      </dgm:prSet>
      <dgm:spPr/>
      <dgm:t>
        <a:bodyPr/>
        <a:lstStyle/>
        <a:p>
          <a:endParaRPr lang="en-US"/>
        </a:p>
      </dgm:t>
    </dgm:pt>
    <dgm:pt modelId="{B72A208A-2CD2-4DC7-9604-EBAFBED699FE}" type="pres">
      <dgm:prSet presAssocID="{3BF74C22-0FEA-425F-83D8-6B3F726F87D1}" presName="aSpace2" presStyleCnt="0"/>
      <dgm:spPr/>
    </dgm:pt>
    <dgm:pt modelId="{FC616CFE-2D0B-467D-9706-7FE5A919FF92}" type="pres">
      <dgm:prSet presAssocID="{18B014F4-DFCE-4ADE-80A4-4CCA3CC0C9EC}" presName="childNode" presStyleLbl="node1" presStyleIdx="2" presStyleCnt="3">
        <dgm:presLayoutVars>
          <dgm:bulletEnabled val="1"/>
        </dgm:presLayoutVars>
      </dgm:prSet>
      <dgm:spPr/>
      <dgm:t>
        <a:bodyPr/>
        <a:lstStyle/>
        <a:p>
          <a:endParaRPr lang="en-US"/>
        </a:p>
      </dgm:t>
    </dgm:pt>
  </dgm:ptLst>
  <dgm:cxnLst>
    <dgm:cxn modelId="{B045D389-E02D-4A75-891A-6E4D94C06880}" srcId="{7879F070-EA3B-4559-8529-344C79846F9A}" destId="{3BF74C22-0FEA-425F-83D8-6B3F726F87D1}" srcOrd="1" destOrd="0" parTransId="{9AFA266A-17D4-4C45-8B96-6B11E09A1D38}" sibTransId="{18CCF711-9CD2-4174-AAA9-477F13AF47DD}"/>
    <dgm:cxn modelId="{EA003DAE-40A5-486E-8A25-C3D748BDE001}" type="presOf" srcId="{756A4F81-38CE-446E-BBB3-32533DB758BE}" destId="{9EA572C5-10F9-45ED-81C3-113C9D04D19A}" srcOrd="0" destOrd="0" presId="urn:microsoft.com/office/officeart/2005/8/layout/lProcess2"/>
    <dgm:cxn modelId="{935CE9A9-7D2F-4713-9DF2-3615C31AE193}" type="presOf" srcId="{7879F070-EA3B-4559-8529-344C79846F9A}" destId="{54747007-559D-4689-BCF4-3103B95CCAF8}" srcOrd="1" destOrd="0" presId="urn:microsoft.com/office/officeart/2005/8/layout/lProcess2"/>
    <dgm:cxn modelId="{FAAFC52A-8ADC-4D22-84AB-AF73B2ADE239}" srcId="{7879F070-EA3B-4559-8529-344C79846F9A}" destId="{18B014F4-DFCE-4ADE-80A4-4CCA3CC0C9EC}" srcOrd="2" destOrd="0" parTransId="{1281AE48-D6C6-4AA8-8D30-77FB255188DA}" sibTransId="{E70C5454-5F1A-45C8-B1B4-194D3C81A6E9}"/>
    <dgm:cxn modelId="{FAA19F4B-1477-4B04-B7E1-0D2917296037}" type="presOf" srcId="{000FB075-CA42-49FD-AA35-CCA5786444E8}" destId="{FB6DE653-5C0B-4ED3-995F-B04549F8AE85}" srcOrd="0" destOrd="0" presId="urn:microsoft.com/office/officeart/2005/8/layout/lProcess2"/>
    <dgm:cxn modelId="{FF5A6F39-E6D9-4C79-97A3-845255378545}" srcId="{7879F070-EA3B-4559-8529-344C79846F9A}" destId="{756A4F81-38CE-446E-BBB3-32533DB758BE}" srcOrd="0" destOrd="0" parTransId="{C09E7DED-E5E7-47E0-9522-4F12EC14A00A}" sibTransId="{5D335174-9324-456C-B99D-C5B480E517A0}"/>
    <dgm:cxn modelId="{9911F51F-4CBF-4182-AC9A-F07D7E6F3785}" type="presOf" srcId="{7879F070-EA3B-4559-8529-344C79846F9A}" destId="{1B5DE851-5F45-49AF-A721-4FC4D2627BE2}" srcOrd="0" destOrd="0" presId="urn:microsoft.com/office/officeart/2005/8/layout/lProcess2"/>
    <dgm:cxn modelId="{AE2A510D-00B8-489B-9348-344385434DCA}" type="presOf" srcId="{18B014F4-DFCE-4ADE-80A4-4CCA3CC0C9EC}" destId="{FC616CFE-2D0B-467D-9706-7FE5A919FF92}" srcOrd="0" destOrd="0" presId="urn:microsoft.com/office/officeart/2005/8/layout/lProcess2"/>
    <dgm:cxn modelId="{1EE6A041-CC0B-43C9-8514-883B7EE6DF4A}" type="presOf" srcId="{3BF74C22-0FEA-425F-83D8-6B3F726F87D1}" destId="{2508EA8E-751B-4316-941D-E931AE6CCBB0}" srcOrd="0" destOrd="0" presId="urn:microsoft.com/office/officeart/2005/8/layout/lProcess2"/>
    <dgm:cxn modelId="{429F1551-964A-48F7-AF0B-0E7602F99396}" srcId="{000FB075-CA42-49FD-AA35-CCA5786444E8}" destId="{7879F070-EA3B-4559-8529-344C79846F9A}" srcOrd="0" destOrd="0" parTransId="{2DE92A1B-8BD5-44F7-B727-75AECFD273E8}" sibTransId="{99CD47E8-40A0-48DF-9F04-7D50F0A2CABE}"/>
    <dgm:cxn modelId="{790D0B6B-1960-4A1D-B22E-D7753CC9384A}" type="presParOf" srcId="{FB6DE653-5C0B-4ED3-995F-B04549F8AE85}" destId="{BC0DDCDB-90BB-4DE2-84E5-2EFF079AEF1E}" srcOrd="0" destOrd="0" presId="urn:microsoft.com/office/officeart/2005/8/layout/lProcess2"/>
    <dgm:cxn modelId="{E56E71A2-C046-4494-BFA5-8B8147B58D0D}" type="presParOf" srcId="{BC0DDCDB-90BB-4DE2-84E5-2EFF079AEF1E}" destId="{1B5DE851-5F45-49AF-A721-4FC4D2627BE2}" srcOrd="0" destOrd="0" presId="urn:microsoft.com/office/officeart/2005/8/layout/lProcess2"/>
    <dgm:cxn modelId="{C6F7C8B3-02DE-4E1A-BB77-20D3340CB87D}" type="presParOf" srcId="{BC0DDCDB-90BB-4DE2-84E5-2EFF079AEF1E}" destId="{54747007-559D-4689-BCF4-3103B95CCAF8}" srcOrd="1" destOrd="0" presId="urn:microsoft.com/office/officeart/2005/8/layout/lProcess2"/>
    <dgm:cxn modelId="{F1FDA22F-B471-4C57-998D-297CEE6C4275}" type="presParOf" srcId="{BC0DDCDB-90BB-4DE2-84E5-2EFF079AEF1E}" destId="{DCDAA24A-129B-420E-939B-FD9128C93125}" srcOrd="2" destOrd="0" presId="urn:microsoft.com/office/officeart/2005/8/layout/lProcess2"/>
    <dgm:cxn modelId="{B07E8CAA-05B2-4923-B427-35F448C219E2}" type="presParOf" srcId="{DCDAA24A-129B-420E-939B-FD9128C93125}" destId="{0558D6C5-0A5A-4C33-9806-17E6772C9CC3}" srcOrd="0" destOrd="0" presId="urn:microsoft.com/office/officeart/2005/8/layout/lProcess2"/>
    <dgm:cxn modelId="{E316B3AC-26E8-4479-8D54-E74D74F037CE}" type="presParOf" srcId="{0558D6C5-0A5A-4C33-9806-17E6772C9CC3}" destId="{9EA572C5-10F9-45ED-81C3-113C9D04D19A}" srcOrd="0" destOrd="0" presId="urn:microsoft.com/office/officeart/2005/8/layout/lProcess2"/>
    <dgm:cxn modelId="{28919CEA-309E-487B-AFA1-39D625086A27}" type="presParOf" srcId="{0558D6C5-0A5A-4C33-9806-17E6772C9CC3}" destId="{B609E9D4-CDEB-4375-8357-8B14E4E10F47}" srcOrd="1" destOrd="0" presId="urn:microsoft.com/office/officeart/2005/8/layout/lProcess2"/>
    <dgm:cxn modelId="{F93CDD7C-60B3-4FCF-8C60-D6CA8E895CC8}" type="presParOf" srcId="{0558D6C5-0A5A-4C33-9806-17E6772C9CC3}" destId="{2508EA8E-751B-4316-941D-E931AE6CCBB0}" srcOrd="2" destOrd="0" presId="urn:microsoft.com/office/officeart/2005/8/layout/lProcess2"/>
    <dgm:cxn modelId="{44AFC6D9-6D83-4E80-9E0D-EC70331CB963}" type="presParOf" srcId="{0558D6C5-0A5A-4C33-9806-17E6772C9CC3}" destId="{B72A208A-2CD2-4DC7-9604-EBAFBED699FE}" srcOrd="3" destOrd="0" presId="urn:microsoft.com/office/officeart/2005/8/layout/lProcess2"/>
    <dgm:cxn modelId="{566E3469-3872-4E80-8EE7-BF90FF21E1A8}" type="presParOf" srcId="{0558D6C5-0A5A-4C33-9806-17E6772C9CC3}" destId="{FC616CFE-2D0B-467D-9706-7FE5A919FF92}" srcOrd="4" destOrd="0" presId="urn:microsoft.com/office/officeart/2005/8/layout/lProcess2"/>
  </dgm:cxnLst>
  <dgm:bg/>
  <dgm:whole/>
</dgm:dataModel>
</file>

<file path=ppt/diagrams/data18.xml><?xml version="1.0" encoding="utf-8"?>
<dgm:dataModel xmlns:dgm="http://schemas.openxmlformats.org/drawingml/2006/diagram" xmlns:a="http://schemas.openxmlformats.org/drawingml/2006/main">
  <dgm:ptLst>
    <dgm:pt modelId="{6A79628D-BBB9-4057-86E9-6E673B4FE143}" type="doc">
      <dgm:prSet loTypeId="urn:microsoft.com/office/officeart/2005/8/layout/hProcess7#1" loCatId="process" qsTypeId="urn:microsoft.com/office/officeart/2005/8/quickstyle/simple1#4" qsCatId="simple" csTypeId="urn:microsoft.com/office/officeart/2005/8/colors/accent1_2#4" csCatId="accent1" phldr="1"/>
      <dgm:spPr/>
      <dgm:t>
        <a:bodyPr/>
        <a:lstStyle/>
        <a:p>
          <a:endParaRPr lang="en-US"/>
        </a:p>
      </dgm:t>
    </dgm:pt>
    <dgm:pt modelId="{07DBCC2D-A549-41BC-980C-C4459DA4DB84}">
      <dgm:prSet phldrT="[Text]"/>
      <dgm:spPr>
        <a:gradFill flip="none" rotWithShape="1">
          <a:gsLst>
            <a:gs pos="0">
              <a:srgbClr val="274E27"/>
            </a:gs>
            <a:gs pos="50000">
              <a:srgbClr val="66CC66"/>
            </a:gs>
            <a:gs pos="100000">
              <a:srgbClr val="274E27"/>
            </a:gs>
          </a:gsLst>
          <a:lin ang="2700000" scaled="1"/>
          <a:tileRect/>
        </a:gradFill>
      </dgm:spPr>
      <dgm:t>
        <a:bodyPr/>
        <a:lstStyle/>
        <a:p>
          <a:r>
            <a:rPr lang="en-US" dirty="0" smtClean="0"/>
            <a:t>Messenger</a:t>
          </a:r>
          <a:endParaRPr lang="en-US" dirty="0"/>
        </a:p>
      </dgm:t>
    </dgm:pt>
    <dgm:pt modelId="{DBB52198-911D-4B92-ACD0-E563D84887FF}" type="parTrans" cxnId="{CC9DC77E-088E-444A-B319-772175E60CD3}">
      <dgm:prSet/>
      <dgm:spPr/>
      <dgm:t>
        <a:bodyPr/>
        <a:lstStyle/>
        <a:p>
          <a:endParaRPr lang="en-US"/>
        </a:p>
      </dgm:t>
    </dgm:pt>
    <dgm:pt modelId="{7CA00C88-2470-4856-8A2A-DA69481B04D2}" type="sibTrans" cxnId="{CC9DC77E-088E-444A-B319-772175E60CD3}">
      <dgm:prSet/>
      <dgm:spPr/>
      <dgm:t>
        <a:bodyPr/>
        <a:lstStyle/>
        <a:p>
          <a:endParaRPr lang="en-US"/>
        </a:p>
      </dgm:t>
    </dgm:pt>
    <dgm:pt modelId="{BDBF1603-816D-4383-8D2F-3428000FDBEB}">
      <dgm:prSet phldrT="[Text]" custT="1"/>
      <dgm:spPr/>
      <dgm:t>
        <a:bodyPr/>
        <a:lstStyle/>
        <a:p>
          <a:pPr>
            <a:lnSpc>
              <a:spcPct val="100000"/>
            </a:lnSpc>
            <a:spcAft>
              <a:spcPts val="1200"/>
            </a:spcAft>
          </a:pPr>
          <a:r>
            <a:rPr lang="en-US" sz="1600" dirty="0" smtClean="0"/>
            <a:t>Message Normalization</a:t>
          </a:r>
          <a:endParaRPr lang="en-US" sz="1600" dirty="0"/>
        </a:p>
      </dgm:t>
    </dgm:pt>
    <dgm:pt modelId="{B105AE92-6A83-4A66-BB9D-4E9DF2CE5C24}" type="parTrans" cxnId="{2AF5E846-1F57-4E54-87A6-A237E685ACF4}">
      <dgm:prSet/>
      <dgm:spPr/>
      <dgm:t>
        <a:bodyPr/>
        <a:lstStyle/>
        <a:p>
          <a:endParaRPr lang="en-US"/>
        </a:p>
      </dgm:t>
    </dgm:pt>
    <dgm:pt modelId="{751BBB87-EB44-4603-9111-6C0C8A1E1389}" type="sibTrans" cxnId="{2AF5E846-1F57-4E54-87A6-A237E685ACF4}">
      <dgm:prSet/>
      <dgm:spPr/>
      <dgm:t>
        <a:bodyPr/>
        <a:lstStyle/>
        <a:p>
          <a:endParaRPr lang="en-US"/>
        </a:p>
      </dgm:t>
    </dgm:pt>
    <dgm:pt modelId="{0DF4071E-C238-44EA-8000-37CC37EDF889}">
      <dgm:prSet phldrT="[Text]"/>
      <dgm:spPr>
        <a:gradFill>
          <a:gsLst>
            <a:gs pos="0">
              <a:srgbClr val="132761"/>
            </a:gs>
            <a:gs pos="50000">
              <a:srgbClr val="3666FF"/>
            </a:gs>
            <a:gs pos="100000">
              <a:srgbClr val="132761"/>
            </a:gs>
          </a:gsLst>
          <a:lin ang="2700000" scaled="1"/>
        </a:gradFill>
      </dgm:spPr>
      <dgm:t>
        <a:bodyPr/>
        <a:lstStyle/>
        <a:p>
          <a:r>
            <a:rPr lang="en-US" dirty="0" smtClean="0"/>
            <a:t>Broker</a:t>
          </a:r>
          <a:endParaRPr lang="en-US" dirty="0"/>
        </a:p>
      </dgm:t>
    </dgm:pt>
    <dgm:pt modelId="{E8F6D0C5-F8A5-4195-ABAF-AD94BE88388A}" type="parTrans" cxnId="{26ABDE29-E173-4D97-BEDA-6C46978EE7B0}">
      <dgm:prSet/>
      <dgm:spPr/>
      <dgm:t>
        <a:bodyPr/>
        <a:lstStyle/>
        <a:p>
          <a:endParaRPr lang="en-US"/>
        </a:p>
      </dgm:t>
    </dgm:pt>
    <dgm:pt modelId="{6D2A154F-9E7A-4EA9-9B4C-E1A621F6E6FB}" type="sibTrans" cxnId="{26ABDE29-E173-4D97-BEDA-6C46978EE7B0}">
      <dgm:prSet/>
      <dgm:spPr/>
      <dgm:t>
        <a:bodyPr/>
        <a:lstStyle/>
        <a:p>
          <a:endParaRPr lang="en-US"/>
        </a:p>
      </dgm:t>
    </dgm:pt>
    <dgm:pt modelId="{C5FB02F6-3289-43E6-A179-80DD8CA2F47B}">
      <dgm:prSet phldrT="[Text]" custT="1"/>
      <dgm:spPr/>
      <dgm:t>
        <a:bodyPr/>
        <a:lstStyle/>
        <a:p>
          <a:pPr>
            <a:lnSpc>
              <a:spcPct val="100000"/>
            </a:lnSpc>
            <a:spcAft>
              <a:spcPts val="1200"/>
            </a:spcAft>
          </a:pPr>
          <a:r>
            <a:rPr lang="en-US" sz="1600" dirty="0" smtClean="0"/>
            <a:t>Operation Selection</a:t>
          </a:r>
          <a:endParaRPr lang="en-US" dirty="0"/>
        </a:p>
        <a:p>
          <a:pPr>
            <a:lnSpc>
              <a:spcPct val="100000"/>
            </a:lnSpc>
            <a:spcAft>
              <a:spcPts val="1200"/>
            </a:spcAft>
          </a:pPr>
          <a:r>
            <a:rPr lang="en-US" sz="1600" dirty="0" smtClean="0"/>
            <a:t>Policy Enforcement</a:t>
          </a:r>
        </a:p>
        <a:p>
          <a:pPr>
            <a:lnSpc>
              <a:spcPct val="100000"/>
            </a:lnSpc>
            <a:spcAft>
              <a:spcPts val="1200"/>
            </a:spcAft>
          </a:pPr>
          <a:r>
            <a:rPr lang="en-US" sz="1600" dirty="0" smtClean="0"/>
            <a:t>Authentication</a:t>
          </a:r>
        </a:p>
        <a:p>
          <a:pPr>
            <a:lnSpc>
              <a:spcPct val="100000"/>
            </a:lnSpc>
            <a:spcAft>
              <a:spcPts val="1200"/>
            </a:spcAft>
          </a:pPr>
          <a:r>
            <a:rPr lang="en-US" sz="1600" dirty="0" smtClean="0"/>
            <a:t>Authorization</a:t>
          </a:r>
          <a:endParaRPr lang="en-US" sz="1600" dirty="0"/>
        </a:p>
      </dgm:t>
    </dgm:pt>
    <dgm:pt modelId="{FCF0BD7B-B20A-44B8-9509-0786D0352B8D}" type="parTrans" cxnId="{A3DD22A7-D5B8-4FA0-B553-A91ECA418D3B}">
      <dgm:prSet/>
      <dgm:spPr/>
      <dgm:t>
        <a:bodyPr/>
        <a:lstStyle/>
        <a:p>
          <a:endParaRPr lang="en-US"/>
        </a:p>
      </dgm:t>
    </dgm:pt>
    <dgm:pt modelId="{9A4CA8AA-1A5E-4779-8D90-153451158378}" type="sibTrans" cxnId="{A3DD22A7-D5B8-4FA0-B553-A91ECA418D3B}">
      <dgm:prSet/>
      <dgm:spPr/>
      <dgm:t>
        <a:bodyPr/>
        <a:lstStyle/>
        <a:p>
          <a:endParaRPr lang="en-US"/>
        </a:p>
      </dgm:t>
    </dgm:pt>
    <dgm:pt modelId="{74E7B86C-AF27-46F4-B829-672D33B173DD}">
      <dgm:prSet phldrT="[Text]"/>
      <dgm:spPr>
        <a:gradFill>
          <a:gsLst>
            <a:gs pos="0">
              <a:srgbClr val="5F3116"/>
            </a:gs>
            <a:gs pos="50000">
              <a:srgbClr val="F98239"/>
            </a:gs>
            <a:gs pos="100000">
              <a:srgbClr val="5F3116"/>
            </a:gs>
          </a:gsLst>
          <a:lin ang="2700000" scaled="1"/>
        </a:gradFill>
      </dgm:spPr>
      <dgm:t>
        <a:bodyPr/>
        <a:lstStyle/>
        <a:p>
          <a:r>
            <a:rPr lang="en-US" dirty="0" smtClean="0"/>
            <a:t>Dispatcher</a:t>
          </a:r>
          <a:endParaRPr lang="en-US" dirty="0"/>
        </a:p>
      </dgm:t>
    </dgm:pt>
    <dgm:pt modelId="{9E55D568-07B9-4E36-A3BA-34EFC50A975A}" type="parTrans" cxnId="{5637E07F-A42A-4C05-90A1-CFBF352D4C7D}">
      <dgm:prSet/>
      <dgm:spPr/>
      <dgm:t>
        <a:bodyPr/>
        <a:lstStyle/>
        <a:p>
          <a:endParaRPr lang="en-US"/>
        </a:p>
      </dgm:t>
    </dgm:pt>
    <dgm:pt modelId="{5F0A33E0-BF59-4F10-9D92-C5F18E355E79}" type="sibTrans" cxnId="{5637E07F-A42A-4C05-90A1-CFBF352D4C7D}">
      <dgm:prSet/>
      <dgm:spPr/>
      <dgm:t>
        <a:bodyPr/>
        <a:lstStyle/>
        <a:p>
          <a:endParaRPr lang="en-US"/>
        </a:p>
      </dgm:t>
    </dgm:pt>
    <dgm:pt modelId="{5C55AABD-0FCD-46D1-BA60-34379C55D5F6}">
      <dgm:prSet phldrT="[Text]" custT="1"/>
      <dgm:spPr/>
      <dgm:t>
        <a:bodyPr/>
        <a:lstStyle/>
        <a:p>
          <a:pPr>
            <a:lnSpc>
              <a:spcPct val="100000"/>
            </a:lnSpc>
            <a:spcAft>
              <a:spcPts val="1200"/>
            </a:spcAft>
          </a:pPr>
          <a:r>
            <a:rPr lang="en-US" sz="1600" dirty="0" smtClean="0"/>
            <a:t>Operation Invocation</a:t>
          </a:r>
        </a:p>
        <a:p>
          <a:pPr>
            <a:lnSpc>
              <a:spcPct val="100000"/>
            </a:lnSpc>
            <a:spcAft>
              <a:spcPts val="1200"/>
            </a:spcAft>
          </a:pPr>
          <a:r>
            <a:rPr lang="en-US" sz="1600" dirty="0" smtClean="0"/>
            <a:t>Message Translation</a:t>
          </a:r>
        </a:p>
        <a:p>
          <a:pPr>
            <a:lnSpc>
              <a:spcPct val="100000"/>
            </a:lnSpc>
            <a:spcAft>
              <a:spcPts val="1200"/>
            </a:spcAft>
          </a:pPr>
          <a:r>
            <a:rPr lang="en-US" sz="1600" dirty="0" smtClean="0"/>
            <a:t>Decryption</a:t>
          </a:r>
          <a:br>
            <a:rPr lang="en-US" sz="1600" dirty="0" smtClean="0"/>
          </a:br>
          <a:r>
            <a:rPr lang="en-US" sz="1600" dirty="0" smtClean="0"/>
            <a:t>Encryption</a:t>
          </a:r>
          <a:endParaRPr lang="en-US" sz="1600" dirty="0"/>
        </a:p>
      </dgm:t>
    </dgm:pt>
    <dgm:pt modelId="{AE2075CA-F9CA-4445-9624-582B99BA23FE}" type="parTrans" cxnId="{A7EDB4AA-0066-445F-8E5D-86F1EF6296E1}">
      <dgm:prSet/>
      <dgm:spPr/>
      <dgm:t>
        <a:bodyPr/>
        <a:lstStyle/>
        <a:p>
          <a:endParaRPr lang="en-US"/>
        </a:p>
      </dgm:t>
    </dgm:pt>
    <dgm:pt modelId="{D30056B0-DD69-4AA7-803A-E12CE62C636A}" type="sibTrans" cxnId="{A7EDB4AA-0066-445F-8E5D-86F1EF6296E1}">
      <dgm:prSet/>
      <dgm:spPr/>
      <dgm:t>
        <a:bodyPr/>
        <a:lstStyle/>
        <a:p>
          <a:endParaRPr lang="en-US"/>
        </a:p>
      </dgm:t>
    </dgm:pt>
    <dgm:pt modelId="{DBB79836-C668-476F-9F3E-8549D44DD454}">
      <dgm:prSet phldrT="[Text]" custT="1"/>
      <dgm:spPr/>
      <dgm:t>
        <a:bodyPr/>
        <a:lstStyle/>
        <a:p>
          <a:pPr>
            <a:lnSpc>
              <a:spcPct val="100000"/>
            </a:lnSpc>
            <a:spcAft>
              <a:spcPts val="1200"/>
            </a:spcAft>
          </a:pPr>
          <a:r>
            <a:rPr lang="en-US" sz="1600" dirty="0" smtClean="0"/>
            <a:t>Decryption</a:t>
          </a:r>
          <a:br>
            <a:rPr lang="en-US" sz="1600" dirty="0" smtClean="0"/>
          </a:br>
          <a:r>
            <a:rPr lang="en-US" sz="1600" dirty="0" smtClean="0"/>
            <a:t>Encryption</a:t>
          </a:r>
          <a:endParaRPr lang="en-US" sz="1600" dirty="0"/>
        </a:p>
      </dgm:t>
    </dgm:pt>
    <dgm:pt modelId="{ADBAB56A-FC97-407D-B65C-3509B73388F4}" type="parTrans" cxnId="{59A5B920-DA97-49A1-9868-4F7AF2EB6D8A}">
      <dgm:prSet/>
      <dgm:spPr/>
      <dgm:t>
        <a:bodyPr/>
        <a:lstStyle/>
        <a:p>
          <a:endParaRPr lang="en-US"/>
        </a:p>
      </dgm:t>
    </dgm:pt>
    <dgm:pt modelId="{5BAA4097-1788-4C99-81B6-9B4C1E24B259}" type="sibTrans" cxnId="{59A5B920-DA97-49A1-9868-4F7AF2EB6D8A}">
      <dgm:prSet/>
      <dgm:spPr/>
      <dgm:t>
        <a:bodyPr/>
        <a:lstStyle/>
        <a:p>
          <a:endParaRPr lang="en-US"/>
        </a:p>
      </dgm:t>
    </dgm:pt>
    <dgm:pt modelId="{8E1B3D67-D37D-4338-80C2-0AE9F4FACF88}">
      <dgm:prSet phldrT="[Text]" custT="1"/>
      <dgm:spPr/>
      <dgm:t>
        <a:bodyPr/>
        <a:lstStyle/>
        <a:p>
          <a:pPr>
            <a:lnSpc>
              <a:spcPct val="100000"/>
            </a:lnSpc>
            <a:spcAft>
              <a:spcPts val="1200"/>
            </a:spcAft>
          </a:pPr>
          <a:r>
            <a:rPr lang="en-US" sz="1600" dirty="0" smtClean="0"/>
            <a:t>Authorization</a:t>
          </a:r>
          <a:endParaRPr lang="en-US" sz="1600" dirty="0"/>
        </a:p>
      </dgm:t>
    </dgm:pt>
    <dgm:pt modelId="{3813FB38-BC2D-44D3-8BD8-05C895566E22}" type="parTrans" cxnId="{A94639A6-ABBC-47A5-8A3D-818DB2DA7E3F}">
      <dgm:prSet/>
      <dgm:spPr/>
      <dgm:t>
        <a:bodyPr/>
        <a:lstStyle/>
        <a:p>
          <a:endParaRPr lang="en-US"/>
        </a:p>
      </dgm:t>
    </dgm:pt>
    <dgm:pt modelId="{9C15ACB9-1911-4C2E-BC91-2582CB268946}" type="sibTrans" cxnId="{A94639A6-ABBC-47A5-8A3D-818DB2DA7E3F}">
      <dgm:prSet/>
      <dgm:spPr/>
      <dgm:t>
        <a:bodyPr/>
        <a:lstStyle/>
        <a:p>
          <a:endParaRPr lang="en-US"/>
        </a:p>
      </dgm:t>
    </dgm:pt>
    <dgm:pt modelId="{ACD9A3CE-3397-48F9-829E-5899C088E01C}">
      <dgm:prSet phldrT="[Text]" custT="1"/>
      <dgm:spPr/>
      <dgm:t>
        <a:bodyPr/>
        <a:lstStyle/>
        <a:p>
          <a:pPr>
            <a:lnSpc>
              <a:spcPct val="100000"/>
            </a:lnSpc>
            <a:spcAft>
              <a:spcPts val="1200"/>
            </a:spcAft>
          </a:pPr>
          <a:r>
            <a:rPr lang="en-US" sz="1600" dirty="0" smtClean="0"/>
            <a:t>Authentication</a:t>
          </a:r>
          <a:endParaRPr lang="en-US" sz="1600" dirty="0"/>
        </a:p>
      </dgm:t>
    </dgm:pt>
    <dgm:pt modelId="{7F243596-54E8-488C-B4A6-F95304B73B88}" type="parTrans" cxnId="{CBCBA686-E07C-456C-B511-01ED7A73FFD1}">
      <dgm:prSet/>
      <dgm:spPr/>
      <dgm:t>
        <a:bodyPr/>
        <a:lstStyle/>
        <a:p>
          <a:endParaRPr lang="en-US"/>
        </a:p>
      </dgm:t>
    </dgm:pt>
    <dgm:pt modelId="{70D8C541-5A27-4EE7-BDB7-AC824827F8F6}" type="sibTrans" cxnId="{CBCBA686-E07C-456C-B511-01ED7A73FFD1}">
      <dgm:prSet/>
      <dgm:spPr/>
      <dgm:t>
        <a:bodyPr/>
        <a:lstStyle/>
        <a:p>
          <a:endParaRPr lang="en-US"/>
        </a:p>
      </dgm:t>
    </dgm:pt>
    <dgm:pt modelId="{0EC25C14-5B2A-4DDA-9A53-E521ACCAA7BD}" type="pres">
      <dgm:prSet presAssocID="{6A79628D-BBB9-4057-86E9-6E673B4FE143}" presName="Name0" presStyleCnt="0">
        <dgm:presLayoutVars>
          <dgm:dir/>
          <dgm:animLvl val="lvl"/>
          <dgm:resizeHandles val="exact"/>
        </dgm:presLayoutVars>
      </dgm:prSet>
      <dgm:spPr/>
      <dgm:t>
        <a:bodyPr/>
        <a:lstStyle/>
        <a:p>
          <a:endParaRPr lang="en-US"/>
        </a:p>
      </dgm:t>
    </dgm:pt>
    <dgm:pt modelId="{565208BA-3C59-4146-B085-6B8984A2F3BF}" type="pres">
      <dgm:prSet presAssocID="{07DBCC2D-A549-41BC-980C-C4459DA4DB84}" presName="compositeNode" presStyleCnt="0">
        <dgm:presLayoutVars>
          <dgm:bulletEnabled val="1"/>
        </dgm:presLayoutVars>
      </dgm:prSet>
      <dgm:spPr/>
    </dgm:pt>
    <dgm:pt modelId="{8DA2B514-F536-420D-BC08-414DF90CD860}" type="pres">
      <dgm:prSet presAssocID="{07DBCC2D-A549-41BC-980C-C4459DA4DB84}" presName="bgRect" presStyleLbl="node1" presStyleIdx="0" presStyleCnt="3"/>
      <dgm:spPr/>
      <dgm:t>
        <a:bodyPr/>
        <a:lstStyle/>
        <a:p>
          <a:endParaRPr lang="en-US"/>
        </a:p>
      </dgm:t>
    </dgm:pt>
    <dgm:pt modelId="{37C4134F-FA3E-437B-8642-46FD09E9905B}" type="pres">
      <dgm:prSet presAssocID="{07DBCC2D-A549-41BC-980C-C4459DA4DB84}" presName="parentNode" presStyleLbl="node1" presStyleIdx="0" presStyleCnt="3">
        <dgm:presLayoutVars>
          <dgm:chMax val="0"/>
          <dgm:bulletEnabled val="1"/>
        </dgm:presLayoutVars>
      </dgm:prSet>
      <dgm:spPr/>
      <dgm:t>
        <a:bodyPr/>
        <a:lstStyle/>
        <a:p>
          <a:endParaRPr lang="en-US"/>
        </a:p>
      </dgm:t>
    </dgm:pt>
    <dgm:pt modelId="{236DEDB8-E3B5-40F8-BD12-C6B8C3AA8FB3}" type="pres">
      <dgm:prSet presAssocID="{07DBCC2D-A549-41BC-980C-C4459DA4DB84}" presName="childNode" presStyleLbl="node1" presStyleIdx="0" presStyleCnt="3">
        <dgm:presLayoutVars>
          <dgm:bulletEnabled val="1"/>
        </dgm:presLayoutVars>
      </dgm:prSet>
      <dgm:spPr/>
      <dgm:t>
        <a:bodyPr/>
        <a:lstStyle/>
        <a:p>
          <a:endParaRPr lang="en-US"/>
        </a:p>
      </dgm:t>
    </dgm:pt>
    <dgm:pt modelId="{DBCA4A8A-394F-46FA-ADC7-59EE81ECAC85}" type="pres">
      <dgm:prSet presAssocID="{7CA00C88-2470-4856-8A2A-DA69481B04D2}" presName="hSp" presStyleCnt="0"/>
      <dgm:spPr/>
    </dgm:pt>
    <dgm:pt modelId="{00AAFFA7-C368-4EDC-BDEC-994F414977E0}" type="pres">
      <dgm:prSet presAssocID="{7CA00C88-2470-4856-8A2A-DA69481B04D2}" presName="vProcSp" presStyleCnt="0"/>
      <dgm:spPr/>
    </dgm:pt>
    <dgm:pt modelId="{903CADFA-D3FF-499E-BB34-8ACBEEA7A8A6}" type="pres">
      <dgm:prSet presAssocID="{7CA00C88-2470-4856-8A2A-DA69481B04D2}" presName="vSp1" presStyleCnt="0"/>
      <dgm:spPr/>
    </dgm:pt>
    <dgm:pt modelId="{B4F3D6E6-CA8F-4025-96EB-A66CBC87A8BC}" type="pres">
      <dgm:prSet presAssocID="{7CA00C88-2470-4856-8A2A-DA69481B04D2}" presName="simulatedConn" presStyleLbl="solidFgAcc1" presStyleIdx="0" presStyleCnt="2"/>
      <dgm:spPr/>
      <dgm:t>
        <a:bodyPr/>
        <a:lstStyle/>
        <a:p>
          <a:endParaRPr lang="en-US"/>
        </a:p>
      </dgm:t>
    </dgm:pt>
    <dgm:pt modelId="{B2F5788E-EF85-44BC-9EDB-A3EC017863C7}" type="pres">
      <dgm:prSet presAssocID="{7CA00C88-2470-4856-8A2A-DA69481B04D2}" presName="vSp2" presStyleCnt="0"/>
      <dgm:spPr/>
    </dgm:pt>
    <dgm:pt modelId="{775DE8A6-840D-4478-982F-BE016D0BA0B1}" type="pres">
      <dgm:prSet presAssocID="{7CA00C88-2470-4856-8A2A-DA69481B04D2}" presName="sibTrans" presStyleCnt="0"/>
      <dgm:spPr/>
    </dgm:pt>
    <dgm:pt modelId="{BADD3DA7-5C05-4B92-A40D-6498DED9190C}" type="pres">
      <dgm:prSet presAssocID="{0DF4071E-C238-44EA-8000-37CC37EDF889}" presName="compositeNode" presStyleCnt="0">
        <dgm:presLayoutVars>
          <dgm:bulletEnabled val="1"/>
        </dgm:presLayoutVars>
      </dgm:prSet>
      <dgm:spPr/>
    </dgm:pt>
    <dgm:pt modelId="{601951B5-5336-48E8-B39B-3DDF1D5FC5BA}" type="pres">
      <dgm:prSet presAssocID="{0DF4071E-C238-44EA-8000-37CC37EDF889}" presName="bgRect" presStyleLbl="node1" presStyleIdx="1" presStyleCnt="3"/>
      <dgm:spPr/>
      <dgm:t>
        <a:bodyPr/>
        <a:lstStyle/>
        <a:p>
          <a:endParaRPr lang="en-US"/>
        </a:p>
      </dgm:t>
    </dgm:pt>
    <dgm:pt modelId="{AB4FD462-D648-4096-8F10-86867B484947}" type="pres">
      <dgm:prSet presAssocID="{0DF4071E-C238-44EA-8000-37CC37EDF889}" presName="parentNode" presStyleLbl="node1" presStyleIdx="1" presStyleCnt="3">
        <dgm:presLayoutVars>
          <dgm:chMax val="0"/>
          <dgm:bulletEnabled val="1"/>
        </dgm:presLayoutVars>
      </dgm:prSet>
      <dgm:spPr/>
      <dgm:t>
        <a:bodyPr/>
        <a:lstStyle/>
        <a:p>
          <a:endParaRPr lang="en-US"/>
        </a:p>
      </dgm:t>
    </dgm:pt>
    <dgm:pt modelId="{3E9C52A1-3B49-4AB2-B650-A692228EC21E}" type="pres">
      <dgm:prSet presAssocID="{0DF4071E-C238-44EA-8000-37CC37EDF889}" presName="childNode" presStyleLbl="node1" presStyleIdx="1" presStyleCnt="3">
        <dgm:presLayoutVars>
          <dgm:bulletEnabled val="1"/>
        </dgm:presLayoutVars>
      </dgm:prSet>
      <dgm:spPr/>
      <dgm:t>
        <a:bodyPr/>
        <a:lstStyle/>
        <a:p>
          <a:endParaRPr lang="en-US"/>
        </a:p>
      </dgm:t>
    </dgm:pt>
    <dgm:pt modelId="{FFAA560B-EB88-46C1-A316-3E49BC50E4CE}" type="pres">
      <dgm:prSet presAssocID="{6D2A154F-9E7A-4EA9-9B4C-E1A621F6E6FB}" presName="hSp" presStyleCnt="0"/>
      <dgm:spPr/>
    </dgm:pt>
    <dgm:pt modelId="{AF5B749D-ED70-4B7E-9608-3A7AEE7D9538}" type="pres">
      <dgm:prSet presAssocID="{6D2A154F-9E7A-4EA9-9B4C-E1A621F6E6FB}" presName="vProcSp" presStyleCnt="0"/>
      <dgm:spPr/>
    </dgm:pt>
    <dgm:pt modelId="{BBB30D0B-F465-4017-AB66-16E198BCCCAE}" type="pres">
      <dgm:prSet presAssocID="{6D2A154F-9E7A-4EA9-9B4C-E1A621F6E6FB}" presName="vSp1" presStyleCnt="0"/>
      <dgm:spPr/>
    </dgm:pt>
    <dgm:pt modelId="{72D0EF4A-DD5A-4AD9-A204-1D3CBBED90E0}" type="pres">
      <dgm:prSet presAssocID="{6D2A154F-9E7A-4EA9-9B4C-E1A621F6E6FB}" presName="simulatedConn" presStyleLbl="solidFgAcc1" presStyleIdx="1" presStyleCnt="2"/>
      <dgm:spPr/>
    </dgm:pt>
    <dgm:pt modelId="{044F17DF-B675-4360-8B99-DCBE6C6079A9}" type="pres">
      <dgm:prSet presAssocID="{6D2A154F-9E7A-4EA9-9B4C-E1A621F6E6FB}" presName="vSp2" presStyleCnt="0"/>
      <dgm:spPr/>
    </dgm:pt>
    <dgm:pt modelId="{9F6F1DFD-4AA2-4705-8507-11C8F221C265}" type="pres">
      <dgm:prSet presAssocID="{6D2A154F-9E7A-4EA9-9B4C-E1A621F6E6FB}" presName="sibTrans" presStyleCnt="0"/>
      <dgm:spPr/>
    </dgm:pt>
    <dgm:pt modelId="{5FEFD3B0-51BC-4D8B-975C-6B857143797F}" type="pres">
      <dgm:prSet presAssocID="{74E7B86C-AF27-46F4-B829-672D33B173DD}" presName="compositeNode" presStyleCnt="0">
        <dgm:presLayoutVars>
          <dgm:bulletEnabled val="1"/>
        </dgm:presLayoutVars>
      </dgm:prSet>
      <dgm:spPr/>
    </dgm:pt>
    <dgm:pt modelId="{A13F2419-EA78-4263-855D-66E441AAAB9D}" type="pres">
      <dgm:prSet presAssocID="{74E7B86C-AF27-46F4-B829-672D33B173DD}" presName="bgRect" presStyleLbl="node1" presStyleIdx="2" presStyleCnt="3" custLinFactNeighborX="11747"/>
      <dgm:spPr/>
      <dgm:t>
        <a:bodyPr/>
        <a:lstStyle/>
        <a:p>
          <a:endParaRPr lang="en-US"/>
        </a:p>
      </dgm:t>
    </dgm:pt>
    <dgm:pt modelId="{67990AE5-896E-491D-848C-FC0D6294B876}" type="pres">
      <dgm:prSet presAssocID="{74E7B86C-AF27-46F4-B829-672D33B173DD}" presName="parentNode" presStyleLbl="node1" presStyleIdx="2" presStyleCnt="3">
        <dgm:presLayoutVars>
          <dgm:chMax val="0"/>
          <dgm:bulletEnabled val="1"/>
        </dgm:presLayoutVars>
      </dgm:prSet>
      <dgm:spPr/>
      <dgm:t>
        <a:bodyPr/>
        <a:lstStyle/>
        <a:p>
          <a:endParaRPr lang="en-US"/>
        </a:p>
      </dgm:t>
    </dgm:pt>
    <dgm:pt modelId="{C95E8E05-6EFF-429C-94BA-44DAE6472268}" type="pres">
      <dgm:prSet presAssocID="{74E7B86C-AF27-46F4-B829-672D33B173DD}" presName="childNode" presStyleLbl="node1" presStyleIdx="2" presStyleCnt="3">
        <dgm:presLayoutVars>
          <dgm:bulletEnabled val="1"/>
        </dgm:presLayoutVars>
      </dgm:prSet>
      <dgm:spPr/>
      <dgm:t>
        <a:bodyPr/>
        <a:lstStyle/>
        <a:p>
          <a:endParaRPr lang="en-US"/>
        </a:p>
      </dgm:t>
    </dgm:pt>
  </dgm:ptLst>
  <dgm:cxnLst>
    <dgm:cxn modelId="{A3DD22A7-D5B8-4FA0-B553-A91ECA418D3B}" srcId="{0DF4071E-C238-44EA-8000-37CC37EDF889}" destId="{C5FB02F6-3289-43E6-A179-80DD8CA2F47B}" srcOrd="0" destOrd="0" parTransId="{FCF0BD7B-B20A-44B8-9509-0786D0352B8D}" sibTransId="{9A4CA8AA-1A5E-4779-8D90-153451158378}"/>
    <dgm:cxn modelId="{1534CB8F-147F-4FBC-B90F-717DC2469251}" type="presOf" srcId="{C5FB02F6-3289-43E6-A179-80DD8CA2F47B}" destId="{3E9C52A1-3B49-4AB2-B650-A692228EC21E}" srcOrd="0" destOrd="0" presId="urn:microsoft.com/office/officeart/2005/8/layout/hProcess7#1"/>
    <dgm:cxn modelId="{26ABDE29-E173-4D97-BEDA-6C46978EE7B0}" srcId="{6A79628D-BBB9-4057-86E9-6E673B4FE143}" destId="{0DF4071E-C238-44EA-8000-37CC37EDF889}" srcOrd="1" destOrd="0" parTransId="{E8F6D0C5-F8A5-4195-ABAF-AD94BE88388A}" sibTransId="{6D2A154F-9E7A-4EA9-9B4C-E1A621F6E6FB}"/>
    <dgm:cxn modelId="{59A5B920-DA97-49A1-9868-4F7AF2EB6D8A}" srcId="{07DBCC2D-A549-41BC-980C-C4459DA4DB84}" destId="{DBB79836-C668-476F-9F3E-8549D44DD454}" srcOrd="1" destOrd="0" parTransId="{ADBAB56A-FC97-407D-B65C-3509B73388F4}" sibTransId="{5BAA4097-1788-4C99-81B6-9B4C1E24B259}"/>
    <dgm:cxn modelId="{CBCBA686-E07C-456C-B511-01ED7A73FFD1}" srcId="{07DBCC2D-A549-41BC-980C-C4459DA4DB84}" destId="{ACD9A3CE-3397-48F9-829E-5899C088E01C}" srcOrd="2" destOrd="0" parTransId="{7F243596-54E8-488C-B4A6-F95304B73B88}" sibTransId="{70D8C541-5A27-4EE7-BDB7-AC824827F8F6}"/>
    <dgm:cxn modelId="{CC9DC77E-088E-444A-B319-772175E60CD3}" srcId="{6A79628D-BBB9-4057-86E9-6E673B4FE143}" destId="{07DBCC2D-A549-41BC-980C-C4459DA4DB84}" srcOrd="0" destOrd="0" parTransId="{DBB52198-911D-4B92-ACD0-E563D84887FF}" sibTransId="{7CA00C88-2470-4856-8A2A-DA69481B04D2}"/>
    <dgm:cxn modelId="{1986D7D4-34B6-4A75-ADA6-8540E1756E3D}" type="presOf" srcId="{0DF4071E-C238-44EA-8000-37CC37EDF889}" destId="{AB4FD462-D648-4096-8F10-86867B484947}" srcOrd="1" destOrd="0" presId="urn:microsoft.com/office/officeart/2005/8/layout/hProcess7#1"/>
    <dgm:cxn modelId="{2AF5E846-1F57-4E54-87A6-A237E685ACF4}" srcId="{07DBCC2D-A549-41BC-980C-C4459DA4DB84}" destId="{BDBF1603-816D-4383-8D2F-3428000FDBEB}" srcOrd="0" destOrd="0" parTransId="{B105AE92-6A83-4A66-BB9D-4E9DF2CE5C24}" sibTransId="{751BBB87-EB44-4603-9111-6C0C8A1E1389}"/>
    <dgm:cxn modelId="{DB89AFCC-FAA5-4709-9582-ABA66F0F5081}" type="presOf" srcId="{74E7B86C-AF27-46F4-B829-672D33B173DD}" destId="{67990AE5-896E-491D-848C-FC0D6294B876}" srcOrd="1" destOrd="0" presId="urn:microsoft.com/office/officeart/2005/8/layout/hProcess7#1"/>
    <dgm:cxn modelId="{A7EDB4AA-0066-445F-8E5D-86F1EF6296E1}" srcId="{74E7B86C-AF27-46F4-B829-672D33B173DD}" destId="{5C55AABD-0FCD-46D1-BA60-34379C55D5F6}" srcOrd="0" destOrd="0" parTransId="{AE2075CA-F9CA-4445-9624-582B99BA23FE}" sibTransId="{D30056B0-DD69-4AA7-803A-E12CE62C636A}"/>
    <dgm:cxn modelId="{6F030378-417C-46D4-B98D-7F329CC4A773}" type="presOf" srcId="{5C55AABD-0FCD-46D1-BA60-34379C55D5F6}" destId="{C95E8E05-6EFF-429C-94BA-44DAE6472268}" srcOrd="0" destOrd="0" presId="urn:microsoft.com/office/officeart/2005/8/layout/hProcess7#1"/>
    <dgm:cxn modelId="{097B5812-CDE6-497A-A571-4AABF2E84D3A}" type="presOf" srcId="{BDBF1603-816D-4383-8D2F-3428000FDBEB}" destId="{236DEDB8-E3B5-40F8-BD12-C6B8C3AA8FB3}" srcOrd="0" destOrd="0" presId="urn:microsoft.com/office/officeart/2005/8/layout/hProcess7#1"/>
    <dgm:cxn modelId="{5637E07F-A42A-4C05-90A1-CFBF352D4C7D}" srcId="{6A79628D-BBB9-4057-86E9-6E673B4FE143}" destId="{74E7B86C-AF27-46F4-B829-672D33B173DD}" srcOrd="2" destOrd="0" parTransId="{9E55D568-07B9-4E36-A3BA-34EFC50A975A}" sibTransId="{5F0A33E0-BF59-4F10-9D92-C5F18E355E79}"/>
    <dgm:cxn modelId="{EFC3316C-AEBD-46A1-9B67-C5EE9B8807F3}" type="presOf" srcId="{07DBCC2D-A549-41BC-980C-C4459DA4DB84}" destId="{37C4134F-FA3E-437B-8642-46FD09E9905B}" srcOrd="1" destOrd="0" presId="urn:microsoft.com/office/officeart/2005/8/layout/hProcess7#1"/>
    <dgm:cxn modelId="{BE2E6F07-E7EF-492F-B879-D5C40731CF91}" type="presOf" srcId="{0DF4071E-C238-44EA-8000-37CC37EDF889}" destId="{601951B5-5336-48E8-B39B-3DDF1D5FC5BA}" srcOrd="0" destOrd="0" presId="urn:microsoft.com/office/officeart/2005/8/layout/hProcess7#1"/>
    <dgm:cxn modelId="{AAB194B7-2DB8-45E8-848E-57CAFB9B0BDB}" type="presOf" srcId="{07DBCC2D-A549-41BC-980C-C4459DA4DB84}" destId="{8DA2B514-F536-420D-BC08-414DF90CD860}" srcOrd="0" destOrd="0" presId="urn:microsoft.com/office/officeart/2005/8/layout/hProcess7#1"/>
    <dgm:cxn modelId="{A94639A6-ABBC-47A5-8A3D-818DB2DA7E3F}" srcId="{07DBCC2D-A549-41BC-980C-C4459DA4DB84}" destId="{8E1B3D67-D37D-4338-80C2-0AE9F4FACF88}" srcOrd="3" destOrd="0" parTransId="{3813FB38-BC2D-44D3-8BD8-05C895566E22}" sibTransId="{9C15ACB9-1911-4C2E-BC91-2582CB268946}"/>
    <dgm:cxn modelId="{578E9CDF-27E1-49A6-B79F-B08168733046}" type="presOf" srcId="{74E7B86C-AF27-46F4-B829-672D33B173DD}" destId="{A13F2419-EA78-4263-855D-66E441AAAB9D}" srcOrd="0" destOrd="0" presId="urn:microsoft.com/office/officeart/2005/8/layout/hProcess7#1"/>
    <dgm:cxn modelId="{6766175B-01B1-465C-A3F3-029A826EA045}" type="presOf" srcId="{8E1B3D67-D37D-4338-80C2-0AE9F4FACF88}" destId="{236DEDB8-E3B5-40F8-BD12-C6B8C3AA8FB3}" srcOrd="0" destOrd="3" presId="urn:microsoft.com/office/officeart/2005/8/layout/hProcess7#1"/>
    <dgm:cxn modelId="{0323FA62-A760-49B3-8305-A022B1D65902}" type="presOf" srcId="{DBB79836-C668-476F-9F3E-8549D44DD454}" destId="{236DEDB8-E3B5-40F8-BD12-C6B8C3AA8FB3}" srcOrd="0" destOrd="1" presId="urn:microsoft.com/office/officeart/2005/8/layout/hProcess7#1"/>
    <dgm:cxn modelId="{3AC91A45-C1BE-47D5-8A6B-9F3A8E8AD25C}" type="presOf" srcId="{6A79628D-BBB9-4057-86E9-6E673B4FE143}" destId="{0EC25C14-5B2A-4DDA-9A53-E521ACCAA7BD}" srcOrd="0" destOrd="0" presId="urn:microsoft.com/office/officeart/2005/8/layout/hProcess7#1"/>
    <dgm:cxn modelId="{DEFDF566-124D-46C8-8282-161AD4D1880F}" type="presOf" srcId="{ACD9A3CE-3397-48F9-829E-5899C088E01C}" destId="{236DEDB8-E3B5-40F8-BD12-C6B8C3AA8FB3}" srcOrd="0" destOrd="2" presId="urn:microsoft.com/office/officeart/2005/8/layout/hProcess7#1"/>
    <dgm:cxn modelId="{FA7539EF-5FC2-49E8-A385-76DFD87EF200}" type="presParOf" srcId="{0EC25C14-5B2A-4DDA-9A53-E521ACCAA7BD}" destId="{565208BA-3C59-4146-B085-6B8984A2F3BF}" srcOrd="0" destOrd="0" presId="urn:microsoft.com/office/officeart/2005/8/layout/hProcess7#1"/>
    <dgm:cxn modelId="{751990EF-7C6E-4FA8-8B00-66A024F110FD}" type="presParOf" srcId="{565208BA-3C59-4146-B085-6B8984A2F3BF}" destId="{8DA2B514-F536-420D-BC08-414DF90CD860}" srcOrd="0" destOrd="0" presId="urn:microsoft.com/office/officeart/2005/8/layout/hProcess7#1"/>
    <dgm:cxn modelId="{84FE6540-1612-459D-8AFC-CBE5F13B6785}" type="presParOf" srcId="{565208BA-3C59-4146-B085-6B8984A2F3BF}" destId="{37C4134F-FA3E-437B-8642-46FD09E9905B}" srcOrd="1" destOrd="0" presId="urn:microsoft.com/office/officeart/2005/8/layout/hProcess7#1"/>
    <dgm:cxn modelId="{19680F54-B1D5-4038-9B28-F3FCB850E72B}" type="presParOf" srcId="{565208BA-3C59-4146-B085-6B8984A2F3BF}" destId="{236DEDB8-E3B5-40F8-BD12-C6B8C3AA8FB3}" srcOrd="2" destOrd="0" presId="urn:microsoft.com/office/officeart/2005/8/layout/hProcess7#1"/>
    <dgm:cxn modelId="{00D1B638-46AD-4A08-975A-59D2E180DD5E}" type="presParOf" srcId="{0EC25C14-5B2A-4DDA-9A53-E521ACCAA7BD}" destId="{DBCA4A8A-394F-46FA-ADC7-59EE81ECAC85}" srcOrd="1" destOrd="0" presId="urn:microsoft.com/office/officeart/2005/8/layout/hProcess7#1"/>
    <dgm:cxn modelId="{154B8143-AA91-42EA-8537-1F8D51E7925E}" type="presParOf" srcId="{0EC25C14-5B2A-4DDA-9A53-E521ACCAA7BD}" destId="{00AAFFA7-C368-4EDC-BDEC-994F414977E0}" srcOrd="2" destOrd="0" presId="urn:microsoft.com/office/officeart/2005/8/layout/hProcess7#1"/>
    <dgm:cxn modelId="{60A0F6EF-3704-4E86-904C-347A4AA3B83C}" type="presParOf" srcId="{00AAFFA7-C368-4EDC-BDEC-994F414977E0}" destId="{903CADFA-D3FF-499E-BB34-8ACBEEA7A8A6}" srcOrd="0" destOrd="0" presId="urn:microsoft.com/office/officeart/2005/8/layout/hProcess7#1"/>
    <dgm:cxn modelId="{21829F0B-92A4-472D-850D-257732F272EE}" type="presParOf" srcId="{00AAFFA7-C368-4EDC-BDEC-994F414977E0}" destId="{B4F3D6E6-CA8F-4025-96EB-A66CBC87A8BC}" srcOrd="1" destOrd="0" presId="urn:microsoft.com/office/officeart/2005/8/layout/hProcess7#1"/>
    <dgm:cxn modelId="{D9F0AF48-53A2-4F68-B6CD-D99CC9BC2754}" type="presParOf" srcId="{00AAFFA7-C368-4EDC-BDEC-994F414977E0}" destId="{B2F5788E-EF85-44BC-9EDB-A3EC017863C7}" srcOrd="2" destOrd="0" presId="urn:microsoft.com/office/officeart/2005/8/layout/hProcess7#1"/>
    <dgm:cxn modelId="{41E1FB32-0322-4BA1-AD8E-0DB171E8822F}" type="presParOf" srcId="{0EC25C14-5B2A-4DDA-9A53-E521ACCAA7BD}" destId="{775DE8A6-840D-4478-982F-BE016D0BA0B1}" srcOrd="3" destOrd="0" presId="urn:microsoft.com/office/officeart/2005/8/layout/hProcess7#1"/>
    <dgm:cxn modelId="{EE56A760-A051-43ED-8772-1FFA6406ED91}" type="presParOf" srcId="{0EC25C14-5B2A-4DDA-9A53-E521ACCAA7BD}" destId="{BADD3DA7-5C05-4B92-A40D-6498DED9190C}" srcOrd="4" destOrd="0" presId="urn:microsoft.com/office/officeart/2005/8/layout/hProcess7#1"/>
    <dgm:cxn modelId="{0FF3C266-1079-4E25-944C-D6F23B7DC163}" type="presParOf" srcId="{BADD3DA7-5C05-4B92-A40D-6498DED9190C}" destId="{601951B5-5336-48E8-B39B-3DDF1D5FC5BA}" srcOrd="0" destOrd="0" presId="urn:microsoft.com/office/officeart/2005/8/layout/hProcess7#1"/>
    <dgm:cxn modelId="{655477C2-4F7C-4195-94F9-0803896E8174}" type="presParOf" srcId="{BADD3DA7-5C05-4B92-A40D-6498DED9190C}" destId="{AB4FD462-D648-4096-8F10-86867B484947}" srcOrd="1" destOrd="0" presId="urn:microsoft.com/office/officeart/2005/8/layout/hProcess7#1"/>
    <dgm:cxn modelId="{412A3AE7-D904-4E9A-82FB-FE089B8A7B47}" type="presParOf" srcId="{BADD3DA7-5C05-4B92-A40D-6498DED9190C}" destId="{3E9C52A1-3B49-4AB2-B650-A692228EC21E}" srcOrd="2" destOrd="0" presId="urn:microsoft.com/office/officeart/2005/8/layout/hProcess7#1"/>
    <dgm:cxn modelId="{6BEE578C-9004-4A10-99F4-15440B02C653}" type="presParOf" srcId="{0EC25C14-5B2A-4DDA-9A53-E521ACCAA7BD}" destId="{FFAA560B-EB88-46C1-A316-3E49BC50E4CE}" srcOrd="5" destOrd="0" presId="urn:microsoft.com/office/officeart/2005/8/layout/hProcess7#1"/>
    <dgm:cxn modelId="{9649CB29-A04E-4B3F-843B-FCB41B22494E}" type="presParOf" srcId="{0EC25C14-5B2A-4DDA-9A53-E521ACCAA7BD}" destId="{AF5B749D-ED70-4B7E-9608-3A7AEE7D9538}" srcOrd="6" destOrd="0" presId="urn:microsoft.com/office/officeart/2005/8/layout/hProcess7#1"/>
    <dgm:cxn modelId="{5C09B89F-F1C7-4D89-9BFE-4C8DC5F35B34}" type="presParOf" srcId="{AF5B749D-ED70-4B7E-9608-3A7AEE7D9538}" destId="{BBB30D0B-F465-4017-AB66-16E198BCCCAE}" srcOrd="0" destOrd="0" presId="urn:microsoft.com/office/officeart/2005/8/layout/hProcess7#1"/>
    <dgm:cxn modelId="{187B240C-2F12-409D-ACB9-6580941E0AB3}" type="presParOf" srcId="{AF5B749D-ED70-4B7E-9608-3A7AEE7D9538}" destId="{72D0EF4A-DD5A-4AD9-A204-1D3CBBED90E0}" srcOrd="1" destOrd="0" presId="urn:microsoft.com/office/officeart/2005/8/layout/hProcess7#1"/>
    <dgm:cxn modelId="{157DEFAB-CAA4-483A-898C-805E41121E61}" type="presParOf" srcId="{AF5B749D-ED70-4B7E-9608-3A7AEE7D9538}" destId="{044F17DF-B675-4360-8B99-DCBE6C6079A9}" srcOrd="2" destOrd="0" presId="urn:microsoft.com/office/officeart/2005/8/layout/hProcess7#1"/>
    <dgm:cxn modelId="{997F987A-C337-4521-9FCA-A6318D3D2BE6}" type="presParOf" srcId="{0EC25C14-5B2A-4DDA-9A53-E521ACCAA7BD}" destId="{9F6F1DFD-4AA2-4705-8507-11C8F221C265}" srcOrd="7" destOrd="0" presId="urn:microsoft.com/office/officeart/2005/8/layout/hProcess7#1"/>
    <dgm:cxn modelId="{DD779F06-F024-4566-B7DF-B631DB344C31}" type="presParOf" srcId="{0EC25C14-5B2A-4DDA-9A53-E521ACCAA7BD}" destId="{5FEFD3B0-51BC-4D8B-975C-6B857143797F}" srcOrd="8" destOrd="0" presId="urn:microsoft.com/office/officeart/2005/8/layout/hProcess7#1"/>
    <dgm:cxn modelId="{6D00B9F3-7257-491F-8377-A91BCABA2A29}" type="presParOf" srcId="{5FEFD3B0-51BC-4D8B-975C-6B857143797F}" destId="{A13F2419-EA78-4263-855D-66E441AAAB9D}" srcOrd="0" destOrd="0" presId="urn:microsoft.com/office/officeart/2005/8/layout/hProcess7#1"/>
    <dgm:cxn modelId="{396A2EBD-01C4-425B-BBA8-5E80F177CE15}" type="presParOf" srcId="{5FEFD3B0-51BC-4D8B-975C-6B857143797F}" destId="{67990AE5-896E-491D-848C-FC0D6294B876}" srcOrd="1" destOrd="0" presId="urn:microsoft.com/office/officeart/2005/8/layout/hProcess7#1"/>
    <dgm:cxn modelId="{C85833F9-73BA-458C-9FAF-9CAD6EF81DE4}" type="presParOf" srcId="{5FEFD3B0-51BC-4D8B-975C-6B857143797F}" destId="{C95E8E05-6EFF-429C-94BA-44DAE6472268}" srcOrd="2" destOrd="0" presId="urn:microsoft.com/office/officeart/2005/8/layout/hProcess7#1"/>
  </dgm:cxnLst>
  <dgm:bg/>
  <dgm:whole/>
</dgm:dataModel>
</file>

<file path=ppt/diagrams/data19.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Envisioning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smtClean="0"/>
            <a:t>Programme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Planning</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Developing &amp; Stabilizing</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Deploying</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80DF964D-610D-4B47-8534-56780B1B55B0}" srcId="{F8AA4293-8014-45A6-9426-7C8318F0796E}" destId="{EA6877A3-FEC9-493F-BF7B-1FA98CEB413D}" srcOrd="3" destOrd="0" parTransId="{AF2BB2C8-1266-46D6-8B2B-3E09A39BEF88}" sibTransId="{9DFDD2A7-72EB-43AE-AE69-19397B3B3981}"/>
    <dgm:cxn modelId="{F72F6A48-F522-4FA7-AC4A-FABFCA0E511F}" type="presOf" srcId="{AE8A15F2-B075-4723-8DB6-9DF37DEABC2D}" destId="{1E11DDA8-A36A-4ADA-8565-797A09B81E74}" srcOrd="0" destOrd="0" presId="urn:microsoft.com/office/officeart/2005/8/layout/lProcess2"/>
    <dgm:cxn modelId="{63B63772-C02F-4CDA-8C9C-2D0D8662A91B}" srcId="{F8AA4293-8014-45A6-9426-7C8318F0796E}" destId="{788A906B-5853-4531-9B79-93F7DA8E984F}" srcOrd="2" destOrd="0" parTransId="{5A3E2E4F-8464-41ED-894A-8E60A2D49158}" sibTransId="{FF3C985D-8E16-46B2-B4C2-0F9820A749C6}"/>
    <dgm:cxn modelId="{CD3F4CCB-7B6A-4DD2-9F50-5486B2B4388E}" type="presOf" srcId="{0E3CED8A-0E40-43F9-9E73-7C92A1E13B73}" destId="{7E0A27D5-0C37-4216-8372-C8C06B428819}" srcOrd="0" destOrd="0" presId="urn:microsoft.com/office/officeart/2005/8/layout/lProcess2"/>
    <dgm:cxn modelId="{151B4344-94EE-44C3-AD5B-31C97E504143}" type="presOf" srcId="{81EC524A-1D04-4053-8B39-0DCDF337A94E}" destId="{DCACAD52-561D-49BD-B203-263B10DA245B}" srcOrd="0" destOrd="0" presId="urn:microsoft.com/office/officeart/2005/8/layout/lProcess2"/>
    <dgm:cxn modelId="{5F3ACAD3-51B8-422E-A369-6AD59EE39857}" type="presOf" srcId="{F8AA4293-8014-45A6-9426-7C8318F0796E}" destId="{2A3C16B3-ED00-4B1E-B898-A458717F1158}" srcOrd="1" destOrd="0" presId="urn:microsoft.com/office/officeart/2005/8/layout/lProcess2"/>
    <dgm:cxn modelId="{90886749-3790-42F3-9E14-B1BFAA6E0327}" srcId="{F8AA4293-8014-45A6-9426-7C8318F0796E}" destId="{3A63BF0F-FA4E-44A4-A416-3620DFAB2E3E}" srcOrd="0" destOrd="0" parTransId="{950753B3-69E0-4004-A167-0367032568E6}" sibTransId="{BA66F46D-C274-47DE-ACCF-4E908EDD22BF}"/>
    <dgm:cxn modelId="{EDF671E1-916E-40B3-A40C-AE319F3D9C59}" type="presOf" srcId="{AB0C6C21-FBBF-4DCE-977F-6164A72977BD}" destId="{A9ED2DE4-6256-46F0-826C-2BB896472834}" srcOrd="0" destOrd="0" presId="urn:microsoft.com/office/officeart/2005/8/layout/lProcess2"/>
    <dgm:cxn modelId="{0413FD89-20AF-483E-9CA7-5828325E282F}" srcId="{F4150EDC-B087-44C2-AE61-24EF35853D88}" destId="{6F109F14-9162-447A-A6C4-0E08BD7FA6BD}" srcOrd="3" destOrd="0" parTransId="{40062680-82DA-4955-9C5C-0B2DEB45869E}" sibTransId="{5FC96395-DA4B-490C-A343-99EF697A7636}"/>
    <dgm:cxn modelId="{462BBAAE-0DF2-4050-9AE3-FE6809829A46}" srcId="{E15C70A5-7771-4A8B-8CED-F10182963A02}" destId="{DC9608E3-FDE7-4288-A916-874CB316A705}" srcOrd="1" destOrd="0" parTransId="{9418AC07-F404-4FE0-88E4-862038DED5FE}" sibTransId="{A932444E-9468-4D7F-81D4-A0593A0930F5}"/>
    <dgm:cxn modelId="{444D4475-2414-48D4-8668-F496F1D0C629}" type="presOf" srcId="{3A7100E7-EDEE-42C0-BEFF-D274C510133B}" destId="{27413A7B-AD05-456E-A0ED-32C896111249}" srcOrd="1" destOrd="0" presId="urn:microsoft.com/office/officeart/2005/8/layout/lProcess2"/>
    <dgm:cxn modelId="{01854D46-0CCC-442D-9DE8-BCF292F7CF0F}" type="presOf" srcId="{AB5022B0-72DD-4C01-9611-29A4E2BD2152}" destId="{2D794A68-6E29-4C08-9000-A4137DFDE1E9}" srcOrd="0" destOrd="0" presId="urn:microsoft.com/office/officeart/2005/8/layout/lProcess2"/>
    <dgm:cxn modelId="{78BC2452-2F36-40C2-A238-C68236CAA970}" type="presOf" srcId="{89AB9E27-8939-4799-954F-8677D3EA5B16}" destId="{5E7E9E86-F7AF-463F-9CB1-06D9B81CF023}" srcOrd="0" destOrd="0" presId="urn:microsoft.com/office/officeart/2005/8/layout/lProcess2"/>
    <dgm:cxn modelId="{84FC16B4-A6E7-42FB-86CC-958C26FAFC07}" srcId="{E15C70A5-7771-4A8B-8CED-F10182963A02}" destId="{67A0C4A7-1145-4E59-B08E-17E363AF6B05}" srcOrd="0" destOrd="0" parTransId="{676711B9-D201-428A-A020-8C2DF2775886}" sibTransId="{E733CEB4-CCA8-464A-BDF6-08366AC6BA34}"/>
    <dgm:cxn modelId="{411495BC-78BD-49EE-BE3A-553CB1EDAC77}" type="presOf" srcId="{EA6877A3-FEC9-493F-BF7B-1FA98CEB413D}" destId="{DB920F1C-AD2C-455B-9173-653D279A597D}" srcOrd="0" destOrd="0" presId="urn:microsoft.com/office/officeart/2005/8/layout/lProcess2"/>
    <dgm:cxn modelId="{625F952C-7C13-4CBC-908B-64F39FA0DA73}" type="presOf" srcId="{F8AA4293-8014-45A6-9426-7C8318F0796E}" destId="{3323C1B9-D4BE-4666-8668-4F385A4056B5}" srcOrd="0" destOrd="0" presId="urn:microsoft.com/office/officeart/2005/8/layout/lProcess2"/>
    <dgm:cxn modelId="{D2DDAF70-E9FF-4C41-BB6C-452CE5E42C2B}" srcId="{F4150EDC-B087-44C2-AE61-24EF35853D88}" destId="{2AEEE9E1-0DC5-47F0-8B8D-E6038E8A22E6}" srcOrd="0" destOrd="0" parTransId="{A7B51D02-4207-4FD2-8E28-8DE4DF84AF5F}" sibTransId="{E450420E-0284-486E-9969-A4BBC6B602E5}"/>
    <dgm:cxn modelId="{B9890BAF-DAF4-443A-8FF3-A33F9272AF9E}" type="presOf" srcId="{81A7B81C-5D2C-460C-837B-E9654AE389D7}" destId="{E0562E35-9DEA-40F1-A2B4-764AC3AD0777}" srcOrd="0" destOrd="0" presId="urn:microsoft.com/office/officeart/2005/8/layout/lProcess2"/>
    <dgm:cxn modelId="{1C644B62-B48F-48DA-9FD5-18E8A2E33D41}" type="presOf" srcId="{076F94D0-1E54-4B66-ACC8-0F5BA123E369}" destId="{2BB0F798-F8A4-4F2C-81E3-3026BC1EAE9E}" srcOrd="0" destOrd="0" presId="urn:microsoft.com/office/officeart/2005/8/layout/lProcess2"/>
    <dgm:cxn modelId="{2E8D462D-7CD1-48E5-AC1C-B7E5EAF75BF0}" type="presOf" srcId="{DB900924-9EA4-4855-9E41-E9CED342A2ED}" destId="{7673FD11-19DE-4EDC-9E4F-28549F330156}" srcOrd="0" destOrd="0" presId="urn:microsoft.com/office/officeart/2005/8/layout/lProcess2"/>
    <dgm:cxn modelId="{140089AC-F353-49D3-BDA7-F8BC73E7E55E}" type="presOf" srcId="{F4150EDC-B087-44C2-AE61-24EF35853D88}" destId="{D567847B-B1DB-446A-8339-1C799202CA08}" srcOrd="0"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4CCD932F-BE8C-4472-8B80-8CAC1938E074}" type="presOf" srcId="{55EB0FDD-8374-4C0A-AAB9-7CF16BEEABD1}" destId="{431565B2-4028-4D50-9E37-BAF88199FDAB}" srcOrd="0" destOrd="0" presId="urn:microsoft.com/office/officeart/2005/8/layout/lProcess2"/>
    <dgm:cxn modelId="{5BAD3349-B3AA-442E-980F-A2F04A25CB3E}" type="presOf" srcId="{788A906B-5853-4531-9B79-93F7DA8E984F}" destId="{1807CE50-44BE-412E-8915-2B863DA4F00B}" srcOrd="0" destOrd="0" presId="urn:microsoft.com/office/officeart/2005/8/layout/lProcess2"/>
    <dgm:cxn modelId="{321EA328-011A-4951-BB09-77E4CBCB492F}" type="presOf" srcId="{67A0C4A7-1145-4E59-B08E-17E363AF6B05}" destId="{6A19D7AA-4CAE-4266-9A8A-8DA44CF10103}" srcOrd="0" destOrd="0" presId="urn:microsoft.com/office/officeart/2005/8/layout/lProcess2"/>
    <dgm:cxn modelId="{BCB9760A-F682-4C96-A607-02242E77D037}" type="presOf" srcId="{B4945847-A7E6-4327-8A7E-3FA398B37C27}" destId="{8927EAB4-0239-495A-92F4-519BA43846BD}" srcOrd="0" destOrd="0" presId="urn:microsoft.com/office/officeart/2005/8/layout/lProcess2"/>
    <dgm:cxn modelId="{E0032136-3A97-41F2-A710-3FCCC25C4E51}" srcId="{4DC1ACA8-D798-48CD-8111-906B8ED7BFE3}" destId="{B6425C1B-357F-482D-935F-DE65D0EB521D}" srcOrd="0" destOrd="0" parTransId="{85D25218-CDCD-4067-9BBC-E14B45E43226}" sibTransId="{D86FF9CB-2DE4-459C-A56A-3999AE71982E}"/>
    <dgm:cxn modelId="{62F2F192-5E6A-4369-B046-BEBDFEB845DF}" type="presOf" srcId="{E15C70A5-7771-4A8B-8CED-F10182963A02}" destId="{B6BBCA97-6AFD-464C-9191-53E81446286F}" srcOrd="1" destOrd="0" presId="urn:microsoft.com/office/officeart/2005/8/layout/lProcess2"/>
    <dgm:cxn modelId="{B3948517-F621-4561-B1DA-1DD00F605C90}" srcId="{E15C70A5-7771-4A8B-8CED-F10182963A02}" destId="{45FFD5A9-89D0-4FA6-B747-D5E70603966B}" srcOrd="4" destOrd="0" parTransId="{526F48B2-3BFC-4C06-B43A-1D333FBF18C1}" sibTransId="{83173266-53B2-4F54-8CB9-26EB335DB9A4}"/>
    <dgm:cxn modelId="{735CB53A-F6E6-4B65-A859-43B93CF60763}" srcId="{0E3CED8A-0E40-43F9-9E73-7C92A1E13B73}" destId="{E15C70A5-7771-4A8B-8CED-F10182963A02}" srcOrd="0" destOrd="0" parTransId="{B5354490-35DF-406D-B345-FF739E44A537}" sibTransId="{6D81E917-BDA3-4E07-BEC0-76FBA9DFBEC8}"/>
    <dgm:cxn modelId="{581705AC-F46A-4FDC-8F7D-79BFAE9CF2AF}" srcId="{F8AA4293-8014-45A6-9426-7C8318F0796E}" destId="{AB5022B0-72DD-4C01-9611-29A4E2BD2152}" srcOrd="4" destOrd="0" parTransId="{B112D4CD-1E4E-4B91-9ECC-A1215423A6D4}" sibTransId="{1D3D51D1-A285-4492-8795-1B5FBDB9E7AE}"/>
    <dgm:cxn modelId="{81B7C438-21F9-4C8B-8DB9-DDF414D90E05}" type="presOf" srcId="{863343A0-C288-4DA9-8DED-D744B3249953}" destId="{9049BF6C-8F3F-4B23-BCD3-CC5F03FB1BD9}"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93A7BEAF-2677-4D0A-9181-BC298C264727}" srcId="{0E3CED8A-0E40-43F9-9E73-7C92A1E13B73}" destId="{3A7100E7-EDEE-42C0-BEFF-D274C510133B}" srcOrd="3" destOrd="0" parTransId="{92986A11-C70C-4A12-AC98-21BE9A9BAF69}" sibTransId="{1E9A7E31-2B58-4A1C-A30D-40C95404E77F}"/>
    <dgm:cxn modelId="{9D3DC22A-C4A2-4CA5-A00C-323AFBA0390B}" type="presOf" srcId="{66E3944F-336F-4F33-953D-0B78FA57CF30}" destId="{039E4C6A-91C2-4207-AB3E-3A836A5280E3}" srcOrd="0" destOrd="0" presId="urn:microsoft.com/office/officeart/2005/8/layout/lProcess2"/>
    <dgm:cxn modelId="{D28F7950-2249-4FB7-8796-1EF29EE046A7}" srcId="{F8AA4293-8014-45A6-9426-7C8318F0796E}" destId="{307EAEEB-7F7B-4E61-B03D-FAC45AEF3DEE}" srcOrd="5" destOrd="0" parTransId="{4875656D-21B5-4C2A-89A1-54AE371EB31B}" sibTransId="{C3FFB4B2-05B3-4BB2-A93E-5151D5320B79}"/>
    <dgm:cxn modelId="{DD182D42-7042-42F6-ACA8-825E1C69FA10}" type="presOf" srcId="{18F4EEBC-954B-48CB-B7A9-5A670CFBFD78}" destId="{D49396EA-EBAE-4ADF-88B1-1FA6814E98B5}" srcOrd="0" destOrd="0" presId="urn:microsoft.com/office/officeart/2005/8/layout/lProcess2"/>
    <dgm:cxn modelId="{59ED0721-A478-4565-8779-EFEF8B97E148}" type="presOf" srcId="{DC9608E3-FDE7-4288-A916-874CB316A705}" destId="{548AB339-58FE-477F-A06E-424F2F72BFB6}" srcOrd="0"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16E85A4D-A138-4C25-A9A0-30EA71926735}" type="presOf" srcId="{8FA84D37-3D37-412E-AAF3-C2932027290C}" destId="{789A3B52-EFD4-41F9-BF0E-5F7CB37990A9}" srcOrd="0" destOrd="0" presId="urn:microsoft.com/office/officeart/2005/8/layout/lProcess2"/>
    <dgm:cxn modelId="{8E67D5FD-A322-42B0-B68E-DCE2EFD0A556}" type="presOf" srcId="{DD288525-C2FC-41E2-930E-56AD553D291D}" destId="{15904CC5-0FDA-4A58-9C5B-BE809A1621F0}" srcOrd="0" destOrd="0" presId="urn:microsoft.com/office/officeart/2005/8/layout/lProcess2"/>
    <dgm:cxn modelId="{D5AE240F-628F-47EF-8E2F-55461C9C70F5}" srcId="{E15C70A5-7771-4A8B-8CED-F10182963A02}" destId="{55EB0FDD-8374-4C0A-AAB9-7CF16BEEABD1}" srcOrd="5" destOrd="0" parTransId="{FA360C75-6C9F-4F58-B6E8-E5C57A76E569}" sibTransId="{0D33B211-7351-4509-AB16-4C95E9AC1F29}"/>
    <dgm:cxn modelId="{928623E4-C443-4DAC-A6B0-9E260D2569E0}" type="presOf" srcId="{3A63BF0F-FA4E-44A4-A416-3620DFAB2E3E}" destId="{34297E8C-0BB9-4041-9914-5AE984485AE4}" srcOrd="0" destOrd="0" presId="urn:microsoft.com/office/officeart/2005/8/layout/lProcess2"/>
    <dgm:cxn modelId="{DC6593DA-9C67-4E7B-9B25-5DC8957BF73E}" srcId="{0E3CED8A-0E40-43F9-9E73-7C92A1E13B73}" destId="{F8AA4293-8014-45A6-9426-7C8318F0796E}" srcOrd="1" destOrd="0" parTransId="{46865EC4-745E-4EC8-A517-1DA926B4AE1E}" sibTransId="{FC69040E-2BCC-4565-AF51-611F802349C4}"/>
    <dgm:cxn modelId="{2EAB5AD8-E5BF-4E93-9D3A-6EE9BCB6C17E}" srcId="{F8AA4293-8014-45A6-9426-7C8318F0796E}" destId="{911A92E4-F034-4DAC-9BEA-FA2C5DC3F36D}" srcOrd="1" destOrd="0" parTransId="{535E7B7D-B992-4AB6-9D18-E16FA785EBA2}" sibTransId="{DBCD7DC9-3889-498A-9FCF-AAD34AE81DEE}"/>
    <dgm:cxn modelId="{6399C646-B24C-48F0-B83D-DD23E294B1E3}" type="presOf" srcId="{911A92E4-F034-4DAC-9BEA-FA2C5DC3F36D}" destId="{1F4FC29C-C59C-48F5-9165-BA9501B1EFEC}" srcOrd="0" destOrd="0" presId="urn:microsoft.com/office/officeart/2005/8/layout/lProcess2"/>
    <dgm:cxn modelId="{19A4BF9F-EDF4-439A-874C-2895E53A12D1}" srcId="{4DC1ACA8-D798-48CD-8111-906B8ED7BFE3}" destId="{AE8A15F2-B075-4723-8DB6-9DF37DEABC2D}" srcOrd="3" destOrd="0" parTransId="{AEF1B7CE-60E0-4F71-A6BD-597383BF62F7}" sibTransId="{E525F5FA-C03E-402C-9337-8D3EA181E107}"/>
    <dgm:cxn modelId="{6CA6E37C-B9CE-4F07-9939-DE0566D669C0}" srcId="{3A7100E7-EDEE-42C0-BEFF-D274C510133B}" destId="{DD288525-C2FC-41E2-930E-56AD553D291D}" srcOrd="3" destOrd="0" parTransId="{68FB072C-DB55-49EA-8CAC-3F2E9A50CB33}" sibTransId="{8A17A19F-06EA-4CB3-B843-EF83B80B4096}"/>
    <dgm:cxn modelId="{4BA93AD3-BEA9-41DA-928C-0DF95A015F02}" srcId="{4DC1ACA8-D798-48CD-8111-906B8ED7BFE3}" destId="{B4945847-A7E6-4327-8A7E-3FA398B37C27}" srcOrd="1" destOrd="0" parTransId="{F061794F-365A-48F0-8387-85612B2E6B7B}" sibTransId="{9FD7A265-5109-4F12-868F-09D25A468DBB}"/>
    <dgm:cxn modelId="{E5CA4E28-2048-4B0E-A6F6-47E3F85CDB1F}" type="presOf" srcId="{307EAEEB-7F7B-4E61-B03D-FAC45AEF3DEE}" destId="{BC972700-1603-4FC9-A208-051C4CA26B14}" srcOrd="0" destOrd="0" presId="urn:microsoft.com/office/officeart/2005/8/layout/lProcess2"/>
    <dgm:cxn modelId="{2CC43A59-A6FF-4F86-AA49-B0CBBC271D39}" srcId="{E15C70A5-7771-4A8B-8CED-F10182963A02}" destId="{89AB9E27-8939-4799-954F-8677D3EA5B16}" srcOrd="2" destOrd="0" parTransId="{532FD01B-3887-42C1-8015-1BBAC7F08170}" sibTransId="{1A15A404-25BC-4071-8254-642EF258EB8F}"/>
    <dgm:cxn modelId="{3052DEBD-8D77-4CA9-AE84-7AA2A33DB43C}" type="presOf" srcId="{2AEEE9E1-0DC5-47F0-8B8D-E6038E8A22E6}" destId="{42BDE6C9-19FC-41D5-9C32-5103B91654F7}" srcOrd="0" destOrd="0" presId="urn:microsoft.com/office/officeart/2005/8/layout/lProcess2"/>
    <dgm:cxn modelId="{40CCCEF8-13CB-41EB-A565-DF1389E2FC35}" type="presOf" srcId="{45FFD5A9-89D0-4FA6-B747-D5E70603966B}" destId="{0223BA96-C385-49EB-852A-489173AECDA3}" srcOrd="0" destOrd="0" presId="urn:microsoft.com/office/officeart/2005/8/layout/lProcess2"/>
    <dgm:cxn modelId="{506E272F-84E7-4BF0-BE92-207018B8BE28}" srcId="{0E3CED8A-0E40-43F9-9E73-7C92A1E13B73}" destId="{4DC1ACA8-D798-48CD-8111-906B8ED7BFE3}" srcOrd="2" destOrd="0" parTransId="{58ECDF17-9E74-4BE3-BA65-51EEF6D299FC}" sibTransId="{0B743587-40EF-4CEC-BCF0-8309BF749D88}"/>
    <dgm:cxn modelId="{BBB31816-1340-4F7F-9E2B-2C74A94151B9}" type="presOf" srcId="{6F109F14-9162-447A-A6C4-0E08BD7FA6BD}" destId="{C1BEDA55-B9C8-4C61-826A-D7D8598892A9}" srcOrd="0" destOrd="0" presId="urn:microsoft.com/office/officeart/2005/8/layout/lProcess2"/>
    <dgm:cxn modelId="{AE8F54D1-3407-4051-BE21-EE95AA62CC48}" type="presOf" srcId="{4DC1ACA8-D798-48CD-8111-906B8ED7BFE3}" destId="{3457C4A2-250A-4A9A-8A81-928D80B32FBB}" srcOrd="1" destOrd="0" presId="urn:microsoft.com/office/officeart/2005/8/layout/lProcess2"/>
    <dgm:cxn modelId="{411EB10A-7D0F-49FF-93B7-2149DCD18410}" type="presOf" srcId="{E623E34B-0106-422C-9462-D53D2B31014E}" destId="{4F5626B8-27A5-4F21-B35B-17E4B9C6B607}" srcOrd="0" destOrd="0" presId="urn:microsoft.com/office/officeart/2005/8/layout/lProcess2"/>
    <dgm:cxn modelId="{B3E073B9-50BE-42B3-AECE-03738792A628}" srcId="{3A7100E7-EDEE-42C0-BEFF-D274C510133B}" destId="{E623E34B-0106-422C-9462-D53D2B31014E}" srcOrd="1" destOrd="0" parTransId="{33DB155C-7113-4151-B6F5-DD2692D4B0C4}" sibTransId="{B25D1DA2-A517-4078-86CB-A965C14A02A6}"/>
    <dgm:cxn modelId="{CD30C80F-36D1-43F2-9C0A-6012507EA508}" srcId="{F4150EDC-B087-44C2-AE61-24EF35853D88}" destId="{DB900924-9EA4-4855-9E41-E9CED342A2ED}" srcOrd="2" destOrd="0" parTransId="{FA9D7798-2F7B-4B4B-950A-B0EDA84F9CAA}" sibTransId="{BD401BD5-8A5E-4EA9-8DB5-50C59C368F72}"/>
    <dgm:cxn modelId="{AAC2AFB4-E1E4-4151-A6A7-63E197188F9B}" srcId="{F4150EDC-B087-44C2-AE61-24EF35853D88}" destId="{18F4EEBC-954B-48CB-B7A9-5A670CFBFD78}" srcOrd="5" destOrd="0" parTransId="{E993D29A-5155-4B7A-9083-2ADC49457917}" sibTransId="{517E0AC3-42EF-4BE9-B444-3E8349D594EC}"/>
    <dgm:cxn modelId="{92222D06-9212-4499-9FD9-780895FC223E}" type="presOf" srcId="{E15C70A5-7771-4A8B-8CED-F10182963A02}" destId="{E67357D1-B101-4018-81A6-3F8D6F8C482F}" srcOrd="0" destOrd="0" presId="urn:microsoft.com/office/officeart/2005/8/layout/lProcess2"/>
    <dgm:cxn modelId="{5AFCFA22-1EEE-41EE-8409-ABA89A90C44F}" srcId="{F4150EDC-B087-44C2-AE61-24EF35853D88}" destId="{863343A0-C288-4DA9-8DED-D744B3249953}" srcOrd="1" destOrd="0" parTransId="{E84BAFFC-E372-467E-93CA-14CA4133DB9D}" sibTransId="{5884FAED-4709-40ED-AB56-A389F9E46DF2}"/>
    <dgm:cxn modelId="{EF8DD977-1A26-45AD-AEF0-3C3A9057D4FC}" srcId="{0E3CED8A-0E40-43F9-9E73-7C92A1E13B73}" destId="{F4150EDC-B087-44C2-AE61-24EF35853D88}" srcOrd="4" destOrd="0" parTransId="{98BF297A-5222-4174-A577-E8BC42B4398A}" sibTransId="{6296593B-165F-4283-9DF3-732880E0996B}"/>
    <dgm:cxn modelId="{F38A8A1E-1E00-45A7-B34C-1EC7D5A74051}" type="presOf" srcId="{3A7100E7-EDEE-42C0-BEFF-D274C510133B}" destId="{4BA18056-4C13-4F88-93FA-56C7C15AC4B9}" srcOrd="0" destOrd="0" presId="urn:microsoft.com/office/officeart/2005/8/layout/lProcess2"/>
    <dgm:cxn modelId="{0F76DF83-B579-406D-9674-AC06D356C392}" type="presOf" srcId="{F4150EDC-B087-44C2-AE61-24EF35853D88}" destId="{698A51BF-8789-41FD-977E-486669FE48DB}" srcOrd="1" destOrd="0" presId="urn:microsoft.com/office/officeart/2005/8/layout/lProcess2"/>
    <dgm:cxn modelId="{B791DAF8-8DEE-4602-B131-B3D19D03883F}" srcId="{3A7100E7-EDEE-42C0-BEFF-D274C510133B}" destId="{AB0C6C21-FBBF-4DCE-977F-6164A72977BD}" srcOrd="0" destOrd="0" parTransId="{8108A58D-DC3F-48E3-9CD3-92EFA841E667}" sibTransId="{8AEA70E0-BCA5-48F1-8524-584908151A9D}"/>
    <dgm:cxn modelId="{73E00E09-BD04-4B9A-AD12-D871BACB29D8}" srcId="{3A7100E7-EDEE-42C0-BEFF-D274C510133B}" destId="{66E3944F-336F-4F33-953D-0B78FA57CF30}" srcOrd="2" destOrd="0" parTransId="{EC196A6D-F5B7-4791-8062-9A1780066C4A}" sibTransId="{B7D38D88-9926-4345-85E3-8C4E1044958E}"/>
    <dgm:cxn modelId="{8A2B06F8-B2FD-4B69-A5A1-65F086B8A07A}" type="presOf" srcId="{4DC1ACA8-D798-48CD-8111-906B8ED7BFE3}" destId="{2695C7FD-7904-44D0-A031-1DFF42EEC4FB}" srcOrd="0" destOrd="0" presId="urn:microsoft.com/office/officeart/2005/8/layout/lProcess2"/>
    <dgm:cxn modelId="{906C9B2F-6C1A-40BA-878D-06F667C3E9D9}" srcId="{3A7100E7-EDEE-42C0-BEFF-D274C510133B}" destId="{81EC524A-1D04-4053-8B39-0DCDF337A94E}" srcOrd="4" destOrd="0" parTransId="{03D907BD-560E-41AA-95E6-DEF90B76E1B3}" sibTransId="{414B1014-15B4-41CD-A153-21933B735027}"/>
    <dgm:cxn modelId="{DB70094A-8906-4D4B-9BC2-B1596478EF7A}" type="presOf" srcId="{B6425C1B-357F-482D-935F-DE65D0EB521D}" destId="{89B6C7A2-FFB9-4DA8-9FCC-5501C9F92802}" srcOrd="0" destOrd="0" presId="urn:microsoft.com/office/officeart/2005/8/layout/lProcess2"/>
    <dgm:cxn modelId="{0AFF4F9F-D699-4588-929F-25DBDE357FE1}" type="presParOf" srcId="{7E0A27D5-0C37-4216-8372-C8C06B428819}" destId="{16B4A8BE-35FD-4E09-A73D-29FA972FA2D8}" srcOrd="0" destOrd="0" presId="urn:microsoft.com/office/officeart/2005/8/layout/lProcess2"/>
    <dgm:cxn modelId="{364636FB-AC38-4E72-9AA6-1E195970896D}" type="presParOf" srcId="{16B4A8BE-35FD-4E09-A73D-29FA972FA2D8}" destId="{E67357D1-B101-4018-81A6-3F8D6F8C482F}" srcOrd="0" destOrd="0" presId="urn:microsoft.com/office/officeart/2005/8/layout/lProcess2"/>
    <dgm:cxn modelId="{3B60D1A0-4CF8-4CFA-8482-C037118396F6}" type="presParOf" srcId="{16B4A8BE-35FD-4E09-A73D-29FA972FA2D8}" destId="{B6BBCA97-6AFD-464C-9191-53E81446286F}" srcOrd="1" destOrd="0" presId="urn:microsoft.com/office/officeart/2005/8/layout/lProcess2"/>
    <dgm:cxn modelId="{96615E0F-DAC8-44C9-A800-A2FD0B723B12}" type="presParOf" srcId="{16B4A8BE-35FD-4E09-A73D-29FA972FA2D8}" destId="{DCE796E6-8E67-4B0E-94F9-462484ABB115}" srcOrd="2" destOrd="0" presId="urn:microsoft.com/office/officeart/2005/8/layout/lProcess2"/>
    <dgm:cxn modelId="{968A4872-2BD9-4BDB-A461-5DA82E7EB85E}" type="presParOf" srcId="{DCE796E6-8E67-4B0E-94F9-462484ABB115}" destId="{6BDDFB29-7F72-4DBE-B56A-19ED295EA2C2}" srcOrd="0" destOrd="0" presId="urn:microsoft.com/office/officeart/2005/8/layout/lProcess2"/>
    <dgm:cxn modelId="{CFC72579-09F1-4D60-9468-CD5F686EADFC}" type="presParOf" srcId="{6BDDFB29-7F72-4DBE-B56A-19ED295EA2C2}" destId="{6A19D7AA-4CAE-4266-9A8A-8DA44CF10103}" srcOrd="0" destOrd="0" presId="urn:microsoft.com/office/officeart/2005/8/layout/lProcess2"/>
    <dgm:cxn modelId="{A444BD6F-D6B7-42E8-87B7-EDC4E7036BAC}" type="presParOf" srcId="{6BDDFB29-7F72-4DBE-B56A-19ED295EA2C2}" destId="{2F44DB33-3A0D-48F9-AFC4-59D9FBB8EF5C}" srcOrd="1" destOrd="0" presId="urn:microsoft.com/office/officeart/2005/8/layout/lProcess2"/>
    <dgm:cxn modelId="{C5FAD112-83D8-4B51-96A0-44965D354E22}" type="presParOf" srcId="{6BDDFB29-7F72-4DBE-B56A-19ED295EA2C2}" destId="{548AB339-58FE-477F-A06E-424F2F72BFB6}" srcOrd="2" destOrd="0" presId="urn:microsoft.com/office/officeart/2005/8/layout/lProcess2"/>
    <dgm:cxn modelId="{248E074B-6B05-45AB-A060-4061EBBA4199}" type="presParOf" srcId="{6BDDFB29-7F72-4DBE-B56A-19ED295EA2C2}" destId="{61653D20-FC7E-4208-B362-E335FBE8DB0F}" srcOrd="3" destOrd="0" presId="urn:microsoft.com/office/officeart/2005/8/layout/lProcess2"/>
    <dgm:cxn modelId="{43354FE3-55E3-48D8-81A7-8857A995776C}" type="presParOf" srcId="{6BDDFB29-7F72-4DBE-B56A-19ED295EA2C2}" destId="{5E7E9E86-F7AF-463F-9CB1-06D9B81CF023}" srcOrd="4" destOrd="0" presId="urn:microsoft.com/office/officeart/2005/8/layout/lProcess2"/>
    <dgm:cxn modelId="{2429F8E0-C9B2-4D58-927A-DF211C71E219}" type="presParOf" srcId="{6BDDFB29-7F72-4DBE-B56A-19ED295EA2C2}" destId="{E0B0E07D-2697-4765-8404-6A6D4FB5837C}" srcOrd="5" destOrd="0" presId="urn:microsoft.com/office/officeart/2005/8/layout/lProcess2"/>
    <dgm:cxn modelId="{E3CE486D-3A28-46E7-8089-6C5EA94C4FFA}" type="presParOf" srcId="{6BDDFB29-7F72-4DBE-B56A-19ED295EA2C2}" destId="{789A3B52-EFD4-41F9-BF0E-5F7CB37990A9}" srcOrd="6" destOrd="0" presId="urn:microsoft.com/office/officeart/2005/8/layout/lProcess2"/>
    <dgm:cxn modelId="{953A7949-EAF2-4B7F-B466-6223687F6738}" type="presParOf" srcId="{6BDDFB29-7F72-4DBE-B56A-19ED295EA2C2}" destId="{5DB76D34-1044-4688-9ACA-8DEB3A6E7F3B}" srcOrd="7" destOrd="0" presId="urn:microsoft.com/office/officeart/2005/8/layout/lProcess2"/>
    <dgm:cxn modelId="{20FF8654-2E09-4B5B-8514-DC99266FF61F}" type="presParOf" srcId="{6BDDFB29-7F72-4DBE-B56A-19ED295EA2C2}" destId="{0223BA96-C385-49EB-852A-489173AECDA3}" srcOrd="8" destOrd="0" presId="urn:microsoft.com/office/officeart/2005/8/layout/lProcess2"/>
    <dgm:cxn modelId="{AD9DDA5A-DD1D-4BDD-AF93-127225FAE079}" type="presParOf" srcId="{6BDDFB29-7F72-4DBE-B56A-19ED295EA2C2}" destId="{BE23B805-494C-4BE6-B2CB-0F5C84E5462E}" srcOrd="9" destOrd="0" presId="urn:microsoft.com/office/officeart/2005/8/layout/lProcess2"/>
    <dgm:cxn modelId="{42ECE9E4-AF8A-4091-B367-5C35AFEB6ED5}" type="presParOf" srcId="{6BDDFB29-7F72-4DBE-B56A-19ED295EA2C2}" destId="{431565B2-4028-4D50-9E37-BAF88199FDAB}" srcOrd="10" destOrd="0" presId="urn:microsoft.com/office/officeart/2005/8/layout/lProcess2"/>
    <dgm:cxn modelId="{F722D647-FBFD-4389-9D32-5A6E77B9BC25}" type="presParOf" srcId="{7E0A27D5-0C37-4216-8372-C8C06B428819}" destId="{286FB204-4A8B-4A62-A257-C469F55535A6}" srcOrd="1" destOrd="0" presId="urn:microsoft.com/office/officeart/2005/8/layout/lProcess2"/>
    <dgm:cxn modelId="{35C4EF55-DFC9-4166-A96C-0DB7DCC6E69A}" type="presParOf" srcId="{7E0A27D5-0C37-4216-8372-C8C06B428819}" destId="{C500B342-60BB-4BA4-B9CE-ACF13D312E13}" srcOrd="2" destOrd="0" presId="urn:microsoft.com/office/officeart/2005/8/layout/lProcess2"/>
    <dgm:cxn modelId="{3406D8F3-DDFC-4BFA-97F3-1A351D1CF99B}" type="presParOf" srcId="{C500B342-60BB-4BA4-B9CE-ACF13D312E13}" destId="{3323C1B9-D4BE-4666-8668-4F385A4056B5}" srcOrd="0" destOrd="0" presId="urn:microsoft.com/office/officeart/2005/8/layout/lProcess2"/>
    <dgm:cxn modelId="{BA13811B-601C-4365-975B-FD9A61A4311A}" type="presParOf" srcId="{C500B342-60BB-4BA4-B9CE-ACF13D312E13}" destId="{2A3C16B3-ED00-4B1E-B898-A458717F1158}" srcOrd="1" destOrd="0" presId="urn:microsoft.com/office/officeart/2005/8/layout/lProcess2"/>
    <dgm:cxn modelId="{1EB3BA16-7474-419A-A339-7CFD1C77D520}" type="presParOf" srcId="{C500B342-60BB-4BA4-B9CE-ACF13D312E13}" destId="{CB31DB9B-08A8-4E32-B4EF-B5D5911F8CA6}" srcOrd="2" destOrd="0" presId="urn:microsoft.com/office/officeart/2005/8/layout/lProcess2"/>
    <dgm:cxn modelId="{695B1B39-F4BE-4196-9324-99EC890F5418}" type="presParOf" srcId="{CB31DB9B-08A8-4E32-B4EF-B5D5911F8CA6}" destId="{B5D1DEE8-A142-4017-9AED-9B25043034A7}" srcOrd="0" destOrd="0" presId="urn:microsoft.com/office/officeart/2005/8/layout/lProcess2"/>
    <dgm:cxn modelId="{025B0943-6FEA-42CB-9822-1F780579BF7B}" type="presParOf" srcId="{B5D1DEE8-A142-4017-9AED-9B25043034A7}" destId="{34297E8C-0BB9-4041-9914-5AE984485AE4}" srcOrd="0" destOrd="0" presId="urn:microsoft.com/office/officeart/2005/8/layout/lProcess2"/>
    <dgm:cxn modelId="{5E3E805C-C2BC-430B-93E1-8C5742EB8129}" type="presParOf" srcId="{B5D1DEE8-A142-4017-9AED-9B25043034A7}" destId="{96F92DD0-CD24-42C1-AA87-FED5FCED77CD}" srcOrd="1" destOrd="0" presId="urn:microsoft.com/office/officeart/2005/8/layout/lProcess2"/>
    <dgm:cxn modelId="{7E292726-6903-4CCD-A9DC-0C36E2A3E98E}" type="presParOf" srcId="{B5D1DEE8-A142-4017-9AED-9B25043034A7}" destId="{1F4FC29C-C59C-48F5-9165-BA9501B1EFEC}" srcOrd="2" destOrd="0" presId="urn:microsoft.com/office/officeart/2005/8/layout/lProcess2"/>
    <dgm:cxn modelId="{062B83B0-2905-45BF-B951-E46C57C6E059}" type="presParOf" srcId="{B5D1DEE8-A142-4017-9AED-9B25043034A7}" destId="{0FF9B88D-83D7-42CF-A631-D0D8A94B08A4}" srcOrd="3" destOrd="0" presId="urn:microsoft.com/office/officeart/2005/8/layout/lProcess2"/>
    <dgm:cxn modelId="{5608C30A-FCDB-4D85-8242-5C55A44B5C87}" type="presParOf" srcId="{B5D1DEE8-A142-4017-9AED-9B25043034A7}" destId="{1807CE50-44BE-412E-8915-2B863DA4F00B}" srcOrd="4" destOrd="0" presId="urn:microsoft.com/office/officeart/2005/8/layout/lProcess2"/>
    <dgm:cxn modelId="{656F3F19-AF70-4A2C-BFBF-0F95A4B0B529}" type="presParOf" srcId="{B5D1DEE8-A142-4017-9AED-9B25043034A7}" destId="{DB8EAEDF-D03C-4BE1-959B-8E0729ADBFED}" srcOrd="5" destOrd="0" presId="urn:microsoft.com/office/officeart/2005/8/layout/lProcess2"/>
    <dgm:cxn modelId="{D2E8DC0F-6145-4D22-80F3-272FB2579136}" type="presParOf" srcId="{B5D1DEE8-A142-4017-9AED-9B25043034A7}" destId="{DB920F1C-AD2C-455B-9173-653D279A597D}" srcOrd="6" destOrd="0" presId="urn:microsoft.com/office/officeart/2005/8/layout/lProcess2"/>
    <dgm:cxn modelId="{95B9076D-5EE6-4F25-BC3A-6837297A2F2E}" type="presParOf" srcId="{B5D1DEE8-A142-4017-9AED-9B25043034A7}" destId="{78E9E720-2BD5-40C7-9348-A49CD664E38D}" srcOrd="7" destOrd="0" presId="urn:microsoft.com/office/officeart/2005/8/layout/lProcess2"/>
    <dgm:cxn modelId="{38CE51E3-5DB2-47BE-AE03-021ECE168F9A}" type="presParOf" srcId="{B5D1DEE8-A142-4017-9AED-9B25043034A7}" destId="{2D794A68-6E29-4C08-9000-A4137DFDE1E9}" srcOrd="8" destOrd="0" presId="urn:microsoft.com/office/officeart/2005/8/layout/lProcess2"/>
    <dgm:cxn modelId="{6E9E4B3A-99C1-427B-805B-EA3801C95945}" type="presParOf" srcId="{B5D1DEE8-A142-4017-9AED-9B25043034A7}" destId="{17D9230D-2D1C-4ECF-B52D-420271E97CC3}" srcOrd="9" destOrd="0" presId="urn:microsoft.com/office/officeart/2005/8/layout/lProcess2"/>
    <dgm:cxn modelId="{7B2E1E97-FA12-4B54-B6B8-1486DE916A02}" type="presParOf" srcId="{B5D1DEE8-A142-4017-9AED-9B25043034A7}" destId="{BC972700-1603-4FC9-A208-051C4CA26B14}" srcOrd="10" destOrd="0" presId="urn:microsoft.com/office/officeart/2005/8/layout/lProcess2"/>
    <dgm:cxn modelId="{36E3F32C-68FD-4F9D-8859-24B658F8F2C5}" type="presParOf" srcId="{7E0A27D5-0C37-4216-8372-C8C06B428819}" destId="{78D69BC6-B194-46BD-9262-5187B3F05CD2}" srcOrd="3" destOrd="0" presId="urn:microsoft.com/office/officeart/2005/8/layout/lProcess2"/>
    <dgm:cxn modelId="{DA5BD15C-3FDB-4DFB-AEF4-7FCAE0F3C003}" type="presParOf" srcId="{7E0A27D5-0C37-4216-8372-C8C06B428819}" destId="{BC3BE507-A1AE-4845-A3C7-0BD968EEBEB0}" srcOrd="4" destOrd="0" presId="urn:microsoft.com/office/officeart/2005/8/layout/lProcess2"/>
    <dgm:cxn modelId="{5FE459CF-321C-49DE-84EA-646135FF15E7}" type="presParOf" srcId="{BC3BE507-A1AE-4845-A3C7-0BD968EEBEB0}" destId="{2695C7FD-7904-44D0-A031-1DFF42EEC4FB}" srcOrd="0" destOrd="0" presId="urn:microsoft.com/office/officeart/2005/8/layout/lProcess2"/>
    <dgm:cxn modelId="{0318DD19-38FA-4867-AFF1-9787531D99CB}" type="presParOf" srcId="{BC3BE507-A1AE-4845-A3C7-0BD968EEBEB0}" destId="{3457C4A2-250A-4A9A-8A81-928D80B32FBB}" srcOrd="1" destOrd="0" presId="urn:microsoft.com/office/officeart/2005/8/layout/lProcess2"/>
    <dgm:cxn modelId="{A067F652-5FFD-40BC-93E2-D49D8DECBD09}" type="presParOf" srcId="{BC3BE507-A1AE-4845-A3C7-0BD968EEBEB0}" destId="{05D0A6E4-7BD0-4278-97A8-BDCC25854589}" srcOrd="2" destOrd="0" presId="urn:microsoft.com/office/officeart/2005/8/layout/lProcess2"/>
    <dgm:cxn modelId="{2787B785-2E9B-4C46-9AD5-9E1DE6156470}" type="presParOf" srcId="{05D0A6E4-7BD0-4278-97A8-BDCC25854589}" destId="{49C21604-D8B0-4B5B-BC35-2FACA32BFE99}" srcOrd="0" destOrd="0" presId="urn:microsoft.com/office/officeart/2005/8/layout/lProcess2"/>
    <dgm:cxn modelId="{6BA29BFC-AF04-4706-9E86-402C5DEA81AB}" type="presParOf" srcId="{49C21604-D8B0-4B5B-BC35-2FACA32BFE99}" destId="{89B6C7A2-FFB9-4DA8-9FCC-5501C9F92802}" srcOrd="0" destOrd="0" presId="urn:microsoft.com/office/officeart/2005/8/layout/lProcess2"/>
    <dgm:cxn modelId="{879AB522-4683-456E-80D7-0C351791701D}" type="presParOf" srcId="{49C21604-D8B0-4B5B-BC35-2FACA32BFE99}" destId="{FC65E530-4FC0-41BB-A619-4C84DDF0BD0A}" srcOrd="1" destOrd="0" presId="urn:microsoft.com/office/officeart/2005/8/layout/lProcess2"/>
    <dgm:cxn modelId="{6E72536A-34D3-44AE-BA1F-B1410E826069}" type="presParOf" srcId="{49C21604-D8B0-4B5B-BC35-2FACA32BFE99}" destId="{8927EAB4-0239-495A-92F4-519BA43846BD}" srcOrd="2" destOrd="0" presId="urn:microsoft.com/office/officeart/2005/8/layout/lProcess2"/>
    <dgm:cxn modelId="{E684E49F-23CF-4140-A1E7-677E81C5CA39}" type="presParOf" srcId="{49C21604-D8B0-4B5B-BC35-2FACA32BFE99}" destId="{4039E45F-A0EC-46E2-9A32-88859BDAE264}" srcOrd="3" destOrd="0" presId="urn:microsoft.com/office/officeart/2005/8/layout/lProcess2"/>
    <dgm:cxn modelId="{A3B205FA-0B60-46CD-B25B-2BC64CB3DEBF}" type="presParOf" srcId="{49C21604-D8B0-4B5B-BC35-2FACA32BFE99}" destId="{2BB0F798-F8A4-4F2C-81E3-3026BC1EAE9E}" srcOrd="4" destOrd="0" presId="urn:microsoft.com/office/officeart/2005/8/layout/lProcess2"/>
    <dgm:cxn modelId="{D6EA151F-686E-4934-B4B2-0F4BBF6740A6}" type="presParOf" srcId="{49C21604-D8B0-4B5B-BC35-2FACA32BFE99}" destId="{B8DE40BE-3797-4C96-AB29-56472EFFDAED}" srcOrd="5" destOrd="0" presId="urn:microsoft.com/office/officeart/2005/8/layout/lProcess2"/>
    <dgm:cxn modelId="{41BDC1BB-8028-4191-ADB4-F12F2E179A36}" type="presParOf" srcId="{49C21604-D8B0-4B5B-BC35-2FACA32BFE99}" destId="{1E11DDA8-A36A-4ADA-8565-797A09B81E74}" srcOrd="6" destOrd="0" presId="urn:microsoft.com/office/officeart/2005/8/layout/lProcess2"/>
    <dgm:cxn modelId="{6070CD35-BA9B-4B3B-A348-3390256F306B}" type="presParOf" srcId="{7E0A27D5-0C37-4216-8372-C8C06B428819}" destId="{3072CE20-DC4A-4ACE-94E4-522A68529558}" srcOrd="5" destOrd="0" presId="urn:microsoft.com/office/officeart/2005/8/layout/lProcess2"/>
    <dgm:cxn modelId="{5F7CABB6-3A33-41D1-B0D3-13EBA5CDF3F9}" type="presParOf" srcId="{7E0A27D5-0C37-4216-8372-C8C06B428819}" destId="{C3810A53-DDF7-4789-B677-CC7EB3B23BD8}" srcOrd="6" destOrd="0" presId="urn:microsoft.com/office/officeart/2005/8/layout/lProcess2"/>
    <dgm:cxn modelId="{0A0D5422-B48B-4C90-ADF1-76A037429E97}" type="presParOf" srcId="{C3810A53-DDF7-4789-B677-CC7EB3B23BD8}" destId="{4BA18056-4C13-4F88-93FA-56C7C15AC4B9}" srcOrd="0" destOrd="0" presId="urn:microsoft.com/office/officeart/2005/8/layout/lProcess2"/>
    <dgm:cxn modelId="{8DFE3103-7FB2-4144-9102-3E10A18E9E45}" type="presParOf" srcId="{C3810A53-DDF7-4789-B677-CC7EB3B23BD8}" destId="{27413A7B-AD05-456E-A0ED-32C896111249}" srcOrd="1" destOrd="0" presId="urn:microsoft.com/office/officeart/2005/8/layout/lProcess2"/>
    <dgm:cxn modelId="{1EEFACC9-FB46-4598-BDB1-D483494615D9}" type="presParOf" srcId="{C3810A53-DDF7-4789-B677-CC7EB3B23BD8}" destId="{4D68B184-B89F-462B-B5C4-82957B47B4E4}" srcOrd="2" destOrd="0" presId="urn:microsoft.com/office/officeart/2005/8/layout/lProcess2"/>
    <dgm:cxn modelId="{363AABBF-8A62-4B60-9D79-259915732E78}" type="presParOf" srcId="{4D68B184-B89F-462B-B5C4-82957B47B4E4}" destId="{4E908470-C30C-4FBD-89CE-8CA016966894}" srcOrd="0" destOrd="0" presId="urn:microsoft.com/office/officeart/2005/8/layout/lProcess2"/>
    <dgm:cxn modelId="{51FDD563-B666-4AF3-833F-D37D3D89E2B2}" type="presParOf" srcId="{4E908470-C30C-4FBD-89CE-8CA016966894}" destId="{A9ED2DE4-6256-46F0-826C-2BB896472834}" srcOrd="0" destOrd="0" presId="urn:microsoft.com/office/officeart/2005/8/layout/lProcess2"/>
    <dgm:cxn modelId="{D4362CC5-7701-41D9-9B8A-35F73883C81D}" type="presParOf" srcId="{4E908470-C30C-4FBD-89CE-8CA016966894}" destId="{3A8D0DD4-E035-486F-9070-DC6E50B83B8B}" srcOrd="1" destOrd="0" presId="urn:microsoft.com/office/officeart/2005/8/layout/lProcess2"/>
    <dgm:cxn modelId="{6F735FB0-2C7C-4155-B3E4-9830674FD293}" type="presParOf" srcId="{4E908470-C30C-4FBD-89CE-8CA016966894}" destId="{4F5626B8-27A5-4F21-B35B-17E4B9C6B607}" srcOrd="2" destOrd="0" presId="urn:microsoft.com/office/officeart/2005/8/layout/lProcess2"/>
    <dgm:cxn modelId="{7180FEF7-CD60-4419-B436-1DC96782F958}" type="presParOf" srcId="{4E908470-C30C-4FBD-89CE-8CA016966894}" destId="{8D0E1DD4-2D46-4346-A4A1-FD139F49EE4F}" srcOrd="3" destOrd="0" presId="urn:microsoft.com/office/officeart/2005/8/layout/lProcess2"/>
    <dgm:cxn modelId="{0498321A-D9F5-4250-B7C1-016F2F018E81}" type="presParOf" srcId="{4E908470-C30C-4FBD-89CE-8CA016966894}" destId="{039E4C6A-91C2-4207-AB3E-3A836A5280E3}" srcOrd="4" destOrd="0" presId="urn:microsoft.com/office/officeart/2005/8/layout/lProcess2"/>
    <dgm:cxn modelId="{36F0EBFC-A658-4F29-A99E-5AA94345AE5B}" type="presParOf" srcId="{4E908470-C30C-4FBD-89CE-8CA016966894}" destId="{8491D99A-67C0-4236-959A-E8F8828C2248}" srcOrd="5" destOrd="0" presId="urn:microsoft.com/office/officeart/2005/8/layout/lProcess2"/>
    <dgm:cxn modelId="{8C8B5E0B-6A3D-42B3-86B9-DE7CBD26E2FE}" type="presParOf" srcId="{4E908470-C30C-4FBD-89CE-8CA016966894}" destId="{15904CC5-0FDA-4A58-9C5B-BE809A1621F0}" srcOrd="6" destOrd="0" presId="urn:microsoft.com/office/officeart/2005/8/layout/lProcess2"/>
    <dgm:cxn modelId="{178C4073-6771-4A8B-983B-F8105CC18AA5}" type="presParOf" srcId="{4E908470-C30C-4FBD-89CE-8CA016966894}" destId="{61BCD8BE-F1AC-441C-868B-6FFF1F9C7FF9}" srcOrd="7" destOrd="0" presId="urn:microsoft.com/office/officeart/2005/8/layout/lProcess2"/>
    <dgm:cxn modelId="{FF96CC44-47CC-4F9D-98A8-8F02B0A145A0}" type="presParOf" srcId="{4E908470-C30C-4FBD-89CE-8CA016966894}" destId="{DCACAD52-561D-49BD-B203-263B10DA245B}" srcOrd="8" destOrd="0" presId="urn:microsoft.com/office/officeart/2005/8/layout/lProcess2"/>
    <dgm:cxn modelId="{03E859FA-B581-42FF-8099-ACAE229F7466}" type="presParOf" srcId="{7E0A27D5-0C37-4216-8372-C8C06B428819}" destId="{88A3D356-5721-4178-A2F2-80867B4CAC9D}" srcOrd="7" destOrd="0" presId="urn:microsoft.com/office/officeart/2005/8/layout/lProcess2"/>
    <dgm:cxn modelId="{CCCE59FD-12B1-4459-9A77-38DC88B8E6A0}" type="presParOf" srcId="{7E0A27D5-0C37-4216-8372-C8C06B428819}" destId="{69AE9724-3EE5-4496-8853-F91CB4EA48EA}" srcOrd="8" destOrd="0" presId="urn:microsoft.com/office/officeart/2005/8/layout/lProcess2"/>
    <dgm:cxn modelId="{B07B2F3F-7141-40F7-A4AC-3F36E037FB48}" type="presParOf" srcId="{69AE9724-3EE5-4496-8853-F91CB4EA48EA}" destId="{D567847B-B1DB-446A-8339-1C799202CA08}" srcOrd="0" destOrd="0" presId="urn:microsoft.com/office/officeart/2005/8/layout/lProcess2"/>
    <dgm:cxn modelId="{9B3F1165-21AD-4B70-9F2F-EB3A2E9433AA}" type="presParOf" srcId="{69AE9724-3EE5-4496-8853-F91CB4EA48EA}" destId="{698A51BF-8789-41FD-977E-486669FE48DB}" srcOrd="1" destOrd="0" presId="urn:microsoft.com/office/officeart/2005/8/layout/lProcess2"/>
    <dgm:cxn modelId="{B81F7057-095A-431A-9106-930AF89AA408}" type="presParOf" srcId="{69AE9724-3EE5-4496-8853-F91CB4EA48EA}" destId="{7F2A787A-467E-452D-BEF6-7AE7D0358FC0}" srcOrd="2" destOrd="0" presId="urn:microsoft.com/office/officeart/2005/8/layout/lProcess2"/>
    <dgm:cxn modelId="{9799B81B-F835-4BF2-8413-172D657C766F}" type="presParOf" srcId="{7F2A787A-467E-452D-BEF6-7AE7D0358FC0}" destId="{98BEFC16-737C-4438-81AA-523F9D62CDE6}" srcOrd="0" destOrd="0" presId="urn:microsoft.com/office/officeart/2005/8/layout/lProcess2"/>
    <dgm:cxn modelId="{3E5F3C23-592E-4C73-89E0-4F744CB698F6}" type="presParOf" srcId="{98BEFC16-737C-4438-81AA-523F9D62CDE6}" destId="{42BDE6C9-19FC-41D5-9C32-5103B91654F7}" srcOrd="0" destOrd="0" presId="urn:microsoft.com/office/officeart/2005/8/layout/lProcess2"/>
    <dgm:cxn modelId="{71D33007-D5C4-4F7F-9AB9-CFFD29B1E02A}" type="presParOf" srcId="{98BEFC16-737C-4438-81AA-523F9D62CDE6}" destId="{43E447F2-07A0-47DC-A4EB-920D91DDAD6B}" srcOrd="1" destOrd="0" presId="urn:microsoft.com/office/officeart/2005/8/layout/lProcess2"/>
    <dgm:cxn modelId="{8BAA23B0-B3FC-4401-B64B-F23986435997}" type="presParOf" srcId="{98BEFC16-737C-4438-81AA-523F9D62CDE6}" destId="{9049BF6C-8F3F-4B23-BCD3-CC5F03FB1BD9}" srcOrd="2" destOrd="0" presId="urn:microsoft.com/office/officeart/2005/8/layout/lProcess2"/>
    <dgm:cxn modelId="{43A1CA9A-4158-49DB-B8BB-E3CAEE904339}" type="presParOf" srcId="{98BEFC16-737C-4438-81AA-523F9D62CDE6}" destId="{31538EA0-DF4A-494E-B7DD-6266769989C7}" srcOrd="3" destOrd="0" presId="urn:microsoft.com/office/officeart/2005/8/layout/lProcess2"/>
    <dgm:cxn modelId="{A96C1539-0E7F-4CD0-A14F-16E2D7DBD5CE}" type="presParOf" srcId="{98BEFC16-737C-4438-81AA-523F9D62CDE6}" destId="{7673FD11-19DE-4EDC-9E4F-28549F330156}" srcOrd="4" destOrd="0" presId="urn:microsoft.com/office/officeart/2005/8/layout/lProcess2"/>
    <dgm:cxn modelId="{5B809DFD-55F3-4494-88F6-2C1102183052}" type="presParOf" srcId="{98BEFC16-737C-4438-81AA-523F9D62CDE6}" destId="{0BD6ECBE-A84A-410D-B3D3-9C69DDA2466B}" srcOrd="5" destOrd="0" presId="urn:microsoft.com/office/officeart/2005/8/layout/lProcess2"/>
    <dgm:cxn modelId="{388E1DE4-6C1F-4E44-B871-D6AEC2A120F2}" type="presParOf" srcId="{98BEFC16-737C-4438-81AA-523F9D62CDE6}" destId="{C1BEDA55-B9C8-4C61-826A-D7D8598892A9}" srcOrd="6" destOrd="0" presId="urn:microsoft.com/office/officeart/2005/8/layout/lProcess2"/>
    <dgm:cxn modelId="{2E3E14AE-87A9-4C19-B1D9-F9EFC8048154}" type="presParOf" srcId="{98BEFC16-737C-4438-81AA-523F9D62CDE6}" destId="{F4423B46-7EC3-4431-A773-B80177848FAD}" srcOrd="7" destOrd="0" presId="urn:microsoft.com/office/officeart/2005/8/layout/lProcess2"/>
    <dgm:cxn modelId="{84FEEBDC-ECCE-4780-A7BD-26E51CBBAC85}" type="presParOf" srcId="{98BEFC16-737C-4438-81AA-523F9D62CDE6}" destId="{E0562E35-9DEA-40F1-A2B4-764AC3AD0777}" srcOrd="8" destOrd="0" presId="urn:microsoft.com/office/officeart/2005/8/layout/lProcess2"/>
    <dgm:cxn modelId="{107F81F0-F753-45F3-8E8A-B7D9AA32421E}" type="presParOf" srcId="{98BEFC16-737C-4438-81AA-523F9D62CDE6}" destId="{596FCA04-D651-41E8-AC1F-97731E29EE9E}" srcOrd="9" destOrd="0" presId="urn:microsoft.com/office/officeart/2005/8/layout/lProcess2"/>
    <dgm:cxn modelId="{4BB1426A-F4B9-49FE-AF01-6EEF2D5C5459}" type="presParOf" srcId="{98BEFC16-737C-4438-81AA-523F9D62CDE6}" destId="{D49396EA-EBAE-4ADF-88B1-1FA6814E98B5}" srcOrd="10" destOrd="0" presId="urn:microsoft.com/office/officeart/2005/8/layout/lProcess2"/>
  </dgm:cxnLst>
  <dgm:bg/>
  <dgm:whole/>
</dgm:dataModel>
</file>

<file path=ppt/diagrams/data2.xml><?xml version="1.0" encoding="utf-8"?>
<dgm:dataModel xmlns:dgm="http://schemas.openxmlformats.org/drawingml/2006/diagram" xmlns:a="http://schemas.openxmlformats.org/drawingml/2006/main">
  <dgm:ptLst>
    <dgm:pt modelId="{9523FF03-DD65-40F0-BBCF-A894C14C0B15}"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D0473426-2D8C-44A6-AC0C-625D33850952}">
      <dgm:prSet phldrT="[Text]"/>
      <dgm:spPr/>
      <dgm:t>
        <a:bodyPr/>
        <a:lstStyle/>
        <a:p>
          <a:r>
            <a:rPr lang="en-US" dirty="0" smtClean="0">
              <a:solidFill>
                <a:schemeClr val="bg1"/>
              </a:solidFill>
              <a:effectLst>
                <a:outerShdw blurRad="38100" dist="38100" dir="2700000" algn="tl">
                  <a:srgbClr val="000000">
                    <a:alpha val="43137"/>
                  </a:srgbClr>
                </a:outerShdw>
              </a:effectLst>
            </a:rPr>
            <a:t>Service A</a:t>
          </a:r>
          <a:endParaRPr lang="en-US" dirty="0">
            <a:solidFill>
              <a:schemeClr val="bg1"/>
            </a:solidFill>
            <a:effectLst>
              <a:outerShdw blurRad="38100" dist="38100" dir="2700000" algn="tl">
                <a:srgbClr val="000000">
                  <a:alpha val="43137"/>
                </a:srgbClr>
              </a:outerShdw>
            </a:effectLst>
          </a:endParaRPr>
        </a:p>
      </dgm:t>
    </dgm:pt>
    <dgm:pt modelId="{E0B62368-A6E7-4BB8-A904-7BFB5792F043}" type="parTrans" cxnId="{180C4232-14AC-4AE2-A8D0-E8AD6582BF9F}">
      <dgm:prSet/>
      <dgm:spPr/>
      <dgm:t>
        <a:bodyPr/>
        <a:lstStyle/>
        <a:p>
          <a:endParaRPr lang="en-US"/>
        </a:p>
      </dgm:t>
    </dgm:pt>
    <dgm:pt modelId="{7A3A9148-6B1F-4178-9BE9-C1E883C7D5D8}" type="sibTrans" cxnId="{180C4232-14AC-4AE2-A8D0-E8AD6582BF9F}">
      <dgm:prSet/>
      <dgm:spPr/>
      <dgm:t>
        <a:bodyPr/>
        <a:lstStyle/>
        <a:p>
          <a:endParaRPr lang="en-US"/>
        </a:p>
      </dgm:t>
    </dgm:pt>
    <dgm:pt modelId="{2EB97D9C-AC5B-44ED-96DC-CBD36B792D89}">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1</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033E4040-04B5-4920-BF39-42427BF4605E}" type="parTrans" cxnId="{A7529495-C359-4560-9DB6-FE5FE5EC2450}">
      <dgm:prSet/>
      <dgm:spPr/>
      <dgm:t>
        <a:bodyPr/>
        <a:lstStyle/>
        <a:p>
          <a:endParaRPr lang="en-US"/>
        </a:p>
      </dgm:t>
    </dgm:pt>
    <dgm:pt modelId="{9D48768C-296E-40C0-864A-B5AC8EDCF552}" type="sibTrans" cxnId="{A7529495-C359-4560-9DB6-FE5FE5EC2450}">
      <dgm:prSet/>
      <dgm:spPr/>
      <dgm:t>
        <a:bodyPr/>
        <a:lstStyle/>
        <a:p>
          <a:endParaRPr lang="en-US"/>
        </a:p>
      </dgm:t>
    </dgm:pt>
    <dgm:pt modelId="{99C8DC07-C76A-4EA2-81DB-BD14388D551E}">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2</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5B7E556E-3288-4DFC-9667-DFD35193FE7D}" type="parTrans" cxnId="{D1007B6D-1AB0-488A-A2FF-0C192CA0B708}">
      <dgm:prSet/>
      <dgm:spPr/>
      <dgm:t>
        <a:bodyPr/>
        <a:lstStyle/>
        <a:p>
          <a:endParaRPr lang="en-US"/>
        </a:p>
      </dgm:t>
    </dgm:pt>
    <dgm:pt modelId="{22671768-8476-4C4C-B647-815AC4387F26}" type="sibTrans" cxnId="{D1007B6D-1AB0-488A-A2FF-0C192CA0B708}">
      <dgm:prSet/>
      <dgm:spPr/>
      <dgm:t>
        <a:bodyPr/>
        <a:lstStyle/>
        <a:p>
          <a:endParaRPr lang="en-US"/>
        </a:p>
      </dgm:t>
    </dgm:pt>
    <dgm:pt modelId="{076C9F38-A57C-462B-B2C9-7ADB739019B0}">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3</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7D9AF377-08BC-4454-9580-9BE2FF997EC6}" type="parTrans" cxnId="{2592DD32-51D4-4B0D-8544-BDA3D4FA042B}">
      <dgm:prSet/>
      <dgm:spPr/>
      <dgm:t>
        <a:bodyPr/>
        <a:lstStyle/>
        <a:p>
          <a:endParaRPr lang="en-US"/>
        </a:p>
      </dgm:t>
    </dgm:pt>
    <dgm:pt modelId="{5C03CE26-368E-4606-97A1-4299BDE65B65}" type="sibTrans" cxnId="{2592DD32-51D4-4B0D-8544-BDA3D4FA042B}">
      <dgm:prSet/>
      <dgm:spPr/>
      <dgm:t>
        <a:bodyPr/>
        <a:lstStyle/>
        <a:p>
          <a:endParaRPr lang="en-US"/>
        </a:p>
      </dgm:t>
    </dgm:pt>
    <dgm:pt modelId="{F3A3ABD3-DC16-497B-9621-EC9419E474C3}" type="pres">
      <dgm:prSet presAssocID="{9523FF03-DD65-40F0-BBCF-A894C14C0B15}" presName="linearFlow" presStyleCnt="0">
        <dgm:presLayoutVars>
          <dgm:dir/>
          <dgm:animLvl val="lvl"/>
          <dgm:resizeHandles/>
        </dgm:presLayoutVars>
      </dgm:prSet>
      <dgm:spPr/>
      <dgm:t>
        <a:bodyPr/>
        <a:lstStyle/>
        <a:p>
          <a:endParaRPr lang="en-US"/>
        </a:p>
      </dgm:t>
    </dgm:pt>
    <dgm:pt modelId="{2DE4D923-0427-411D-BEF9-D5A83C3987B3}" type="pres">
      <dgm:prSet presAssocID="{D0473426-2D8C-44A6-AC0C-625D33850952}" presName="compositeNode" presStyleCnt="0">
        <dgm:presLayoutVars>
          <dgm:bulletEnabled val="1"/>
        </dgm:presLayoutVars>
      </dgm:prSet>
      <dgm:spPr/>
    </dgm:pt>
    <dgm:pt modelId="{E4D0CB2A-756A-4FA6-ABCF-67002468C800}" type="pres">
      <dgm:prSet presAssocID="{D0473426-2D8C-44A6-AC0C-625D33850952}" presName="image" presStyleLbl="fgImgPlace1" presStyleIdx="0" presStyleCnt="1"/>
      <dgm:spPr>
        <a:blipFill rotWithShape="0">
          <a:blip xmlns:r="http://schemas.openxmlformats.org/officeDocument/2006/relationships" r:embed="rId1"/>
          <a:stretch>
            <a:fillRect/>
          </a:stretch>
        </a:blipFill>
      </dgm:spPr>
    </dgm:pt>
    <dgm:pt modelId="{62CAB4D4-D421-4302-9C6D-E92E14A5C6CA}" type="pres">
      <dgm:prSet presAssocID="{D0473426-2D8C-44A6-AC0C-625D33850952}" presName="childNode" presStyleLbl="node1" presStyleIdx="0" presStyleCnt="1">
        <dgm:presLayoutVars>
          <dgm:bulletEnabled val="1"/>
        </dgm:presLayoutVars>
      </dgm:prSet>
      <dgm:spPr/>
      <dgm:t>
        <a:bodyPr/>
        <a:lstStyle/>
        <a:p>
          <a:endParaRPr lang="en-US"/>
        </a:p>
      </dgm:t>
    </dgm:pt>
    <dgm:pt modelId="{F7EC4E86-09E8-44CE-9CE3-84DE94FAE804}" type="pres">
      <dgm:prSet presAssocID="{D0473426-2D8C-44A6-AC0C-625D33850952}" presName="parentNode" presStyleLbl="revTx" presStyleIdx="0" presStyleCnt="1">
        <dgm:presLayoutVars>
          <dgm:chMax val="0"/>
          <dgm:bulletEnabled val="1"/>
        </dgm:presLayoutVars>
      </dgm:prSet>
      <dgm:spPr/>
      <dgm:t>
        <a:bodyPr/>
        <a:lstStyle/>
        <a:p>
          <a:endParaRPr lang="en-US"/>
        </a:p>
      </dgm:t>
    </dgm:pt>
  </dgm:ptLst>
  <dgm:cxnLst>
    <dgm:cxn modelId="{C475CF8D-CA83-4D69-8592-FCAB0F2425F7}" type="presOf" srcId="{99C8DC07-C76A-4EA2-81DB-BD14388D551E}" destId="{62CAB4D4-D421-4302-9C6D-E92E14A5C6CA}" srcOrd="0" destOrd="1" presId="urn:microsoft.com/office/officeart/2005/8/layout/hList2"/>
    <dgm:cxn modelId="{D1007B6D-1AB0-488A-A2FF-0C192CA0B708}" srcId="{D0473426-2D8C-44A6-AC0C-625D33850952}" destId="{99C8DC07-C76A-4EA2-81DB-BD14388D551E}" srcOrd="1" destOrd="0" parTransId="{5B7E556E-3288-4DFC-9667-DFD35193FE7D}" sibTransId="{22671768-8476-4C4C-B647-815AC4387F26}"/>
    <dgm:cxn modelId="{534E78DD-C37B-4355-A435-F1DB12B60E82}" type="presOf" srcId="{D0473426-2D8C-44A6-AC0C-625D33850952}" destId="{F7EC4E86-09E8-44CE-9CE3-84DE94FAE804}" srcOrd="0" destOrd="0" presId="urn:microsoft.com/office/officeart/2005/8/layout/hList2"/>
    <dgm:cxn modelId="{80780ACD-B342-4862-80C7-9274BB0FE355}" type="presOf" srcId="{076C9F38-A57C-462B-B2C9-7ADB739019B0}" destId="{62CAB4D4-D421-4302-9C6D-E92E14A5C6CA}" srcOrd="0" destOrd="2" presId="urn:microsoft.com/office/officeart/2005/8/layout/hList2"/>
    <dgm:cxn modelId="{73586C43-9D81-4CE3-9CFF-67E86960928D}" type="presOf" srcId="{2EB97D9C-AC5B-44ED-96DC-CBD36B792D89}" destId="{62CAB4D4-D421-4302-9C6D-E92E14A5C6CA}" srcOrd="0" destOrd="0" presId="urn:microsoft.com/office/officeart/2005/8/layout/hList2"/>
    <dgm:cxn modelId="{2592DD32-51D4-4B0D-8544-BDA3D4FA042B}" srcId="{D0473426-2D8C-44A6-AC0C-625D33850952}" destId="{076C9F38-A57C-462B-B2C9-7ADB739019B0}" srcOrd="2" destOrd="0" parTransId="{7D9AF377-08BC-4454-9580-9BE2FF997EC6}" sibTransId="{5C03CE26-368E-4606-97A1-4299BDE65B65}"/>
    <dgm:cxn modelId="{180C4232-14AC-4AE2-A8D0-E8AD6582BF9F}" srcId="{9523FF03-DD65-40F0-BBCF-A894C14C0B15}" destId="{D0473426-2D8C-44A6-AC0C-625D33850952}" srcOrd="0" destOrd="0" parTransId="{E0B62368-A6E7-4BB8-A904-7BFB5792F043}" sibTransId="{7A3A9148-6B1F-4178-9BE9-C1E883C7D5D8}"/>
    <dgm:cxn modelId="{240D6D48-8DF4-445D-98EB-3EC4A4A02030}" type="presOf" srcId="{9523FF03-DD65-40F0-BBCF-A894C14C0B15}" destId="{F3A3ABD3-DC16-497B-9621-EC9419E474C3}" srcOrd="0" destOrd="0" presId="urn:microsoft.com/office/officeart/2005/8/layout/hList2"/>
    <dgm:cxn modelId="{A7529495-C359-4560-9DB6-FE5FE5EC2450}" srcId="{D0473426-2D8C-44A6-AC0C-625D33850952}" destId="{2EB97D9C-AC5B-44ED-96DC-CBD36B792D89}" srcOrd="0" destOrd="0" parTransId="{033E4040-04B5-4920-BF39-42427BF4605E}" sibTransId="{9D48768C-296E-40C0-864A-B5AC8EDCF552}"/>
    <dgm:cxn modelId="{E51CBFFB-403C-4A62-9470-58E489FEE7A9}" type="presParOf" srcId="{F3A3ABD3-DC16-497B-9621-EC9419E474C3}" destId="{2DE4D923-0427-411D-BEF9-D5A83C3987B3}" srcOrd="0" destOrd="0" presId="urn:microsoft.com/office/officeart/2005/8/layout/hList2"/>
    <dgm:cxn modelId="{6236AACA-CDB7-4D2C-979A-AE137B579B49}" type="presParOf" srcId="{2DE4D923-0427-411D-BEF9-D5A83C3987B3}" destId="{E4D0CB2A-756A-4FA6-ABCF-67002468C800}" srcOrd="0" destOrd="0" presId="urn:microsoft.com/office/officeart/2005/8/layout/hList2"/>
    <dgm:cxn modelId="{9009C082-E11D-4C43-90C8-475B43CBBABE}" type="presParOf" srcId="{2DE4D923-0427-411D-BEF9-D5A83C3987B3}" destId="{62CAB4D4-D421-4302-9C6D-E92E14A5C6CA}" srcOrd="1" destOrd="0" presId="urn:microsoft.com/office/officeart/2005/8/layout/hList2"/>
    <dgm:cxn modelId="{48685B6D-7CC4-42EF-8086-A50B20280ADF}" type="presParOf" srcId="{2DE4D923-0427-411D-BEF9-D5A83C3987B3}" destId="{F7EC4E86-09E8-44CE-9CE3-84DE94FAE804}" srcOrd="2" destOrd="0" presId="urn:microsoft.com/office/officeart/2005/8/layout/hList2"/>
  </dgm:cxnLst>
  <dgm:bg/>
  <dgm:whole/>
</dgm:dataModel>
</file>

<file path=ppt/diagrams/data20.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Envisioning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smtClean="0"/>
            <a:t>Programme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Planning</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Developing &amp; Stabilizing</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Deploying</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60B49852-A2A8-40D7-8566-89C1F0D986F5}" type="presOf" srcId="{E15C70A5-7771-4A8B-8CED-F10182963A02}" destId="{B6BBCA97-6AFD-464C-9191-53E81446286F}" srcOrd="1" destOrd="0" presId="urn:microsoft.com/office/officeart/2005/8/layout/lProcess2"/>
    <dgm:cxn modelId="{9F1E2963-8362-4614-BB4A-AB6B867A9DF0}" type="presOf" srcId="{E15C70A5-7771-4A8B-8CED-F10182963A02}" destId="{E67357D1-B101-4018-81A6-3F8D6F8C482F}" srcOrd="0" destOrd="0" presId="urn:microsoft.com/office/officeart/2005/8/layout/lProcess2"/>
    <dgm:cxn modelId="{80DF964D-610D-4B47-8534-56780B1B55B0}" srcId="{F8AA4293-8014-45A6-9426-7C8318F0796E}" destId="{EA6877A3-FEC9-493F-BF7B-1FA98CEB413D}" srcOrd="3" destOrd="0" parTransId="{AF2BB2C8-1266-46D6-8B2B-3E09A39BEF88}" sibTransId="{9DFDD2A7-72EB-43AE-AE69-19397B3B3981}"/>
    <dgm:cxn modelId="{D1676D14-DF19-4717-93A4-C71D795CBD29}" type="presOf" srcId="{E623E34B-0106-422C-9462-D53D2B31014E}" destId="{4F5626B8-27A5-4F21-B35B-17E4B9C6B607}" srcOrd="0" destOrd="0" presId="urn:microsoft.com/office/officeart/2005/8/layout/lProcess2"/>
    <dgm:cxn modelId="{63B63772-C02F-4CDA-8C9C-2D0D8662A91B}" srcId="{F8AA4293-8014-45A6-9426-7C8318F0796E}" destId="{788A906B-5853-4531-9B79-93F7DA8E984F}" srcOrd="2" destOrd="0" parTransId="{5A3E2E4F-8464-41ED-894A-8E60A2D49158}" sibTransId="{FF3C985D-8E16-46B2-B4C2-0F9820A749C6}"/>
    <dgm:cxn modelId="{90886749-3790-42F3-9E14-B1BFAA6E0327}" srcId="{F8AA4293-8014-45A6-9426-7C8318F0796E}" destId="{3A63BF0F-FA4E-44A4-A416-3620DFAB2E3E}" srcOrd="0" destOrd="0" parTransId="{950753B3-69E0-4004-A167-0367032568E6}" sibTransId="{BA66F46D-C274-47DE-ACCF-4E908EDD22BF}"/>
    <dgm:cxn modelId="{C3C6E4DC-1677-4568-91DC-0CF0DD4F75A3}" type="presOf" srcId="{55EB0FDD-8374-4C0A-AAB9-7CF16BEEABD1}" destId="{431565B2-4028-4D50-9E37-BAF88199FDAB}" srcOrd="0" destOrd="0" presId="urn:microsoft.com/office/officeart/2005/8/layout/lProcess2"/>
    <dgm:cxn modelId="{0413FD89-20AF-483E-9CA7-5828325E282F}" srcId="{F4150EDC-B087-44C2-AE61-24EF35853D88}" destId="{6F109F14-9162-447A-A6C4-0E08BD7FA6BD}" srcOrd="3" destOrd="0" parTransId="{40062680-82DA-4955-9C5C-0B2DEB45869E}" sibTransId="{5FC96395-DA4B-490C-A343-99EF697A7636}"/>
    <dgm:cxn modelId="{9C902B80-BEB1-4021-B459-3E273BFB5864}" type="presOf" srcId="{F8AA4293-8014-45A6-9426-7C8318F0796E}" destId="{2A3C16B3-ED00-4B1E-B898-A458717F1158}" srcOrd="1"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D519D637-1AE2-4E8C-BEAA-65770C219B1C}" type="presOf" srcId="{3A63BF0F-FA4E-44A4-A416-3620DFAB2E3E}" destId="{34297E8C-0BB9-4041-9914-5AE984485AE4}" srcOrd="0" destOrd="0" presId="urn:microsoft.com/office/officeart/2005/8/layout/lProcess2"/>
    <dgm:cxn modelId="{84FC16B4-A6E7-42FB-86CC-958C26FAFC07}" srcId="{E15C70A5-7771-4A8B-8CED-F10182963A02}" destId="{67A0C4A7-1145-4E59-B08E-17E363AF6B05}" srcOrd="0" destOrd="0" parTransId="{676711B9-D201-428A-A020-8C2DF2775886}" sibTransId="{E733CEB4-CCA8-464A-BDF6-08366AC6BA34}"/>
    <dgm:cxn modelId="{D2DDAF70-E9FF-4C41-BB6C-452CE5E42C2B}" srcId="{F4150EDC-B087-44C2-AE61-24EF35853D88}" destId="{2AEEE9E1-0DC5-47F0-8B8D-E6038E8A22E6}" srcOrd="0" destOrd="0" parTransId="{A7B51D02-4207-4FD2-8E28-8DE4DF84AF5F}" sibTransId="{E450420E-0284-486E-9969-A4BBC6B602E5}"/>
    <dgm:cxn modelId="{564EEFEA-6FA7-4302-9F8D-C48C599CDEA2}" type="presOf" srcId="{863343A0-C288-4DA9-8DED-D744B3249953}" destId="{9049BF6C-8F3F-4B23-BCD3-CC5F03FB1BD9}" srcOrd="0" destOrd="0" presId="urn:microsoft.com/office/officeart/2005/8/layout/lProcess2"/>
    <dgm:cxn modelId="{2DA62011-84CF-435B-9234-2B41875E42C1}" type="presOf" srcId="{AE8A15F2-B075-4723-8DB6-9DF37DEABC2D}" destId="{1E11DDA8-A36A-4ADA-8565-797A09B81E74}" srcOrd="0" destOrd="0" presId="urn:microsoft.com/office/officeart/2005/8/layout/lProcess2"/>
    <dgm:cxn modelId="{5821C6C8-14A1-43E2-AF40-F8BA2821DE43}" type="presOf" srcId="{EA6877A3-FEC9-493F-BF7B-1FA98CEB413D}" destId="{DB920F1C-AD2C-455B-9173-653D279A597D}" srcOrd="0" destOrd="0" presId="urn:microsoft.com/office/officeart/2005/8/layout/lProcess2"/>
    <dgm:cxn modelId="{A9B550DA-63D6-4C8B-ADA8-87CF679FCCE5}" type="presOf" srcId="{F4150EDC-B087-44C2-AE61-24EF35853D88}" destId="{D567847B-B1DB-446A-8339-1C799202CA08}" srcOrd="0"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393F60F4-2485-449F-A5B9-A665315C5ADA}" type="presOf" srcId="{67A0C4A7-1145-4E59-B08E-17E363AF6B05}" destId="{6A19D7AA-4CAE-4266-9A8A-8DA44CF10103}" srcOrd="0" destOrd="0" presId="urn:microsoft.com/office/officeart/2005/8/layout/lProcess2"/>
    <dgm:cxn modelId="{8B91EF07-D89C-4B8C-9927-4754131214B3}" type="presOf" srcId="{3A7100E7-EDEE-42C0-BEFF-D274C510133B}" destId="{4BA18056-4C13-4F88-93FA-56C7C15AC4B9}" srcOrd="0" destOrd="0" presId="urn:microsoft.com/office/officeart/2005/8/layout/lProcess2"/>
    <dgm:cxn modelId="{3B3E6205-C3DB-4A34-81A1-846812ECAC36}" type="presOf" srcId="{AB5022B0-72DD-4C01-9611-29A4E2BD2152}" destId="{2D794A68-6E29-4C08-9000-A4137DFDE1E9}" srcOrd="0" destOrd="0" presId="urn:microsoft.com/office/officeart/2005/8/layout/lProcess2"/>
    <dgm:cxn modelId="{E0032136-3A97-41F2-A710-3FCCC25C4E51}" srcId="{4DC1ACA8-D798-48CD-8111-906B8ED7BFE3}" destId="{B6425C1B-357F-482D-935F-DE65D0EB521D}" srcOrd="0" destOrd="0" parTransId="{85D25218-CDCD-4067-9BBC-E14B45E43226}" sibTransId="{D86FF9CB-2DE4-459C-A56A-3999AE71982E}"/>
    <dgm:cxn modelId="{B3948517-F621-4561-B1DA-1DD00F605C90}" srcId="{E15C70A5-7771-4A8B-8CED-F10182963A02}" destId="{45FFD5A9-89D0-4FA6-B747-D5E70603966B}" srcOrd="4" destOrd="0" parTransId="{526F48B2-3BFC-4C06-B43A-1D333FBF18C1}" sibTransId="{83173266-53B2-4F54-8CB9-26EB335DB9A4}"/>
    <dgm:cxn modelId="{735CB53A-F6E6-4B65-A859-43B93CF60763}" srcId="{0E3CED8A-0E40-43F9-9E73-7C92A1E13B73}" destId="{E15C70A5-7771-4A8B-8CED-F10182963A02}" srcOrd="0" destOrd="0" parTransId="{B5354490-35DF-406D-B345-FF739E44A537}" sibTransId="{6D81E917-BDA3-4E07-BEC0-76FBA9DFBEC8}"/>
    <dgm:cxn modelId="{581705AC-F46A-4FDC-8F7D-79BFAE9CF2AF}" srcId="{F8AA4293-8014-45A6-9426-7C8318F0796E}" destId="{AB5022B0-72DD-4C01-9611-29A4E2BD2152}" srcOrd="4" destOrd="0" parTransId="{B112D4CD-1E4E-4B91-9ECC-A1215423A6D4}" sibTransId="{1D3D51D1-A285-4492-8795-1B5FBDB9E7AE}"/>
    <dgm:cxn modelId="{FBE327BF-A107-4999-92DA-07EAA5A8CF3A}" srcId="{E15C70A5-7771-4A8B-8CED-F10182963A02}" destId="{8FA84D37-3D37-412E-AAF3-C2932027290C}" srcOrd="3" destOrd="0" parTransId="{DA6C4B20-7932-4607-B4EF-AF60E428CD88}" sibTransId="{05140607-0448-404A-A744-FC3BEAB4A7A5}"/>
    <dgm:cxn modelId="{93A7BEAF-2677-4D0A-9181-BC298C264727}" srcId="{0E3CED8A-0E40-43F9-9E73-7C92A1E13B73}" destId="{3A7100E7-EDEE-42C0-BEFF-D274C510133B}" srcOrd="3" destOrd="0" parTransId="{92986A11-C70C-4A12-AC98-21BE9A9BAF69}" sibTransId="{1E9A7E31-2B58-4A1C-A30D-40C95404E77F}"/>
    <dgm:cxn modelId="{A4CA1B98-AACC-47D6-A39B-6EE90204F208}" type="presOf" srcId="{18F4EEBC-954B-48CB-B7A9-5A670CFBFD78}" destId="{D49396EA-EBAE-4ADF-88B1-1FA6814E98B5}" srcOrd="0" destOrd="0" presId="urn:microsoft.com/office/officeart/2005/8/layout/lProcess2"/>
    <dgm:cxn modelId="{2F074222-35C6-484D-A5A4-B5315B86E29E}" type="presOf" srcId="{911A92E4-F034-4DAC-9BEA-FA2C5DC3F36D}" destId="{1F4FC29C-C59C-48F5-9165-BA9501B1EFEC}" srcOrd="0" destOrd="0" presId="urn:microsoft.com/office/officeart/2005/8/layout/lProcess2"/>
    <dgm:cxn modelId="{D28F7950-2249-4FB7-8796-1EF29EE046A7}" srcId="{F8AA4293-8014-45A6-9426-7C8318F0796E}" destId="{307EAEEB-7F7B-4E61-B03D-FAC45AEF3DEE}" srcOrd="5" destOrd="0" parTransId="{4875656D-21B5-4C2A-89A1-54AE371EB31B}" sibTransId="{C3FFB4B2-05B3-4BB2-A93E-5151D5320B79}"/>
    <dgm:cxn modelId="{6D6C342E-D67B-4569-802B-33621A74DCE3}" type="presOf" srcId="{DC9608E3-FDE7-4288-A916-874CB316A705}" destId="{548AB339-58FE-477F-A06E-424F2F72BFB6}" srcOrd="0" destOrd="0" presId="urn:microsoft.com/office/officeart/2005/8/layout/lProcess2"/>
    <dgm:cxn modelId="{257E5705-264E-4878-AEDF-240396B1E8BC}" type="presOf" srcId="{45FFD5A9-89D0-4FA6-B747-D5E70603966B}" destId="{0223BA96-C385-49EB-852A-489173AECDA3}" srcOrd="0" destOrd="0" presId="urn:microsoft.com/office/officeart/2005/8/layout/lProcess2"/>
    <dgm:cxn modelId="{BADFDF3B-B01F-4166-8214-193426E56948}" type="presOf" srcId="{81A7B81C-5D2C-460C-837B-E9654AE389D7}" destId="{E0562E35-9DEA-40F1-A2B4-764AC3AD0777}" srcOrd="0" destOrd="0" presId="urn:microsoft.com/office/officeart/2005/8/layout/lProcess2"/>
    <dgm:cxn modelId="{5A0E377F-A1C2-482F-980D-9E80602F2766}" type="presOf" srcId="{F8AA4293-8014-45A6-9426-7C8318F0796E}" destId="{3323C1B9-D4BE-4666-8668-4F385A4056B5}" srcOrd="0"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0F9FBC9D-62EF-4F9F-B227-6DB63A85A8AB}" type="presOf" srcId="{307EAEEB-7F7B-4E61-B03D-FAC45AEF3DEE}" destId="{BC972700-1603-4FC9-A208-051C4CA26B14}" srcOrd="0" destOrd="0" presId="urn:microsoft.com/office/officeart/2005/8/layout/lProcess2"/>
    <dgm:cxn modelId="{06715AAC-C443-4B35-9B04-00B700C35189}" type="presOf" srcId="{6F109F14-9162-447A-A6C4-0E08BD7FA6BD}" destId="{C1BEDA55-B9C8-4C61-826A-D7D8598892A9}" srcOrd="0" destOrd="0" presId="urn:microsoft.com/office/officeart/2005/8/layout/lProcess2"/>
    <dgm:cxn modelId="{D5AE240F-628F-47EF-8E2F-55461C9C70F5}" srcId="{E15C70A5-7771-4A8B-8CED-F10182963A02}" destId="{55EB0FDD-8374-4C0A-AAB9-7CF16BEEABD1}" srcOrd="5" destOrd="0" parTransId="{FA360C75-6C9F-4F58-B6E8-E5C57A76E569}" sibTransId="{0D33B211-7351-4509-AB16-4C95E9AC1F29}"/>
    <dgm:cxn modelId="{E00FF6D2-ED43-4484-B4AA-F7974EA5B2DD}" type="presOf" srcId="{DD288525-C2FC-41E2-930E-56AD553D291D}" destId="{15904CC5-0FDA-4A58-9C5B-BE809A1621F0}" srcOrd="0" destOrd="0" presId="urn:microsoft.com/office/officeart/2005/8/layout/lProcess2"/>
    <dgm:cxn modelId="{57B66730-516D-4E99-BD51-A5D26D38FE19}" type="presOf" srcId="{AB0C6C21-FBBF-4DCE-977F-6164A72977BD}" destId="{A9ED2DE4-6256-46F0-826C-2BB896472834}" srcOrd="0" destOrd="0" presId="urn:microsoft.com/office/officeart/2005/8/layout/lProcess2"/>
    <dgm:cxn modelId="{DC6593DA-9C67-4E7B-9B25-5DC8957BF73E}" srcId="{0E3CED8A-0E40-43F9-9E73-7C92A1E13B73}" destId="{F8AA4293-8014-45A6-9426-7C8318F0796E}" srcOrd="1" destOrd="0" parTransId="{46865EC4-745E-4EC8-A517-1DA926B4AE1E}" sibTransId="{FC69040E-2BCC-4565-AF51-611F802349C4}"/>
    <dgm:cxn modelId="{2EAB5AD8-E5BF-4E93-9D3A-6EE9BCB6C17E}" srcId="{F8AA4293-8014-45A6-9426-7C8318F0796E}" destId="{911A92E4-F034-4DAC-9BEA-FA2C5DC3F36D}" srcOrd="1" destOrd="0" parTransId="{535E7B7D-B992-4AB6-9D18-E16FA785EBA2}" sibTransId="{DBCD7DC9-3889-498A-9FCF-AAD34AE81DEE}"/>
    <dgm:cxn modelId="{19A4BF9F-EDF4-439A-874C-2895E53A12D1}" srcId="{4DC1ACA8-D798-48CD-8111-906B8ED7BFE3}" destId="{AE8A15F2-B075-4723-8DB6-9DF37DEABC2D}" srcOrd="3" destOrd="0" parTransId="{AEF1B7CE-60E0-4F71-A6BD-597383BF62F7}" sibTransId="{E525F5FA-C03E-402C-9337-8D3EA181E107}"/>
    <dgm:cxn modelId="{6CA6E37C-B9CE-4F07-9939-DE0566D669C0}" srcId="{3A7100E7-EDEE-42C0-BEFF-D274C510133B}" destId="{DD288525-C2FC-41E2-930E-56AD553D291D}" srcOrd="3" destOrd="0" parTransId="{68FB072C-DB55-49EA-8CAC-3F2E9A50CB33}" sibTransId="{8A17A19F-06EA-4CB3-B843-EF83B80B4096}"/>
    <dgm:cxn modelId="{80BE2749-B952-40FC-9A6A-73CD7D4D3294}" type="presOf" srcId="{B6425C1B-357F-482D-935F-DE65D0EB521D}" destId="{89B6C7A2-FFB9-4DA8-9FCC-5501C9F92802}" srcOrd="0" destOrd="0" presId="urn:microsoft.com/office/officeart/2005/8/layout/lProcess2"/>
    <dgm:cxn modelId="{4BA93AD3-BEA9-41DA-928C-0DF95A015F02}" srcId="{4DC1ACA8-D798-48CD-8111-906B8ED7BFE3}" destId="{B4945847-A7E6-4327-8A7E-3FA398B37C27}" srcOrd="1" destOrd="0" parTransId="{F061794F-365A-48F0-8387-85612B2E6B7B}" sibTransId="{9FD7A265-5109-4F12-868F-09D25A468DBB}"/>
    <dgm:cxn modelId="{7901A656-7DEE-4D86-BC7D-400E50704764}" type="presOf" srcId="{B4945847-A7E6-4327-8A7E-3FA398B37C27}" destId="{8927EAB4-0239-495A-92F4-519BA43846BD}" srcOrd="0" destOrd="0" presId="urn:microsoft.com/office/officeart/2005/8/layout/lProcess2"/>
    <dgm:cxn modelId="{0A2B8B73-69FA-4EA8-81FA-38C26A2861D9}" type="presOf" srcId="{DB900924-9EA4-4855-9E41-E9CED342A2ED}" destId="{7673FD11-19DE-4EDC-9E4F-28549F330156}" srcOrd="0" destOrd="0" presId="urn:microsoft.com/office/officeart/2005/8/layout/lProcess2"/>
    <dgm:cxn modelId="{2CC43A59-A6FF-4F86-AA49-B0CBBC271D39}" srcId="{E15C70A5-7771-4A8B-8CED-F10182963A02}" destId="{89AB9E27-8939-4799-954F-8677D3EA5B16}" srcOrd="2" destOrd="0" parTransId="{532FD01B-3887-42C1-8015-1BBAC7F08170}" sibTransId="{1A15A404-25BC-4071-8254-642EF258EB8F}"/>
    <dgm:cxn modelId="{BA1741A1-87E7-47CD-B1C8-9FFEA17DA604}" type="presOf" srcId="{66E3944F-336F-4F33-953D-0B78FA57CF30}" destId="{039E4C6A-91C2-4207-AB3E-3A836A5280E3}" srcOrd="0" destOrd="0" presId="urn:microsoft.com/office/officeart/2005/8/layout/lProcess2"/>
    <dgm:cxn modelId="{506E272F-84E7-4BF0-BE92-207018B8BE28}" srcId="{0E3CED8A-0E40-43F9-9E73-7C92A1E13B73}" destId="{4DC1ACA8-D798-48CD-8111-906B8ED7BFE3}" srcOrd="2" destOrd="0" parTransId="{58ECDF17-9E74-4BE3-BA65-51EEF6D299FC}" sibTransId="{0B743587-40EF-4CEC-BCF0-8309BF749D88}"/>
    <dgm:cxn modelId="{614079D9-5C6B-4BE9-806D-683DF29EB4A5}" type="presOf" srcId="{F4150EDC-B087-44C2-AE61-24EF35853D88}" destId="{698A51BF-8789-41FD-977E-486669FE48DB}" srcOrd="1" destOrd="0" presId="urn:microsoft.com/office/officeart/2005/8/layout/lProcess2"/>
    <dgm:cxn modelId="{666EFF5D-637E-4E53-8A79-8FA96B449320}" type="presOf" srcId="{89AB9E27-8939-4799-954F-8677D3EA5B16}" destId="{5E7E9E86-F7AF-463F-9CB1-06D9B81CF023}" srcOrd="0" destOrd="0" presId="urn:microsoft.com/office/officeart/2005/8/layout/lProcess2"/>
    <dgm:cxn modelId="{3905C95D-38D6-495D-852C-DDA72FA67407}" type="presOf" srcId="{3A7100E7-EDEE-42C0-BEFF-D274C510133B}" destId="{27413A7B-AD05-456E-A0ED-32C896111249}" srcOrd="1" destOrd="0" presId="urn:microsoft.com/office/officeart/2005/8/layout/lProcess2"/>
    <dgm:cxn modelId="{E551DD18-BE2C-4909-BEAF-AE6174547645}" type="presOf" srcId="{2AEEE9E1-0DC5-47F0-8B8D-E6038E8A22E6}" destId="{42BDE6C9-19FC-41D5-9C32-5103B91654F7}" srcOrd="0" destOrd="0" presId="urn:microsoft.com/office/officeart/2005/8/layout/lProcess2"/>
    <dgm:cxn modelId="{A4879D23-8D8F-4BFF-9E7C-67D46F264550}" type="presOf" srcId="{076F94D0-1E54-4B66-ACC8-0F5BA123E369}" destId="{2BB0F798-F8A4-4F2C-81E3-3026BC1EAE9E}"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B3E073B9-50BE-42B3-AECE-03738792A628}" srcId="{3A7100E7-EDEE-42C0-BEFF-D274C510133B}" destId="{E623E34B-0106-422C-9462-D53D2B31014E}" srcOrd="1" destOrd="0" parTransId="{33DB155C-7113-4151-B6F5-DD2692D4B0C4}" sibTransId="{B25D1DA2-A517-4078-86CB-A965C14A02A6}"/>
    <dgm:cxn modelId="{B3780A47-8517-4131-AB9F-AE81C8FB2D5F}" type="presOf" srcId="{81EC524A-1D04-4053-8B39-0DCDF337A94E}" destId="{DCACAD52-561D-49BD-B203-263B10DA245B}" srcOrd="0" destOrd="0" presId="urn:microsoft.com/office/officeart/2005/8/layout/lProcess2"/>
    <dgm:cxn modelId="{AAC2AFB4-E1E4-4151-A6A7-63E197188F9B}" srcId="{F4150EDC-B087-44C2-AE61-24EF35853D88}" destId="{18F4EEBC-954B-48CB-B7A9-5A670CFBFD78}" srcOrd="5" destOrd="0" parTransId="{E993D29A-5155-4B7A-9083-2ADC49457917}" sibTransId="{517E0AC3-42EF-4BE9-B444-3E8349D594EC}"/>
    <dgm:cxn modelId="{5AFCFA22-1EEE-41EE-8409-ABA89A90C44F}" srcId="{F4150EDC-B087-44C2-AE61-24EF35853D88}" destId="{863343A0-C288-4DA9-8DED-D744B3249953}" srcOrd="1" destOrd="0" parTransId="{E84BAFFC-E372-467E-93CA-14CA4133DB9D}" sibTransId="{5884FAED-4709-40ED-AB56-A389F9E46DF2}"/>
    <dgm:cxn modelId="{33ED5624-ABF5-441C-84D4-DE1FE6DD69E6}" type="presOf" srcId="{8FA84D37-3D37-412E-AAF3-C2932027290C}" destId="{789A3B52-EFD4-41F9-BF0E-5F7CB37990A9}" srcOrd="0" destOrd="0" presId="urn:microsoft.com/office/officeart/2005/8/layout/lProcess2"/>
    <dgm:cxn modelId="{EF8DD977-1A26-45AD-AEF0-3C3A9057D4FC}" srcId="{0E3CED8A-0E40-43F9-9E73-7C92A1E13B73}" destId="{F4150EDC-B087-44C2-AE61-24EF35853D88}" srcOrd="4" destOrd="0" parTransId="{98BF297A-5222-4174-A577-E8BC42B4398A}" sibTransId="{6296593B-165F-4283-9DF3-732880E0996B}"/>
    <dgm:cxn modelId="{1CC53808-75BD-49FC-83A5-7993B10486B3}" type="presOf" srcId="{0E3CED8A-0E40-43F9-9E73-7C92A1E13B73}" destId="{7E0A27D5-0C37-4216-8372-C8C06B428819}" srcOrd="0" destOrd="0" presId="urn:microsoft.com/office/officeart/2005/8/layout/lProcess2"/>
    <dgm:cxn modelId="{C7711185-3B99-4ABD-B60A-484BC5CC0CD1}" type="presOf" srcId="{788A906B-5853-4531-9B79-93F7DA8E984F}" destId="{1807CE50-44BE-412E-8915-2B863DA4F00B}" srcOrd="0" destOrd="0" presId="urn:microsoft.com/office/officeart/2005/8/layout/lProcess2"/>
    <dgm:cxn modelId="{73DD0721-D7B9-4E44-B6B9-7C386AC47DD2}" type="presOf" srcId="{4DC1ACA8-D798-48CD-8111-906B8ED7BFE3}" destId="{3457C4A2-250A-4A9A-8A81-928D80B32FBB}" srcOrd="1" destOrd="0" presId="urn:microsoft.com/office/officeart/2005/8/layout/lProcess2"/>
    <dgm:cxn modelId="{B791DAF8-8DEE-4602-B131-B3D19D03883F}" srcId="{3A7100E7-EDEE-42C0-BEFF-D274C510133B}" destId="{AB0C6C21-FBBF-4DCE-977F-6164A72977BD}" srcOrd="0" destOrd="0" parTransId="{8108A58D-DC3F-48E3-9CD3-92EFA841E667}" sibTransId="{8AEA70E0-BCA5-48F1-8524-584908151A9D}"/>
    <dgm:cxn modelId="{73E00E09-BD04-4B9A-AD12-D871BACB29D8}" srcId="{3A7100E7-EDEE-42C0-BEFF-D274C510133B}" destId="{66E3944F-336F-4F33-953D-0B78FA57CF30}" srcOrd="2" destOrd="0" parTransId="{EC196A6D-F5B7-4791-8062-9A1780066C4A}" sibTransId="{B7D38D88-9926-4345-85E3-8C4E1044958E}"/>
    <dgm:cxn modelId="{906C9B2F-6C1A-40BA-878D-06F667C3E9D9}" srcId="{3A7100E7-EDEE-42C0-BEFF-D274C510133B}" destId="{81EC524A-1D04-4053-8B39-0DCDF337A94E}" srcOrd="4" destOrd="0" parTransId="{03D907BD-560E-41AA-95E6-DEF90B76E1B3}" sibTransId="{414B1014-15B4-41CD-A153-21933B735027}"/>
    <dgm:cxn modelId="{57509E54-2D58-4D8A-AB9A-5F869D2A031B}" type="presOf" srcId="{4DC1ACA8-D798-48CD-8111-906B8ED7BFE3}" destId="{2695C7FD-7904-44D0-A031-1DFF42EEC4FB}" srcOrd="0" destOrd="0" presId="urn:microsoft.com/office/officeart/2005/8/layout/lProcess2"/>
    <dgm:cxn modelId="{156A008B-732D-4063-AC2D-3A4C67D39EC2}" type="presParOf" srcId="{7E0A27D5-0C37-4216-8372-C8C06B428819}" destId="{16B4A8BE-35FD-4E09-A73D-29FA972FA2D8}" srcOrd="0" destOrd="0" presId="urn:microsoft.com/office/officeart/2005/8/layout/lProcess2"/>
    <dgm:cxn modelId="{48FFE951-FD55-48FE-91E1-C81AC1158E17}" type="presParOf" srcId="{16B4A8BE-35FD-4E09-A73D-29FA972FA2D8}" destId="{E67357D1-B101-4018-81A6-3F8D6F8C482F}" srcOrd="0" destOrd="0" presId="urn:microsoft.com/office/officeart/2005/8/layout/lProcess2"/>
    <dgm:cxn modelId="{EA059BD6-E3C9-45AA-90F4-A37489BECA07}" type="presParOf" srcId="{16B4A8BE-35FD-4E09-A73D-29FA972FA2D8}" destId="{B6BBCA97-6AFD-464C-9191-53E81446286F}" srcOrd="1" destOrd="0" presId="urn:microsoft.com/office/officeart/2005/8/layout/lProcess2"/>
    <dgm:cxn modelId="{FD0CC578-B9D4-4782-9262-AD372A3B905C}" type="presParOf" srcId="{16B4A8BE-35FD-4E09-A73D-29FA972FA2D8}" destId="{DCE796E6-8E67-4B0E-94F9-462484ABB115}" srcOrd="2" destOrd="0" presId="urn:microsoft.com/office/officeart/2005/8/layout/lProcess2"/>
    <dgm:cxn modelId="{CF81B7BC-389A-4CC1-9889-AF5DD105DCF3}" type="presParOf" srcId="{DCE796E6-8E67-4B0E-94F9-462484ABB115}" destId="{6BDDFB29-7F72-4DBE-B56A-19ED295EA2C2}" srcOrd="0" destOrd="0" presId="urn:microsoft.com/office/officeart/2005/8/layout/lProcess2"/>
    <dgm:cxn modelId="{3C2718AD-DC30-4CBD-9EF2-7AAFF00283F2}" type="presParOf" srcId="{6BDDFB29-7F72-4DBE-B56A-19ED295EA2C2}" destId="{6A19D7AA-4CAE-4266-9A8A-8DA44CF10103}" srcOrd="0" destOrd="0" presId="urn:microsoft.com/office/officeart/2005/8/layout/lProcess2"/>
    <dgm:cxn modelId="{F0495950-FE5F-4EC8-9936-58F20DD9837A}" type="presParOf" srcId="{6BDDFB29-7F72-4DBE-B56A-19ED295EA2C2}" destId="{2F44DB33-3A0D-48F9-AFC4-59D9FBB8EF5C}" srcOrd="1" destOrd="0" presId="urn:microsoft.com/office/officeart/2005/8/layout/lProcess2"/>
    <dgm:cxn modelId="{0ACCC286-DD2B-4981-AD68-7D4F8894A3BE}" type="presParOf" srcId="{6BDDFB29-7F72-4DBE-B56A-19ED295EA2C2}" destId="{548AB339-58FE-477F-A06E-424F2F72BFB6}" srcOrd="2" destOrd="0" presId="urn:microsoft.com/office/officeart/2005/8/layout/lProcess2"/>
    <dgm:cxn modelId="{90D00BEF-012D-404B-947A-9CEA700D831C}" type="presParOf" srcId="{6BDDFB29-7F72-4DBE-B56A-19ED295EA2C2}" destId="{61653D20-FC7E-4208-B362-E335FBE8DB0F}" srcOrd="3" destOrd="0" presId="urn:microsoft.com/office/officeart/2005/8/layout/lProcess2"/>
    <dgm:cxn modelId="{FADA2DA3-6D8D-45A7-9808-2BC4419BB8D7}" type="presParOf" srcId="{6BDDFB29-7F72-4DBE-B56A-19ED295EA2C2}" destId="{5E7E9E86-F7AF-463F-9CB1-06D9B81CF023}" srcOrd="4" destOrd="0" presId="urn:microsoft.com/office/officeart/2005/8/layout/lProcess2"/>
    <dgm:cxn modelId="{587293B9-367C-420C-BC04-8090EA16E5DA}" type="presParOf" srcId="{6BDDFB29-7F72-4DBE-B56A-19ED295EA2C2}" destId="{E0B0E07D-2697-4765-8404-6A6D4FB5837C}" srcOrd="5" destOrd="0" presId="urn:microsoft.com/office/officeart/2005/8/layout/lProcess2"/>
    <dgm:cxn modelId="{D9ABC3AB-E0DD-4308-ABAB-5A3F1BA78680}" type="presParOf" srcId="{6BDDFB29-7F72-4DBE-B56A-19ED295EA2C2}" destId="{789A3B52-EFD4-41F9-BF0E-5F7CB37990A9}" srcOrd="6" destOrd="0" presId="urn:microsoft.com/office/officeart/2005/8/layout/lProcess2"/>
    <dgm:cxn modelId="{7F75655D-0205-462F-A1E6-41F2EC5B1EE4}" type="presParOf" srcId="{6BDDFB29-7F72-4DBE-B56A-19ED295EA2C2}" destId="{5DB76D34-1044-4688-9ACA-8DEB3A6E7F3B}" srcOrd="7" destOrd="0" presId="urn:microsoft.com/office/officeart/2005/8/layout/lProcess2"/>
    <dgm:cxn modelId="{CFC4872A-09BB-4260-9480-DD2900B22FAB}" type="presParOf" srcId="{6BDDFB29-7F72-4DBE-B56A-19ED295EA2C2}" destId="{0223BA96-C385-49EB-852A-489173AECDA3}" srcOrd="8" destOrd="0" presId="urn:microsoft.com/office/officeart/2005/8/layout/lProcess2"/>
    <dgm:cxn modelId="{ED464247-F8F1-4655-9938-83CF79F0B5C2}" type="presParOf" srcId="{6BDDFB29-7F72-4DBE-B56A-19ED295EA2C2}" destId="{BE23B805-494C-4BE6-B2CB-0F5C84E5462E}" srcOrd="9" destOrd="0" presId="urn:microsoft.com/office/officeart/2005/8/layout/lProcess2"/>
    <dgm:cxn modelId="{78C64EE5-F63A-4008-A922-D650650D3DDF}" type="presParOf" srcId="{6BDDFB29-7F72-4DBE-B56A-19ED295EA2C2}" destId="{431565B2-4028-4D50-9E37-BAF88199FDAB}" srcOrd="10" destOrd="0" presId="urn:microsoft.com/office/officeart/2005/8/layout/lProcess2"/>
    <dgm:cxn modelId="{E688459F-E8F5-4014-8757-358DAFF9E4AD}" type="presParOf" srcId="{7E0A27D5-0C37-4216-8372-C8C06B428819}" destId="{286FB204-4A8B-4A62-A257-C469F55535A6}" srcOrd="1" destOrd="0" presId="urn:microsoft.com/office/officeart/2005/8/layout/lProcess2"/>
    <dgm:cxn modelId="{F43F28E2-E7EC-4567-955F-4D4958E13674}" type="presParOf" srcId="{7E0A27D5-0C37-4216-8372-C8C06B428819}" destId="{C500B342-60BB-4BA4-B9CE-ACF13D312E13}" srcOrd="2" destOrd="0" presId="urn:microsoft.com/office/officeart/2005/8/layout/lProcess2"/>
    <dgm:cxn modelId="{3BAD1FB5-1A12-4009-8CE6-7178E6BBB762}" type="presParOf" srcId="{C500B342-60BB-4BA4-B9CE-ACF13D312E13}" destId="{3323C1B9-D4BE-4666-8668-4F385A4056B5}" srcOrd="0" destOrd="0" presId="urn:microsoft.com/office/officeart/2005/8/layout/lProcess2"/>
    <dgm:cxn modelId="{77D88511-4B87-4DC3-976F-4060384C6026}" type="presParOf" srcId="{C500B342-60BB-4BA4-B9CE-ACF13D312E13}" destId="{2A3C16B3-ED00-4B1E-B898-A458717F1158}" srcOrd="1" destOrd="0" presId="urn:microsoft.com/office/officeart/2005/8/layout/lProcess2"/>
    <dgm:cxn modelId="{E18C4338-359D-4664-98A4-826DB573AFF5}" type="presParOf" srcId="{C500B342-60BB-4BA4-B9CE-ACF13D312E13}" destId="{CB31DB9B-08A8-4E32-B4EF-B5D5911F8CA6}" srcOrd="2" destOrd="0" presId="urn:microsoft.com/office/officeart/2005/8/layout/lProcess2"/>
    <dgm:cxn modelId="{72142D1F-8A34-434C-8E37-5EB2590758E5}" type="presParOf" srcId="{CB31DB9B-08A8-4E32-B4EF-B5D5911F8CA6}" destId="{B5D1DEE8-A142-4017-9AED-9B25043034A7}" srcOrd="0" destOrd="0" presId="urn:microsoft.com/office/officeart/2005/8/layout/lProcess2"/>
    <dgm:cxn modelId="{7067C473-B657-4AA0-83DE-61C09BA2C272}" type="presParOf" srcId="{B5D1DEE8-A142-4017-9AED-9B25043034A7}" destId="{34297E8C-0BB9-4041-9914-5AE984485AE4}" srcOrd="0" destOrd="0" presId="urn:microsoft.com/office/officeart/2005/8/layout/lProcess2"/>
    <dgm:cxn modelId="{F9445A62-8D19-4864-8487-C367F66A4007}" type="presParOf" srcId="{B5D1DEE8-A142-4017-9AED-9B25043034A7}" destId="{96F92DD0-CD24-42C1-AA87-FED5FCED77CD}" srcOrd="1" destOrd="0" presId="urn:microsoft.com/office/officeart/2005/8/layout/lProcess2"/>
    <dgm:cxn modelId="{A4CB3FA3-486C-40BD-8129-729BD2AD8427}" type="presParOf" srcId="{B5D1DEE8-A142-4017-9AED-9B25043034A7}" destId="{1F4FC29C-C59C-48F5-9165-BA9501B1EFEC}" srcOrd="2" destOrd="0" presId="urn:microsoft.com/office/officeart/2005/8/layout/lProcess2"/>
    <dgm:cxn modelId="{01BE61DC-A6E2-4FAC-B9B2-6A616D67D5BA}" type="presParOf" srcId="{B5D1DEE8-A142-4017-9AED-9B25043034A7}" destId="{0FF9B88D-83D7-42CF-A631-D0D8A94B08A4}" srcOrd="3" destOrd="0" presId="urn:microsoft.com/office/officeart/2005/8/layout/lProcess2"/>
    <dgm:cxn modelId="{B169A163-E8FD-4196-8B3E-5171837E8ECC}" type="presParOf" srcId="{B5D1DEE8-A142-4017-9AED-9B25043034A7}" destId="{1807CE50-44BE-412E-8915-2B863DA4F00B}" srcOrd="4" destOrd="0" presId="urn:microsoft.com/office/officeart/2005/8/layout/lProcess2"/>
    <dgm:cxn modelId="{8A74E004-A631-4A60-B1FE-19CEE19D24D8}" type="presParOf" srcId="{B5D1DEE8-A142-4017-9AED-9B25043034A7}" destId="{DB8EAEDF-D03C-4BE1-959B-8E0729ADBFED}" srcOrd="5" destOrd="0" presId="urn:microsoft.com/office/officeart/2005/8/layout/lProcess2"/>
    <dgm:cxn modelId="{EF7AFFB6-53EE-4595-A688-559D4E4134A6}" type="presParOf" srcId="{B5D1DEE8-A142-4017-9AED-9B25043034A7}" destId="{DB920F1C-AD2C-455B-9173-653D279A597D}" srcOrd="6" destOrd="0" presId="urn:microsoft.com/office/officeart/2005/8/layout/lProcess2"/>
    <dgm:cxn modelId="{2A1D7F32-8222-496B-B0ED-1A6403D5C25B}" type="presParOf" srcId="{B5D1DEE8-A142-4017-9AED-9B25043034A7}" destId="{78E9E720-2BD5-40C7-9348-A49CD664E38D}" srcOrd="7" destOrd="0" presId="urn:microsoft.com/office/officeart/2005/8/layout/lProcess2"/>
    <dgm:cxn modelId="{76918DCC-442C-4A00-A3D0-D2816C31F5B8}" type="presParOf" srcId="{B5D1DEE8-A142-4017-9AED-9B25043034A7}" destId="{2D794A68-6E29-4C08-9000-A4137DFDE1E9}" srcOrd="8" destOrd="0" presId="urn:microsoft.com/office/officeart/2005/8/layout/lProcess2"/>
    <dgm:cxn modelId="{4A4DD24E-B74E-4A74-ACD6-EF0A2A39D80F}" type="presParOf" srcId="{B5D1DEE8-A142-4017-9AED-9B25043034A7}" destId="{17D9230D-2D1C-4ECF-B52D-420271E97CC3}" srcOrd="9" destOrd="0" presId="urn:microsoft.com/office/officeart/2005/8/layout/lProcess2"/>
    <dgm:cxn modelId="{0938B637-8AA0-4B07-BE55-FE636B2ACD48}" type="presParOf" srcId="{B5D1DEE8-A142-4017-9AED-9B25043034A7}" destId="{BC972700-1603-4FC9-A208-051C4CA26B14}" srcOrd="10" destOrd="0" presId="urn:microsoft.com/office/officeart/2005/8/layout/lProcess2"/>
    <dgm:cxn modelId="{552C26B4-901D-49AD-B7FF-02F8211CED7A}" type="presParOf" srcId="{7E0A27D5-0C37-4216-8372-C8C06B428819}" destId="{78D69BC6-B194-46BD-9262-5187B3F05CD2}" srcOrd="3" destOrd="0" presId="urn:microsoft.com/office/officeart/2005/8/layout/lProcess2"/>
    <dgm:cxn modelId="{4DC97DFF-F512-4458-ADB1-9FC3454D68F1}" type="presParOf" srcId="{7E0A27D5-0C37-4216-8372-C8C06B428819}" destId="{BC3BE507-A1AE-4845-A3C7-0BD968EEBEB0}" srcOrd="4" destOrd="0" presId="urn:microsoft.com/office/officeart/2005/8/layout/lProcess2"/>
    <dgm:cxn modelId="{5267C26F-A902-4F08-B6D2-D363A385486B}" type="presParOf" srcId="{BC3BE507-A1AE-4845-A3C7-0BD968EEBEB0}" destId="{2695C7FD-7904-44D0-A031-1DFF42EEC4FB}" srcOrd="0" destOrd="0" presId="urn:microsoft.com/office/officeart/2005/8/layout/lProcess2"/>
    <dgm:cxn modelId="{29F2E5A4-F622-4FAE-9ABD-B9714A7515D9}" type="presParOf" srcId="{BC3BE507-A1AE-4845-A3C7-0BD968EEBEB0}" destId="{3457C4A2-250A-4A9A-8A81-928D80B32FBB}" srcOrd="1" destOrd="0" presId="urn:microsoft.com/office/officeart/2005/8/layout/lProcess2"/>
    <dgm:cxn modelId="{676C2847-092E-4D36-B362-D7D448AE5212}" type="presParOf" srcId="{BC3BE507-A1AE-4845-A3C7-0BD968EEBEB0}" destId="{05D0A6E4-7BD0-4278-97A8-BDCC25854589}" srcOrd="2" destOrd="0" presId="urn:microsoft.com/office/officeart/2005/8/layout/lProcess2"/>
    <dgm:cxn modelId="{8EE6BBA7-1DB1-4E73-A03E-1367ACAABF96}" type="presParOf" srcId="{05D0A6E4-7BD0-4278-97A8-BDCC25854589}" destId="{49C21604-D8B0-4B5B-BC35-2FACA32BFE99}" srcOrd="0" destOrd="0" presId="urn:microsoft.com/office/officeart/2005/8/layout/lProcess2"/>
    <dgm:cxn modelId="{BE8EE19E-C8E7-412A-B25F-A8BC125C3729}" type="presParOf" srcId="{49C21604-D8B0-4B5B-BC35-2FACA32BFE99}" destId="{89B6C7A2-FFB9-4DA8-9FCC-5501C9F92802}" srcOrd="0" destOrd="0" presId="urn:microsoft.com/office/officeart/2005/8/layout/lProcess2"/>
    <dgm:cxn modelId="{756B78E5-C48A-419D-A02D-6671CBB3F3E0}" type="presParOf" srcId="{49C21604-D8B0-4B5B-BC35-2FACA32BFE99}" destId="{FC65E530-4FC0-41BB-A619-4C84DDF0BD0A}" srcOrd="1" destOrd="0" presId="urn:microsoft.com/office/officeart/2005/8/layout/lProcess2"/>
    <dgm:cxn modelId="{3BADC377-B6B8-4FD9-AEB9-D722DF3BA092}" type="presParOf" srcId="{49C21604-D8B0-4B5B-BC35-2FACA32BFE99}" destId="{8927EAB4-0239-495A-92F4-519BA43846BD}" srcOrd="2" destOrd="0" presId="urn:microsoft.com/office/officeart/2005/8/layout/lProcess2"/>
    <dgm:cxn modelId="{4C9ED02D-0CA2-4E7E-B221-75A691EBD980}" type="presParOf" srcId="{49C21604-D8B0-4B5B-BC35-2FACA32BFE99}" destId="{4039E45F-A0EC-46E2-9A32-88859BDAE264}" srcOrd="3" destOrd="0" presId="urn:microsoft.com/office/officeart/2005/8/layout/lProcess2"/>
    <dgm:cxn modelId="{6288ECD7-C1ED-4B04-BD1E-C326E2F54943}" type="presParOf" srcId="{49C21604-D8B0-4B5B-BC35-2FACA32BFE99}" destId="{2BB0F798-F8A4-4F2C-81E3-3026BC1EAE9E}" srcOrd="4" destOrd="0" presId="urn:microsoft.com/office/officeart/2005/8/layout/lProcess2"/>
    <dgm:cxn modelId="{0372D119-852B-4E05-B383-CEEEE7F39E9F}" type="presParOf" srcId="{49C21604-D8B0-4B5B-BC35-2FACA32BFE99}" destId="{B8DE40BE-3797-4C96-AB29-56472EFFDAED}" srcOrd="5" destOrd="0" presId="urn:microsoft.com/office/officeart/2005/8/layout/lProcess2"/>
    <dgm:cxn modelId="{24B9D2E3-3F55-472F-B306-88A319D5C515}" type="presParOf" srcId="{49C21604-D8B0-4B5B-BC35-2FACA32BFE99}" destId="{1E11DDA8-A36A-4ADA-8565-797A09B81E74}" srcOrd="6" destOrd="0" presId="urn:microsoft.com/office/officeart/2005/8/layout/lProcess2"/>
    <dgm:cxn modelId="{7DA0CA1B-5C02-4FCD-BAA9-BA0FA0A7D05E}" type="presParOf" srcId="{7E0A27D5-0C37-4216-8372-C8C06B428819}" destId="{3072CE20-DC4A-4ACE-94E4-522A68529558}" srcOrd="5" destOrd="0" presId="urn:microsoft.com/office/officeart/2005/8/layout/lProcess2"/>
    <dgm:cxn modelId="{0C6363D0-A66E-4C09-A352-FA374BEC180F}" type="presParOf" srcId="{7E0A27D5-0C37-4216-8372-C8C06B428819}" destId="{C3810A53-DDF7-4789-B677-CC7EB3B23BD8}" srcOrd="6" destOrd="0" presId="urn:microsoft.com/office/officeart/2005/8/layout/lProcess2"/>
    <dgm:cxn modelId="{561D5C3D-95CC-41B9-BD97-FBD29FC25B1C}" type="presParOf" srcId="{C3810A53-DDF7-4789-B677-CC7EB3B23BD8}" destId="{4BA18056-4C13-4F88-93FA-56C7C15AC4B9}" srcOrd="0" destOrd="0" presId="urn:microsoft.com/office/officeart/2005/8/layout/lProcess2"/>
    <dgm:cxn modelId="{D4411B88-E694-4CAC-8BEE-CF9878E6C82A}" type="presParOf" srcId="{C3810A53-DDF7-4789-B677-CC7EB3B23BD8}" destId="{27413A7B-AD05-456E-A0ED-32C896111249}" srcOrd="1" destOrd="0" presId="urn:microsoft.com/office/officeart/2005/8/layout/lProcess2"/>
    <dgm:cxn modelId="{7925569F-D004-47B8-AC5D-DDEC5C25241C}" type="presParOf" srcId="{C3810A53-DDF7-4789-B677-CC7EB3B23BD8}" destId="{4D68B184-B89F-462B-B5C4-82957B47B4E4}" srcOrd="2" destOrd="0" presId="urn:microsoft.com/office/officeart/2005/8/layout/lProcess2"/>
    <dgm:cxn modelId="{BEA6DB31-B1D5-4CF0-9E31-DEBF52F6664D}" type="presParOf" srcId="{4D68B184-B89F-462B-B5C4-82957B47B4E4}" destId="{4E908470-C30C-4FBD-89CE-8CA016966894}" srcOrd="0" destOrd="0" presId="urn:microsoft.com/office/officeart/2005/8/layout/lProcess2"/>
    <dgm:cxn modelId="{B9757289-D945-4A58-96DA-905B4E9A9C53}" type="presParOf" srcId="{4E908470-C30C-4FBD-89CE-8CA016966894}" destId="{A9ED2DE4-6256-46F0-826C-2BB896472834}" srcOrd="0" destOrd="0" presId="urn:microsoft.com/office/officeart/2005/8/layout/lProcess2"/>
    <dgm:cxn modelId="{A86AD026-6B4C-45B3-AFC3-528BC69EC999}" type="presParOf" srcId="{4E908470-C30C-4FBD-89CE-8CA016966894}" destId="{3A8D0DD4-E035-486F-9070-DC6E50B83B8B}" srcOrd="1" destOrd="0" presId="urn:microsoft.com/office/officeart/2005/8/layout/lProcess2"/>
    <dgm:cxn modelId="{F9A3FA3E-BA4D-4F1A-AF67-73C4F66EDEAC}" type="presParOf" srcId="{4E908470-C30C-4FBD-89CE-8CA016966894}" destId="{4F5626B8-27A5-4F21-B35B-17E4B9C6B607}" srcOrd="2" destOrd="0" presId="urn:microsoft.com/office/officeart/2005/8/layout/lProcess2"/>
    <dgm:cxn modelId="{78FFD320-69AA-4435-9B46-229E1C4721EC}" type="presParOf" srcId="{4E908470-C30C-4FBD-89CE-8CA016966894}" destId="{8D0E1DD4-2D46-4346-A4A1-FD139F49EE4F}" srcOrd="3" destOrd="0" presId="urn:microsoft.com/office/officeart/2005/8/layout/lProcess2"/>
    <dgm:cxn modelId="{CC78D7B8-B971-48FD-B502-1FB865329D14}" type="presParOf" srcId="{4E908470-C30C-4FBD-89CE-8CA016966894}" destId="{039E4C6A-91C2-4207-AB3E-3A836A5280E3}" srcOrd="4" destOrd="0" presId="urn:microsoft.com/office/officeart/2005/8/layout/lProcess2"/>
    <dgm:cxn modelId="{AB75377B-E889-49FA-B790-7BA51CDE5803}" type="presParOf" srcId="{4E908470-C30C-4FBD-89CE-8CA016966894}" destId="{8491D99A-67C0-4236-959A-E8F8828C2248}" srcOrd="5" destOrd="0" presId="urn:microsoft.com/office/officeart/2005/8/layout/lProcess2"/>
    <dgm:cxn modelId="{8AFF3B04-420F-4C2E-934E-B91B72A97A5F}" type="presParOf" srcId="{4E908470-C30C-4FBD-89CE-8CA016966894}" destId="{15904CC5-0FDA-4A58-9C5B-BE809A1621F0}" srcOrd="6" destOrd="0" presId="urn:microsoft.com/office/officeart/2005/8/layout/lProcess2"/>
    <dgm:cxn modelId="{B4ED3444-F159-45B2-8617-41365932912B}" type="presParOf" srcId="{4E908470-C30C-4FBD-89CE-8CA016966894}" destId="{61BCD8BE-F1AC-441C-868B-6FFF1F9C7FF9}" srcOrd="7" destOrd="0" presId="urn:microsoft.com/office/officeart/2005/8/layout/lProcess2"/>
    <dgm:cxn modelId="{3433832E-705A-4D34-B4E6-4AAED9DB1E2A}" type="presParOf" srcId="{4E908470-C30C-4FBD-89CE-8CA016966894}" destId="{DCACAD52-561D-49BD-B203-263B10DA245B}" srcOrd="8" destOrd="0" presId="urn:microsoft.com/office/officeart/2005/8/layout/lProcess2"/>
    <dgm:cxn modelId="{4B3C828B-BDB3-420D-B40E-839137388BDF}" type="presParOf" srcId="{7E0A27D5-0C37-4216-8372-C8C06B428819}" destId="{88A3D356-5721-4178-A2F2-80867B4CAC9D}" srcOrd="7" destOrd="0" presId="urn:microsoft.com/office/officeart/2005/8/layout/lProcess2"/>
    <dgm:cxn modelId="{0534476A-5CFA-4495-BC48-BA4AEE1FEEE9}" type="presParOf" srcId="{7E0A27D5-0C37-4216-8372-C8C06B428819}" destId="{69AE9724-3EE5-4496-8853-F91CB4EA48EA}" srcOrd="8" destOrd="0" presId="urn:microsoft.com/office/officeart/2005/8/layout/lProcess2"/>
    <dgm:cxn modelId="{920E6F16-1CA2-47E8-81E8-E6A5FC32C5CC}" type="presParOf" srcId="{69AE9724-3EE5-4496-8853-F91CB4EA48EA}" destId="{D567847B-B1DB-446A-8339-1C799202CA08}" srcOrd="0" destOrd="0" presId="urn:microsoft.com/office/officeart/2005/8/layout/lProcess2"/>
    <dgm:cxn modelId="{69316CB3-316E-4D16-A40C-51C11254C0EF}" type="presParOf" srcId="{69AE9724-3EE5-4496-8853-F91CB4EA48EA}" destId="{698A51BF-8789-41FD-977E-486669FE48DB}" srcOrd="1" destOrd="0" presId="urn:microsoft.com/office/officeart/2005/8/layout/lProcess2"/>
    <dgm:cxn modelId="{26597675-4AFD-43B0-A127-69E873328637}" type="presParOf" srcId="{69AE9724-3EE5-4496-8853-F91CB4EA48EA}" destId="{7F2A787A-467E-452D-BEF6-7AE7D0358FC0}" srcOrd="2" destOrd="0" presId="urn:microsoft.com/office/officeart/2005/8/layout/lProcess2"/>
    <dgm:cxn modelId="{8BCD70B0-8216-497E-BE53-B9E1D1FEEE45}" type="presParOf" srcId="{7F2A787A-467E-452D-BEF6-7AE7D0358FC0}" destId="{98BEFC16-737C-4438-81AA-523F9D62CDE6}" srcOrd="0" destOrd="0" presId="urn:microsoft.com/office/officeart/2005/8/layout/lProcess2"/>
    <dgm:cxn modelId="{13AC9E2E-26C7-4445-87D2-8F383BF92A82}" type="presParOf" srcId="{98BEFC16-737C-4438-81AA-523F9D62CDE6}" destId="{42BDE6C9-19FC-41D5-9C32-5103B91654F7}" srcOrd="0" destOrd="0" presId="urn:microsoft.com/office/officeart/2005/8/layout/lProcess2"/>
    <dgm:cxn modelId="{91A8FC41-9A88-4C50-B940-860B0AD9530C}" type="presParOf" srcId="{98BEFC16-737C-4438-81AA-523F9D62CDE6}" destId="{43E447F2-07A0-47DC-A4EB-920D91DDAD6B}" srcOrd="1" destOrd="0" presId="urn:microsoft.com/office/officeart/2005/8/layout/lProcess2"/>
    <dgm:cxn modelId="{73E7BDBB-D1C4-4385-9B0A-BA1D87ED5D5D}" type="presParOf" srcId="{98BEFC16-737C-4438-81AA-523F9D62CDE6}" destId="{9049BF6C-8F3F-4B23-BCD3-CC5F03FB1BD9}" srcOrd="2" destOrd="0" presId="urn:microsoft.com/office/officeart/2005/8/layout/lProcess2"/>
    <dgm:cxn modelId="{6CFB8533-8164-429F-A43E-3715994D9082}" type="presParOf" srcId="{98BEFC16-737C-4438-81AA-523F9D62CDE6}" destId="{31538EA0-DF4A-494E-B7DD-6266769989C7}" srcOrd="3" destOrd="0" presId="urn:microsoft.com/office/officeart/2005/8/layout/lProcess2"/>
    <dgm:cxn modelId="{4CE3589E-40FA-4666-97B7-80B4D1550B1C}" type="presParOf" srcId="{98BEFC16-737C-4438-81AA-523F9D62CDE6}" destId="{7673FD11-19DE-4EDC-9E4F-28549F330156}" srcOrd="4" destOrd="0" presId="urn:microsoft.com/office/officeart/2005/8/layout/lProcess2"/>
    <dgm:cxn modelId="{A697F7A6-EC75-49C5-B89B-52FC33E4FC2D}" type="presParOf" srcId="{98BEFC16-737C-4438-81AA-523F9D62CDE6}" destId="{0BD6ECBE-A84A-410D-B3D3-9C69DDA2466B}" srcOrd="5" destOrd="0" presId="urn:microsoft.com/office/officeart/2005/8/layout/lProcess2"/>
    <dgm:cxn modelId="{D006B6F9-5B69-4B46-98A1-2702F1A5C5A9}" type="presParOf" srcId="{98BEFC16-737C-4438-81AA-523F9D62CDE6}" destId="{C1BEDA55-B9C8-4C61-826A-D7D8598892A9}" srcOrd="6" destOrd="0" presId="urn:microsoft.com/office/officeart/2005/8/layout/lProcess2"/>
    <dgm:cxn modelId="{B2F2A1C2-7C7C-4827-BF69-D662702995A5}" type="presParOf" srcId="{98BEFC16-737C-4438-81AA-523F9D62CDE6}" destId="{F4423B46-7EC3-4431-A773-B80177848FAD}" srcOrd="7" destOrd="0" presId="urn:microsoft.com/office/officeart/2005/8/layout/lProcess2"/>
    <dgm:cxn modelId="{FC12B2D9-8999-4A43-9792-9A3ED2D356C9}" type="presParOf" srcId="{98BEFC16-737C-4438-81AA-523F9D62CDE6}" destId="{E0562E35-9DEA-40F1-A2B4-764AC3AD0777}" srcOrd="8" destOrd="0" presId="urn:microsoft.com/office/officeart/2005/8/layout/lProcess2"/>
    <dgm:cxn modelId="{7D6B44DB-FE76-4E89-AAC5-572DFEC8E783}" type="presParOf" srcId="{98BEFC16-737C-4438-81AA-523F9D62CDE6}" destId="{596FCA04-D651-41E8-AC1F-97731E29EE9E}" srcOrd="9" destOrd="0" presId="urn:microsoft.com/office/officeart/2005/8/layout/lProcess2"/>
    <dgm:cxn modelId="{13B4A62B-DADD-4DDE-84E1-2CEB2D910B71}" type="presParOf" srcId="{98BEFC16-737C-4438-81AA-523F9D62CDE6}" destId="{D49396EA-EBAE-4ADF-88B1-1FA6814E98B5}" srcOrd="1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9523FF03-DD65-40F0-BBCF-A894C14C0B15}"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D0473426-2D8C-44A6-AC0C-625D33850952}">
      <dgm:prSet phldrT="[Text]"/>
      <dgm:spPr/>
      <dgm:t>
        <a:bodyPr/>
        <a:lstStyle/>
        <a:p>
          <a:r>
            <a:rPr lang="en-US" dirty="0" smtClean="0">
              <a:solidFill>
                <a:schemeClr val="bg1"/>
              </a:solidFill>
              <a:effectLst>
                <a:outerShdw blurRad="38100" dist="38100" dir="2700000" algn="tl">
                  <a:srgbClr val="000000">
                    <a:alpha val="43137"/>
                  </a:srgbClr>
                </a:outerShdw>
              </a:effectLst>
            </a:rPr>
            <a:t>Service A’</a:t>
          </a:r>
          <a:endParaRPr lang="en-US" dirty="0">
            <a:solidFill>
              <a:schemeClr val="bg1"/>
            </a:solidFill>
            <a:effectLst>
              <a:outerShdw blurRad="38100" dist="38100" dir="2700000" algn="tl">
                <a:srgbClr val="000000">
                  <a:alpha val="43137"/>
                </a:srgbClr>
              </a:outerShdw>
            </a:effectLst>
          </a:endParaRPr>
        </a:p>
      </dgm:t>
    </dgm:pt>
    <dgm:pt modelId="{E0B62368-A6E7-4BB8-A904-7BFB5792F043}" type="parTrans" cxnId="{180C4232-14AC-4AE2-A8D0-E8AD6582BF9F}">
      <dgm:prSet/>
      <dgm:spPr/>
      <dgm:t>
        <a:bodyPr/>
        <a:lstStyle/>
        <a:p>
          <a:endParaRPr lang="en-US"/>
        </a:p>
      </dgm:t>
    </dgm:pt>
    <dgm:pt modelId="{7A3A9148-6B1F-4178-9BE9-C1E883C7D5D8}" type="sibTrans" cxnId="{180C4232-14AC-4AE2-A8D0-E8AD6582BF9F}">
      <dgm:prSet/>
      <dgm:spPr/>
      <dgm:t>
        <a:bodyPr/>
        <a:lstStyle/>
        <a:p>
          <a:endParaRPr lang="en-US"/>
        </a:p>
      </dgm:t>
    </dgm:pt>
    <dgm:pt modelId="{2EB97D9C-AC5B-44ED-96DC-CBD36B792D89}">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1</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033E4040-04B5-4920-BF39-42427BF4605E}" type="parTrans" cxnId="{A7529495-C359-4560-9DB6-FE5FE5EC2450}">
      <dgm:prSet/>
      <dgm:spPr/>
      <dgm:t>
        <a:bodyPr/>
        <a:lstStyle/>
        <a:p>
          <a:endParaRPr lang="en-US"/>
        </a:p>
      </dgm:t>
    </dgm:pt>
    <dgm:pt modelId="{9D48768C-296E-40C0-864A-B5AC8EDCF552}" type="sibTrans" cxnId="{A7529495-C359-4560-9DB6-FE5FE5EC2450}">
      <dgm:prSet/>
      <dgm:spPr/>
      <dgm:t>
        <a:bodyPr/>
        <a:lstStyle/>
        <a:p>
          <a:endParaRPr lang="en-US"/>
        </a:p>
      </dgm:t>
    </dgm:pt>
    <dgm:pt modelId="{99C8DC07-C76A-4EA2-81DB-BD14388D551E}">
      <dgm:prSet phldrT="[Text]" custT="1"/>
      <dgm:spPr>
        <a:solidFill>
          <a:srgbClr val="00B0F0"/>
        </a:solidFill>
      </dgm:spPr>
      <dgm:t>
        <a:bodyPr/>
        <a:lstStyle/>
        <a:p>
          <a:r>
            <a:rPr lang="en-US" sz="2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Operation 2 v1.5</a:t>
          </a:r>
          <a:endParaRPr lang="en-US" sz="2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5B7E556E-3288-4DFC-9667-DFD35193FE7D}" type="parTrans" cxnId="{D1007B6D-1AB0-488A-A2FF-0C192CA0B708}">
      <dgm:prSet/>
      <dgm:spPr/>
      <dgm:t>
        <a:bodyPr/>
        <a:lstStyle/>
        <a:p>
          <a:endParaRPr lang="en-US"/>
        </a:p>
      </dgm:t>
    </dgm:pt>
    <dgm:pt modelId="{22671768-8476-4C4C-B647-815AC4387F26}" type="sibTrans" cxnId="{D1007B6D-1AB0-488A-A2FF-0C192CA0B708}">
      <dgm:prSet/>
      <dgm:spPr/>
      <dgm:t>
        <a:bodyPr/>
        <a:lstStyle/>
        <a:p>
          <a:endParaRPr lang="en-US"/>
        </a:p>
      </dgm:t>
    </dgm:pt>
    <dgm:pt modelId="{F3A3ABD3-DC16-497B-9621-EC9419E474C3}" type="pres">
      <dgm:prSet presAssocID="{9523FF03-DD65-40F0-BBCF-A894C14C0B15}" presName="linearFlow" presStyleCnt="0">
        <dgm:presLayoutVars>
          <dgm:dir/>
          <dgm:animLvl val="lvl"/>
          <dgm:resizeHandles/>
        </dgm:presLayoutVars>
      </dgm:prSet>
      <dgm:spPr/>
      <dgm:t>
        <a:bodyPr/>
        <a:lstStyle/>
        <a:p>
          <a:endParaRPr lang="en-US"/>
        </a:p>
      </dgm:t>
    </dgm:pt>
    <dgm:pt modelId="{2DE4D923-0427-411D-BEF9-D5A83C3987B3}" type="pres">
      <dgm:prSet presAssocID="{D0473426-2D8C-44A6-AC0C-625D33850952}" presName="compositeNode" presStyleCnt="0">
        <dgm:presLayoutVars>
          <dgm:bulletEnabled val="1"/>
        </dgm:presLayoutVars>
      </dgm:prSet>
      <dgm:spPr/>
    </dgm:pt>
    <dgm:pt modelId="{E4D0CB2A-756A-4FA6-ABCF-67002468C800}" type="pres">
      <dgm:prSet presAssocID="{D0473426-2D8C-44A6-AC0C-625D33850952}" presName="image" presStyleLbl="fgImgPlace1" presStyleIdx="0" presStyleCnt="1"/>
      <dgm:spPr>
        <a:blipFill rotWithShape="0">
          <a:blip xmlns:r="http://schemas.openxmlformats.org/officeDocument/2006/relationships" r:embed="rId1"/>
          <a:stretch>
            <a:fillRect/>
          </a:stretch>
        </a:blipFill>
      </dgm:spPr>
    </dgm:pt>
    <dgm:pt modelId="{62CAB4D4-D421-4302-9C6D-E92E14A5C6CA}" type="pres">
      <dgm:prSet presAssocID="{D0473426-2D8C-44A6-AC0C-625D33850952}" presName="childNode" presStyleLbl="node1" presStyleIdx="0" presStyleCnt="1" custLinFactNeighborX="1267" custLinFactNeighborY="-1596">
        <dgm:presLayoutVars>
          <dgm:bulletEnabled val="1"/>
        </dgm:presLayoutVars>
      </dgm:prSet>
      <dgm:spPr/>
      <dgm:t>
        <a:bodyPr/>
        <a:lstStyle/>
        <a:p>
          <a:endParaRPr lang="en-US"/>
        </a:p>
      </dgm:t>
    </dgm:pt>
    <dgm:pt modelId="{F7EC4E86-09E8-44CE-9CE3-84DE94FAE804}" type="pres">
      <dgm:prSet presAssocID="{D0473426-2D8C-44A6-AC0C-625D33850952}" presName="parentNode" presStyleLbl="revTx" presStyleIdx="0" presStyleCnt="1">
        <dgm:presLayoutVars>
          <dgm:chMax val="0"/>
          <dgm:bulletEnabled val="1"/>
        </dgm:presLayoutVars>
      </dgm:prSet>
      <dgm:spPr/>
      <dgm:t>
        <a:bodyPr/>
        <a:lstStyle/>
        <a:p>
          <a:endParaRPr lang="en-US"/>
        </a:p>
      </dgm:t>
    </dgm:pt>
  </dgm:ptLst>
  <dgm:cxnLst>
    <dgm:cxn modelId="{4D2B628D-F8E9-4634-90D0-FA6469998069}" type="presOf" srcId="{2EB97D9C-AC5B-44ED-96DC-CBD36B792D89}" destId="{62CAB4D4-D421-4302-9C6D-E92E14A5C6CA}" srcOrd="0" destOrd="0" presId="urn:microsoft.com/office/officeart/2005/8/layout/hList2"/>
    <dgm:cxn modelId="{D1007B6D-1AB0-488A-A2FF-0C192CA0B708}" srcId="{D0473426-2D8C-44A6-AC0C-625D33850952}" destId="{99C8DC07-C76A-4EA2-81DB-BD14388D551E}" srcOrd="1" destOrd="0" parTransId="{5B7E556E-3288-4DFC-9667-DFD35193FE7D}" sibTransId="{22671768-8476-4C4C-B647-815AC4387F26}"/>
    <dgm:cxn modelId="{E7FC9390-BE08-4765-9C51-2607D1E9B978}" type="presOf" srcId="{99C8DC07-C76A-4EA2-81DB-BD14388D551E}" destId="{62CAB4D4-D421-4302-9C6D-E92E14A5C6CA}" srcOrd="0" destOrd="1" presId="urn:microsoft.com/office/officeart/2005/8/layout/hList2"/>
    <dgm:cxn modelId="{1919B28B-B289-4F0E-ADD8-F381D5F46A08}" type="presOf" srcId="{9523FF03-DD65-40F0-BBCF-A894C14C0B15}" destId="{F3A3ABD3-DC16-497B-9621-EC9419E474C3}" srcOrd="0" destOrd="0" presId="urn:microsoft.com/office/officeart/2005/8/layout/hList2"/>
    <dgm:cxn modelId="{180C4232-14AC-4AE2-A8D0-E8AD6582BF9F}" srcId="{9523FF03-DD65-40F0-BBCF-A894C14C0B15}" destId="{D0473426-2D8C-44A6-AC0C-625D33850952}" srcOrd="0" destOrd="0" parTransId="{E0B62368-A6E7-4BB8-A904-7BFB5792F043}" sibTransId="{7A3A9148-6B1F-4178-9BE9-C1E883C7D5D8}"/>
    <dgm:cxn modelId="{10EB9247-E543-4376-87C1-FA10A38B8C44}" type="presOf" srcId="{D0473426-2D8C-44A6-AC0C-625D33850952}" destId="{F7EC4E86-09E8-44CE-9CE3-84DE94FAE804}" srcOrd="0" destOrd="0" presId="urn:microsoft.com/office/officeart/2005/8/layout/hList2"/>
    <dgm:cxn modelId="{A7529495-C359-4560-9DB6-FE5FE5EC2450}" srcId="{D0473426-2D8C-44A6-AC0C-625D33850952}" destId="{2EB97D9C-AC5B-44ED-96DC-CBD36B792D89}" srcOrd="0" destOrd="0" parTransId="{033E4040-04B5-4920-BF39-42427BF4605E}" sibTransId="{9D48768C-296E-40C0-864A-B5AC8EDCF552}"/>
    <dgm:cxn modelId="{39B13178-7390-469F-95B0-0EFE3A89F126}" type="presParOf" srcId="{F3A3ABD3-DC16-497B-9621-EC9419E474C3}" destId="{2DE4D923-0427-411D-BEF9-D5A83C3987B3}" srcOrd="0" destOrd="0" presId="urn:microsoft.com/office/officeart/2005/8/layout/hList2"/>
    <dgm:cxn modelId="{C9CEF9DA-35AB-4FDF-B0E0-509B6F17A9BD}" type="presParOf" srcId="{2DE4D923-0427-411D-BEF9-D5A83C3987B3}" destId="{E4D0CB2A-756A-4FA6-ABCF-67002468C800}" srcOrd="0" destOrd="0" presId="urn:microsoft.com/office/officeart/2005/8/layout/hList2"/>
    <dgm:cxn modelId="{7ED31E67-046E-4BE7-AD34-635B7F39E79E}" type="presParOf" srcId="{2DE4D923-0427-411D-BEF9-D5A83C3987B3}" destId="{62CAB4D4-D421-4302-9C6D-E92E14A5C6CA}" srcOrd="1" destOrd="0" presId="urn:microsoft.com/office/officeart/2005/8/layout/hList2"/>
    <dgm:cxn modelId="{7D278A22-2B89-4E97-81FA-9C83E6FBC1D5}" type="presParOf" srcId="{2DE4D923-0427-411D-BEF9-D5A83C3987B3}" destId="{F7EC4E86-09E8-44CE-9CE3-84DE94FAE804}" srcOrd="2" destOrd="0" presId="urn:microsoft.com/office/officeart/2005/8/layout/hList2"/>
  </dgm:cxnLst>
  <dgm:bg/>
  <dgm:whole/>
</dgm:dataModel>
</file>

<file path=ppt/diagrams/data4.xml><?xml version="1.0" encoding="utf-8"?>
<dgm:dataModel xmlns:dgm="http://schemas.openxmlformats.org/drawingml/2006/diagram" xmlns:a="http://schemas.openxmlformats.org/drawingml/2006/main">
  <dgm:ptLst>
    <dgm:pt modelId="{9AB12214-5EB7-42F6-B914-6BA5ED7F413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FA5EEF1-8F3E-4C7E-A660-FCDBE26F1FB4}">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IT Governance</a:t>
          </a:r>
          <a:endParaRPr lang="en-US" dirty="0"/>
        </a:p>
      </dgm:t>
    </dgm:pt>
    <dgm:pt modelId="{52203558-3E53-4A9F-A3A6-699B512D11F6}" type="parTrans" cxnId="{3DF6A3FE-99CC-43D3-81BC-322BB11D640D}">
      <dgm:prSet/>
      <dgm:spPr/>
      <dgm:t>
        <a:bodyPr/>
        <a:lstStyle/>
        <a:p>
          <a:endParaRPr lang="en-US"/>
        </a:p>
      </dgm:t>
    </dgm:pt>
    <dgm:pt modelId="{5A2C4F49-4DF0-48F4-B355-99AD1DF0EB0E}" type="sibTrans" cxnId="{3DF6A3FE-99CC-43D3-81BC-322BB11D640D}">
      <dgm:prSet/>
      <dgm:spPr/>
      <dgm:t>
        <a:bodyPr/>
        <a:lstStyle/>
        <a:p>
          <a:endParaRPr lang="en-US"/>
        </a:p>
      </dgm:t>
    </dgm:pt>
    <dgm:pt modelId="{374151C5-D34D-4DFF-A840-AA30EDFF8DC1}">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smtClean="0"/>
            <a:t>Design time Governance</a:t>
          </a:r>
          <a:endParaRPr lang="en-US" b="1" dirty="0"/>
        </a:p>
      </dgm:t>
    </dgm:pt>
    <dgm:pt modelId="{838D5ABF-8CA5-4362-9A55-3B08E47FC279}" type="parTrans" cxnId="{C874F454-AEC8-4B72-B5CF-81F8BF9BA1B2}">
      <dgm:prSet/>
      <dgm:spPr/>
      <dgm:t>
        <a:bodyPr/>
        <a:lstStyle/>
        <a:p>
          <a:endParaRPr lang="en-US"/>
        </a:p>
      </dgm:t>
    </dgm:pt>
    <dgm:pt modelId="{96C30F17-6A22-4AB7-9D5D-62491ABBA211}" type="sibTrans" cxnId="{C874F454-AEC8-4B72-B5CF-81F8BF9BA1B2}">
      <dgm:prSet/>
      <dgm:spPr/>
      <dgm:t>
        <a:bodyPr/>
        <a:lstStyle/>
        <a:p>
          <a:endParaRPr lang="en-US"/>
        </a:p>
      </dgm:t>
    </dgm:pt>
    <dgm:pt modelId="{3B777428-730F-4F20-A6A2-E7BFF2B69DC0}">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Runtime Governance</a:t>
          </a:r>
          <a:endParaRPr lang="en-US" b="1" dirty="0"/>
        </a:p>
      </dgm:t>
    </dgm:pt>
    <dgm:pt modelId="{BA4C61A2-F99C-418F-BADF-425191D13026}" type="parTrans" cxnId="{257EF1DF-4AFF-404F-BC02-19D40A87C801}">
      <dgm:prSet/>
      <dgm:spPr/>
      <dgm:t>
        <a:bodyPr/>
        <a:lstStyle/>
        <a:p>
          <a:endParaRPr lang="en-US"/>
        </a:p>
      </dgm:t>
    </dgm:pt>
    <dgm:pt modelId="{CCB22A9D-4554-4AE1-B4F7-9F128E58BEBA}" type="sibTrans" cxnId="{257EF1DF-4AFF-404F-BC02-19D40A87C801}">
      <dgm:prSet/>
      <dgm:spPr/>
      <dgm:t>
        <a:bodyPr/>
        <a:lstStyle/>
        <a:p>
          <a:endParaRPr lang="en-US"/>
        </a:p>
      </dgm:t>
    </dgm:pt>
    <dgm:pt modelId="{F635A828-F739-4253-9393-D370DB63D638}">
      <dgm:prSet phldrT="[Text]">
        <dgm:style>
          <a:lnRef idx="0">
            <a:schemeClr val="accent3"/>
          </a:lnRef>
          <a:fillRef idx="3">
            <a:schemeClr val="accent3"/>
          </a:fillRef>
          <a:effectRef idx="3">
            <a:schemeClr val="accent3"/>
          </a:effectRef>
          <a:fontRef idx="minor">
            <a:schemeClr val="lt1"/>
          </a:fontRef>
        </dgm:style>
      </dgm:prSet>
      <dgm:spPr/>
      <dgm:t>
        <a:bodyPr/>
        <a:lstStyle/>
        <a:p>
          <a:r>
            <a:rPr lang="en-US" b="1" dirty="0" smtClean="0"/>
            <a:t>SOA </a:t>
          </a:r>
        </a:p>
        <a:p>
          <a:r>
            <a:rPr lang="en-US" b="1" dirty="0" smtClean="0"/>
            <a:t>Governance</a:t>
          </a:r>
        </a:p>
      </dgm:t>
    </dgm:pt>
    <dgm:pt modelId="{7BCDB904-294B-4CA3-A7F2-81DA62DD8F05}" type="parTrans" cxnId="{CA9D3E5A-F99A-473A-AA02-1CD61B0CF0B1}">
      <dgm:prSet/>
      <dgm:spPr/>
      <dgm:t>
        <a:bodyPr/>
        <a:lstStyle/>
        <a:p>
          <a:endParaRPr lang="en-US"/>
        </a:p>
      </dgm:t>
    </dgm:pt>
    <dgm:pt modelId="{CBA119FC-F21D-4F87-9F6C-A81359BA5738}" type="sibTrans" cxnId="{CA9D3E5A-F99A-473A-AA02-1CD61B0CF0B1}">
      <dgm:prSet/>
      <dgm:spPr/>
      <dgm:t>
        <a:bodyPr/>
        <a:lstStyle/>
        <a:p>
          <a:endParaRPr lang="en-US"/>
        </a:p>
      </dgm:t>
    </dgm:pt>
    <dgm:pt modelId="{6FA48E34-52C6-44E0-9417-8F1D8FBF52F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Corporate Governance</a:t>
          </a:r>
        </a:p>
      </dgm:t>
    </dgm:pt>
    <dgm:pt modelId="{AE33AB49-FA4E-4B25-8BAB-4E8230740DCE}" type="parTrans" cxnId="{CA7F6DAA-5E5E-400D-BA1C-AE84FDCAB23E}">
      <dgm:prSet/>
      <dgm:spPr/>
      <dgm:t>
        <a:bodyPr/>
        <a:lstStyle/>
        <a:p>
          <a:endParaRPr lang="en-US"/>
        </a:p>
      </dgm:t>
    </dgm:pt>
    <dgm:pt modelId="{1130C2BC-5FE5-4023-8F9E-E8E6279B9F93}" type="sibTrans" cxnId="{CA7F6DAA-5E5E-400D-BA1C-AE84FDCAB23E}">
      <dgm:prSet/>
      <dgm:spPr/>
      <dgm:t>
        <a:bodyPr/>
        <a:lstStyle/>
        <a:p>
          <a:endParaRPr lang="en-US"/>
        </a:p>
      </dgm:t>
    </dgm:pt>
    <dgm:pt modelId="{BA6680CB-158B-47EC-8DDE-912E7FBB50A2}">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SOX</a:t>
          </a:r>
        </a:p>
      </dgm:t>
    </dgm:pt>
    <dgm:pt modelId="{1855A423-253E-4335-AC02-2A2683B0D40C}" type="parTrans" cxnId="{6040624F-3767-4E53-964E-40A315C6F04D}">
      <dgm:prSet/>
      <dgm:spPr/>
      <dgm:t>
        <a:bodyPr/>
        <a:lstStyle/>
        <a:p>
          <a:endParaRPr lang="en-US"/>
        </a:p>
      </dgm:t>
    </dgm:pt>
    <dgm:pt modelId="{72694907-9DC6-4EF3-808C-85F496509090}" type="sibTrans" cxnId="{6040624F-3767-4E53-964E-40A315C6F04D}">
      <dgm:prSet/>
      <dgm:spPr/>
      <dgm:t>
        <a:bodyPr/>
        <a:lstStyle/>
        <a:p>
          <a:endParaRPr lang="en-US"/>
        </a:p>
      </dgm:t>
    </dgm:pt>
    <dgm:pt modelId="{D5E4536F-5CCD-45D0-A354-E890FE432218}">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Enterprise Architecture</a:t>
          </a:r>
        </a:p>
      </dgm:t>
    </dgm:pt>
    <dgm:pt modelId="{E2076F55-1DBF-4723-ACC9-5A0FE279C5A1}" type="parTrans" cxnId="{C0685F9F-9385-4872-A3BF-85A2BC987026}">
      <dgm:prSet/>
      <dgm:spPr/>
      <dgm:t>
        <a:bodyPr/>
        <a:lstStyle/>
        <a:p>
          <a:endParaRPr lang="en-US"/>
        </a:p>
      </dgm:t>
    </dgm:pt>
    <dgm:pt modelId="{FB7596A9-EA66-4310-9617-A129DAAF561D}" type="sibTrans" cxnId="{C0685F9F-9385-4872-A3BF-85A2BC987026}">
      <dgm:prSet/>
      <dgm:spPr/>
      <dgm:t>
        <a:bodyPr/>
        <a:lstStyle/>
        <a:p>
          <a:endParaRPr lang="en-US"/>
        </a:p>
      </dgm:t>
    </dgm:pt>
    <dgm:pt modelId="{2E877F28-DC99-4890-ACE6-C33A00029E2D}">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Codes of Business Conduct</a:t>
          </a:r>
        </a:p>
      </dgm:t>
    </dgm:pt>
    <dgm:pt modelId="{B426AD25-42D0-4334-BF1C-F1F3D1D8060A}" type="parTrans" cxnId="{00794F23-BC3E-4F1E-8DCE-6733029928C7}">
      <dgm:prSet/>
      <dgm:spPr/>
      <dgm:t>
        <a:bodyPr/>
        <a:lstStyle/>
        <a:p>
          <a:endParaRPr lang="en-US"/>
        </a:p>
      </dgm:t>
    </dgm:pt>
    <dgm:pt modelId="{BBFEF732-8B6C-4713-B3EC-CE70CB8F5952}" type="sibTrans" cxnId="{00794F23-BC3E-4F1E-8DCE-6733029928C7}">
      <dgm:prSet/>
      <dgm:spPr/>
      <dgm:t>
        <a:bodyPr/>
        <a:lstStyle/>
        <a:p>
          <a:endParaRPr lang="en-US"/>
        </a:p>
      </dgm:t>
    </dgm:pt>
    <dgm:pt modelId="{7D572BD4-1E8C-4CE5-89E4-D51D35F8496A}">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Governance</a:t>
          </a:r>
        </a:p>
      </dgm:t>
    </dgm:pt>
    <dgm:pt modelId="{2A7EB518-625B-4FC4-A44A-2C2B02100124}" type="parTrans" cxnId="{19828D8E-2C69-4256-90F4-BBC54E3374B3}">
      <dgm:prSet/>
      <dgm:spPr/>
      <dgm:t>
        <a:bodyPr/>
        <a:lstStyle/>
        <a:p>
          <a:endParaRPr lang="en-US"/>
        </a:p>
      </dgm:t>
    </dgm:pt>
    <dgm:pt modelId="{92D12B23-0F21-4DBB-A924-727F950CF329}" type="sibTrans" cxnId="{19828D8E-2C69-4256-90F4-BBC54E3374B3}">
      <dgm:prSet/>
      <dgm:spPr/>
      <dgm:t>
        <a:bodyPr/>
        <a:lstStyle/>
        <a:p>
          <a:endParaRPr lang="en-US"/>
        </a:p>
      </dgm:t>
    </dgm:pt>
    <dgm:pt modelId="{628AB292-5E7D-43D4-85E6-A5D7626B602B}">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0" dirty="0" smtClean="0"/>
            <a:t>IT Portfolio Management</a:t>
          </a:r>
        </a:p>
      </dgm:t>
    </dgm:pt>
    <dgm:pt modelId="{EA456A1D-956F-48D8-9AE8-8131BF3A2F8E}" type="parTrans" cxnId="{A54BFA42-B549-40E6-B18D-0F40A6850C37}">
      <dgm:prSet/>
      <dgm:spPr/>
      <dgm:t>
        <a:bodyPr/>
        <a:lstStyle/>
        <a:p>
          <a:endParaRPr lang="en-US"/>
        </a:p>
      </dgm:t>
    </dgm:pt>
    <dgm:pt modelId="{EE6CCA77-3440-4E57-A4C5-3822C35AECB9}" type="sibTrans" cxnId="{A54BFA42-B549-40E6-B18D-0F40A6850C37}">
      <dgm:prSet/>
      <dgm:spPr/>
      <dgm:t>
        <a:bodyPr/>
        <a:lstStyle/>
        <a:p>
          <a:endParaRPr lang="en-US"/>
        </a:p>
      </dgm:t>
    </dgm:pt>
    <dgm:pt modelId="{18C3EA9B-0E01-4D39-8DA3-ABFD495418EE}">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Project Governance</a:t>
          </a:r>
        </a:p>
      </dgm:t>
    </dgm:pt>
    <dgm:pt modelId="{6C690540-164A-4659-9D5C-0C0C525386D8}" type="parTrans" cxnId="{CE504B5E-7B72-442E-B485-E3801EB699D5}">
      <dgm:prSet/>
      <dgm:spPr/>
      <dgm:t>
        <a:bodyPr/>
        <a:lstStyle/>
        <a:p>
          <a:endParaRPr lang="en-US"/>
        </a:p>
      </dgm:t>
    </dgm:pt>
    <dgm:pt modelId="{1289E2FE-8C16-45E0-82AB-60B11896DDA1}" type="sibTrans" cxnId="{CE504B5E-7B72-442E-B485-E3801EB699D5}">
      <dgm:prSet/>
      <dgm:spPr/>
      <dgm:t>
        <a:bodyPr/>
        <a:lstStyle/>
        <a:p>
          <a:endParaRPr lang="en-US"/>
        </a:p>
      </dgm:t>
    </dgm:pt>
    <dgm:pt modelId="{97BAC788-4C6F-4CC5-B07E-3D46C167CF2A}" type="pres">
      <dgm:prSet presAssocID="{9AB12214-5EB7-42F6-B914-6BA5ED7F413E}" presName="Name0" presStyleCnt="0">
        <dgm:presLayoutVars>
          <dgm:chPref val="1"/>
          <dgm:dir/>
          <dgm:animOne val="branch"/>
          <dgm:animLvl val="lvl"/>
          <dgm:resizeHandles/>
        </dgm:presLayoutVars>
      </dgm:prSet>
      <dgm:spPr/>
      <dgm:t>
        <a:bodyPr/>
        <a:lstStyle/>
        <a:p>
          <a:endParaRPr lang="en-US"/>
        </a:p>
      </dgm:t>
    </dgm:pt>
    <dgm:pt modelId="{31336A66-BF1A-49AD-9BBF-85C8BF62440F}" type="pres">
      <dgm:prSet presAssocID="{7D572BD4-1E8C-4CE5-89E4-D51D35F8496A}" presName="vertOne" presStyleCnt="0"/>
      <dgm:spPr/>
    </dgm:pt>
    <dgm:pt modelId="{0A516B45-0A55-488C-8EB1-3969A10854DE}" type="pres">
      <dgm:prSet presAssocID="{7D572BD4-1E8C-4CE5-89E4-D51D35F8496A}" presName="txOne" presStyleLbl="node0" presStyleIdx="0" presStyleCnt="1" custScaleY="58789">
        <dgm:presLayoutVars>
          <dgm:chPref val="3"/>
        </dgm:presLayoutVars>
      </dgm:prSet>
      <dgm:spPr/>
      <dgm:t>
        <a:bodyPr/>
        <a:lstStyle/>
        <a:p>
          <a:endParaRPr lang="en-US"/>
        </a:p>
      </dgm:t>
    </dgm:pt>
    <dgm:pt modelId="{D699D199-FCCB-4C1B-92C4-FFBFF7E257CF}" type="pres">
      <dgm:prSet presAssocID="{7D572BD4-1E8C-4CE5-89E4-D51D35F8496A}" presName="parTransOne" presStyleCnt="0"/>
      <dgm:spPr/>
    </dgm:pt>
    <dgm:pt modelId="{BB8DCB15-54D7-45DE-8709-CB87AF951800}" type="pres">
      <dgm:prSet presAssocID="{7D572BD4-1E8C-4CE5-89E4-D51D35F8496A}" presName="horzOne" presStyleCnt="0"/>
      <dgm:spPr/>
    </dgm:pt>
    <dgm:pt modelId="{295DAD2A-6F08-4F1D-ACAC-4A140BAC8DA6}" type="pres">
      <dgm:prSet presAssocID="{6FA48E34-52C6-44E0-9417-8F1D8FBF52F1}" presName="vertTwo" presStyleCnt="0"/>
      <dgm:spPr/>
    </dgm:pt>
    <dgm:pt modelId="{A137AE2B-4B6C-4504-96E3-C873353F33AB}" type="pres">
      <dgm:prSet presAssocID="{6FA48E34-52C6-44E0-9417-8F1D8FBF52F1}" presName="txTwo" presStyleLbl="node2" presStyleIdx="0" presStyleCnt="2">
        <dgm:presLayoutVars>
          <dgm:chPref val="3"/>
        </dgm:presLayoutVars>
      </dgm:prSet>
      <dgm:spPr/>
      <dgm:t>
        <a:bodyPr/>
        <a:lstStyle/>
        <a:p>
          <a:endParaRPr lang="en-US"/>
        </a:p>
      </dgm:t>
    </dgm:pt>
    <dgm:pt modelId="{40EEA831-60DC-498E-A9A8-41AB2F48A6B1}" type="pres">
      <dgm:prSet presAssocID="{6FA48E34-52C6-44E0-9417-8F1D8FBF52F1}" presName="parTransTwo" presStyleCnt="0"/>
      <dgm:spPr/>
    </dgm:pt>
    <dgm:pt modelId="{85F57457-8769-44FB-88CF-A05F9088FA0B}" type="pres">
      <dgm:prSet presAssocID="{6FA48E34-52C6-44E0-9417-8F1D8FBF52F1}" presName="horzTwo" presStyleCnt="0"/>
      <dgm:spPr/>
    </dgm:pt>
    <dgm:pt modelId="{C09E90B9-EB46-4823-8EAC-62A47EEBA15E}" type="pres">
      <dgm:prSet presAssocID="{BA6680CB-158B-47EC-8DDE-912E7FBB50A2}" presName="vertThree" presStyleCnt="0"/>
      <dgm:spPr/>
    </dgm:pt>
    <dgm:pt modelId="{E5EBC365-CBBC-43CE-A48B-F1BD10650FD7}" type="pres">
      <dgm:prSet presAssocID="{BA6680CB-158B-47EC-8DDE-912E7FBB50A2}" presName="txThree" presStyleLbl="node3" presStyleIdx="0" presStyleCnt="6">
        <dgm:presLayoutVars>
          <dgm:chPref val="3"/>
        </dgm:presLayoutVars>
      </dgm:prSet>
      <dgm:spPr/>
      <dgm:t>
        <a:bodyPr/>
        <a:lstStyle/>
        <a:p>
          <a:endParaRPr lang="en-US"/>
        </a:p>
      </dgm:t>
    </dgm:pt>
    <dgm:pt modelId="{60DA60EA-9529-4996-9301-E2AE18EC125B}" type="pres">
      <dgm:prSet presAssocID="{BA6680CB-158B-47EC-8DDE-912E7FBB50A2}" presName="horzThree" presStyleCnt="0"/>
      <dgm:spPr/>
    </dgm:pt>
    <dgm:pt modelId="{2E60E3B8-2ABB-4D41-BA62-ACD09F7E816E}" type="pres">
      <dgm:prSet presAssocID="{72694907-9DC6-4EF3-808C-85F496509090}" presName="sibSpaceThree" presStyleCnt="0"/>
      <dgm:spPr/>
    </dgm:pt>
    <dgm:pt modelId="{BB85B0CB-F8F9-461D-BFE9-4ABCA74B992C}" type="pres">
      <dgm:prSet presAssocID="{2E877F28-DC99-4890-ACE6-C33A00029E2D}" presName="vertThree" presStyleCnt="0"/>
      <dgm:spPr/>
    </dgm:pt>
    <dgm:pt modelId="{A0E97A6B-CC42-49BB-8C34-06482750A9CE}" type="pres">
      <dgm:prSet presAssocID="{2E877F28-DC99-4890-ACE6-C33A00029E2D}" presName="txThree" presStyleLbl="node3" presStyleIdx="1" presStyleCnt="6">
        <dgm:presLayoutVars>
          <dgm:chPref val="3"/>
        </dgm:presLayoutVars>
      </dgm:prSet>
      <dgm:spPr/>
      <dgm:t>
        <a:bodyPr/>
        <a:lstStyle/>
        <a:p>
          <a:endParaRPr lang="en-US"/>
        </a:p>
      </dgm:t>
    </dgm:pt>
    <dgm:pt modelId="{0F45CF42-517E-4012-B315-44B3E1E7E0AD}" type="pres">
      <dgm:prSet presAssocID="{2E877F28-DC99-4890-ACE6-C33A00029E2D}" presName="horzThree" presStyleCnt="0"/>
      <dgm:spPr/>
    </dgm:pt>
    <dgm:pt modelId="{09460BCE-03D8-489C-AC2F-0EADC3FED5E6}" type="pres">
      <dgm:prSet presAssocID="{1130C2BC-5FE5-4023-8F9E-E8E6279B9F93}" presName="sibSpaceTwo" presStyleCnt="0"/>
      <dgm:spPr/>
    </dgm:pt>
    <dgm:pt modelId="{8F76B140-38E8-4700-A29A-A7FB8931A707}" type="pres">
      <dgm:prSet presAssocID="{FFA5EEF1-8F3E-4C7E-A660-FCDBE26F1FB4}" presName="vertTwo" presStyleCnt="0"/>
      <dgm:spPr/>
    </dgm:pt>
    <dgm:pt modelId="{2CF84466-C33E-4AD8-B8DC-BFE2281124C9}" type="pres">
      <dgm:prSet presAssocID="{FFA5EEF1-8F3E-4C7E-A660-FCDBE26F1FB4}" presName="txTwo" presStyleLbl="node2" presStyleIdx="1" presStyleCnt="2">
        <dgm:presLayoutVars>
          <dgm:chPref val="3"/>
        </dgm:presLayoutVars>
      </dgm:prSet>
      <dgm:spPr/>
      <dgm:t>
        <a:bodyPr/>
        <a:lstStyle/>
        <a:p>
          <a:endParaRPr lang="en-US"/>
        </a:p>
      </dgm:t>
    </dgm:pt>
    <dgm:pt modelId="{99FA0173-C7BE-49FE-BCFF-9AC07E59794A}" type="pres">
      <dgm:prSet presAssocID="{FFA5EEF1-8F3E-4C7E-A660-FCDBE26F1FB4}" presName="parTransTwo" presStyleCnt="0"/>
      <dgm:spPr/>
    </dgm:pt>
    <dgm:pt modelId="{6859ABEC-5078-4818-BDF7-2FD77770B5A7}" type="pres">
      <dgm:prSet presAssocID="{FFA5EEF1-8F3E-4C7E-A660-FCDBE26F1FB4}" presName="horzTwo" presStyleCnt="0"/>
      <dgm:spPr/>
    </dgm:pt>
    <dgm:pt modelId="{0833B98C-B0A9-427D-8930-955859E3DA6C}" type="pres">
      <dgm:prSet presAssocID="{D5E4536F-5CCD-45D0-A354-E890FE432218}" presName="vertThree" presStyleCnt="0"/>
      <dgm:spPr/>
    </dgm:pt>
    <dgm:pt modelId="{B5475BEA-E14F-4332-B8DA-96DBB5FB21E1}" type="pres">
      <dgm:prSet presAssocID="{D5E4536F-5CCD-45D0-A354-E890FE432218}" presName="txThree" presStyleLbl="node3" presStyleIdx="2" presStyleCnt="6">
        <dgm:presLayoutVars>
          <dgm:chPref val="3"/>
        </dgm:presLayoutVars>
      </dgm:prSet>
      <dgm:spPr/>
      <dgm:t>
        <a:bodyPr/>
        <a:lstStyle/>
        <a:p>
          <a:endParaRPr lang="en-US"/>
        </a:p>
      </dgm:t>
    </dgm:pt>
    <dgm:pt modelId="{35D141F0-7CDB-4F71-95B8-AF655CC80AB4}" type="pres">
      <dgm:prSet presAssocID="{D5E4536F-5CCD-45D0-A354-E890FE432218}" presName="horzThree" presStyleCnt="0"/>
      <dgm:spPr/>
    </dgm:pt>
    <dgm:pt modelId="{13F32B6B-83E1-4DF5-A4A0-685072204EA8}" type="pres">
      <dgm:prSet presAssocID="{FB7596A9-EA66-4310-9617-A129DAAF561D}" presName="sibSpaceThree" presStyleCnt="0"/>
      <dgm:spPr/>
    </dgm:pt>
    <dgm:pt modelId="{FE6E66C4-CB4A-4450-B16D-E7C761EE8F7F}" type="pres">
      <dgm:prSet presAssocID="{628AB292-5E7D-43D4-85E6-A5D7626B602B}" presName="vertThree" presStyleCnt="0"/>
      <dgm:spPr/>
    </dgm:pt>
    <dgm:pt modelId="{2367C8B3-EDF9-44CD-BDCD-E648B57E3151}" type="pres">
      <dgm:prSet presAssocID="{628AB292-5E7D-43D4-85E6-A5D7626B602B}" presName="txThree" presStyleLbl="node3" presStyleIdx="3" presStyleCnt="6">
        <dgm:presLayoutVars>
          <dgm:chPref val="3"/>
        </dgm:presLayoutVars>
      </dgm:prSet>
      <dgm:spPr/>
      <dgm:t>
        <a:bodyPr/>
        <a:lstStyle/>
        <a:p>
          <a:endParaRPr lang="en-US"/>
        </a:p>
      </dgm:t>
    </dgm:pt>
    <dgm:pt modelId="{981C3E8A-A7F8-41BE-8EF1-298742E12CD0}" type="pres">
      <dgm:prSet presAssocID="{628AB292-5E7D-43D4-85E6-A5D7626B602B}" presName="horzThree" presStyleCnt="0"/>
      <dgm:spPr/>
    </dgm:pt>
    <dgm:pt modelId="{56E09EA4-5FAC-4976-90A6-9516E1621EB2}" type="pres">
      <dgm:prSet presAssocID="{EE6CCA77-3440-4E57-A4C5-3822C35AECB9}" presName="sibSpaceThree" presStyleCnt="0"/>
      <dgm:spPr/>
    </dgm:pt>
    <dgm:pt modelId="{286F9B16-AC1B-4B85-920A-FDE76FE62D83}" type="pres">
      <dgm:prSet presAssocID="{18C3EA9B-0E01-4D39-8DA3-ABFD495418EE}" presName="vertThree" presStyleCnt="0"/>
      <dgm:spPr/>
    </dgm:pt>
    <dgm:pt modelId="{48615C7F-FAF3-4A8B-8367-D012A88A69E2}" type="pres">
      <dgm:prSet presAssocID="{18C3EA9B-0E01-4D39-8DA3-ABFD495418EE}" presName="txThree" presStyleLbl="node3" presStyleIdx="4" presStyleCnt="6">
        <dgm:presLayoutVars>
          <dgm:chPref val="3"/>
        </dgm:presLayoutVars>
      </dgm:prSet>
      <dgm:spPr/>
      <dgm:t>
        <a:bodyPr/>
        <a:lstStyle/>
        <a:p>
          <a:endParaRPr lang="en-US"/>
        </a:p>
      </dgm:t>
    </dgm:pt>
    <dgm:pt modelId="{76D7FD8C-6DFD-4DEE-BFE0-BB6EC64D6699}" type="pres">
      <dgm:prSet presAssocID="{18C3EA9B-0E01-4D39-8DA3-ABFD495418EE}" presName="horzThree" presStyleCnt="0"/>
      <dgm:spPr/>
    </dgm:pt>
    <dgm:pt modelId="{02C47C93-C784-4DA0-AE4D-89BE7B40CEC4}" type="pres">
      <dgm:prSet presAssocID="{1289E2FE-8C16-45E0-82AB-60B11896DDA1}" presName="sibSpaceThree" presStyleCnt="0"/>
      <dgm:spPr/>
    </dgm:pt>
    <dgm:pt modelId="{D53818AB-13EC-44B9-8944-95BA2E25EFF5}" type="pres">
      <dgm:prSet presAssocID="{F635A828-F739-4253-9393-D370DB63D638}" presName="vertThree" presStyleCnt="0"/>
      <dgm:spPr/>
    </dgm:pt>
    <dgm:pt modelId="{3575A4BA-30BD-43FB-BDD0-9A17BAADC77B}" type="pres">
      <dgm:prSet presAssocID="{F635A828-F739-4253-9393-D370DB63D638}" presName="txThree" presStyleLbl="node3" presStyleIdx="5" presStyleCnt="6">
        <dgm:presLayoutVars>
          <dgm:chPref val="3"/>
        </dgm:presLayoutVars>
      </dgm:prSet>
      <dgm:spPr/>
      <dgm:t>
        <a:bodyPr/>
        <a:lstStyle/>
        <a:p>
          <a:endParaRPr lang="en-US"/>
        </a:p>
      </dgm:t>
    </dgm:pt>
    <dgm:pt modelId="{FD01C473-CA09-4ACC-8CBA-2333DE7F007E}" type="pres">
      <dgm:prSet presAssocID="{F635A828-F739-4253-9393-D370DB63D638}" presName="parTransThree" presStyleCnt="0"/>
      <dgm:spPr/>
    </dgm:pt>
    <dgm:pt modelId="{BB9F0DB0-33DD-4D43-B049-2BB11EA802A0}" type="pres">
      <dgm:prSet presAssocID="{F635A828-F739-4253-9393-D370DB63D638}" presName="horzThree" presStyleCnt="0"/>
      <dgm:spPr/>
    </dgm:pt>
    <dgm:pt modelId="{9A192408-37CD-4D48-9935-ED6875D3A8D2}" type="pres">
      <dgm:prSet presAssocID="{374151C5-D34D-4DFF-A840-AA30EDFF8DC1}" presName="vertFour" presStyleCnt="0">
        <dgm:presLayoutVars>
          <dgm:chPref val="3"/>
        </dgm:presLayoutVars>
      </dgm:prSet>
      <dgm:spPr/>
    </dgm:pt>
    <dgm:pt modelId="{D55A90EC-C376-4F96-BD2D-DA1222637BF4}" type="pres">
      <dgm:prSet presAssocID="{374151C5-D34D-4DFF-A840-AA30EDFF8DC1}" presName="txFour" presStyleLbl="node4" presStyleIdx="0" presStyleCnt="2">
        <dgm:presLayoutVars>
          <dgm:chPref val="3"/>
        </dgm:presLayoutVars>
      </dgm:prSet>
      <dgm:spPr/>
      <dgm:t>
        <a:bodyPr/>
        <a:lstStyle/>
        <a:p>
          <a:endParaRPr lang="en-US"/>
        </a:p>
      </dgm:t>
    </dgm:pt>
    <dgm:pt modelId="{673E3E10-484C-45B9-96EF-9FC3C423F65A}" type="pres">
      <dgm:prSet presAssocID="{374151C5-D34D-4DFF-A840-AA30EDFF8DC1}" presName="horzFour" presStyleCnt="0"/>
      <dgm:spPr/>
    </dgm:pt>
    <dgm:pt modelId="{7981F6A1-C241-4F83-A0B0-96B3C8D9175D}" type="pres">
      <dgm:prSet presAssocID="{96C30F17-6A22-4AB7-9D5D-62491ABBA211}" presName="sibSpaceFour" presStyleCnt="0"/>
      <dgm:spPr/>
    </dgm:pt>
    <dgm:pt modelId="{EA25A4FA-846A-46D8-86A7-E77A9F417257}" type="pres">
      <dgm:prSet presAssocID="{3B777428-730F-4F20-A6A2-E7BFF2B69DC0}" presName="vertFour" presStyleCnt="0">
        <dgm:presLayoutVars>
          <dgm:chPref val="3"/>
        </dgm:presLayoutVars>
      </dgm:prSet>
      <dgm:spPr/>
    </dgm:pt>
    <dgm:pt modelId="{CE65CE7C-ED1C-4AAC-AFEC-CA81287D330C}" type="pres">
      <dgm:prSet presAssocID="{3B777428-730F-4F20-A6A2-E7BFF2B69DC0}" presName="txFour" presStyleLbl="node4" presStyleIdx="1" presStyleCnt="2">
        <dgm:presLayoutVars>
          <dgm:chPref val="3"/>
        </dgm:presLayoutVars>
      </dgm:prSet>
      <dgm:spPr/>
      <dgm:t>
        <a:bodyPr/>
        <a:lstStyle/>
        <a:p>
          <a:endParaRPr lang="en-US"/>
        </a:p>
      </dgm:t>
    </dgm:pt>
    <dgm:pt modelId="{295F726E-6CCC-420A-8DD2-D04BBCA9732F}" type="pres">
      <dgm:prSet presAssocID="{3B777428-730F-4F20-A6A2-E7BFF2B69DC0}" presName="horzFour" presStyleCnt="0"/>
      <dgm:spPr/>
    </dgm:pt>
  </dgm:ptLst>
  <dgm:cxnLst>
    <dgm:cxn modelId="{93DF2CB6-B3C1-46C6-B143-3764260680C1}" type="presOf" srcId="{3B777428-730F-4F20-A6A2-E7BFF2B69DC0}" destId="{CE65CE7C-ED1C-4AAC-AFEC-CA81287D330C}" srcOrd="0" destOrd="0" presId="urn:microsoft.com/office/officeart/2005/8/layout/hierarchy4"/>
    <dgm:cxn modelId="{67C75876-A7A3-43D7-84F2-BE1856E9904D}" type="presOf" srcId="{628AB292-5E7D-43D4-85E6-A5D7626B602B}" destId="{2367C8B3-EDF9-44CD-BDCD-E648B57E3151}" srcOrd="0" destOrd="0" presId="urn:microsoft.com/office/officeart/2005/8/layout/hierarchy4"/>
    <dgm:cxn modelId="{B85EC05F-67E3-4FB4-86A1-109D84DA9FE5}" type="presOf" srcId="{BA6680CB-158B-47EC-8DDE-912E7FBB50A2}" destId="{E5EBC365-CBBC-43CE-A48B-F1BD10650FD7}" srcOrd="0" destOrd="0" presId="urn:microsoft.com/office/officeart/2005/8/layout/hierarchy4"/>
    <dgm:cxn modelId="{DE9CE248-C234-494F-A573-1A09923D0FAD}" type="presOf" srcId="{9AB12214-5EB7-42F6-B914-6BA5ED7F413E}" destId="{97BAC788-4C6F-4CC5-B07E-3D46C167CF2A}" srcOrd="0" destOrd="0" presId="urn:microsoft.com/office/officeart/2005/8/layout/hierarchy4"/>
    <dgm:cxn modelId="{C874F454-AEC8-4B72-B5CF-81F8BF9BA1B2}" srcId="{F635A828-F739-4253-9393-D370DB63D638}" destId="{374151C5-D34D-4DFF-A840-AA30EDFF8DC1}" srcOrd="0" destOrd="0" parTransId="{838D5ABF-8CA5-4362-9A55-3B08E47FC279}" sibTransId="{96C30F17-6A22-4AB7-9D5D-62491ABBA211}"/>
    <dgm:cxn modelId="{A54BFA42-B549-40E6-B18D-0F40A6850C37}" srcId="{FFA5EEF1-8F3E-4C7E-A660-FCDBE26F1FB4}" destId="{628AB292-5E7D-43D4-85E6-A5D7626B602B}" srcOrd="1" destOrd="0" parTransId="{EA456A1D-956F-48D8-9AE8-8131BF3A2F8E}" sibTransId="{EE6CCA77-3440-4E57-A4C5-3822C35AECB9}"/>
    <dgm:cxn modelId="{A0DABD8A-569D-42BD-A163-A0A3FB1435C4}" type="presOf" srcId="{7D572BD4-1E8C-4CE5-89E4-D51D35F8496A}" destId="{0A516B45-0A55-488C-8EB1-3969A10854DE}" srcOrd="0" destOrd="0" presId="urn:microsoft.com/office/officeart/2005/8/layout/hierarchy4"/>
    <dgm:cxn modelId="{7307CFCF-C423-4755-ADCE-13A7164DD2A2}" type="presOf" srcId="{374151C5-D34D-4DFF-A840-AA30EDFF8DC1}" destId="{D55A90EC-C376-4F96-BD2D-DA1222637BF4}" srcOrd="0" destOrd="0" presId="urn:microsoft.com/office/officeart/2005/8/layout/hierarchy4"/>
    <dgm:cxn modelId="{19828D8E-2C69-4256-90F4-BBC54E3374B3}" srcId="{9AB12214-5EB7-42F6-B914-6BA5ED7F413E}" destId="{7D572BD4-1E8C-4CE5-89E4-D51D35F8496A}" srcOrd="0" destOrd="0" parTransId="{2A7EB518-625B-4FC4-A44A-2C2B02100124}" sibTransId="{92D12B23-0F21-4DBB-A924-727F950CF329}"/>
    <dgm:cxn modelId="{6040624F-3767-4E53-964E-40A315C6F04D}" srcId="{6FA48E34-52C6-44E0-9417-8F1D8FBF52F1}" destId="{BA6680CB-158B-47EC-8DDE-912E7FBB50A2}" srcOrd="0" destOrd="0" parTransId="{1855A423-253E-4335-AC02-2A2683B0D40C}" sibTransId="{72694907-9DC6-4EF3-808C-85F496509090}"/>
    <dgm:cxn modelId="{A7E296C3-8C34-4AEB-8FF8-EE0A714A5911}" type="presOf" srcId="{F635A828-F739-4253-9393-D370DB63D638}" destId="{3575A4BA-30BD-43FB-BDD0-9A17BAADC77B}" srcOrd="0" destOrd="0" presId="urn:microsoft.com/office/officeart/2005/8/layout/hierarchy4"/>
    <dgm:cxn modelId="{3DF6A3FE-99CC-43D3-81BC-322BB11D640D}" srcId="{7D572BD4-1E8C-4CE5-89E4-D51D35F8496A}" destId="{FFA5EEF1-8F3E-4C7E-A660-FCDBE26F1FB4}" srcOrd="1" destOrd="0" parTransId="{52203558-3E53-4A9F-A3A6-699B512D11F6}" sibTransId="{5A2C4F49-4DF0-48F4-B355-99AD1DF0EB0E}"/>
    <dgm:cxn modelId="{FDC78670-E429-4092-87C3-C6E5D75427F1}" type="presOf" srcId="{D5E4536F-5CCD-45D0-A354-E890FE432218}" destId="{B5475BEA-E14F-4332-B8DA-96DBB5FB21E1}" srcOrd="0" destOrd="0" presId="urn:microsoft.com/office/officeart/2005/8/layout/hierarchy4"/>
    <dgm:cxn modelId="{CE504B5E-7B72-442E-B485-E3801EB699D5}" srcId="{FFA5EEF1-8F3E-4C7E-A660-FCDBE26F1FB4}" destId="{18C3EA9B-0E01-4D39-8DA3-ABFD495418EE}" srcOrd="2" destOrd="0" parTransId="{6C690540-164A-4659-9D5C-0C0C525386D8}" sibTransId="{1289E2FE-8C16-45E0-82AB-60B11896DDA1}"/>
    <dgm:cxn modelId="{3ACD34A2-E9C3-476F-8242-D8E557A50A15}" type="presOf" srcId="{18C3EA9B-0E01-4D39-8DA3-ABFD495418EE}" destId="{48615C7F-FAF3-4A8B-8367-D012A88A69E2}" srcOrd="0" destOrd="0" presId="urn:microsoft.com/office/officeart/2005/8/layout/hierarchy4"/>
    <dgm:cxn modelId="{257EF1DF-4AFF-404F-BC02-19D40A87C801}" srcId="{F635A828-F739-4253-9393-D370DB63D638}" destId="{3B777428-730F-4F20-A6A2-E7BFF2B69DC0}" srcOrd="1" destOrd="0" parTransId="{BA4C61A2-F99C-418F-BADF-425191D13026}" sibTransId="{CCB22A9D-4554-4AE1-B4F7-9F128E58BEBA}"/>
    <dgm:cxn modelId="{CA7F6DAA-5E5E-400D-BA1C-AE84FDCAB23E}" srcId="{7D572BD4-1E8C-4CE5-89E4-D51D35F8496A}" destId="{6FA48E34-52C6-44E0-9417-8F1D8FBF52F1}" srcOrd="0" destOrd="0" parTransId="{AE33AB49-FA4E-4B25-8BAB-4E8230740DCE}" sibTransId="{1130C2BC-5FE5-4023-8F9E-E8E6279B9F93}"/>
    <dgm:cxn modelId="{00794F23-BC3E-4F1E-8DCE-6733029928C7}" srcId="{6FA48E34-52C6-44E0-9417-8F1D8FBF52F1}" destId="{2E877F28-DC99-4890-ACE6-C33A00029E2D}" srcOrd="1" destOrd="0" parTransId="{B426AD25-42D0-4334-BF1C-F1F3D1D8060A}" sibTransId="{BBFEF732-8B6C-4713-B3EC-CE70CB8F5952}"/>
    <dgm:cxn modelId="{CA9D3E5A-F99A-473A-AA02-1CD61B0CF0B1}" srcId="{FFA5EEF1-8F3E-4C7E-A660-FCDBE26F1FB4}" destId="{F635A828-F739-4253-9393-D370DB63D638}" srcOrd="3" destOrd="0" parTransId="{7BCDB904-294B-4CA3-A7F2-81DA62DD8F05}" sibTransId="{CBA119FC-F21D-4F87-9F6C-A81359BA5738}"/>
    <dgm:cxn modelId="{2F619EDB-930A-4A6B-9215-4EEBE9425388}" type="presOf" srcId="{2E877F28-DC99-4890-ACE6-C33A00029E2D}" destId="{A0E97A6B-CC42-49BB-8C34-06482750A9CE}" srcOrd="0" destOrd="0" presId="urn:microsoft.com/office/officeart/2005/8/layout/hierarchy4"/>
    <dgm:cxn modelId="{6BF110EB-5E99-486E-BF4F-76E2F49F70E7}" type="presOf" srcId="{6FA48E34-52C6-44E0-9417-8F1D8FBF52F1}" destId="{A137AE2B-4B6C-4504-96E3-C873353F33AB}" srcOrd="0" destOrd="0" presId="urn:microsoft.com/office/officeart/2005/8/layout/hierarchy4"/>
    <dgm:cxn modelId="{C0685F9F-9385-4872-A3BF-85A2BC987026}" srcId="{FFA5EEF1-8F3E-4C7E-A660-FCDBE26F1FB4}" destId="{D5E4536F-5CCD-45D0-A354-E890FE432218}" srcOrd="0" destOrd="0" parTransId="{E2076F55-1DBF-4723-ACC9-5A0FE279C5A1}" sibTransId="{FB7596A9-EA66-4310-9617-A129DAAF561D}"/>
    <dgm:cxn modelId="{2EE24B3A-79D5-40EF-A0BC-ABC518360C3F}" type="presOf" srcId="{FFA5EEF1-8F3E-4C7E-A660-FCDBE26F1FB4}" destId="{2CF84466-C33E-4AD8-B8DC-BFE2281124C9}" srcOrd="0" destOrd="0" presId="urn:microsoft.com/office/officeart/2005/8/layout/hierarchy4"/>
    <dgm:cxn modelId="{96C37A1D-55E3-49E8-A4B7-FB8240E11D2E}" type="presParOf" srcId="{97BAC788-4C6F-4CC5-B07E-3D46C167CF2A}" destId="{31336A66-BF1A-49AD-9BBF-85C8BF62440F}" srcOrd="0" destOrd="0" presId="urn:microsoft.com/office/officeart/2005/8/layout/hierarchy4"/>
    <dgm:cxn modelId="{AB6FF987-A485-44B7-B3FF-29C46EF73DFA}" type="presParOf" srcId="{31336A66-BF1A-49AD-9BBF-85C8BF62440F}" destId="{0A516B45-0A55-488C-8EB1-3969A10854DE}" srcOrd="0" destOrd="0" presId="urn:microsoft.com/office/officeart/2005/8/layout/hierarchy4"/>
    <dgm:cxn modelId="{CE073CC7-1842-4911-9D9D-F06CAAD0EB1F}" type="presParOf" srcId="{31336A66-BF1A-49AD-9BBF-85C8BF62440F}" destId="{D699D199-FCCB-4C1B-92C4-FFBFF7E257CF}" srcOrd="1" destOrd="0" presId="urn:microsoft.com/office/officeart/2005/8/layout/hierarchy4"/>
    <dgm:cxn modelId="{3871ACF3-84BC-4B76-B3DA-120B42453E49}" type="presParOf" srcId="{31336A66-BF1A-49AD-9BBF-85C8BF62440F}" destId="{BB8DCB15-54D7-45DE-8709-CB87AF951800}" srcOrd="2" destOrd="0" presId="urn:microsoft.com/office/officeart/2005/8/layout/hierarchy4"/>
    <dgm:cxn modelId="{F351D0B8-4E9D-4130-891F-E4C30E7B4266}" type="presParOf" srcId="{BB8DCB15-54D7-45DE-8709-CB87AF951800}" destId="{295DAD2A-6F08-4F1D-ACAC-4A140BAC8DA6}" srcOrd="0" destOrd="0" presId="urn:microsoft.com/office/officeart/2005/8/layout/hierarchy4"/>
    <dgm:cxn modelId="{6FD655F6-FF79-45BC-BFFA-496D0648BDB8}" type="presParOf" srcId="{295DAD2A-6F08-4F1D-ACAC-4A140BAC8DA6}" destId="{A137AE2B-4B6C-4504-96E3-C873353F33AB}" srcOrd="0" destOrd="0" presId="urn:microsoft.com/office/officeart/2005/8/layout/hierarchy4"/>
    <dgm:cxn modelId="{650B862D-849F-43E0-A063-A6FA8784D36D}" type="presParOf" srcId="{295DAD2A-6F08-4F1D-ACAC-4A140BAC8DA6}" destId="{40EEA831-60DC-498E-A9A8-41AB2F48A6B1}" srcOrd="1" destOrd="0" presId="urn:microsoft.com/office/officeart/2005/8/layout/hierarchy4"/>
    <dgm:cxn modelId="{BA0B9717-BE36-413E-9B98-58FA71EF6E5D}" type="presParOf" srcId="{295DAD2A-6F08-4F1D-ACAC-4A140BAC8DA6}" destId="{85F57457-8769-44FB-88CF-A05F9088FA0B}" srcOrd="2" destOrd="0" presId="urn:microsoft.com/office/officeart/2005/8/layout/hierarchy4"/>
    <dgm:cxn modelId="{4304D5C0-AD82-4EE5-93BC-E2B55FDD498B}" type="presParOf" srcId="{85F57457-8769-44FB-88CF-A05F9088FA0B}" destId="{C09E90B9-EB46-4823-8EAC-62A47EEBA15E}" srcOrd="0" destOrd="0" presId="urn:microsoft.com/office/officeart/2005/8/layout/hierarchy4"/>
    <dgm:cxn modelId="{B0110333-D858-4DFF-8577-532C8559E398}" type="presParOf" srcId="{C09E90B9-EB46-4823-8EAC-62A47EEBA15E}" destId="{E5EBC365-CBBC-43CE-A48B-F1BD10650FD7}" srcOrd="0" destOrd="0" presId="urn:microsoft.com/office/officeart/2005/8/layout/hierarchy4"/>
    <dgm:cxn modelId="{B8CD813D-EB64-4A89-B2D2-85611588EF69}" type="presParOf" srcId="{C09E90B9-EB46-4823-8EAC-62A47EEBA15E}" destId="{60DA60EA-9529-4996-9301-E2AE18EC125B}" srcOrd="1" destOrd="0" presId="urn:microsoft.com/office/officeart/2005/8/layout/hierarchy4"/>
    <dgm:cxn modelId="{2FAFA030-A013-4D73-8295-3B7E64DA830E}" type="presParOf" srcId="{85F57457-8769-44FB-88CF-A05F9088FA0B}" destId="{2E60E3B8-2ABB-4D41-BA62-ACD09F7E816E}" srcOrd="1" destOrd="0" presId="urn:microsoft.com/office/officeart/2005/8/layout/hierarchy4"/>
    <dgm:cxn modelId="{A1F90450-9EA6-4D75-B35B-9D8BA5372D0C}" type="presParOf" srcId="{85F57457-8769-44FB-88CF-A05F9088FA0B}" destId="{BB85B0CB-F8F9-461D-BFE9-4ABCA74B992C}" srcOrd="2" destOrd="0" presId="urn:microsoft.com/office/officeart/2005/8/layout/hierarchy4"/>
    <dgm:cxn modelId="{E12D669A-4638-4ED1-941C-675A63478DA1}" type="presParOf" srcId="{BB85B0CB-F8F9-461D-BFE9-4ABCA74B992C}" destId="{A0E97A6B-CC42-49BB-8C34-06482750A9CE}" srcOrd="0" destOrd="0" presId="urn:microsoft.com/office/officeart/2005/8/layout/hierarchy4"/>
    <dgm:cxn modelId="{179E467F-0A5D-4AA1-B1EF-2DF08F372E98}" type="presParOf" srcId="{BB85B0CB-F8F9-461D-BFE9-4ABCA74B992C}" destId="{0F45CF42-517E-4012-B315-44B3E1E7E0AD}" srcOrd="1" destOrd="0" presId="urn:microsoft.com/office/officeart/2005/8/layout/hierarchy4"/>
    <dgm:cxn modelId="{28C53DAD-740D-408E-BD21-69C584DAD28D}" type="presParOf" srcId="{BB8DCB15-54D7-45DE-8709-CB87AF951800}" destId="{09460BCE-03D8-489C-AC2F-0EADC3FED5E6}" srcOrd="1" destOrd="0" presId="urn:microsoft.com/office/officeart/2005/8/layout/hierarchy4"/>
    <dgm:cxn modelId="{6E1AEFBB-A1F4-4C3C-B26B-47A603A2A63F}" type="presParOf" srcId="{BB8DCB15-54D7-45DE-8709-CB87AF951800}" destId="{8F76B140-38E8-4700-A29A-A7FB8931A707}" srcOrd="2" destOrd="0" presId="urn:microsoft.com/office/officeart/2005/8/layout/hierarchy4"/>
    <dgm:cxn modelId="{E0ED04AD-7455-4018-AFC9-6716658842E2}" type="presParOf" srcId="{8F76B140-38E8-4700-A29A-A7FB8931A707}" destId="{2CF84466-C33E-4AD8-B8DC-BFE2281124C9}" srcOrd="0" destOrd="0" presId="urn:microsoft.com/office/officeart/2005/8/layout/hierarchy4"/>
    <dgm:cxn modelId="{8D68AC5B-7FCA-40BB-B496-BD9EAB97A0E2}" type="presParOf" srcId="{8F76B140-38E8-4700-A29A-A7FB8931A707}" destId="{99FA0173-C7BE-49FE-BCFF-9AC07E59794A}" srcOrd="1" destOrd="0" presId="urn:microsoft.com/office/officeart/2005/8/layout/hierarchy4"/>
    <dgm:cxn modelId="{95FFF8FA-98D3-4EA1-80FF-F28D470CDA92}" type="presParOf" srcId="{8F76B140-38E8-4700-A29A-A7FB8931A707}" destId="{6859ABEC-5078-4818-BDF7-2FD77770B5A7}" srcOrd="2" destOrd="0" presId="urn:microsoft.com/office/officeart/2005/8/layout/hierarchy4"/>
    <dgm:cxn modelId="{0B6A9BE9-EFB0-44BD-BED9-853DA2DD98D8}" type="presParOf" srcId="{6859ABEC-5078-4818-BDF7-2FD77770B5A7}" destId="{0833B98C-B0A9-427D-8930-955859E3DA6C}" srcOrd="0" destOrd="0" presId="urn:microsoft.com/office/officeart/2005/8/layout/hierarchy4"/>
    <dgm:cxn modelId="{75C289C9-BDD8-466D-81C1-FD6041DC7570}" type="presParOf" srcId="{0833B98C-B0A9-427D-8930-955859E3DA6C}" destId="{B5475BEA-E14F-4332-B8DA-96DBB5FB21E1}" srcOrd="0" destOrd="0" presId="urn:microsoft.com/office/officeart/2005/8/layout/hierarchy4"/>
    <dgm:cxn modelId="{2556E413-54EA-4819-8B28-1C09DE2062E6}" type="presParOf" srcId="{0833B98C-B0A9-427D-8930-955859E3DA6C}" destId="{35D141F0-7CDB-4F71-95B8-AF655CC80AB4}" srcOrd="1" destOrd="0" presId="urn:microsoft.com/office/officeart/2005/8/layout/hierarchy4"/>
    <dgm:cxn modelId="{07DB39B9-AA06-4EE2-9E01-5B882D478C2F}" type="presParOf" srcId="{6859ABEC-5078-4818-BDF7-2FD77770B5A7}" destId="{13F32B6B-83E1-4DF5-A4A0-685072204EA8}" srcOrd="1" destOrd="0" presId="urn:microsoft.com/office/officeart/2005/8/layout/hierarchy4"/>
    <dgm:cxn modelId="{3D2B2F51-93A0-4AA8-8B0C-3A3CC8B9DF69}" type="presParOf" srcId="{6859ABEC-5078-4818-BDF7-2FD77770B5A7}" destId="{FE6E66C4-CB4A-4450-B16D-E7C761EE8F7F}" srcOrd="2" destOrd="0" presId="urn:microsoft.com/office/officeart/2005/8/layout/hierarchy4"/>
    <dgm:cxn modelId="{C9115EB4-A1F1-4118-A86C-98D2E9CB17AF}" type="presParOf" srcId="{FE6E66C4-CB4A-4450-B16D-E7C761EE8F7F}" destId="{2367C8B3-EDF9-44CD-BDCD-E648B57E3151}" srcOrd="0" destOrd="0" presId="urn:microsoft.com/office/officeart/2005/8/layout/hierarchy4"/>
    <dgm:cxn modelId="{7EDF0C12-F561-4240-B1F3-934A569571B1}" type="presParOf" srcId="{FE6E66C4-CB4A-4450-B16D-E7C761EE8F7F}" destId="{981C3E8A-A7F8-41BE-8EF1-298742E12CD0}" srcOrd="1" destOrd="0" presId="urn:microsoft.com/office/officeart/2005/8/layout/hierarchy4"/>
    <dgm:cxn modelId="{5B2B7230-9843-4732-8BB0-EDEC2991D3A4}" type="presParOf" srcId="{6859ABEC-5078-4818-BDF7-2FD77770B5A7}" destId="{56E09EA4-5FAC-4976-90A6-9516E1621EB2}" srcOrd="3" destOrd="0" presId="urn:microsoft.com/office/officeart/2005/8/layout/hierarchy4"/>
    <dgm:cxn modelId="{97ADB54D-4662-4C50-AEAB-5F342F4458AD}" type="presParOf" srcId="{6859ABEC-5078-4818-BDF7-2FD77770B5A7}" destId="{286F9B16-AC1B-4B85-920A-FDE76FE62D83}" srcOrd="4" destOrd="0" presId="urn:microsoft.com/office/officeart/2005/8/layout/hierarchy4"/>
    <dgm:cxn modelId="{E9FF632A-32C2-44B4-8C31-2A64B39EE266}" type="presParOf" srcId="{286F9B16-AC1B-4B85-920A-FDE76FE62D83}" destId="{48615C7F-FAF3-4A8B-8367-D012A88A69E2}" srcOrd="0" destOrd="0" presId="urn:microsoft.com/office/officeart/2005/8/layout/hierarchy4"/>
    <dgm:cxn modelId="{5ADDA05A-2BA0-4502-9417-19E685FA6A98}" type="presParOf" srcId="{286F9B16-AC1B-4B85-920A-FDE76FE62D83}" destId="{76D7FD8C-6DFD-4DEE-BFE0-BB6EC64D6699}" srcOrd="1" destOrd="0" presId="urn:microsoft.com/office/officeart/2005/8/layout/hierarchy4"/>
    <dgm:cxn modelId="{DB63C0B6-031A-496F-AB60-09AC54F3F832}" type="presParOf" srcId="{6859ABEC-5078-4818-BDF7-2FD77770B5A7}" destId="{02C47C93-C784-4DA0-AE4D-89BE7B40CEC4}" srcOrd="5" destOrd="0" presId="urn:microsoft.com/office/officeart/2005/8/layout/hierarchy4"/>
    <dgm:cxn modelId="{2E7D3594-17B1-48EA-8F00-81997C6EA713}" type="presParOf" srcId="{6859ABEC-5078-4818-BDF7-2FD77770B5A7}" destId="{D53818AB-13EC-44B9-8944-95BA2E25EFF5}" srcOrd="6" destOrd="0" presId="urn:microsoft.com/office/officeart/2005/8/layout/hierarchy4"/>
    <dgm:cxn modelId="{0E331318-FB8C-4509-9E97-BAB4FA85A51A}" type="presParOf" srcId="{D53818AB-13EC-44B9-8944-95BA2E25EFF5}" destId="{3575A4BA-30BD-43FB-BDD0-9A17BAADC77B}" srcOrd="0" destOrd="0" presId="urn:microsoft.com/office/officeart/2005/8/layout/hierarchy4"/>
    <dgm:cxn modelId="{762E4200-B476-4B6F-8551-F545DD44DC78}" type="presParOf" srcId="{D53818AB-13EC-44B9-8944-95BA2E25EFF5}" destId="{FD01C473-CA09-4ACC-8CBA-2333DE7F007E}" srcOrd="1" destOrd="0" presId="urn:microsoft.com/office/officeart/2005/8/layout/hierarchy4"/>
    <dgm:cxn modelId="{D7D132F7-938A-4519-888A-A62EC30B8262}" type="presParOf" srcId="{D53818AB-13EC-44B9-8944-95BA2E25EFF5}" destId="{BB9F0DB0-33DD-4D43-B049-2BB11EA802A0}" srcOrd="2" destOrd="0" presId="urn:microsoft.com/office/officeart/2005/8/layout/hierarchy4"/>
    <dgm:cxn modelId="{0E344399-A1E4-434B-B790-1C2A66A17908}" type="presParOf" srcId="{BB9F0DB0-33DD-4D43-B049-2BB11EA802A0}" destId="{9A192408-37CD-4D48-9935-ED6875D3A8D2}" srcOrd="0" destOrd="0" presId="urn:microsoft.com/office/officeart/2005/8/layout/hierarchy4"/>
    <dgm:cxn modelId="{277C725E-CDFB-420F-8908-F284462226CC}" type="presParOf" srcId="{9A192408-37CD-4D48-9935-ED6875D3A8D2}" destId="{D55A90EC-C376-4F96-BD2D-DA1222637BF4}" srcOrd="0" destOrd="0" presId="urn:microsoft.com/office/officeart/2005/8/layout/hierarchy4"/>
    <dgm:cxn modelId="{756B69B1-338D-4466-8C55-F6E1DC102F15}" type="presParOf" srcId="{9A192408-37CD-4D48-9935-ED6875D3A8D2}" destId="{673E3E10-484C-45B9-96EF-9FC3C423F65A}" srcOrd="1" destOrd="0" presId="urn:microsoft.com/office/officeart/2005/8/layout/hierarchy4"/>
    <dgm:cxn modelId="{9B21D2D3-71AB-4A54-B7A0-2B0F3EBB9868}" type="presParOf" srcId="{BB9F0DB0-33DD-4D43-B049-2BB11EA802A0}" destId="{7981F6A1-C241-4F83-A0B0-96B3C8D9175D}" srcOrd="1" destOrd="0" presId="urn:microsoft.com/office/officeart/2005/8/layout/hierarchy4"/>
    <dgm:cxn modelId="{047E24B9-3DA9-4619-973C-CDA92CDA00AF}" type="presParOf" srcId="{BB9F0DB0-33DD-4D43-B049-2BB11EA802A0}" destId="{EA25A4FA-846A-46D8-86A7-E77A9F417257}" srcOrd="2" destOrd="0" presId="urn:microsoft.com/office/officeart/2005/8/layout/hierarchy4"/>
    <dgm:cxn modelId="{300438FB-2A09-4665-9E85-8BFF7B6FABB6}" type="presParOf" srcId="{EA25A4FA-846A-46D8-86A7-E77A9F417257}" destId="{CE65CE7C-ED1C-4AAC-AFEC-CA81287D330C}" srcOrd="0" destOrd="0" presId="urn:microsoft.com/office/officeart/2005/8/layout/hierarchy4"/>
    <dgm:cxn modelId="{DD798EB0-988B-4178-923B-78BEA6A045D8}" type="presParOf" srcId="{EA25A4FA-846A-46D8-86A7-E77A9F417257}" destId="{295F726E-6CCC-420A-8DD2-D04BBCA9732F}" srcOrd="1" destOrd="0" presId="urn:microsoft.com/office/officeart/2005/8/layout/hierarchy4"/>
  </dgm:cxnLst>
  <dgm:bg/>
  <dgm:whole/>
</dgm:dataModel>
</file>

<file path=ppt/diagrams/data5.xml><?xml version="1.0" encoding="utf-8"?>
<dgm:dataModel xmlns:dgm="http://schemas.openxmlformats.org/drawingml/2006/diagram" xmlns:a="http://schemas.openxmlformats.org/drawingml/2006/main">
  <dgm:ptLst>
    <dgm:pt modelId="{DE5F1CBB-2795-4FE4-AF4A-3C053E67E0F6}" type="doc">
      <dgm:prSet loTypeId="urn:microsoft.com/office/officeart/2005/8/layout/cycle1" loCatId="cycle" qsTypeId="urn:microsoft.com/office/officeart/2005/8/quickstyle/simple1#2" qsCatId="simple" csTypeId="urn:microsoft.com/office/officeart/2005/8/colors/accent1_2" csCatId="accent1" phldr="1"/>
      <dgm:spPr/>
      <dgm:t>
        <a:bodyPr/>
        <a:lstStyle/>
        <a:p>
          <a:endParaRPr lang="en-US"/>
        </a:p>
      </dgm:t>
    </dgm:pt>
    <dgm:pt modelId="{D5EDC6CD-2D5F-49E0-9B60-355ABB3DA277}">
      <dgm:prSet phldrT="[Text]"/>
      <dgm:spPr/>
      <dgm:t>
        <a:bodyPr/>
        <a:lstStyle/>
        <a:p>
          <a:r>
            <a:rPr lang="en-US" dirty="0" smtClean="0"/>
            <a:t> </a:t>
          </a:r>
          <a:endParaRPr lang="en-US" dirty="0"/>
        </a:p>
      </dgm:t>
    </dgm:pt>
    <dgm:pt modelId="{60F7FADB-A991-44AD-88D5-455C08605313}" type="parTrans" cxnId="{D6C105E9-D8E2-4F1C-BAA3-FD3761E44C79}">
      <dgm:prSet/>
      <dgm:spPr/>
      <dgm:t>
        <a:bodyPr/>
        <a:lstStyle/>
        <a:p>
          <a:endParaRPr lang="en-US"/>
        </a:p>
      </dgm:t>
    </dgm:pt>
    <dgm:pt modelId="{DCD471A2-2A0F-4481-8E06-5FC9AFAA52F2}" type="sibTrans" cxnId="{D6C105E9-D8E2-4F1C-BAA3-FD3761E44C7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5C334B1E-BF56-4D06-9B29-1E76B1CDD971}">
      <dgm:prSet phldrT="[Text]"/>
      <dgm:spPr/>
      <dgm:t>
        <a:bodyPr/>
        <a:lstStyle/>
        <a:p>
          <a:r>
            <a:rPr lang="en-US" dirty="0" smtClean="0"/>
            <a:t> </a:t>
          </a:r>
          <a:endParaRPr lang="en-US" dirty="0"/>
        </a:p>
      </dgm:t>
    </dgm:pt>
    <dgm:pt modelId="{0BFD56B4-AE22-44E3-931A-30203DB00728}" type="parTrans" cxnId="{C5EADF13-28AA-4441-8E34-BF092DDA6326}">
      <dgm:prSet/>
      <dgm:spPr/>
      <dgm:t>
        <a:bodyPr/>
        <a:lstStyle/>
        <a:p>
          <a:endParaRPr lang="en-US"/>
        </a:p>
      </dgm:t>
    </dgm:pt>
    <dgm:pt modelId="{2DF5DD7C-9AE1-4E0F-9BD3-39DA20352908}" type="sibTrans" cxnId="{C5EADF13-28AA-4441-8E34-BF092DDA6326}">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2B44ABE0-0D0C-4E2C-9238-1CF22A8A2AAC}">
      <dgm:prSet phldrT="[Text]"/>
      <dgm:spPr/>
      <dgm:t>
        <a:bodyPr/>
        <a:lstStyle/>
        <a:p>
          <a:r>
            <a:rPr lang="en-US" dirty="0" smtClean="0"/>
            <a:t> </a:t>
          </a:r>
          <a:endParaRPr lang="en-US" dirty="0"/>
        </a:p>
      </dgm:t>
    </dgm:pt>
    <dgm:pt modelId="{1E1BBA76-9C6E-45D8-B7EA-F5F27F181777}" type="parTrans" cxnId="{7C040F18-1E68-4254-83DA-26F463F1E5AC}">
      <dgm:prSet/>
      <dgm:spPr/>
      <dgm:t>
        <a:bodyPr/>
        <a:lstStyle/>
        <a:p>
          <a:endParaRPr lang="en-US"/>
        </a:p>
      </dgm:t>
    </dgm:pt>
    <dgm:pt modelId="{7F4350DE-7010-4A12-97BC-911BB1E16DAC}" type="sibTrans" cxnId="{7C040F18-1E68-4254-83DA-26F463F1E5AC}">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FBF38CC-FFCB-4321-9473-6EFB296845FD}">
      <dgm:prSet phldrT="[Text]"/>
      <dgm:spPr/>
      <dgm:t>
        <a:bodyPr/>
        <a:lstStyle/>
        <a:p>
          <a:r>
            <a:rPr lang="en-US" dirty="0" smtClean="0"/>
            <a:t> </a:t>
          </a:r>
          <a:endParaRPr lang="en-US" dirty="0"/>
        </a:p>
      </dgm:t>
    </dgm:pt>
    <dgm:pt modelId="{741FEF28-819C-451B-A661-4A6530401DDC}" type="parTrans" cxnId="{E32E17E6-7276-4D81-9D00-5ABB86BCE0DA}">
      <dgm:prSet/>
      <dgm:spPr/>
      <dgm:t>
        <a:bodyPr/>
        <a:lstStyle/>
        <a:p>
          <a:endParaRPr lang="en-US"/>
        </a:p>
      </dgm:t>
    </dgm:pt>
    <dgm:pt modelId="{AF47A6E7-6EA6-4F50-B62C-1289CE2AEB5C}" type="sibTrans" cxnId="{E32E17E6-7276-4D81-9D00-5ABB86BCE0DA}">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AEBE91EF-FE41-4FF0-A1D2-E0DF10BAA889}">
      <dgm:prSet phldrT="[Text]"/>
      <dgm:spPr/>
      <dgm:t>
        <a:bodyPr/>
        <a:lstStyle/>
        <a:p>
          <a:r>
            <a:rPr lang="en-US" dirty="0" smtClean="0"/>
            <a:t> </a:t>
          </a:r>
          <a:endParaRPr lang="en-US" dirty="0"/>
        </a:p>
      </dgm:t>
    </dgm:pt>
    <dgm:pt modelId="{8E3CF2F4-C44F-4B94-AB05-6B0783345FB7}" type="parTrans" cxnId="{6C988A10-730B-4AEB-B6C2-A9A867CC9208}">
      <dgm:prSet/>
      <dgm:spPr/>
      <dgm:t>
        <a:bodyPr/>
        <a:lstStyle/>
        <a:p>
          <a:endParaRPr lang="en-US"/>
        </a:p>
      </dgm:t>
    </dgm:pt>
    <dgm:pt modelId="{D70D937E-9148-4DD2-BCB6-72B64F2FA597}" type="sibTrans" cxnId="{6C988A10-730B-4AEB-B6C2-A9A867CC920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B347477F-AAE0-43B5-B84A-469EB076F495}">
      <dgm:prSet phldrT="[Text]"/>
      <dgm:spPr/>
      <dgm:t>
        <a:bodyPr/>
        <a:lstStyle/>
        <a:p>
          <a:endParaRPr lang="en-US" dirty="0"/>
        </a:p>
      </dgm:t>
    </dgm:pt>
    <dgm:pt modelId="{DF605F28-7B47-4271-89CF-275364CAB72A}" type="parTrans" cxnId="{A836ED4C-D046-4924-957A-3F66A1AEB901}">
      <dgm:prSet/>
      <dgm:spPr/>
      <dgm:t>
        <a:bodyPr/>
        <a:lstStyle/>
        <a:p>
          <a:endParaRPr lang="en-US"/>
        </a:p>
      </dgm:t>
    </dgm:pt>
    <dgm:pt modelId="{C778328C-86FF-4C7B-96AD-036F0E2BCA15}" type="sibTrans" cxnId="{A836ED4C-D046-4924-957A-3F66A1AEB901}">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A2434388-4DED-4525-AE7A-2628FB8D774B}">
      <dgm:prSet phldrT="[Text]"/>
      <dgm:spPr/>
      <dgm:t>
        <a:bodyPr/>
        <a:lstStyle/>
        <a:p>
          <a:endParaRPr lang="en-US" dirty="0"/>
        </a:p>
      </dgm:t>
    </dgm:pt>
    <dgm:pt modelId="{42B2B8A9-3C9B-4E1F-8B85-B89E6C81AC85}" type="parTrans" cxnId="{3ADC90D2-F2D7-42FD-B806-893AD0549C31}">
      <dgm:prSet/>
      <dgm:spPr/>
      <dgm:t>
        <a:bodyPr/>
        <a:lstStyle/>
        <a:p>
          <a:endParaRPr lang="en-US"/>
        </a:p>
      </dgm:t>
    </dgm:pt>
    <dgm:pt modelId="{E2C3FF1B-223A-4727-BBFB-C36792091358}" type="sibTrans" cxnId="{3ADC90D2-F2D7-42FD-B806-893AD0549C31}">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66B5E8A0-7FC0-4FE7-AA1E-6D95FA8BDCE2}">
      <dgm:prSet phldrT="[Text]"/>
      <dgm:spPr/>
      <dgm:t>
        <a:bodyPr/>
        <a:lstStyle/>
        <a:p>
          <a:endParaRPr lang="en-US" dirty="0"/>
        </a:p>
      </dgm:t>
    </dgm:pt>
    <dgm:pt modelId="{33864D6E-2798-4F5E-A90B-BBB78EDDCCCF}" type="parTrans" cxnId="{00DC9199-01BF-40FF-AB36-166225AF7E26}">
      <dgm:prSet/>
      <dgm:spPr/>
      <dgm:t>
        <a:bodyPr/>
        <a:lstStyle/>
        <a:p>
          <a:endParaRPr lang="en-US"/>
        </a:p>
      </dgm:t>
    </dgm:pt>
    <dgm:pt modelId="{9269C6D8-E62C-4E3D-85AD-D0263F394F4D}" type="sibTrans" cxnId="{00DC9199-01BF-40FF-AB36-166225AF7E26}">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5570918C-731D-474B-AC63-6BE0F577963A}" type="pres">
      <dgm:prSet presAssocID="{DE5F1CBB-2795-4FE4-AF4A-3C053E67E0F6}" presName="cycle" presStyleCnt="0">
        <dgm:presLayoutVars>
          <dgm:dir/>
          <dgm:resizeHandles val="exact"/>
        </dgm:presLayoutVars>
      </dgm:prSet>
      <dgm:spPr/>
      <dgm:t>
        <a:bodyPr/>
        <a:lstStyle/>
        <a:p>
          <a:endParaRPr lang="en-US"/>
        </a:p>
      </dgm:t>
    </dgm:pt>
    <dgm:pt modelId="{3503CD4F-D761-4EC0-A082-1F3B8E3A0470}" type="pres">
      <dgm:prSet presAssocID="{D5EDC6CD-2D5F-49E0-9B60-355ABB3DA277}" presName="dummy" presStyleCnt="0"/>
      <dgm:spPr/>
    </dgm:pt>
    <dgm:pt modelId="{D486147F-16AC-4F37-AD20-D1407FEE0D43}" type="pres">
      <dgm:prSet presAssocID="{D5EDC6CD-2D5F-49E0-9B60-355ABB3DA277}" presName="node" presStyleLbl="revTx" presStyleIdx="0" presStyleCnt="8">
        <dgm:presLayoutVars>
          <dgm:bulletEnabled val="1"/>
        </dgm:presLayoutVars>
      </dgm:prSet>
      <dgm:spPr/>
      <dgm:t>
        <a:bodyPr/>
        <a:lstStyle/>
        <a:p>
          <a:endParaRPr lang="en-US"/>
        </a:p>
      </dgm:t>
    </dgm:pt>
    <dgm:pt modelId="{04442128-49CA-4183-9D9D-5A66E25AF021}" type="pres">
      <dgm:prSet presAssocID="{DCD471A2-2A0F-4481-8E06-5FC9AFAA52F2}" presName="sibTrans" presStyleLbl="node1" presStyleIdx="0" presStyleCnt="8" custLinFactNeighborX="-494"/>
      <dgm:spPr/>
      <dgm:t>
        <a:bodyPr/>
        <a:lstStyle/>
        <a:p>
          <a:endParaRPr lang="en-US"/>
        </a:p>
      </dgm:t>
    </dgm:pt>
    <dgm:pt modelId="{B797E1FB-D303-4EA7-BEDC-2D6BDAF1348E}" type="pres">
      <dgm:prSet presAssocID="{5C334B1E-BF56-4D06-9B29-1E76B1CDD971}" presName="dummy" presStyleCnt="0"/>
      <dgm:spPr/>
    </dgm:pt>
    <dgm:pt modelId="{8888F15C-A2BB-450C-B117-594158C4F083}" type="pres">
      <dgm:prSet presAssocID="{5C334B1E-BF56-4D06-9B29-1E76B1CDD971}" presName="node" presStyleLbl="revTx" presStyleIdx="1" presStyleCnt="8">
        <dgm:presLayoutVars>
          <dgm:bulletEnabled val="1"/>
        </dgm:presLayoutVars>
      </dgm:prSet>
      <dgm:spPr/>
      <dgm:t>
        <a:bodyPr/>
        <a:lstStyle/>
        <a:p>
          <a:endParaRPr lang="en-US"/>
        </a:p>
      </dgm:t>
    </dgm:pt>
    <dgm:pt modelId="{530225F0-AF52-4AE4-A959-1C2B0266401D}" type="pres">
      <dgm:prSet presAssocID="{2DF5DD7C-9AE1-4E0F-9BD3-39DA20352908}" presName="sibTrans" presStyleLbl="node1" presStyleIdx="1" presStyleCnt="8" custLinFactNeighborX="-494"/>
      <dgm:spPr/>
      <dgm:t>
        <a:bodyPr/>
        <a:lstStyle/>
        <a:p>
          <a:endParaRPr lang="en-US"/>
        </a:p>
      </dgm:t>
    </dgm:pt>
    <dgm:pt modelId="{32FD3C48-D0E3-4936-8885-FC8401DA2074}" type="pres">
      <dgm:prSet presAssocID="{2B44ABE0-0D0C-4E2C-9238-1CF22A8A2AAC}" presName="dummy" presStyleCnt="0"/>
      <dgm:spPr/>
    </dgm:pt>
    <dgm:pt modelId="{E9B8976A-A2F0-437C-9E33-6B6B00A7D0FE}" type="pres">
      <dgm:prSet presAssocID="{2B44ABE0-0D0C-4E2C-9238-1CF22A8A2AAC}" presName="node" presStyleLbl="revTx" presStyleIdx="2" presStyleCnt="8">
        <dgm:presLayoutVars>
          <dgm:bulletEnabled val="1"/>
        </dgm:presLayoutVars>
      </dgm:prSet>
      <dgm:spPr/>
      <dgm:t>
        <a:bodyPr/>
        <a:lstStyle/>
        <a:p>
          <a:endParaRPr lang="en-US"/>
        </a:p>
      </dgm:t>
    </dgm:pt>
    <dgm:pt modelId="{16138C3A-29A3-470F-AA18-510C02EEE0F0}" type="pres">
      <dgm:prSet presAssocID="{7F4350DE-7010-4A12-97BC-911BB1E16DAC}" presName="sibTrans" presStyleLbl="node1" presStyleIdx="2" presStyleCnt="8"/>
      <dgm:spPr/>
      <dgm:t>
        <a:bodyPr/>
        <a:lstStyle/>
        <a:p>
          <a:endParaRPr lang="en-US"/>
        </a:p>
      </dgm:t>
    </dgm:pt>
    <dgm:pt modelId="{EE139DED-8244-4C3A-8CBB-8586C4040136}" type="pres">
      <dgm:prSet presAssocID="{EFBF38CC-FFCB-4321-9473-6EFB296845FD}" presName="dummy" presStyleCnt="0"/>
      <dgm:spPr/>
    </dgm:pt>
    <dgm:pt modelId="{1ED8E5C8-02B4-40BA-B1CF-CA52CCDB67D2}" type="pres">
      <dgm:prSet presAssocID="{EFBF38CC-FFCB-4321-9473-6EFB296845FD}" presName="node" presStyleLbl="revTx" presStyleIdx="3" presStyleCnt="8">
        <dgm:presLayoutVars>
          <dgm:bulletEnabled val="1"/>
        </dgm:presLayoutVars>
      </dgm:prSet>
      <dgm:spPr/>
      <dgm:t>
        <a:bodyPr/>
        <a:lstStyle/>
        <a:p>
          <a:endParaRPr lang="en-US"/>
        </a:p>
      </dgm:t>
    </dgm:pt>
    <dgm:pt modelId="{23661315-4589-4AB2-B825-ED6E21D893D5}" type="pres">
      <dgm:prSet presAssocID="{AF47A6E7-6EA6-4F50-B62C-1289CE2AEB5C}" presName="sibTrans" presStyleLbl="node1" presStyleIdx="3" presStyleCnt="8"/>
      <dgm:spPr/>
      <dgm:t>
        <a:bodyPr/>
        <a:lstStyle/>
        <a:p>
          <a:endParaRPr lang="en-US"/>
        </a:p>
      </dgm:t>
    </dgm:pt>
    <dgm:pt modelId="{0AFC2EB5-455F-4D5D-A63D-1BB4A9C2157F}" type="pres">
      <dgm:prSet presAssocID="{AEBE91EF-FE41-4FF0-A1D2-E0DF10BAA889}" presName="dummy" presStyleCnt="0"/>
      <dgm:spPr/>
    </dgm:pt>
    <dgm:pt modelId="{CB74F1F4-B0B4-44DE-BC45-B69B33BE89E7}" type="pres">
      <dgm:prSet presAssocID="{AEBE91EF-FE41-4FF0-A1D2-E0DF10BAA889}" presName="node" presStyleLbl="revTx" presStyleIdx="4" presStyleCnt="8">
        <dgm:presLayoutVars>
          <dgm:bulletEnabled val="1"/>
        </dgm:presLayoutVars>
      </dgm:prSet>
      <dgm:spPr/>
      <dgm:t>
        <a:bodyPr/>
        <a:lstStyle/>
        <a:p>
          <a:endParaRPr lang="en-US"/>
        </a:p>
      </dgm:t>
    </dgm:pt>
    <dgm:pt modelId="{F5FC724E-733C-4E13-8A43-723D48DAA84A}" type="pres">
      <dgm:prSet presAssocID="{D70D937E-9148-4DD2-BCB6-72B64F2FA597}" presName="sibTrans" presStyleLbl="node1" presStyleIdx="4" presStyleCnt="8"/>
      <dgm:spPr/>
      <dgm:t>
        <a:bodyPr/>
        <a:lstStyle/>
        <a:p>
          <a:endParaRPr lang="en-US"/>
        </a:p>
      </dgm:t>
    </dgm:pt>
    <dgm:pt modelId="{FB67C31E-31B9-45B6-A747-75CF5DC7F53B}" type="pres">
      <dgm:prSet presAssocID="{A2434388-4DED-4525-AE7A-2628FB8D774B}" presName="dummy" presStyleCnt="0"/>
      <dgm:spPr/>
    </dgm:pt>
    <dgm:pt modelId="{2F8ED420-3C31-4E7E-96DA-413300BC98DA}" type="pres">
      <dgm:prSet presAssocID="{A2434388-4DED-4525-AE7A-2628FB8D774B}" presName="node" presStyleLbl="revTx" presStyleIdx="5" presStyleCnt="8">
        <dgm:presLayoutVars>
          <dgm:bulletEnabled val="1"/>
        </dgm:presLayoutVars>
      </dgm:prSet>
      <dgm:spPr/>
      <dgm:t>
        <a:bodyPr/>
        <a:lstStyle/>
        <a:p>
          <a:endParaRPr lang="en-US"/>
        </a:p>
      </dgm:t>
    </dgm:pt>
    <dgm:pt modelId="{242B84B0-E8BF-46D6-8610-D4EF9F28A553}" type="pres">
      <dgm:prSet presAssocID="{E2C3FF1B-223A-4727-BBFB-C36792091358}" presName="sibTrans" presStyleLbl="node1" presStyleIdx="5" presStyleCnt="8"/>
      <dgm:spPr/>
      <dgm:t>
        <a:bodyPr/>
        <a:lstStyle/>
        <a:p>
          <a:endParaRPr lang="en-US"/>
        </a:p>
      </dgm:t>
    </dgm:pt>
    <dgm:pt modelId="{7C97138B-43B6-4848-A375-B9018B64C24B}" type="pres">
      <dgm:prSet presAssocID="{66B5E8A0-7FC0-4FE7-AA1E-6D95FA8BDCE2}" presName="dummy" presStyleCnt="0"/>
      <dgm:spPr/>
    </dgm:pt>
    <dgm:pt modelId="{718482C8-E038-4DA5-9B05-B4B1ED8EBA08}" type="pres">
      <dgm:prSet presAssocID="{66B5E8A0-7FC0-4FE7-AA1E-6D95FA8BDCE2}" presName="node" presStyleLbl="revTx" presStyleIdx="6" presStyleCnt="8">
        <dgm:presLayoutVars>
          <dgm:bulletEnabled val="1"/>
        </dgm:presLayoutVars>
      </dgm:prSet>
      <dgm:spPr/>
      <dgm:t>
        <a:bodyPr/>
        <a:lstStyle/>
        <a:p>
          <a:endParaRPr lang="en-US"/>
        </a:p>
      </dgm:t>
    </dgm:pt>
    <dgm:pt modelId="{A04C24AD-D2BA-4B8B-8FB1-AB59C27D025C}" type="pres">
      <dgm:prSet presAssocID="{9269C6D8-E62C-4E3D-85AD-D0263F394F4D}" presName="sibTrans" presStyleLbl="node1" presStyleIdx="6" presStyleCnt="8"/>
      <dgm:spPr/>
      <dgm:t>
        <a:bodyPr/>
        <a:lstStyle/>
        <a:p>
          <a:endParaRPr lang="en-US"/>
        </a:p>
      </dgm:t>
    </dgm:pt>
    <dgm:pt modelId="{FCF2A4A4-1CFF-4BE8-B48B-065895EFCACE}" type="pres">
      <dgm:prSet presAssocID="{B347477F-AAE0-43B5-B84A-469EB076F495}" presName="dummy" presStyleCnt="0"/>
      <dgm:spPr/>
    </dgm:pt>
    <dgm:pt modelId="{F4A3BFD8-3BF9-4B35-9783-2E52E0EC6D07}" type="pres">
      <dgm:prSet presAssocID="{B347477F-AAE0-43B5-B84A-469EB076F495}" presName="node" presStyleLbl="revTx" presStyleIdx="7" presStyleCnt="8">
        <dgm:presLayoutVars>
          <dgm:bulletEnabled val="1"/>
        </dgm:presLayoutVars>
      </dgm:prSet>
      <dgm:spPr/>
      <dgm:t>
        <a:bodyPr/>
        <a:lstStyle/>
        <a:p>
          <a:endParaRPr lang="en-US"/>
        </a:p>
      </dgm:t>
    </dgm:pt>
    <dgm:pt modelId="{EB368DF9-633C-452A-A18C-F25AF79CE158}" type="pres">
      <dgm:prSet presAssocID="{C778328C-86FF-4C7B-96AD-036F0E2BCA15}" presName="sibTrans" presStyleLbl="node1" presStyleIdx="7" presStyleCnt="8" custLinFactNeighborX="-494"/>
      <dgm:spPr/>
      <dgm:t>
        <a:bodyPr/>
        <a:lstStyle/>
        <a:p>
          <a:endParaRPr lang="en-US"/>
        </a:p>
      </dgm:t>
    </dgm:pt>
  </dgm:ptLst>
  <dgm:cxnLst>
    <dgm:cxn modelId="{D6C105E9-D8E2-4F1C-BAA3-FD3761E44C79}" srcId="{DE5F1CBB-2795-4FE4-AF4A-3C053E67E0F6}" destId="{D5EDC6CD-2D5F-49E0-9B60-355ABB3DA277}" srcOrd="0" destOrd="0" parTransId="{60F7FADB-A991-44AD-88D5-455C08605313}" sibTransId="{DCD471A2-2A0F-4481-8E06-5FC9AFAA52F2}"/>
    <dgm:cxn modelId="{2B184130-DA57-4443-82E1-0C948DA4510E}" type="presOf" srcId="{2DF5DD7C-9AE1-4E0F-9BD3-39DA20352908}" destId="{530225F0-AF52-4AE4-A959-1C2B0266401D}" srcOrd="0" destOrd="0" presId="urn:microsoft.com/office/officeart/2005/8/layout/cycle1"/>
    <dgm:cxn modelId="{2535A6D1-804B-4C6C-8E14-68A56715C62E}" type="presOf" srcId="{66B5E8A0-7FC0-4FE7-AA1E-6D95FA8BDCE2}" destId="{718482C8-E038-4DA5-9B05-B4B1ED8EBA08}" srcOrd="0" destOrd="0" presId="urn:microsoft.com/office/officeart/2005/8/layout/cycle1"/>
    <dgm:cxn modelId="{B9621D41-AA1E-4A77-BA99-A79C9B2B769D}" type="presOf" srcId="{7F4350DE-7010-4A12-97BC-911BB1E16DAC}" destId="{16138C3A-29A3-470F-AA18-510C02EEE0F0}" srcOrd="0" destOrd="0" presId="urn:microsoft.com/office/officeart/2005/8/layout/cycle1"/>
    <dgm:cxn modelId="{7572D3C3-D2D6-4092-B9B6-0105DF03B41C}" type="presOf" srcId="{E2C3FF1B-223A-4727-BBFB-C36792091358}" destId="{242B84B0-E8BF-46D6-8610-D4EF9F28A553}" srcOrd="0" destOrd="0" presId="urn:microsoft.com/office/officeart/2005/8/layout/cycle1"/>
    <dgm:cxn modelId="{77BE555F-6D13-4BF5-AC2B-4A13A9F27786}" type="presOf" srcId="{AEBE91EF-FE41-4FF0-A1D2-E0DF10BAA889}" destId="{CB74F1F4-B0B4-44DE-BC45-B69B33BE89E7}" srcOrd="0" destOrd="0" presId="urn:microsoft.com/office/officeart/2005/8/layout/cycle1"/>
    <dgm:cxn modelId="{30450FE1-4BF0-426A-95C3-FFC0667DC26B}" type="presOf" srcId="{5C334B1E-BF56-4D06-9B29-1E76B1CDD971}" destId="{8888F15C-A2BB-450C-B117-594158C4F083}" srcOrd="0" destOrd="0" presId="urn:microsoft.com/office/officeart/2005/8/layout/cycle1"/>
    <dgm:cxn modelId="{7C040F18-1E68-4254-83DA-26F463F1E5AC}" srcId="{DE5F1CBB-2795-4FE4-AF4A-3C053E67E0F6}" destId="{2B44ABE0-0D0C-4E2C-9238-1CF22A8A2AAC}" srcOrd="2" destOrd="0" parTransId="{1E1BBA76-9C6E-45D8-B7EA-F5F27F181777}" sibTransId="{7F4350DE-7010-4A12-97BC-911BB1E16DAC}"/>
    <dgm:cxn modelId="{E32E17E6-7276-4D81-9D00-5ABB86BCE0DA}" srcId="{DE5F1CBB-2795-4FE4-AF4A-3C053E67E0F6}" destId="{EFBF38CC-FFCB-4321-9473-6EFB296845FD}" srcOrd="3" destOrd="0" parTransId="{741FEF28-819C-451B-A661-4A6530401DDC}" sibTransId="{AF47A6E7-6EA6-4F50-B62C-1289CE2AEB5C}"/>
    <dgm:cxn modelId="{C5EADF13-28AA-4441-8E34-BF092DDA6326}" srcId="{DE5F1CBB-2795-4FE4-AF4A-3C053E67E0F6}" destId="{5C334B1E-BF56-4D06-9B29-1E76B1CDD971}" srcOrd="1" destOrd="0" parTransId="{0BFD56B4-AE22-44E3-931A-30203DB00728}" sibTransId="{2DF5DD7C-9AE1-4E0F-9BD3-39DA20352908}"/>
    <dgm:cxn modelId="{2F70A0A7-8858-4F8D-84CF-FEF1B5924133}" type="presOf" srcId="{A2434388-4DED-4525-AE7A-2628FB8D774B}" destId="{2F8ED420-3C31-4E7E-96DA-413300BC98DA}" srcOrd="0" destOrd="0" presId="urn:microsoft.com/office/officeart/2005/8/layout/cycle1"/>
    <dgm:cxn modelId="{00DC9199-01BF-40FF-AB36-166225AF7E26}" srcId="{DE5F1CBB-2795-4FE4-AF4A-3C053E67E0F6}" destId="{66B5E8A0-7FC0-4FE7-AA1E-6D95FA8BDCE2}" srcOrd="6" destOrd="0" parTransId="{33864D6E-2798-4F5E-A90B-BBB78EDDCCCF}" sibTransId="{9269C6D8-E62C-4E3D-85AD-D0263F394F4D}"/>
    <dgm:cxn modelId="{EC8940A4-D5D4-4359-9D46-4D1832E6B5B9}" type="presOf" srcId="{9269C6D8-E62C-4E3D-85AD-D0263F394F4D}" destId="{A04C24AD-D2BA-4B8B-8FB1-AB59C27D025C}" srcOrd="0" destOrd="0" presId="urn:microsoft.com/office/officeart/2005/8/layout/cycle1"/>
    <dgm:cxn modelId="{3ADC90D2-F2D7-42FD-B806-893AD0549C31}" srcId="{DE5F1CBB-2795-4FE4-AF4A-3C053E67E0F6}" destId="{A2434388-4DED-4525-AE7A-2628FB8D774B}" srcOrd="5" destOrd="0" parTransId="{42B2B8A9-3C9B-4E1F-8B85-B89E6C81AC85}" sibTransId="{E2C3FF1B-223A-4727-BBFB-C36792091358}"/>
    <dgm:cxn modelId="{3E58B64A-75F8-4AB3-9EB1-CF274D8816AC}" type="presOf" srcId="{AF47A6E7-6EA6-4F50-B62C-1289CE2AEB5C}" destId="{23661315-4589-4AB2-B825-ED6E21D893D5}" srcOrd="0" destOrd="0" presId="urn:microsoft.com/office/officeart/2005/8/layout/cycle1"/>
    <dgm:cxn modelId="{A836ED4C-D046-4924-957A-3F66A1AEB901}" srcId="{DE5F1CBB-2795-4FE4-AF4A-3C053E67E0F6}" destId="{B347477F-AAE0-43B5-B84A-469EB076F495}" srcOrd="7" destOrd="0" parTransId="{DF605F28-7B47-4271-89CF-275364CAB72A}" sibTransId="{C778328C-86FF-4C7B-96AD-036F0E2BCA15}"/>
    <dgm:cxn modelId="{4658E29E-2F7A-4B18-AB8D-994D2CACB3AE}" type="presOf" srcId="{D5EDC6CD-2D5F-49E0-9B60-355ABB3DA277}" destId="{D486147F-16AC-4F37-AD20-D1407FEE0D43}" srcOrd="0" destOrd="0" presId="urn:microsoft.com/office/officeart/2005/8/layout/cycle1"/>
    <dgm:cxn modelId="{08536AF3-5D2C-4852-9C9D-2C3FB205D49F}" type="presOf" srcId="{C778328C-86FF-4C7B-96AD-036F0E2BCA15}" destId="{EB368DF9-633C-452A-A18C-F25AF79CE158}" srcOrd="0" destOrd="0" presId="urn:microsoft.com/office/officeart/2005/8/layout/cycle1"/>
    <dgm:cxn modelId="{61A61308-F6E7-4025-ADA1-79A1CDA5A66D}" type="presOf" srcId="{2B44ABE0-0D0C-4E2C-9238-1CF22A8A2AAC}" destId="{E9B8976A-A2F0-437C-9E33-6B6B00A7D0FE}" srcOrd="0" destOrd="0" presId="urn:microsoft.com/office/officeart/2005/8/layout/cycle1"/>
    <dgm:cxn modelId="{86B7CF0C-5C0C-4307-8791-2E8277DD31CF}" type="presOf" srcId="{DCD471A2-2A0F-4481-8E06-5FC9AFAA52F2}" destId="{04442128-49CA-4183-9D9D-5A66E25AF021}" srcOrd="0" destOrd="0" presId="urn:microsoft.com/office/officeart/2005/8/layout/cycle1"/>
    <dgm:cxn modelId="{CABD717C-9C42-44C6-9063-4EF10705EA81}" type="presOf" srcId="{EFBF38CC-FFCB-4321-9473-6EFB296845FD}" destId="{1ED8E5C8-02B4-40BA-B1CF-CA52CCDB67D2}" srcOrd="0" destOrd="0" presId="urn:microsoft.com/office/officeart/2005/8/layout/cycle1"/>
    <dgm:cxn modelId="{6C988A10-730B-4AEB-B6C2-A9A867CC9208}" srcId="{DE5F1CBB-2795-4FE4-AF4A-3C053E67E0F6}" destId="{AEBE91EF-FE41-4FF0-A1D2-E0DF10BAA889}" srcOrd="4" destOrd="0" parTransId="{8E3CF2F4-C44F-4B94-AB05-6B0783345FB7}" sibTransId="{D70D937E-9148-4DD2-BCB6-72B64F2FA597}"/>
    <dgm:cxn modelId="{6306141E-E482-4B65-8B9D-FB757DF7F146}" type="presOf" srcId="{DE5F1CBB-2795-4FE4-AF4A-3C053E67E0F6}" destId="{5570918C-731D-474B-AC63-6BE0F577963A}" srcOrd="0" destOrd="0" presId="urn:microsoft.com/office/officeart/2005/8/layout/cycle1"/>
    <dgm:cxn modelId="{138F8274-C67B-4033-A7F6-913245085ACB}" type="presOf" srcId="{B347477F-AAE0-43B5-B84A-469EB076F495}" destId="{F4A3BFD8-3BF9-4B35-9783-2E52E0EC6D07}" srcOrd="0" destOrd="0" presId="urn:microsoft.com/office/officeart/2005/8/layout/cycle1"/>
    <dgm:cxn modelId="{78AE1EA5-D813-40B9-A907-46D378E7B979}" type="presOf" srcId="{D70D937E-9148-4DD2-BCB6-72B64F2FA597}" destId="{F5FC724E-733C-4E13-8A43-723D48DAA84A}" srcOrd="0" destOrd="0" presId="urn:microsoft.com/office/officeart/2005/8/layout/cycle1"/>
    <dgm:cxn modelId="{E518B1BB-385B-4951-A5DA-D71F05EF1690}" type="presParOf" srcId="{5570918C-731D-474B-AC63-6BE0F577963A}" destId="{3503CD4F-D761-4EC0-A082-1F3B8E3A0470}" srcOrd="0" destOrd="0" presId="urn:microsoft.com/office/officeart/2005/8/layout/cycle1"/>
    <dgm:cxn modelId="{D1C07024-7332-4858-9CF9-C2292598FF07}" type="presParOf" srcId="{5570918C-731D-474B-AC63-6BE0F577963A}" destId="{D486147F-16AC-4F37-AD20-D1407FEE0D43}" srcOrd="1" destOrd="0" presId="urn:microsoft.com/office/officeart/2005/8/layout/cycle1"/>
    <dgm:cxn modelId="{B964C42F-E949-453A-92EE-6337276712A8}" type="presParOf" srcId="{5570918C-731D-474B-AC63-6BE0F577963A}" destId="{04442128-49CA-4183-9D9D-5A66E25AF021}" srcOrd="2" destOrd="0" presId="urn:microsoft.com/office/officeart/2005/8/layout/cycle1"/>
    <dgm:cxn modelId="{60642C38-2EA6-4827-B9B5-B94542389447}" type="presParOf" srcId="{5570918C-731D-474B-AC63-6BE0F577963A}" destId="{B797E1FB-D303-4EA7-BEDC-2D6BDAF1348E}" srcOrd="3" destOrd="0" presId="urn:microsoft.com/office/officeart/2005/8/layout/cycle1"/>
    <dgm:cxn modelId="{E5C5E1DB-17C7-465D-A744-14DC5C24BAAC}" type="presParOf" srcId="{5570918C-731D-474B-AC63-6BE0F577963A}" destId="{8888F15C-A2BB-450C-B117-594158C4F083}" srcOrd="4" destOrd="0" presId="urn:microsoft.com/office/officeart/2005/8/layout/cycle1"/>
    <dgm:cxn modelId="{7903508C-2161-4AA5-A1A0-BB623270956F}" type="presParOf" srcId="{5570918C-731D-474B-AC63-6BE0F577963A}" destId="{530225F0-AF52-4AE4-A959-1C2B0266401D}" srcOrd="5" destOrd="0" presId="urn:microsoft.com/office/officeart/2005/8/layout/cycle1"/>
    <dgm:cxn modelId="{DDD8B982-7ADD-42DE-811E-25453C3E78AD}" type="presParOf" srcId="{5570918C-731D-474B-AC63-6BE0F577963A}" destId="{32FD3C48-D0E3-4936-8885-FC8401DA2074}" srcOrd="6" destOrd="0" presId="urn:microsoft.com/office/officeart/2005/8/layout/cycle1"/>
    <dgm:cxn modelId="{82B40415-C385-414B-B1AB-05903B32534E}" type="presParOf" srcId="{5570918C-731D-474B-AC63-6BE0F577963A}" destId="{E9B8976A-A2F0-437C-9E33-6B6B00A7D0FE}" srcOrd="7" destOrd="0" presId="urn:microsoft.com/office/officeart/2005/8/layout/cycle1"/>
    <dgm:cxn modelId="{67BC42E8-4375-464D-BC6B-A1627F93BE38}" type="presParOf" srcId="{5570918C-731D-474B-AC63-6BE0F577963A}" destId="{16138C3A-29A3-470F-AA18-510C02EEE0F0}" srcOrd="8" destOrd="0" presId="urn:microsoft.com/office/officeart/2005/8/layout/cycle1"/>
    <dgm:cxn modelId="{592092C7-EF6D-4914-B519-E6167BA7D36C}" type="presParOf" srcId="{5570918C-731D-474B-AC63-6BE0F577963A}" destId="{EE139DED-8244-4C3A-8CBB-8586C4040136}" srcOrd="9" destOrd="0" presId="urn:microsoft.com/office/officeart/2005/8/layout/cycle1"/>
    <dgm:cxn modelId="{BDABBC59-DDB6-4D3C-8C77-37256A37690F}" type="presParOf" srcId="{5570918C-731D-474B-AC63-6BE0F577963A}" destId="{1ED8E5C8-02B4-40BA-B1CF-CA52CCDB67D2}" srcOrd="10" destOrd="0" presId="urn:microsoft.com/office/officeart/2005/8/layout/cycle1"/>
    <dgm:cxn modelId="{FC5900A0-072C-4479-B342-8ADCFB4E29FB}" type="presParOf" srcId="{5570918C-731D-474B-AC63-6BE0F577963A}" destId="{23661315-4589-4AB2-B825-ED6E21D893D5}" srcOrd="11" destOrd="0" presId="urn:microsoft.com/office/officeart/2005/8/layout/cycle1"/>
    <dgm:cxn modelId="{B25B2793-D188-4B2D-A9C0-E8F3027544B9}" type="presParOf" srcId="{5570918C-731D-474B-AC63-6BE0F577963A}" destId="{0AFC2EB5-455F-4D5D-A63D-1BB4A9C2157F}" srcOrd="12" destOrd="0" presId="urn:microsoft.com/office/officeart/2005/8/layout/cycle1"/>
    <dgm:cxn modelId="{AB2B3D0D-839E-4B27-ACBB-5EBD7518B23D}" type="presParOf" srcId="{5570918C-731D-474B-AC63-6BE0F577963A}" destId="{CB74F1F4-B0B4-44DE-BC45-B69B33BE89E7}" srcOrd="13" destOrd="0" presId="urn:microsoft.com/office/officeart/2005/8/layout/cycle1"/>
    <dgm:cxn modelId="{411CC872-FDE3-4DAA-B98B-006C5071A980}" type="presParOf" srcId="{5570918C-731D-474B-AC63-6BE0F577963A}" destId="{F5FC724E-733C-4E13-8A43-723D48DAA84A}" srcOrd="14" destOrd="0" presId="urn:microsoft.com/office/officeart/2005/8/layout/cycle1"/>
    <dgm:cxn modelId="{BA0D7749-F11A-4834-AEA3-CF623E949C2A}" type="presParOf" srcId="{5570918C-731D-474B-AC63-6BE0F577963A}" destId="{FB67C31E-31B9-45B6-A747-75CF5DC7F53B}" srcOrd="15" destOrd="0" presId="urn:microsoft.com/office/officeart/2005/8/layout/cycle1"/>
    <dgm:cxn modelId="{D17BD620-1177-4DB0-A886-5B675356B43F}" type="presParOf" srcId="{5570918C-731D-474B-AC63-6BE0F577963A}" destId="{2F8ED420-3C31-4E7E-96DA-413300BC98DA}" srcOrd="16" destOrd="0" presId="urn:microsoft.com/office/officeart/2005/8/layout/cycle1"/>
    <dgm:cxn modelId="{B5C40FBD-6048-4DBF-AAAC-ECC219D73B6A}" type="presParOf" srcId="{5570918C-731D-474B-AC63-6BE0F577963A}" destId="{242B84B0-E8BF-46D6-8610-D4EF9F28A553}" srcOrd="17" destOrd="0" presId="urn:microsoft.com/office/officeart/2005/8/layout/cycle1"/>
    <dgm:cxn modelId="{B5DE00E0-D405-441D-8F86-D43303B037BB}" type="presParOf" srcId="{5570918C-731D-474B-AC63-6BE0F577963A}" destId="{7C97138B-43B6-4848-A375-B9018B64C24B}" srcOrd="18" destOrd="0" presId="urn:microsoft.com/office/officeart/2005/8/layout/cycle1"/>
    <dgm:cxn modelId="{9E8FFCA4-4044-4ADF-A192-564FBA024EE1}" type="presParOf" srcId="{5570918C-731D-474B-AC63-6BE0F577963A}" destId="{718482C8-E038-4DA5-9B05-B4B1ED8EBA08}" srcOrd="19" destOrd="0" presId="urn:microsoft.com/office/officeart/2005/8/layout/cycle1"/>
    <dgm:cxn modelId="{28EC262D-8468-48A7-9F37-B217994DBFF1}" type="presParOf" srcId="{5570918C-731D-474B-AC63-6BE0F577963A}" destId="{A04C24AD-D2BA-4B8B-8FB1-AB59C27D025C}" srcOrd="20" destOrd="0" presId="urn:microsoft.com/office/officeart/2005/8/layout/cycle1"/>
    <dgm:cxn modelId="{E88C0758-F14B-4A55-BC6C-72B26CE4B961}" type="presParOf" srcId="{5570918C-731D-474B-AC63-6BE0F577963A}" destId="{FCF2A4A4-1CFF-4BE8-B48B-065895EFCACE}" srcOrd="21" destOrd="0" presId="urn:microsoft.com/office/officeart/2005/8/layout/cycle1"/>
    <dgm:cxn modelId="{0F47FEF7-2D79-4EC3-8254-B2362DF43B4E}" type="presParOf" srcId="{5570918C-731D-474B-AC63-6BE0F577963A}" destId="{F4A3BFD8-3BF9-4B35-9783-2E52E0EC6D07}" srcOrd="22" destOrd="0" presId="urn:microsoft.com/office/officeart/2005/8/layout/cycle1"/>
    <dgm:cxn modelId="{BA0C35E7-83F0-4605-9D7D-3AE244380D94}" type="presParOf" srcId="{5570918C-731D-474B-AC63-6BE0F577963A}" destId="{EB368DF9-633C-452A-A18C-F25AF79CE158}" srcOrd="23" destOrd="0" presId="urn:microsoft.com/office/officeart/2005/8/layout/cycle1"/>
  </dgm:cxnLst>
  <dgm:bg/>
  <dgm:whole/>
</dgm:dataModel>
</file>

<file path=ppt/diagrams/data6.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Envisioning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smtClean="0"/>
            <a:t>Programme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Planning</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Developing &amp; Stabilizing</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Deploying</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036DE6DF-C0B3-423D-B3B2-C3539A8D514A}" type="presOf" srcId="{F8AA4293-8014-45A6-9426-7C8318F0796E}" destId="{3323C1B9-D4BE-4666-8668-4F385A4056B5}" srcOrd="0" destOrd="0" presId="urn:microsoft.com/office/officeart/2005/8/layout/lProcess2"/>
    <dgm:cxn modelId="{2EAB5AD8-E5BF-4E93-9D3A-6EE9BCB6C17E}" srcId="{F8AA4293-8014-45A6-9426-7C8318F0796E}" destId="{911A92E4-F034-4DAC-9BEA-FA2C5DC3F36D}" srcOrd="1" destOrd="0" parTransId="{535E7B7D-B992-4AB6-9D18-E16FA785EBA2}" sibTransId="{DBCD7DC9-3889-498A-9FCF-AAD34AE81DEE}"/>
    <dgm:cxn modelId="{80DF964D-610D-4B47-8534-56780B1B55B0}" srcId="{F8AA4293-8014-45A6-9426-7C8318F0796E}" destId="{EA6877A3-FEC9-493F-BF7B-1FA98CEB413D}" srcOrd="3" destOrd="0" parTransId="{AF2BB2C8-1266-46D6-8B2B-3E09A39BEF88}" sibTransId="{9DFDD2A7-72EB-43AE-AE69-19397B3B3981}"/>
    <dgm:cxn modelId="{AAC2AFB4-E1E4-4151-A6A7-63E197188F9B}" srcId="{F4150EDC-B087-44C2-AE61-24EF35853D88}" destId="{18F4EEBC-954B-48CB-B7A9-5A670CFBFD78}" srcOrd="5" destOrd="0" parTransId="{E993D29A-5155-4B7A-9083-2ADC49457917}" sibTransId="{517E0AC3-42EF-4BE9-B444-3E8349D594EC}"/>
    <dgm:cxn modelId="{EBE86844-0211-4D87-B847-B160890E27BC}" type="presOf" srcId="{3A7100E7-EDEE-42C0-BEFF-D274C510133B}" destId="{4BA18056-4C13-4F88-93FA-56C7C15AC4B9}" srcOrd="0" destOrd="0" presId="urn:microsoft.com/office/officeart/2005/8/layout/lProcess2"/>
    <dgm:cxn modelId="{B791DAF8-8DEE-4602-B131-B3D19D03883F}" srcId="{3A7100E7-EDEE-42C0-BEFF-D274C510133B}" destId="{AB0C6C21-FBBF-4DCE-977F-6164A72977BD}" srcOrd="0" destOrd="0" parTransId="{8108A58D-DC3F-48E3-9CD3-92EFA841E667}" sibTransId="{8AEA70E0-BCA5-48F1-8524-584908151A9D}"/>
    <dgm:cxn modelId="{13C6AF4C-79AC-47F5-A7D8-88AB23CB5463}" type="presOf" srcId="{18F4EEBC-954B-48CB-B7A9-5A670CFBFD78}" destId="{D49396EA-EBAE-4ADF-88B1-1FA6814E98B5}" srcOrd="0" destOrd="0" presId="urn:microsoft.com/office/officeart/2005/8/layout/lProcess2"/>
    <dgm:cxn modelId="{F25910E9-8FA7-4B65-899D-063F10F1F36B}" type="presOf" srcId="{6F109F14-9162-447A-A6C4-0E08BD7FA6BD}" destId="{C1BEDA55-B9C8-4C61-826A-D7D8598892A9}" srcOrd="0" destOrd="0" presId="urn:microsoft.com/office/officeart/2005/8/layout/lProcess2"/>
    <dgm:cxn modelId="{8B7F39EC-773F-4CBF-9D7E-899916018ACA}" type="presOf" srcId="{AB0C6C21-FBBF-4DCE-977F-6164A72977BD}" destId="{A9ED2DE4-6256-46F0-826C-2BB896472834}" srcOrd="0" destOrd="0" presId="urn:microsoft.com/office/officeart/2005/8/layout/lProcess2"/>
    <dgm:cxn modelId="{F3A0E44A-CDB1-4049-B1F9-327826A54EDC}" type="presOf" srcId="{AE8A15F2-B075-4723-8DB6-9DF37DEABC2D}" destId="{1E11DDA8-A36A-4ADA-8565-797A09B81E74}" srcOrd="0" destOrd="0" presId="urn:microsoft.com/office/officeart/2005/8/layout/lProcess2"/>
    <dgm:cxn modelId="{4BC09A4D-04F4-41E9-B6F4-14095DD6966D}" type="presOf" srcId="{45FFD5A9-89D0-4FA6-B747-D5E70603966B}" destId="{0223BA96-C385-49EB-852A-489173AECDA3}" srcOrd="0" destOrd="0" presId="urn:microsoft.com/office/officeart/2005/8/layout/lProcess2"/>
    <dgm:cxn modelId="{1A3D3647-C902-4EF1-99FE-44400E24AA68}" type="presOf" srcId="{F4150EDC-B087-44C2-AE61-24EF35853D88}" destId="{698A51BF-8789-41FD-977E-486669FE48DB}" srcOrd="1" destOrd="0" presId="urn:microsoft.com/office/officeart/2005/8/layout/lProcess2"/>
    <dgm:cxn modelId="{735CB53A-F6E6-4B65-A859-43B93CF60763}" srcId="{0E3CED8A-0E40-43F9-9E73-7C92A1E13B73}" destId="{E15C70A5-7771-4A8B-8CED-F10182963A02}" srcOrd="0" destOrd="0" parTransId="{B5354490-35DF-406D-B345-FF739E44A537}" sibTransId="{6D81E917-BDA3-4E07-BEC0-76FBA9DFBEC8}"/>
    <dgm:cxn modelId="{D2DDAF70-E9FF-4C41-BB6C-452CE5E42C2B}" srcId="{F4150EDC-B087-44C2-AE61-24EF35853D88}" destId="{2AEEE9E1-0DC5-47F0-8B8D-E6038E8A22E6}" srcOrd="0" destOrd="0" parTransId="{A7B51D02-4207-4FD2-8E28-8DE4DF84AF5F}" sibTransId="{E450420E-0284-486E-9969-A4BBC6B602E5}"/>
    <dgm:cxn modelId="{506E272F-84E7-4BF0-BE92-207018B8BE28}" srcId="{0E3CED8A-0E40-43F9-9E73-7C92A1E13B73}" destId="{4DC1ACA8-D798-48CD-8111-906B8ED7BFE3}" srcOrd="2" destOrd="0" parTransId="{58ECDF17-9E74-4BE3-BA65-51EEF6D299FC}" sibTransId="{0B743587-40EF-4CEC-BCF0-8309BF749D88}"/>
    <dgm:cxn modelId="{EA8CBB33-E844-4FB7-A542-EE97E0DB330C}" type="presOf" srcId="{F4150EDC-B087-44C2-AE61-24EF35853D88}" destId="{D567847B-B1DB-446A-8339-1C799202CA08}" srcOrd="0" destOrd="0" presId="urn:microsoft.com/office/officeart/2005/8/layout/lProcess2"/>
    <dgm:cxn modelId="{63B63772-C02F-4CDA-8C9C-2D0D8662A91B}" srcId="{F8AA4293-8014-45A6-9426-7C8318F0796E}" destId="{788A906B-5853-4531-9B79-93F7DA8E984F}" srcOrd="2" destOrd="0" parTransId="{5A3E2E4F-8464-41ED-894A-8E60A2D49158}" sibTransId="{FF3C985D-8E16-46B2-B4C2-0F9820A749C6}"/>
    <dgm:cxn modelId="{1B2DDA6D-7979-48A0-AE09-128FEBF05D51}" type="presOf" srcId="{E15C70A5-7771-4A8B-8CED-F10182963A02}" destId="{B6BBCA97-6AFD-464C-9191-53E81446286F}" srcOrd="1" destOrd="0" presId="urn:microsoft.com/office/officeart/2005/8/layout/lProcess2"/>
    <dgm:cxn modelId="{C2DA274D-7D60-4272-BB37-2EDEF383E462}" type="presOf" srcId="{66E3944F-336F-4F33-953D-0B78FA57CF30}" destId="{039E4C6A-91C2-4207-AB3E-3A836A5280E3}" srcOrd="0" destOrd="0" presId="urn:microsoft.com/office/officeart/2005/8/layout/lProcess2"/>
    <dgm:cxn modelId="{2CC43A59-A6FF-4F86-AA49-B0CBBC271D39}" srcId="{E15C70A5-7771-4A8B-8CED-F10182963A02}" destId="{89AB9E27-8939-4799-954F-8677D3EA5B16}" srcOrd="2" destOrd="0" parTransId="{532FD01B-3887-42C1-8015-1BBAC7F08170}" sibTransId="{1A15A404-25BC-4071-8254-642EF258EB8F}"/>
    <dgm:cxn modelId="{581705AC-F46A-4FDC-8F7D-79BFAE9CF2AF}" srcId="{F8AA4293-8014-45A6-9426-7C8318F0796E}" destId="{AB5022B0-72DD-4C01-9611-29A4E2BD2152}" srcOrd="4" destOrd="0" parTransId="{B112D4CD-1E4E-4B91-9ECC-A1215423A6D4}" sibTransId="{1D3D51D1-A285-4492-8795-1B5FBDB9E7AE}"/>
    <dgm:cxn modelId="{B3948517-F621-4561-B1DA-1DD00F605C90}" srcId="{E15C70A5-7771-4A8B-8CED-F10182963A02}" destId="{45FFD5A9-89D0-4FA6-B747-D5E70603966B}" srcOrd="4" destOrd="0" parTransId="{526F48B2-3BFC-4C06-B43A-1D333FBF18C1}" sibTransId="{83173266-53B2-4F54-8CB9-26EB335DB9A4}"/>
    <dgm:cxn modelId="{0FE3FFA5-B79C-439C-9CC0-FECC0B37C9F1}" type="presOf" srcId="{4DC1ACA8-D798-48CD-8111-906B8ED7BFE3}" destId="{3457C4A2-250A-4A9A-8A81-928D80B32FBB}" srcOrd="1" destOrd="0" presId="urn:microsoft.com/office/officeart/2005/8/layout/lProcess2"/>
    <dgm:cxn modelId="{0413FD89-20AF-483E-9CA7-5828325E282F}" srcId="{F4150EDC-B087-44C2-AE61-24EF35853D88}" destId="{6F109F14-9162-447A-A6C4-0E08BD7FA6BD}" srcOrd="3" destOrd="0" parTransId="{40062680-82DA-4955-9C5C-0B2DEB45869E}" sibTransId="{5FC96395-DA4B-490C-A343-99EF697A7636}"/>
    <dgm:cxn modelId="{742D50CF-DC33-44C0-916A-730A1E1F55A7}" type="presOf" srcId="{F8AA4293-8014-45A6-9426-7C8318F0796E}" destId="{2A3C16B3-ED00-4B1E-B898-A458717F1158}" srcOrd="1"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E0032136-3A97-41F2-A710-3FCCC25C4E51}" srcId="{4DC1ACA8-D798-48CD-8111-906B8ED7BFE3}" destId="{B6425C1B-357F-482D-935F-DE65D0EB521D}" srcOrd="0" destOrd="0" parTransId="{85D25218-CDCD-4067-9BBC-E14B45E43226}" sibTransId="{D86FF9CB-2DE4-459C-A56A-3999AE71982E}"/>
    <dgm:cxn modelId="{D5AE240F-628F-47EF-8E2F-55461C9C70F5}" srcId="{E15C70A5-7771-4A8B-8CED-F10182963A02}" destId="{55EB0FDD-8374-4C0A-AAB9-7CF16BEEABD1}" srcOrd="5" destOrd="0" parTransId="{FA360C75-6C9F-4F58-B6E8-E5C57A76E569}" sibTransId="{0D33B211-7351-4509-AB16-4C95E9AC1F29}"/>
    <dgm:cxn modelId="{6CA6E37C-B9CE-4F07-9939-DE0566D669C0}" srcId="{3A7100E7-EDEE-42C0-BEFF-D274C510133B}" destId="{DD288525-C2FC-41E2-930E-56AD553D291D}" srcOrd="3" destOrd="0" parTransId="{68FB072C-DB55-49EA-8CAC-3F2E9A50CB33}" sibTransId="{8A17A19F-06EA-4CB3-B843-EF83B80B4096}"/>
    <dgm:cxn modelId="{B3E073B9-50BE-42B3-AECE-03738792A628}" srcId="{3A7100E7-EDEE-42C0-BEFF-D274C510133B}" destId="{E623E34B-0106-422C-9462-D53D2B31014E}" srcOrd="1" destOrd="0" parTransId="{33DB155C-7113-4151-B6F5-DD2692D4B0C4}" sibTransId="{B25D1DA2-A517-4078-86CB-A965C14A02A6}"/>
    <dgm:cxn modelId="{90886749-3790-42F3-9E14-B1BFAA6E0327}" srcId="{F8AA4293-8014-45A6-9426-7C8318F0796E}" destId="{3A63BF0F-FA4E-44A4-A416-3620DFAB2E3E}" srcOrd="0" destOrd="0" parTransId="{950753B3-69E0-4004-A167-0367032568E6}" sibTransId="{BA66F46D-C274-47DE-ACCF-4E908EDD22BF}"/>
    <dgm:cxn modelId="{84FC16B4-A6E7-42FB-86CC-958C26FAFC07}" srcId="{E15C70A5-7771-4A8B-8CED-F10182963A02}" destId="{67A0C4A7-1145-4E59-B08E-17E363AF6B05}" srcOrd="0" destOrd="0" parTransId="{676711B9-D201-428A-A020-8C2DF2775886}" sibTransId="{E733CEB4-CCA8-464A-BDF6-08366AC6BA34}"/>
    <dgm:cxn modelId="{E4CD6E88-205B-4306-AC8E-9FC8C1D3AF13}" type="presOf" srcId="{E15C70A5-7771-4A8B-8CED-F10182963A02}" destId="{E67357D1-B101-4018-81A6-3F8D6F8C482F}" srcOrd="0" destOrd="0" presId="urn:microsoft.com/office/officeart/2005/8/layout/lProcess2"/>
    <dgm:cxn modelId="{4357F409-1E9A-4051-9C80-90B8A138E2FA}" type="presOf" srcId="{3A7100E7-EDEE-42C0-BEFF-D274C510133B}" destId="{27413A7B-AD05-456E-A0ED-32C896111249}" srcOrd="1" destOrd="0" presId="urn:microsoft.com/office/officeart/2005/8/layout/lProcess2"/>
    <dgm:cxn modelId="{3D250867-C94D-4B5E-97C8-47D9AD967125}" type="presOf" srcId="{55EB0FDD-8374-4C0A-AAB9-7CF16BEEABD1}" destId="{431565B2-4028-4D50-9E37-BAF88199FDAB}"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5AFCFA22-1EEE-41EE-8409-ABA89A90C44F}" srcId="{F4150EDC-B087-44C2-AE61-24EF35853D88}" destId="{863343A0-C288-4DA9-8DED-D744B3249953}" srcOrd="1" destOrd="0" parTransId="{E84BAFFC-E372-467E-93CA-14CA4133DB9D}" sibTransId="{5884FAED-4709-40ED-AB56-A389F9E46DF2}"/>
    <dgm:cxn modelId="{06816EAF-A24D-42BF-AFF4-F1907F7F121C}" type="presOf" srcId="{3A63BF0F-FA4E-44A4-A416-3620DFAB2E3E}" destId="{34297E8C-0BB9-4041-9914-5AE984485AE4}" srcOrd="0" destOrd="0" presId="urn:microsoft.com/office/officeart/2005/8/layout/lProcess2"/>
    <dgm:cxn modelId="{EC011D03-4386-4252-A8C0-C91359862AA5}" type="presOf" srcId="{B6425C1B-357F-482D-935F-DE65D0EB521D}" destId="{89B6C7A2-FFB9-4DA8-9FCC-5501C9F92802}" srcOrd="0" destOrd="0" presId="urn:microsoft.com/office/officeart/2005/8/layout/lProcess2"/>
    <dgm:cxn modelId="{EED29B05-02DF-4280-BA07-B6D57972DCC9}" type="presOf" srcId="{076F94D0-1E54-4B66-ACC8-0F5BA123E369}" destId="{2BB0F798-F8A4-4F2C-81E3-3026BC1EAE9E}" srcOrd="0" destOrd="0" presId="urn:microsoft.com/office/officeart/2005/8/layout/lProcess2"/>
    <dgm:cxn modelId="{C4E93E34-EDE2-4346-8977-E937F606B850}" type="presOf" srcId="{863343A0-C288-4DA9-8DED-D744B3249953}" destId="{9049BF6C-8F3F-4B23-BCD3-CC5F03FB1BD9}" srcOrd="0" destOrd="0" presId="urn:microsoft.com/office/officeart/2005/8/layout/lProcess2"/>
    <dgm:cxn modelId="{D28F7950-2249-4FB7-8796-1EF29EE046A7}" srcId="{F8AA4293-8014-45A6-9426-7C8318F0796E}" destId="{307EAEEB-7F7B-4E61-B03D-FAC45AEF3DEE}" srcOrd="5" destOrd="0" parTransId="{4875656D-21B5-4C2A-89A1-54AE371EB31B}" sibTransId="{C3FFB4B2-05B3-4BB2-A93E-5151D5320B79}"/>
    <dgm:cxn modelId="{8ECE1636-373A-44F9-AFB7-31EF2F6F0E3A}" type="presOf" srcId="{EA6877A3-FEC9-493F-BF7B-1FA98CEB413D}" destId="{DB920F1C-AD2C-455B-9173-653D279A597D}" srcOrd="0" destOrd="0" presId="urn:microsoft.com/office/officeart/2005/8/layout/lProcess2"/>
    <dgm:cxn modelId="{1C637AFC-8E5F-4B3B-8461-E705C927BC23}" type="presOf" srcId="{AB5022B0-72DD-4C01-9611-29A4E2BD2152}" destId="{2D794A68-6E29-4C08-9000-A4137DFDE1E9}" srcOrd="0" destOrd="0" presId="urn:microsoft.com/office/officeart/2005/8/layout/lProcess2"/>
    <dgm:cxn modelId="{F0478AE4-2C0A-4D3C-AF96-B639FC4570BD}" type="presOf" srcId="{307EAEEB-7F7B-4E61-B03D-FAC45AEF3DEE}" destId="{BC972700-1603-4FC9-A208-051C4CA26B14}" srcOrd="0" destOrd="0" presId="urn:microsoft.com/office/officeart/2005/8/layout/lProcess2"/>
    <dgm:cxn modelId="{1909A0C9-380C-402F-AD4C-BB6F56377C68}" type="presOf" srcId="{8FA84D37-3D37-412E-AAF3-C2932027290C}" destId="{789A3B52-EFD4-41F9-BF0E-5F7CB37990A9}" srcOrd="0"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2AA8DB9C-FA1F-4B0F-A637-2525FD04A219}" type="presOf" srcId="{788A906B-5853-4531-9B79-93F7DA8E984F}" destId="{1807CE50-44BE-412E-8915-2B863DA4F00B}" srcOrd="0"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194DAD07-394C-47C1-90E4-62E8DA857B40}" type="presOf" srcId="{DC9608E3-FDE7-4288-A916-874CB316A705}" destId="{548AB339-58FE-477F-A06E-424F2F72BFB6}" srcOrd="0" destOrd="0" presId="urn:microsoft.com/office/officeart/2005/8/layout/lProcess2"/>
    <dgm:cxn modelId="{DC439968-AD4C-4FFC-A333-38FD0826373A}" type="presOf" srcId="{81A7B81C-5D2C-460C-837B-E9654AE389D7}" destId="{E0562E35-9DEA-40F1-A2B4-764AC3AD0777}" srcOrd="0" destOrd="0" presId="urn:microsoft.com/office/officeart/2005/8/layout/lProcess2"/>
    <dgm:cxn modelId="{19A4BF9F-EDF4-439A-874C-2895E53A12D1}" srcId="{4DC1ACA8-D798-48CD-8111-906B8ED7BFE3}" destId="{AE8A15F2-B075-4723-8DB6-9DF37DEABC2D}" srcOrd="3" destOrd="0" parTransId="{AEF1B7CE-60E0-4F71-A6BD-597383BF62F7}" sibTransId="{E525F5FA-C03E-402C-9337-8D3EA181E107}"/>
    <dgm:cxn modelId="{890DD628-F2D7-4C3B-AC06-F970265EA451}" type="presOf" srcId="{2AEEE9E1-0DC5-47F0-8B8D-E6038E8A22E6}" destId="{42BDE6C9-19FC-41D5-9C32-5103B91654F7}" srcOrd="0" destOrd="0" presId="urn:microsoft.com/office/officeart/2005/8/layout/lProcess2"/>
    <dgm:cxn modelId="{67F2F180-777A-4E93-8203-954F461CDAD9}" type="presOf" srcId="{911A92E4-F034-4DAC-9BEA-FA2C5DC3F36D}" destId="{1F4FC29C-C59C-48F5-9165-BA9501B1EFEC}" srcOrd="0" destOrd="0" presId="urn:microsoft.com/office/officeart/2005/8/layout/lProcess2"/>
    <dgm:cxn modelId="{73E00E09-BD04-4B9A-AD12-D871BACB29D8}" srcId="{3A7100E7-EDEE-42C0-BEFF-D274C510133B}" destId="{66E3944F-336F-4F33-953D-0B78FA57CF30}" srcOrd="2" destOrd="0" parTransId="{EC196A6D-F5B7-4791-8062-9A1780066C4A}" sibTransId="{B7D38D88-9926-4345-85E3-8C4E1044958E}"/>
    <dgm:cxn modelId="{81A82C09-948C-412B-94E1-718DD7D84AF1}" type="presOf" srcId="{E623E34B-0106-422C-9462-D53D2B31014E}" destId="{4F5626B8-27A5-4F21-B35B-17E4B9C6B607}" srcOrd="0" destOrd="0" presId="urn:microsoft.com/office/officeart/2005/8/layout/lProcess2"/>
    <dgm:cxn modelId="{D2429E29-8203-4A8E-B9E1-48227C6955FC}" type="presOf" srcId="{0E3CED8A-0E40-43F9-9E73-7C92A1E13B73}" destId="{7E0A27D5-0C37-4216-8372-C8C06B428819}" srcOrd="0" destOrd="0" presId="urn:microsoft.com/office/officeart/2005/8/layout/lProcess2"/>
    <dgm:cxn modelId="{DC6593DA-9C67-4E7B-9B25-5DC8957BF73E}" srcId="{0E3CED8A-0E40-43F9-9E73-7C92A1E13B73}" destId="{F8AA4293-8014-45A6-9426-7C8318F0796E}" srcOrd="1" destOrd="0" parTransId="{46865EC4-745E-4EC8-A517-1DA926B4AE1E}" sibTransId="{FC69040E-2BCC-4565-AF51-611F802349C4}"/>
    <dgm:cxn modelId="{97344DE2-CA1F-4FFB-A475-1608D9386230}" type="presOf" srcId="{DD288525-C2FC-41E2-930E-56AD553D291D}" destId="{15904CC5-0FDA-4A58-9C5B-BE809A1621F0}" srcOrd="0" destOrd="0" presId="urn:microsoft.com/office/officeart/2005/8/layout/lProcess2"/>
    <dgm:cxn modelId="{B741D3F4-F9C2-4DCD-837B-7B2D1D1D21DE}" type="presOf" srcId="{DB900924-9EA4-4855-9E41-E9CED342A2ED}" destId="{7673FD11-19DE-4EDC-9E4F-28549F330156}" srcOrd="0" destOrd="0" presId="urn:microsoft.com/office/officeart/2005/8/layout/lProcess2"/>
    <dgm:cxn modelId="{93A7BEAF-2677-4D0A-9181-BC298C264727}" srcId="{0E3CED8A-0E40-43F9-9E73-7C92A1E13B73}" destId="{3A7100E7-EDEE-42C0-BEFF-D274C510133B}" srcOrd="3" destOrd="0" parTransId="{92986A11-C70C-4A12-AC98-21BE9A9BAF69}" sibTransId="{1E9A7E31-2B58-4A1C-A30D-40C95404E77F}"/>
    <dgm:cxn modelId="{4BA93AD3-BEA9-41DA-928C-0DF95A015F02}" srcId="{4DC1ACA8-D798-48CD-8111-906B8ED7BFE3}" destId="{B4945847-A7E6-4327-8A7E-3FA398B37C27}" srcOrd="1" destOrd="0" parTransId="{F061794F-365A-48F0-8387-85612B2E6B7B}" sibTransId="{9FD7A265-5109-4F12-868F-09D25A468DBB}"/>
    <dgm:cxn modelId="{EF8DD977-1A26-45AD-AEF0-3C3A9057D4FC}" srcId="{0E3CED8A-0E40-43F9-9E73-7C92A1E13B73}" destId="{F4150EDC-B087-44C2-AE61-24EF35853D88}" srcOrd="4" destOrd="0" parTransId="{98BF297A-5222-4174-A577-E8BC42B4398A}" sibTransId="{6296593B-165F-4283-9DF3-732880E0996B}"/>
    <dgm:cxn modelId="{4BF40714-A455-4898-9B6A-B197A0B18DAD}" type="presOf" srcId="{4DC1ACA8-D798-48CD-8111-906B8ED7BFE3}" destId="{2695C7FD-7904-44D0-A031-1DFF42EEC4FB}" srcOrd="0" destOrd="0" presId="urn:microsoft.com/office/officeart/2005/8/layout/lProcess2"/>
    <dgm:cxn modelId="{B2A39517-9214-411C-A766-FE89373DF43A}" type="presOf" srcId="{67A0C4A7-1145-4E59-B08E-17E363AF6B05}" destId="{6A19D7AA-4CAE-4266-9A8A-8DA44CF10103}" srcOrd="0" destOrd="0" presId="urn:microsoft.com/office/officeart/2005/8/layout/lProcess2"/>
    <dgm:cxn modelId="{906C9B2F-6C1A-40BA-878D-06F667C3E9D9}" srcId="{3A7100E7-EDEE-42C0-BEFF-D274C510133B}" destId="{81EC524A-1D04-4053-8B39-0DCDF337A94E}" srcOrd="4" destOrd="0" parTransId="{03D907BD-560E-41AA-95E6-DEF90B76E1B3}" sibTransId="{414B1014-15B4-41CD-A153-21933B735027}"/>
    <dgm:cxn modelId="{EC83F488-C20A-4D75-BB12-E9F683B003E0}" type="presOf" srcId="{89AB9E27-8939-4799-954F-8677D3EA5B16}" destId="{5E7E9E86-F7AF-463F-9CB1-06D9B81CF023}" srcOrd="0" destOrd="0" presId="urn:microsoft.com/office/officeart/2005/8/layout/lProcess2"/>
    <dgm:cxn modelId="{54B9DDD2-0276-4261-A0A1-3C4EC0B36CEA}" type="presOf" srcId="{B4945847-A7E6-4327-8A7E-3FA398B37C27}" destId="{8927EAB4-0239-495A-92F4-519BA43846BD}"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24A30189-AA1F-449A-BAEB-C2B49C4EA7AB}" type="presOf" srcId="{81EC524A-1D04-4053-8B39-0DCDF337A94E}" destId="{DCACAD52-561D-49BD-B203-263B10DA245B}" srcOrd="0" destOrd="0" presId="urn:microsoft.com/office/officeart/2005/8/layout/lProcess2"/>
    <dgm:cxn modelId="{57EE719F-421E-4CD4-8C0D-BDA9D7DB50A1}" type="presParOf" srcId="{7E0A27D5-0C37-4216-8372-C8C06B428819}" destId="{16B4A8BE-35FD-4E09-A73D-29FA972FA2D8}" srcOrd="0" destOrd="0" presId="urn:microsoft.com/office/officeart/2005/8/layout/lProcess2"/>
    <dgm:cxn modelId="{5E2467C8-9C5A-4270-AA1E-6694587A5F2A}" type="presParOf" srcId="{16B4A8BE-35FD-4E09-A73D-29FA972FA2D8}" destId="{E67357D1-B101-4018-81A6-3F8D6F8C482F}" srcOrd="0" destOrd="0" presId="urn:microsoft.com/office/officeart/2005/8/layout/lProcess2"/>
    <dgm:cxn modelId="{846D30DD-D6CA-4EC8-9685-ADFFD7AA321B}" type="presParOf" srcId="{16B4A8BE-35FD-4E09-A73D-29FA972FA2D8}" destId="{B6BBCA97-6AFD-464C-9191-53E81446286F}" srcOrd="1" destOrd="0" presId="urn:microsoft.com/office/officeart/2005/8/layout/lProcess2"/>
    <dgm:cxn modelId="{155C8232-77D9-4AF2-8E41-EB845EE79C6E}" type="presParOf" srcId="{16B4A8BE-35FD-4E09-A73D-29FA972FA2D8}" destId="{DCE796E6-8E67-4B0E-94F9-462484ABB115}" srcOrd="2" destOrd="0" presId="urn:microsoft.com/office/officeart/2005/8/layout/lProcess2"/>
    <dgm:cxn modelId="{11968FEE-16F2-4AF1-B329-78B44A45DE72}" type="presParOf" srcId="{DCE796E6-8E67-4B0E-94F9-462484ABB115}" destId="{6BDDFB29-7F72-4DBE-B56A-19ED295EA2C2}" srcOrd="0" destOrd="0" presId="urn:microsoft.com/office/officeart/2005/8/layout/lProcess2"/>
    <dgm:cxn modelId="{A537C072-C793-4491-93D7-82728FEE23D4}" type="presParOf" srcId="{6BDDFB29-7F72-4DBE-B56A-19ED295EA2C2}" destId="{6A19D7AA-4CAE-4266-9A8A-8DA44CF10103}" srcOrd="0" destOrd="0" presId="urn:microsoft.com/office/officeart/2005/8/layout/lProcess2"/>
    <dgm:cxn modelId="{D68535BE-1FA3-4DCA-A055-F0DD9E16097B}" type="presParOf" srcId="{6BDDFB29-7F72-4DBE-B56A-19ED295EA2C2}" destId="{2F44DB33-3A0D-48F9-AFC4-59D9FBB8EF5C}" srcOrd="1" destOrd="0" presId="urn:microsoft.com/office/officeart/2005/8/layout/lProcess2"/>
    <dgm:cxn modelId="{8E0F1AD5-515B-482D-BCF3-9621F59D3CD9}" type="presParOf" srcId="{6BDDFB29-7F72-4DBE-B56A-19ED295EA2C2}" destId="{548AB339-58FE-477F-A06E-424F2F72BFB6}" srcOrd="2" destOrd="0" presId="urn:microsoft.com/office/officeart/2005/8/layout/lProcess2"/>
    <dgm:cxn modelId="{A351CF28-5FDF-4932-B1E5-DBD2C9EF4EA4}" type="presParOf" srcId="{6BDDFB29-7F72-4DBE-B56A-19ED295EA2C2}" destId="{61653D20-FC7E-4208-B362-E335FBE8DB0F}" srcOrd="3" destOrd="0" presId="urn:microsoft.com/office/officeart/2005/8/layout/lProcess2"/>
    <dgm:cxn modelId="{9287614B-5863-4F0B-93CB-FABEC1D1FDF2}" type="presParOf" srcId="{6BDDFB29-7F72-4DBE-B56A-19ED295EA2C2}" destId="{5E7E9E86-F7AF-463F-9CB1-06D9B81CF023}" srcOrd="4" destOrd="0" presId="urn:microsoft.com/office/officeart/2005/8/layout/lProcess2"/>
    <dgm:cxn modelId="{2BC57851-3FB4-4993-98B0-3CD73C0ACA42}" type="presParOf" srcId="{6BDDFB29-7F72-4DBE-B56A-19ED295EA2C2}" destId="{E0B0E07D-2697-4765-8404-6A6D4FB5837C}" srcOrd="5" destOrd="0" presId="urn:microsoft.com/office/officeart/2005/8/layout/lProcess2"/>
    <dgm:cxn modelId="{629E6E8A-DC5F-45E2-8023-BEED821BD568}" type="presParOf" srcId="{6BDDFB29-7F72-4DBE-B56A-19ED295EA2C2}" destId="{789A3B52-EFD4-41F9-BF0E-5F7CB37990A9}" srcOrd="6" destOrd="0" presId="urn:microsoft.com/office/officeart/2005/8/layout/lProcess2"/>
    <dgm:cxn modelId="{91BD3783-3100-455A-AD02-B79DA21D7B53}" type="presParOf" srcId="{6BDDFB29-7F72-4DBE-B56A-19ED295EA2C2}" destId="{5DB76D34-1044-4688-9ACA-8DEB3A6E7F3B}" srcOrd="7" destOrd="0" presId="urn:microsoft.com/office/officeart/2005/8/layout/lProcess2"/>
    <dgm:cxn modelId="{D2D1B6F4-4443-4B55-82B9-E1B1483C0873}" type="presParOf" srcId="{6BDDFB29-7F72-4DBE-B56A-19ED295EA2C2}" destId="{0223BA96-C385-49EB-852A-489173AECDA3}" srcOrd="8" destOrd="0" presId="urn:microsoft.com/office/officeart/2005/8/layout/lProcess2"/>
    <dgm:cxn modelId="{FD06DDF0-61BA-4C9E-A557-8928171B5E0D}" type="presParOf" srcId="{6BDDFB29-7F72-4DBE-B56A-19ED295EA2C2}" destId="{BE23B805-494C-4BE6-B2CB-0F5C84E5462E}" srcOrd="9" destOrd="0" presId="urn:microsoft.com/office/officeart/2005/8/layout/lProcess2"/>
    <dgm:cxn modelId="{CACC5884-A6DA-499E-853E-A49D2288E52A}" type="presParOf" srcId="{6BDDFB29-7F72-4DBE-B56A-19ED295EA2C2}" destId="{431565B2-4028-4D50-9E37-BAF88199FDAB}" srcOrd="10" destOrd="0" presId="urn:microsoft.com/office/officeart/2005/8/layout/lProcess2"/>
    <dgm:cxn modelId="{D186BBE6-981A-4E6E-85CC-49C43CF74D26}" type="presParOf" srcId="{7E0A27D5-0C37-4216-8372-C8C06B428819}" destId="{286FB204-4A8B-4A62-A257-C469F55535A6}" srcOrd="1" destOrd="0" presId="urn:microsoft.com/office/officeart/2005/8/layout/lProcess2"/>
    <dgm:cxn modelId="{3CE5FD13-F72E-4D4B-8253-AB50C8EC680B}" type="presParOf" srcId="{7E0A27D5-0C37-4216-8372-C8C06B428819}" destId="{C500B342-60BB-4BA4-B9CE-ACF13D312E13}" srcOrd="2" destOrd="0" presId="urn:microsoft.com/office/officeart/2005/8/layout/lProcess2"/>
    <dgm:cxn modelId="{73E3F3FA-0CB4-4600-8A8A-BD45CE8A2F14}" type="presParOf" srcId="{C500B342-60BB-4BA4-B9CE-ACF13D312E13}" destId="{3323C1B9-D4BE-4666-8668-4F385A4056B5}" srcOrd="0" destOrd="0" presId="urn:microsoft.com/office/officeart/2005/8/layout/lProcess2"/>
    <dgm:cxn modelId="{5CA730A4-64D8-44D6-8196-F0A8D0364821}" type="presParOf" srcId="{C500B342-60BB-4BA4-B9CE-ACF13D312E13}" destId="{2A3C16B3-ED00-4B1E-B898-A458717F1158}" srcOrd="1" destOrd="0" presId="urn:microsoft.com/office/officeart/2005/8/layout/lProcess2"/>
    <dgm:cxn modelId="{61D8E44E-E4C2-452C-BAB0-083962CA231C}" type="presParOf" srcId="{C500B342-60BB-4BA4-B9CE-ACF13D312E13}" destId="{CB31DB9B-08A8-4E32-B4EF-B5D5911F8CA6}" srcOrd="2" destOrd="0" presId="urn:microsoft.com/office/officeart/2005/8/layout/lProcess2"/>
    <dgm:cxn modelId="{719948BB-2CD0-4CBD-87DE-9E989BCFAF12}" type="presParOf" srcId="{CB31DB9B-08A8-4E32-B4EF-B5D5911F8CA6}" destId="{B5D1DEE8-A142-4017-9AED-9B25043034A7}" srcOrd="0" destOrd="0" presId="urn:microsoft.com/office/officeart/2005/8/layout/lProcess2"/>
    <dgm:cxn modelId="{5BF8A9C3-9881-4E76-A528-CFEF508E2FE4}" type="presParOf" srcId="{B5D1DEE8-A142-4017-9AED-9B25043034A7}" destId="{34297E8C-0BB9-4041-9914-5AE984485AE4}" srcOrd="0" destOrd="0" presId="urn:microsoft.com/office/officeart/2005/8/layout/lProcess2"/>
    <dgm:cxn modelId="{276E6F63-F066-4B22-BF8E-BCEAB68D72F7}" type="presParOf" srcId="{B5D1DEE8-A142-4017-9AED-9B25043034A7}" destId="{96F92DD0-CD24-42C1-AA87-FED5FCED77CD}" srcOrd="1" destOrd="0" presId="urn:microsoft.com/office/officeart/2005/8/layout/lProcess2"/>
    <dgm:cxn modelId="{BFD87DD6-82BC-41AF-9BB7-0343D8AA9780}" type="presParOf" srcId="{B5D1DEE8-A142-4017-9AED-9B25043034A7}" destId="{1F4FC29C-C59C-48F5-9165-BA9501B1EFEC}" srcOrd="2" destOrd="0" presId="urn:microsoft.com/office/officeart/2005/8/layout/lProcess2"/>
    <dgm:cxn modelId="{1CC93300-25DC-4168-9623-1C68DBC38C44}" type="presParOf" srcId="{B5D1DEE8-A142-4017-9AED-9B25043034A7}" destId="{0FF9B88D-83D7-42CF-A631-D0D8A94B08A4}" srcOrd="3" destOrd="0" presId="urn:microsoft.com/office/officeart/2005/8/layout/lProcess2"/>
    <dgm:cxn modelId="{0EA8DA67-952D-4904-A09A-5823AC6590F3}" type="presParOf" srcId="{B5D1DEE8-A142-4017-9AED-9B25043034A7}" destId="{1807CE50-44BE-412E-8915-2B863DA4F00B}" srcOrd="4" destOrd="0" presId="urn:microsoft.com/office/officeart/2005/8/layout/lProcess2"/>
    <dgm:cxn modelId="{3554AFD2-2854-4C7C-99FA-15DF7323E7DA}" type="presParOf" srcId="{B5D1DEE8-A142-4017-9AED-9B25043034A7}" destId="{DB8EAEDF-D03C-4BE1-959B-8E0729ADBFED}" srcOrd="5" destOrd="0" presId="urn:microsoft.com/office/officeart/2005/8/layout/lProcess2"/>
    <dgm:cxn modelId="{71BA5A77-7AD9-4484-A366-5A7F97DFFE81}" type="presParOf" srcId="{B5D1DEE8-A142-4017-9AED-9B25043034A7}" destId="{DB920F1C-AD2C-455B-9173-653D279A597D}" srcOrd="6" destOrd="0" presId="urn:microsoft.com/office/officeart/2005/8/layout/lProcess2"/>
    <dgm:cxn modelId="{687B61EA-A864-4EF8-ABB2-C982701E3DF7}" type="presParOf" srcId="{B5D1DEE8-A142-4017-9AED-9B25043034A7}" destId="{78E9E720-2BD5-40C7-9348-A49CD664E38D}" srcOrd="7" destOrd="0" presId="urn:microsoft.com/office/officeart/2005/8/layout/lProcess2"/>
    <dgm:cxn modelId="{9002B83E-5303-435B-9B10-3BA78DE8DD08}" type="presParOf" srcId="{B5D1DEE8-A142-4017-9AED-9B25043034A7}" destId="{2D794A68-6E29-4C08-9000-A4137DFDE1E9}" srcOrd="8" destOrd="0" presId="urn:microsoft.com/office/officeart/2005/8/layout/lProcess2"/>
    <dgm:cxn modelId="{C9871B55-EB93-493E-A85E-7AB148B9BE86}" type="presParOf" srcId="{B5D1DEE8-A142-4017-9AED-9B25043034A7}" destId="{17D9230D-2D1C-4ECF-B52D-420271E97CC3}" srcOrd="9" destOrd="0" presId="urn:microsoft.com/office/officeart/2005/8/layout/lProcess2"/>
    <dgm:cxn modelId="{6C511328-EE7B-4F27-A3FF-BD1B6BAAA82A}" type="presParOf" srcId="{B5D1DEE8-A142-4017-9AED-9B25043034A7}" destId="{BC972700-1603-4FC9-A208-051C4CA26B14}" srcOrd="10" destOrd="0" presId="urn:microsoft.com/office/officeart/2005/8/layout/lProcess2"/>
    <dgm:cxn modelId="{628382CF-EE25-43E0-84D0-DDA9AB7207EB}" type="presParOf" srcId="{7E0A27D5-0C37-4216-8372-C8C06B428819}" destId="{78D69BC6-B194-46BD-9262-5187B3F05CD2}" srcOrd="3" destOrd="0" presId="urn:microsoft.com/office/officeart/2005/8/layout/lProcess2"/>
    <dgm:cxn modelId="{1F2C9723-BE19-4FB7-A1B4-C362D5EAE74F}" type="presParOf" srcId="{7E0A27D5-0C37-4216-8372-C8C06B428819}" destId="{BC3BE507-A1AE-4845-A3C7-0BD968EEBEB0}" srcOrd="4" destOrd="0" presId="urn:microsoft.com/office/officeart/2005/8/layout/lProcess2"/>
    <dgm:cxn modelId="{5434A133-A106-42C9-AEDF-A3C6A3022C15}" type="presParOf" srcId="{BC3BE507-A1AE-4845-A3C7-0BD968EEBEB0}" destId="{2695C7FD-7904-44D0-A031-1DFF42EEC4FB}" srcOrd="0" destOrd="0" presId="urn:microsoft.com/office/officeart/2005/8/layout/lProcess2"/>
    <dgm:cxn modelId="{2546E75F-8E68-4FFC-A793-6AC2E00735C7}" type="presParOf" srcId="{BC3BE507-A1AE-4845-A3C7-0BD968EEBEB0}" destId="{3457C4A2-250A-4A9A-8A81-928D80B32FBB}" srcOrd="1" destOrd="0" presId="urn:microsoft.com/office/officeart/2005/8/layout/lProcess2"/>
    <dgm:cxn modelId="{39599F88-7965-4F27-8075-B9F36678DB4F}" type="presParOf" srcId="{BC3BE507-A1AE-4845-A3C7-0BD968EEBEB0}" destId="{05D0A6E4-7BD0-4278-97A8-BDCC25854589}" srcOrd="2" destOrd="0" presId="urn:microsoft.com/office/officeart/2005/8/layout/lProcess2"/>
    <dgm:cxn modelId="{4D3CB8C8-1632-4A89-9830-7853BF168EFC}" type="presParOf" srcId="{05D0A6E4-7BD0-4278-97A8-BDCC25854589}" destId="{49C21604-D8B0-4B5B-BC35-2FACA32BFE99}" srcOrd="0" destOrd="0" presId="urn:microsoft.com/office/officeart/2005/8/layout/lProcess2"/>
    <dgm:cxn modelId="{B3607E0C-CE17-411F-A90B-6D9E33C7D81B}" type="presParOf" srcId="{49C21604-D8B0-4B5B-BC35-2FACA32BFE99}" destId="{89B6C7A2-FFB9-4DA8-9FCC-5501C9F92802}" srcOrd="0" destOrd="0" presId="urn:microsoft.com/office/officeart/2005/8/layout/lProcess2"/>
    <dgm:cxn modelId="{E98C0633-4667-46E0-AD6E-D18B9B1DEFF1}" type="presParOf" srcId="{49C21604-D8B0-4B5B-BC35-2FACA32BFE99}" destId="{FC65E530-4FC0-41BB-A619-4C84DDF0BD0A}" srcOrd="1" destOrd="0" presId="urn:microsoft.com/office/officeart/2005/8/layout/lProcess2"/>
    <dgm:cxn modelId="{A0FA9F0B-5D28-4B39-9646-60B986D1343C}" type="presParOf" srcId="{49C21604-D8B0-4B5B-BC35-2FACA32BFE99}" destId="{8927EAB4-0239-495A-92F4-519BA43846BD}" srcOrd="2" destOrd="0" presId="urn:microsoft.com/office/officeart/2005/8/layout/lProcess2"/>
    <dgm:cxn modelId="{8482F0AC-6013-486C-B77A-62A02FB91D7C}" type="presParOf" srcId="{49C21604-D8B0-4B5B-BC35-2FACA32BFE99}" destId="{4039E45F-A0EC-46E2-9A32-88859BDAE264}" srcOrd="3" destOrd="0" presId="urn:microsoft.com/office/officeart/2005/8/layout/lProcess2"/>
    <dgm:cxn modelId="{DC8A7586-A960-46F2-992A-2225FBEA90D7}" type="presParOf" srcId="{49C21604-D8B0-4B5B-BC35-2FACA32BFE99}" destId="{2BB0F798-F8A4-4F2C-81E3-3026BC1EAE9E}" srcOrd="4" destOrd="0" presId="urn:microsoft.com/office/officeart/2005/8/layout/lProcess2"/>
    <dgm:cxn modelId="{6876608E-6184-484E-8E54-7F2770EC49FE}" type="presParOf" srcId="{49C21604-D8B0-4B5B-BC35-2FACA32BFE99}" destId="{B8DE40BE-3797-4C96-AB29-56472EFFDAED}" srcOrd="5" destOrd="0" presId="urn:microsoft.com/office/officeart/2005/8/layout/lProcess2"/>
    <dgm:cxn modelId="{97A308F0-0D59-44D1-BA71-CF8071D8CDC1}" type="presParOf" srcId="{49C21604-D8B0-4B5B-BC35-2FACA32BFE99}" destId="{1E11DDA8-A36A-4ADA-8565-797A09B81E74}" srcOrd="6" destOrd="0" presId="urn:microsoft.com/office/officeart/2005/8/layout/lProcess2"/>
    <dgm:cxn modelId="{ED4062D7-EAFE-454B-B090-942B8CF09A59}" type="presParOf" srcId="{7E0A27D5-0C37-4216-8372-C8C06B428819}" destId="{3072CE20-DC4A-4ACE-94E4-522A68529558}" srcOrd="5" destOrd="0" presId="urn:microsoft.com/office/officeart/2005/8/layout/lProcess2"/>
    <dgm:cxn modelId="{8CDFB8B1-8A47-4632-B29A-F397F8122431}" type="presParOf" srcId="{7E0A27D5-0C37-4216-8372-C8C06B428819}" destId="{C3810A53-DDF7-4789-B677-CC7EB3B23BD8}" srcOrd="6" destOrd="0" presId="urn:microsoft.com/office/officeart/2005/8/layout/lProcess2"/>
    <dgm:cxn modelId="{EF4466DC-07BF-4C47-86FF-54198CC7CC9E}" type="presParOf" srcId="{C3810A53-DDF7-4789-B677-CC7EB3B23BD8}" destId="{4BA18056-4C13-4F88-93FA-56C7C15AC4B9}" srcOrd="0" destOrd="0" presId="urn:microsoft.com/office/officeart/2005/8/layout/lProcess2"/>
    <dgm:cxn modelId="{E8DC42A6-CD46-44A7-880B-F2644CAC6B48}" type="presParOf" srcId="{C3810A53-DDF7-4789-B677-CC7EB3B23BD8}" destId="{27413A7B-AD05-456E-A0ED-32C896111249}" srcOrd="1" destOrd="0" presId="urn:microsoft.com/office/officeart/2005/8/layout/lProcess2"/>
    <dgm:cxn modelId="{74E9A8E4-74F5-4A2D-851E-6CA9325F9B8F}" type="presParOf" srcId="{C3810A53-DDF7-4789-B677-CC7EB3B23BD8}" destId="{4D68B184-B89F-462B-B5C4-82957B47B4E4}" srcOrd="2" destOrd="0" presId="urn:microsoft.com/office/officeart/2005/8/layout/lProcess2"/>
    <dgm:cxn modelId="{E4F057B9-9FFC-4961-B3F1-BF9A761EE836}" type="presParOf" srcId="{4D68B184-B89F-462B-B5C4-82957B47B4E4}" destId="{4E908470-C30C-4FBD-89CE-8CA016966894}" srcOrd="0" destOrd="0" presId="urn:microsoft.com/office/officeart/2005/8/layout/lProcess2"/>
    <dgm:cxn modelId="{76E8E4FA-B38E-4113-B549-2C38BF7296D4}" type="presParOf" srcId="{4E908470-C30C-4FBD-89CE-8CA016966894}" destId="{A9ED2DE4-6256-46F0-826C-2BB896472834}" srcOrd="0" destOrd="0" presId="urn:microsoft.com/office/officeart/2005/8/layout/lProcess2"/>
    <dgm:cxn modelId="{A906FA5E-25E4-4CBF-99E8-DB5363619D8E}" type="presParOf" srcId="{4E908470-C30C-4FBD-89CE-8CA016966894}" destId="{3A8D0DD4-E035-486F-9070-DC6E50B83B8B}" srcOrd="1" destOrd="0" presId="urn:microsoft.com/office/officeart/2005/8/layout/lProcess2"/>
    <dgm:cxn modelId="{7BCA631E-526C-4FE6-BFB9-B473448FA78B}" type="presParOf" srcId="{4E908470-C30C-4FBD-89CE-8CA016966894}" destId="{4F5626B8-27A5-4F21-B35B-17E4B9C6B607}" srcOrd="2" destOrd="0" presId="urn:microsoft.com/office/officeart/2005/8/layout/lProcess2"/>
    <dgm:cxn modelId="{EA04C785-6854-455B-9123-CDD4C286F368}" type="presParOf" srcId="{4E908470-C30C-4FBD-89CE-8CA016966894}" destId="{8D0E1DD4-2D46-4346-A4A1-FD139F49EE4F}" srcOrd="3" destOrd="0" presId="urn:microsoft.com/office/officeart/2005/8/layout/lProcess2"/>
    <dgm:cxn modelId="{094093D8-05E5-48D8-82B9-19F89899CC99}" type="presParOf" srcId="{4E908470-C30C-4FBD-89CE-8CA016966894}" destId="{039E4C6A-91C2-4207-AB3E-3A836A5280E3}" srcOrd="4" destOrd="0" presId="urn:microsoft.com/office/officeart/2005/8/layout/lProcess2"/>
    <dgm:cxn modelId="{96952A55-C41A-4A95-80EF-E17DF0B4964B}" type="presParOf" srcId="{4E908470-C30C-4FBD-89CE-8CA016966894}" destId="{8491D99A-67C0-4236-959A-E8F8828C2248}" srcOrd="5" destOrd="0" presId="urn:microsoft.com/office/officeart/2005/8/layout/lProcess2"/>
    <dgm:cxn modelId="{5432E9AB-0772-42A0-92CA-F0CD8FAA88C4}" type="presParOf" srcId="{4E908470-C30C-4FBD-89CE-8CA016966894}" destId="{15904CC5-0FDA-4A58-9C5B-BE809A1621F0}" srcOrd="6" destOrd="0" presId="urn:microsoft.com/office/officeart/2005/8/layout/lProcess2"/>
    <dgm:cxn modelId="{1C1D15D2-6CD8-41FD-9AB3-7A3DE44D45A1}" type="presParOf" srcId="{4E908470-C30C-4FBD-89CE-8CA016966894}" destId="{61BCD8BE-F1AC-441C-868B-6FFF1F9C7FF9}" srcOrd="7" destOrd="0" presId="urn:microsoft.com/office/officeart/2005/8/layout/lProcess2"/>
    <dgm:cxn modelId="{C5ADFEFB-C3FE-4A66-9B71-DC2554DBA19A}" type="presParOf" srcId="{4E908470-C30C-4FBD-89CE-8CA016966894}" destId="{DCACAD52-561D-49BD-B203-263B10DA245B}" srcOrd="8" destOrd="0" presId="urn:microsoft.com/office/officeart/2005/8/layout/lProcess2"/>
    <dgm:cxn modelId="{F138DD8B-4173-4F51-B3E6-54658111C299}" type="presParOf" srcId="{7E0A27D5-0C37-4216-8372-C8C06B428819}" destId="{88A3D356-5721-4178-A2F2-80867B4CAC9D}" srcOrd="7" destOrd="0" presId="urn:microsoft.com/office/officeart/2005/8/layout/lProcess2"/>
    <dgm:cxn modelId="{62B3490A-CED0-4317-B503-937630241B55}" type="presParOf" srcId="{7E0A27D5-0C37-4216-8372-C8C06B428819}" destId="{69AE9724-3EE5-4496-8853-F91CB4EA48EA}" srcOrd="8" destOrd="0" presId="urn:microsoft.com/office/officeart/2005/8/layout/lProcess2"/>
    <dgm:cxn modelId="{199B3A87-93AD-4896-8F34-0466ED4A08F4}" type="presParOf" srcId="{69AE9724-3EE5-4496-8853-F91CB4EA48EA}" destId="{D567847B-B1DB-446A-8339-1C799202CA08}" srcOrd="0" destOrd="0" presId="urn:microsoft.com/office/officeart/2005/8/layout/lProcess2"/>
    <dgm:cxn modelId="{CF840A6D-6626-4664-B259-49971DDE88C0}" type="presParOf" srcId="{69AE9724-3EE5-4496-8853-F91CB4EA48EA}" destId="{698A51BF-8789-41FD-977E-486669FE48DB}" srcOrd="1" destOrd="0" presId="urn:microsoft.com/office/officeart/2005/8/layout/lProcess2"/>
    <dgm:cxn modelId="{0A1987B9-93A3-4B99-905E-F340E64F8B1F}" type="presParOf" srcId="{69AE9724-3EE5-4496-8853-F91CB4EA48EA}" destId="{7F2A787A-467E-452D-BEF6-7AE7D0358FC0}" srcOrd="2" destOrd="0" presId="urn:microsoft.com/office/officeart/2005/8/layout/lProcess2"/>
    <dgm:cxn modelId="{FCB07C1F-BF7F-4951-A44A-CC1F6B43E5DE}" type="presParOf" srcId="{7F2A787A-467E-452D-BEF6-7AE7D0358FC0}" destId="{98BEFC16-737C-4438-81AA-523F9D62CDE6}" srcOrd="0" destOrd="0" presId="urn:microsoft.com/office/officeart/2005/8/layout/lProcess2"/>
    <dgm:cxn modelId="{3C59468C-E8E8-4CB6-9E11-634099CBC193}" type="presParOf" srcId="{98BEFC16-737C-4438-81AA-523F9D62CDE6}" destId="{42BDE6C9-19FC-41D5-9C32-5103B91654F7}" srcOrd="0" destOrd="0" presId="urn:microsoft.com/office/officeart/2005/8/layout/lProcess2"/>
    <dgm:cxn modelId="{A95848C9-E675-4CA0-8863-3E393307F966}" type="presParOf" srcId="{98BEFC16-737C-4438-81AA-523F9D62CDE6}" destId="{43E447F2-07A0-47DC-A4EB-920D91DDAD6B}" srcOrd="1" destOrd="0" presId="urn:microsoft.com/office/officeart/2005/8/layout/lProcess2"/>
    <dgm:cxn modelId="{F15EED0B-6734-4F69-9AF2-581ECDA188EE}" type="presParOf" srcId="{98BEFC16-737C-4438-81AA-523F9D62CDE6}" destId="{9049BF6C-8F3F-4B23-BCD3-CC5F03FB1BD9}" srcOrd="2" destOrd="0" presId="urn:microsoft.com/office/officeart/2005/8/layout/lProcess2"/>
    <dgm:cxn modelId="{505D6D9A-667C-4E8D-A400-61EE5675634C}" type="presParOf" srcId="{98BEFC16-737C-4438-81AA-523F9D62CDE6}" destId="{31538EA0-DF4A-494E-B7DD-6266769989C7}" srcOrd="3" destOrd="0" presId="urn:microsoft.com/office/officeart/2005/8/layout/lProcess2"/>
    <dgm:cxn modelId="{3BDC06F6-C293-439F-9A5E-05452B912DA7}" type="presParOf" srcId="{98BEFC16-737C-4438-81AA-523F9D62CDE6}" destId="{7673FD11-19DE-4EDC-9E4F-28549F330156}" srcOrd="4" destOrd="0" presId="urn:microsoft.com/office/officeart/2005/8/layout/lProcess2"/>
    <dgm:cxn modelId="{24CA6F42-52BA-45F4-ADD9-82AD11AF5401}" type="presParOf" srcId="{98BEFC16-737C-4438-81AA-523F9D62CDE6}" destId="{0BD6ECBE-A84A-410D-B3D3-9C69DDA2466B}" srcOrd="5" destOrd="0" presId="urn:microsoft.com/office/officeart/2005/8/layout/lProcess2"/>
    <dgm:cxn modelId="{B798F657-AB9C-494F-B8E1-E48355F5C8DC}" type="presParOf" srcId="{98BEFC16-737C-4438-81AA-523F9D62CDE6}" destId="{C1BEDA55-B9C8-4C61-826A-D7D8598892A9}" srcOrd="6" destOrd="0" presId="urn:microsoft.com/office/officeart/2005/8/layout/lProcess2"/>
    <dgm:cxn modelId="{2DE4E2D7-DFC7-4EB2-BE6E-8C1DC5C8540F}" type="presParOf" srcId="{98BEFC16-737C-4438-81AA-523F9D62CDE6}" destId="{F4423B46-7EC3-4431-A773-B80177848FAD}" srcOrd="7" destOrd="0" presId="urn:microsoft.com/office/officeart/2005/8/layout/lProcess2"/>
    <dgm:cxn modelId="{E2BF52A7-D14F-4573-BA80-AF9F6BDF5FF5}" type="presParOf" srcId="{98BEFC16-737C-4438-81AA-523F9D62CDE6}" destId="{E0562E35-9DEA-40F1-A2B4-764AC3AD0777}" srcOrd="8" destOrd="0" presId="urn:microsoft.com/office/officeart/2005/8/layout/lProcess2"/>
    <dgm:cxn modelId="{5D4924C6-BE97-4B2C-ABAF-DEAD24FF45BB}" type="presParOf" srcId="{98BEFC16-737C-4438-81AA-523F9D62CDE6}" destId="{596FCA04-D651-41E8-AC1F-97731E29EE9E}" srcOrd="9" destOrd="0" presId="urn:microsoft.com/office/officeart/2005/8/layout/lProcess2"/>
    <dgm:cxn modelId="{6941307D-6D30-491A-828D-414A00EFF590}" type="presParOf" srcId="{98BEFC16-737C-4438-81AA-523F9D62CDE6}" destId="{D49396EA-EBAE-4ADF-88B1-1FA6814E98B5}" srcOrd="10" destOrd="0" presId="urn:microsoft.com/office/officeart/2005/8/layout/lProcess2"/>
  </dgm:cxnLst>
  <dgm:bg/>
  <dgm:whole/>
</dgm:dataModel>
</file>

<file path=ppt/diagrams/data7.xml><?xml version="1.0" encoding="utf-8"?>
<dgm:dataModel xmlns:dgm="http://schemas.openxmlformats.org/drawingml/2006/diagram" xmlns:a="http://schemas.openxmlformats.org/drawingml/2006/main">
  <dgm:ptLst>
    <dgm:pt modelId="{68E5D8D5-DD80-42BD-8C8B-9FE21C2A4CBC}" type="doc">
      <dgm:prSet loTypeId="urn:microsoft.com/office/officeart/2005/8/layout/process1" loCatId="process" qsTypeId="urn:microsoft.com/office/officeart/2005/8/quickstyle/simple1" qsCatId="simple" csTypeId="urn:microsoft.com/office/officeart/2005/8/colors/accent1_2" csCatId="accent1" phldr="1"/>
      <dgm:spPr/>
    </dgm:pt>
    <dgm:pt modelId="{D9140531-410B-4172-8C9C-CB3B3C1A7212}">
      <dgm:prSet phldrT="[Text]">
        <dgm:style>
          <a:lnRef idx="1">
            <a:schemeClr val="dk1"/>
          </a:lnRef>
          <a:fillRef idx="3">
            <a:schemeClr val="dk1"/>
          </a:fillRef>
          <a:effectRef idx="2">
            <a:schemeClr val="dk1"/>
          </a:effectRef>
          <a:fontRef idx="minor">
            <a:schemeClr val="lt1"/>
          </a:fontRef>
        </dgm:style>
      </dgm:prSet>
      <dgm:spPr/>
      <dgm:t>
        <a:bodyPr/>
        <a:lstStyle/>
        <a:p>
          <a:r>
            <a:rPr lang="en-US" b="1" dirty="0" smtClean="0"/>
            <a:t>Service Creation</a:t>
          </a:r>
          <a:endParaRPr lang="en-US" b="1" dirty="0"/>
        </a:p>
      </dgm:t>
    </dgm:pt>
    <dgm:pt modelId="{DAB71E9A-CB14-4F33-95F1-0D3E12FBC687}" type="parTrans" cxnId="{4D95E917-493C-426B-AFA8-FB885BB73195}">
      <dgm:prSet/>
      <dgm:spPr/>
      <dgm:t>
        <a:bodyPr/>
        <a:lstStyle/>
        <a:p>
          <a:endParaRPr lang="en-US"/>
        </a:p>
      </dgm:t>
    </dgm:pt>
    <dgm:pt modelId="{0052886C-C4AC-4548-A242-316B05D4EF98}" type="sibTrans" cxnId="{4D95E917-493C-426B-AFA8-FB885BB73195}">
      <dgm:prSet/>
      <dgm:spPr/>
      <dgm:t>
        <a:bodyPr/>
        <a:lstStyle/>
        <a:p>
          <a:endParaRPr lang="en-US"/>
        </a:p>
      </dgm:t>
    </dgm:pt>
    <dgm:pt modelId="{61A504E6-6BF3-492E-8C46-337163CCF68C}">
      <dgm:prSet phldrT="[Text]">
        <dgm:style>
          <a:lnRef idx="1">
            <a:schemeClr val="dk1"/>
          </a:lnRef>
          <a:fillRef idx="3">
            <a:schemeClr val="dk1"/>
          </a:fillRef>
          <a:effectRef idx="2">
            <a:schemeClr val="dk1"/>
          </a:effectRef>
          <a:fontRef idx="minor">
            <a:schemeClr val="lt1"/>
          </a:fontRef>
        </dgm:style>
      </dgm:prSet>
      <dgm:spPr/>
      <dgm:t>
        <a:bodyPr/>
        <a:lstStyle/>
        <a:p>
          <a:r>
            <a:rPr lang="en-US" b="1" dirty="0" smtClean="0"/>
            <a:t>Service Validation</a:t>
          </a:r>
          <a:endParaRPr lang="en-US" b="1" dirty="0"/>
        </a:p>
      </dgm:t>
    </dgm:pt>
    <dgm:pt modelId="{95896C6E-29E6-42CB-86B5-58CE973C4139}" type="parTrans" cxnId="{6C9FF8C1-ABDC-4671-9AF4-B4D0395A2849}">
      <dgm:prSet/>
      <dgm:spPr/>
      <dgm:t>
        <a:bodyPr/>
        <a:lstStyle/>
        <a:p>
          <a:endParaRPr lang="en-US"/>
        </a:p>
      </dgm:t>
    </dgm:pt>
    <dgm:pt modelId="{A90E281D-7231-4255-A1CC-4FA340B154DF}" type="sibTrans" cxnId="{6C9FF8C1-ABDC-4671-9AF4-B4D0395A2849}">
      <dgm:prSet/>
      <dgm:spPr/>
      <dgm:t>
        <a:bodyPr/>
        <a:lstStyle/>
        <a:p>
          <a:endParaRPr lang="en-US"/>
        </a:p>
      </dgm:t>
    </dgm:pt>
    <dgm:pt modelId="{09828636-E77E-40CE-9CD4-1B6910E02F52}">
      <dgm:prSet phldrT="[Text]">
        <dgm:style>
          <a:lnRef idx="1">
            <a:schemeClr val="dk1"/>
          </a:lnRef>
          <a:fillRef idx="3">
            <a:schemeClr val="dk1"/>
          </a:fillRef>
          <a:effectRef idx="2">
            <a:schemeClr val="dk1"/>
          </a:effectRef>
          <a:fontRef idx="minor">
            <a:schemeClr val="lt1"/>
          </a:fontRef>
        </dgm:style>
      </dgm:prSet>
      <dgm:spPr/>
      <dgm:t>
        <a:bodyPr/>
        <a:lstStyle/>
        <a:p>
          <a:r>
            <a:rPr lang="en-US" b="1" dirty="0" smtClean="0"/>
            <a:t>Service Publication</a:t>
          </a:r>
          <a:endParaRPr lang="en-US" b="1" dirty="0"/>
        </a:p>
      </dgm:t>
    </dgm:pt>
    <dgm:pt modelId="{B35D1A4D-93E1-42D6-A621-7DD62759C7B3}" type="parTrans" cxnId="{F754F3AD-6CD9-4AC6-AE59-3AFB63483712}">
      <dgm:prSet/>
      <dgm:spPr/>
      <dgm:t>
        <a:bodyPr/>
        <a:lstStyle/>
        <a:p>
          <a:endParaRPr lang="en-US"/>
        </a:p>
      </dgm:t>
    </dgm:pt>
    <dgm:pt modelId="{DC07A2D3-69E3-4628-94AC-CE00783578EA}" type="sibTrans" cxnId="{F754F3AD-6CD9-4AC6-AE59-3AFB63483712}">
      <dgm:prSet/>
      <dgm:spPr/>
      <dgm:t>
        <a:bodyPr/>
        <a:lstStyle/>
        <a:p>
          <a:endParaRPr lang="en-US"/>
        </a:p>
      </dgm:t>
    </dgm:pt>
    <dgm:pt modelId="{D494C6F8-A667-4716-ABF2-411AC501F26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Runtime Service Discovery</a:t>
          </a:r>
          <a:endParaRPr lang="en-US" b="1" dirty="0">
            <a:solidFill>
              <a:schemeClr val="tx1"/>
            </a:solidFill>
          </a:endParaRPr>
        </a:p>
      </dgm:t>
    </dgm:pt>
    <dgm:pt modelId="{2B18120A-8C0D-45FF-A429-711271D692A5}" type="parTrans" cxnId="{0B53B3A7-A12C-4574-8621-198BCABDAA74}">
      <dgm:prSet/>
      <dgm:spPr/>
      <dgm:t>
        <a:bodyPr/>
        <a:lstStyle/>
        <a:p>
          <a:endParaRPr lang="en-US"/>
        </a:p>
      </dgm:t>
    </dgm:pt>
    <dgm:pt modelId="{4283C1E1-56AA-4119-A02C-69E30397CE41}" type="sibTrans" cxnId="{0B53B3A7-A12C-4574-8621-198BCABDAA74}">
      <dgm:prSet/>
      <dgm:spPr/>
      <dgm:t>
        <a:bodyPr/>
        <a:lstStyle/>
        <a:p>
          <a:endParaRPr lang="en-US"/>
        </a:p>
      </dgm:t>
    </dgm:pt>
    <dgm:pt modelId="{CAEBB1F7-9CEC-4BB7-B779-DD68BFD4C4A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Define &amp; apply runtime policies</a:t>
          </a:r>
          <a:endParaRPr lang="en-US" b="1" dirty="0"/>
        </a:p>
      </dgm:t>
    </dgm:pt>
    <dgm:pt modelId="{C4EC1AC9-4649-45EC-ADBF-A523FE484232}" type="parTrans" cxnId="{329546B2-4195-4D0B-93CE-D2D971BBA857}">
      <dgm:prSet/>
      <dgm:spPr/>
      <dgm:t>
        <a:bodyPr/>
        <a:lstStyle/>
        <a:p>
          <a:endParaRPr lang="en-US"/>
        </a:p>
      </dgm:t>
    </dgm:pt>
    <dgm:pt modelId="{58943017-2DF6-4971-B6B6-B2194F67129E}" type="sibTrans" cxnId="{329546B2-4195-4D0B-93CE-D2D971BBA857}">
      <dgm:prSet/>
      <dgm:spPr/>
      <dgm:t>
        <a:bodyPr/>
        <a:lstStyle/>
        <a:p>
          <a:endParaRPr lang="en-US"/>
        </a:p>
      </dgm:t>
    </dgm:pt>
    <dgm:pt modelId="{87459571-8ECF-4BDF-A3D1-4621C34EF44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Runtime Service Monitoring</a:t>
          </a:r>
          <a:endParaRPr lang="en-US" b="1" dirty="0"/>
        </a:p>
      </dgm:t>
    </dgm:pt>
    <dgm:pt modelId="{E9AE9A9F-BEED-45D5-BE20-7509CDC1F0F1}" type="parTrans" cxnId="{1D90B3FE-09ED-4E30-AE8F-37201F79D38B}">
      <dgm:prSet/>
      <dgm:spPr/>
      <dgm:t>
        <a:bodyPr/>
        <a:lstStyle/>
        <a:p>
          <a:endParaRPr lang="en-US"/>
        </a:p>
      </dgm:t>
    </dgm:pt>
    <dgm:pt modelId="{E3F711AB-9492-4D42-90AB-73AE4E4BD1E8}" type="sibTrans" cxnId="{1D90B3FE-09ED-4E30-AE8F-37201F79D38B}">
      <dgm:prSet/>
      <dgm:spPr/>
      <dgm:t>
        <a:bodyPr/>
        <a:lstStyle/>
        <a:p>
          <a:endParaRPr lang="en-US"/>
        </a:p>
      </dgm:t>
    </dgm:pt>
    <dgm:pt modelId="{C94141A2-6D8A-41DB-A4D0-36CC23459606}">
      <dgm:prSet phldrT="[Text]">
        <dgm:style>
          <a:lnRef idx="1">
            <a:schemeClr val="dk1"/>
          </a:lnRef>
          <a:fillRef idx="3">
            <a:schemeClr val="dk1"/>
          </a:fillRef>
          <a:effectRef idx="2">
            <a:schemeClr val="dk1"/>
          </a:effectRef>
          <a:fontRef idx="minor">
            <a:schemeClr val="lt1"/>
          </a:fontRef>
        </dgm:style>
      </dgm:prSet>
      <dgm:spPr/>
      <dgm:t>
        <a:bodyPr/>
        <a:lstStyle/>
        <a:p>
          <a:r>
            <a:rPr lang="en-US" b="1" dirty="0" smtClean="0"/>
            <a:t>Service Discovery</a:t>
          </a:r>
          <a:endParaRPr lang="en-US" b="1" dirty="0"/>
        </a:p>
      </dgm:t>
    </dgm:pt>
    <dgm:pt modelId="{1FA2787E-51B7-439D-A55C-1F8F0878F7D2}" type="parTrans" cxnId="{5FC89B7B-A007-4D2D-98DC-AB21F79FA182}">
      <dgm:prSet/>
      <dgm:spPr/>
      <dgm:t>
        <a:bodyPr/>
        <a:lstStyle/>
        <a:p>
          <a:endParaRPr lang="en-US"/>
        </a:p>
      </dgm:t>
    </dgm:pt>
    <dgm:pt modelId="{8412FA02-8AED-4E52-B821-1A16E5867E71}" type="sibTrans" cxnId="{5FC89B7B-A007-4D2D-98DC-AB21F79FA182}">
      <dgm:prSet/>
      <dgm:spPr/>
      <dgm:t>
        <a:bodyPr/>
        <a:lstStyle/>
        <a:p>
          <a:endParaRPr lang="en-US"/>
        </a:p>
      </dgm:t>
    </dgm:pt>
    <dgm:pt modelId="{4AD9656F-A7FD-4133-B9D1-53E41FE8BB2B}" type="pres">
      <dgm:prSet presAssocID="{68E5D8D5-DD80-42BD-8C8B-9FE21C2A4CBC}" presName="Name0" presStyleCnt="0">
        <dgm:presLayoutVars>
          <dgm:dir/>
          <dgm:resizeHandles val="exact"/>
        </dgm:presLayoutVars>
      </dgm:prSet>
      <dgm:spPr/>
    </dgm:pt>
    <dgm:pt modelId="{E28BF729-2E00-48B3-963D-FE30D488BCC4}" type="pres">
      <dgm:prSet presAssocID="{C94141A2-6D8A-41DB-A4D0-36CC23459606}" presName="node" presStyleLbl="node1" presStyleIdx="0" presStyleCnt="7">
        <dgm:presLayoutVars>
          <dgm:bulletEnabled val="1"/>
        </dgm:presLayoutVars>
      </dgm:prSet>
      <dgm:spPr/>
      <dgm:t>
        <a:bodyPr/>
        <a:lstStyle/>
        <a:p>
          <a:endParaRPr lang="en-US"/>
        </a:p>
      </dgm:t>
    </dgm:pt>
    <dgm:pt modelId="{A5B1A094-10A9-43E8-9048-7C78B3F003F0}" type="pres">
      <dgm:prSet presAssocID="{8412FA02-8AED-4E52-B821-1A16E5867E71}" presName="sibTrans" presStyleLbl="sibTrans2D1" presStyleIdx="0" presStyleCnt="6"/>
      <dgm:spPr/>
      <dgm:t>
        <a:bodyPr/>
        <a:lstStyle/>
        <a:p>
          <a:endParaRPr lang="en-US"/>
        </a:p>
      </dgm:t>
    </dgm:pt>
    <dgm:pt modelId="{C48E47DC-987C-4DE9-A710-63B242103193}" type="pres">
      <dgm:prSet presAssocID="{8412FA02-8AED-4E52-B821-1A16E5867E71}" presName="connectorText" presStyleLbl="sibTrans2D1" presStyleIdx="0" presStyleCnt="6"/>
      <dgm:spPr/>
      <dgm:t>
        <a:bodyPr/>
        <a:lstStyle/>
        <a:p>
          <a:endParaRPr lang="en-US"/>
        </a:p>
      </dgm:t>
    </dgm:pt>
    <dgm:pt modelId="{DD891E5F-696C-4528-B112-592408DA0852}" type="pres">
      <dgm:prSet presAssocID="{D9140531-410B-4172-8C9C-CB3B3C1A7212}" presName="node" presStyleLbl="node1" presStyleIdx="1" presStyleCnt="7">
        <dgm:presLayoutVars>
          <dgm:bulletEnabled val="1"/>
        </dgm:presLayoutVars>
      </dgm:prSet>
      <dgm:spPr/>
      <dgm:t>
        <a:bodyPr/>
        <a:lstStyle/>
        <a:p>
          <a:endParaRPr lang="en-US"/>
        </a:p>
      </dgm:t>
    </dgm:pt>
    <dgm:pt modelId="{8B5089CC-55EE-4C49-825F-1D6F48AD5D0F}" type="pres">
      <dgm:prSet presAssocID="{0052886C-C4AC-4548-A242-316B05D4EF98}" presName="sibTrans" presStyleLbl="sibTrans2D1" presStyleIdx="1" presStyleCnt="6"/>
      <dgm:spPr/>
      <dgm:t>
        <a:bodyPr/>
        <a:lstStyle/>
        <a:p>
          <a:endParaRPr lang="en-US"/>
        </a:p>
      </dgm:t>
    </dgm:pt>
    <dgm:pt modelId="{87CBE966-3F2B-4F81-8B90-8C81A2884AA3}" type="pres">
      <dgm:prSet presAssocID="{0052886C-C4AC-4548-A242-316B05D4EF98}" presName="connectorText" presStyleLbl="sibTrans2D1" presStyleIdx="1" presStyleCnt="6"/>
      <dgm:spPr/>
      <dgm:t>
        <a:bodyPr/>
        <a:lstStyle/>
        <a:p>
          <a:endParaRPr lang="en-US"/>
        </a:p>
      </dgm:t>
    </dgm:pt>
    <dgm:pt modelId="{CF8EC77B-02EE-49BC-B8A2-71399BE16AA6}" type="pres">
      <dgm:prSet presAssocID="{61A504E6-6BF3-492E-8C46-337163CCF68C}" presName="node" presStyleLbl="node1" presStyleIdx="2" presStyleCnt="7">
        <dgm:presLayoutVars>
          <dgm:bulletEnabled val="1"/>
        </dgm:presLayoutVars>
      </dgm:prSet>
      <dgm:spPr/>
      <dgm:t>
        <a:bodyPr/>
        <a:lstStyle/>
        <a:p>
          <a:endParaRPr lang="en-US"/>
        </a:p>
      </dgm:t>
    </dgm:pt>
    <dgm:pt modelId="{897B21AF-95A5-4823-A961-A4B1DAA2AEEE}" type="pres">
      <dgm:prSet presAssocID="{A90E281D-7231-4255-A1CC-4FA340B154DF}" presName="sibTrans" presStyleLbl="sibTrans2D1" presStyleIdx="2" presStyleCnt="6"/>
      <dgm:spPr/>
      <dgm:t>
        <a:bodyPr/>
        <a:lstStyle/>
        <a:p>
          <a:endParaRPr lang="en-US"/>
        </a:p>
      </dgm:t>
    </dgm:pt>
    <dgm:pt modelId="{57752AEB-F6E7-46A0-9CED-47232C68FA4E}" type="pres">
      <dgm:prSet presAssocID="{A90E281D-7231-4255-A1CC-4FA340B154DF}" presName="connectorText" presStyleLbl="sibTrans2D1" presStyleIdx="2" presStyleCnt="6"/>
      <dgm:spPr/>
      <dgm:t>
        <a:bodyPr/>
        <a:lstStyle/>
        <a:p>
          <a:endParaRPr lang="en-US"/>
        </a:p>
      </dgm:t>
    </dgm:pt>
    <dgm:pt modelId="{395897A0-1DEF-43AF-A859-B8DCAFFAF84C}" type="pres">
      <dgm:prSet presAssocID="{09828636-E77E-40CE-9CD4-1B6910E02F52}" presName="node" presStyleLbl="node1" presStyleIdx="3" presStyleCnt="7">
        <dgm:presLayoutVars>
          <dgm:bulletEnabled val="1"/>
        </dgm:presLayoutVars>
      </dgm:prSet>
      <dgm:spPr/>
      <dgm:t>
        <a:bodyPr/>
        <a:lstStyle/>
        <a:p>
          <a:endParaRPr lang="en-US"/>
        </a:p>
      </dgm:t>
    </dgm:pt>
    <dgm:pt modelId="{7AAB61DD-E3F4-48DA-B95A-D212FF8FB897}" type="pres">
      <dgm:prSet presAssocID="{DC07A2D3-69E3-4628-94AC-CE00783578EA}" presName="sibTrans" presStyleLbl="sibTrans2D1" presStyleIdx="3" presStyleCnt="6"/>
      <dgm:spPr/>
      <dgm:t>
        <a:bodyPr/>
        <a:lstStyle/>
        <a:p>
          <a:endParaRPr lang="en-US"/>
        </a:p>
      </dgm:t>
    </dgm:pt>
    <dgm:pt modelId="{8682FF77-7B20-44B3-BD5F-DAAABF09464D}" type="pres">
      <dgm:prSet presAssocID="{DC07A2D3-69E3-4628-94AC-CE00783578EA}" presName="connectorText" presStyleLbl="sibTrans2D1" presStyleIdx="3" presStyleCnt="6"/>
      <dgm:spPr/>
      <dgm:t>
        <a:bodyPr/>
        <a:lstStyle/>
        <a:p>
          <a:endParaRPr lang="en-US"/>
        </a:p>
      </dgm:t>
    </dgm:pt>
    <dgm:pt modelId="{8AE41410-1EA3-46CA-A9B2-93384A8DF14E}" type="pres">
      <dgm:prSet presAssocID="{D494C6F8-A667-4716-ABF2-411AC501F262}" presName="node" presStyleLbl="node1" presStyleIdx="4" presStyleCnt="7">
        <dgm:presLayoutVars>
          <dgm:bulletEnabled val="1"/>
        </dgm:presLayoutVars>
      </dgm:prSet>
      <dgm:spPr/>
      <dgm:t>
        <a:bodyPr/>
        <a:lstStyle/>
        <a:p>
          <a:endParaRPr lang="en-US"/>
        </a:p>
      </dgm:t>
    </dgm:pt>
    <dgm:pt modelId="{8B214C4A-704E-4ABA-A84B-759D5FEB713A}" type="pres">
      <dgm:prSet presAssocID="{4283C1E1-56AA-4119-A02C-69E30397CE41}" presName="sibTrans" presStyleLbl="sibTrans2D1" presStyleIdx="4" presStyleCnt="6"/>
      <dgm:spPr/>
      <dgm:t>
        <a:bodyPr/>
        <a:lstStyle/>
        <a:p>
          <a:endParaRPr lang="en-US"/>
        </a:p>
      </dgm:t>
    </dgm:pt>
    <dgm:pt modelId="{3D6CDF6C-54C0-4E20-BDFF-678DE5E3361E}" type="pres">
      <dgm:prSet presAssocID="{4283C1E1-56AA-4119-A02C-69E30397CE41}" presName="connectorText" presStyleLbl="sibTrans2D1" presStyleIdx="4" presStyleCnt="6"/>
      <dgm:spPr/>
      <dgm:t>
        <a:bodyPr/>
        <a:lstStyle/>
        <a:p>
          <a:endParaRPr lang="en-US"/>
        </a:p>
      </dgm:t>
    </dgm:pt>
    <dgm:pt modelId="{BFBA9C0F-4E5E-4AF4-B4A2-DD9BB7A9B98B}" type="pres">
      <dgm:prSet presAssocID="{CAEBB1F7-9CEC-4BB7-B779-DD68BFD4C4A4}" presName="node" presStyleLbl="node1" presStyleIdx="5" presStyleCnt="7">
        <dgm:presLayoutVars>
          <dgm:bulletEnabled val="1"/>
        </dgm:presLayoutVars>
      </dgm:prSet>
      <dgm:spPr/>
      <dgm:t>
        <a:bodyPr/>
        <a:lstStyle/>
        <a:p>
          <a:endParaRPr lang="en-US"/>
        </a:p>
      </dgm:t>
    </dgm:pt>
    <dgm:pt modelId="{DEBE592D-568C-4429-9BF1-ECC1AE7AF65D}" type="pres">
      <dgm:prSet presAssocID="{58943017-2DF6-4971-B6B6-B2194F67129E}" presName="sibTrans" presStyleLbl="sibTrans2D1" presStyleIdx="5" presStyleCnt="6"/>
      <dgm:spPr/>
      <dgm:t>
        <a:bodyPr/>
        <a:lstStyle/>
        <a:p>
          <a:endParaRPr lang="en-US"/>
        </a:p>
      </dgm:t>
    </dgm:pt>
    <dgm:pt modelId="{89C6CCFB-5FB6-4808-9318-177575C8B28F}" type="pres">
      <dgm:prSet presAssocID="{58943017-2DF6-4971-B6B6-B2194F67129E}" presName="connectorText" presStyleLbl="sibTrans2D1" presStyleIdx="5" presStyleCnt="6"/>
      <dgm:spPr/>
      <dgm:t>
        <a:bodyPr/>
        <a:lstStyle/>
        <a:p>
          <a:endParaRPr lang="en-US"/>
        </a:p>
      </dgm:t>
    </dgm:pt>
    <dgm:pt modelId="{1586C67A-C296-42FE-B6E6-0A4DF7991288}" type="pres">
      <dgm:prSet presAssocID="{87459571-8ECF-4BDF-A3D1-4621C34EF44B}" presName="node" presStyleLbl="node1" presStyleIdx="6" presStyleCnt="7">
        <dgm:presLayoutVars>
          <dgm:bulletEnabled val="1"/>
        </dgm:presLayoutVars>
      </dgm:prSet>
      <dgm:spPr/>
      <dgm:t>
        <a:bodyPr/>
        <a:lstStyle/>
        <a:p>
          <a:endParaRPr lang="en-US"/>
        </a:p>
      </dgm:t>
    </dgm:pt>
  </dgm:ptLst>
  <dgm:cxnLst>
    <dgm:cxn modelId="{109EACB2-B6A7-4814-A0A1-C44F37A7090F}" type="presOf" srcId="{8412FA02-8AED-4E52-B821-1A16E5867E71}" destId="{A5B1A094-10A9-43E8-9048-7C78B3F003F0}" srcOrd="0" destOrd="0" presId="urn:microsoft.com/office/officeart/2005/8/layout/process1"/>
    <dgm:cxn modelId="{8AF63901-6581-4522-95FF-75A7DA5A5D12}" type="presOf" srcId="{87459571-8ECF-4BDF-A3D1-4621C34EF44B}" destId="{1586C67A-C296-42FE-B6E6-0A4DF7991288}" srcOrd="0" destOrd="0" presId="urn:microsoft.com/office/officeart/2005/8/layout/process1"/>
    <dgm:cxn modelId="{EA996827-9C16-44F9-8056-95A92EE1233C}" type="presOf" srcId="{4283C1E1-56AA-4119-A02C-69E30397CE41}" destId="{8B214C4A-704E-4ABA-A84B-759D5FEB713A}" srcOrd="0" destOrd="0" presId="urn:microsoft.com/office/officeart/2005/8/layout/process1"/>
    <dgm:cxn modelId="{F2D3AD53-8060-4965-92DB-E1DE82C83ED6}" type="presOf" srcId="{58943017-2DF6-4971-B6B6-B2194F67129E}" destId="{DEBE592D-568C-4429-9BF1-ECC1AE7AF65D}" srcOrd="0" destOrd="0" presId="urn:microsoft.com/office/officeart/2005/8/layout/process1"/>
    <dgm:cxn modelId="{F8176748-ECEF-46AF-9743-C9F02CB964C3}" type="presOf" srcId="{4283C1E1-56AA-4119-A02C-69E30397CE41}" destId="{3D6CDF6C-54C0-4E20-BDFF-678DE5E3361E}" srcOrd="1" destOrd="0" presId="urn:microsoft.com/office/officeart/2005/8/layout/process1"/>
    <dgm:cxn modelId="{4D95E917-493C-426B-AFA8-FB885BB73195}" srcId="{68E5D8D5-DD80-42BD-8C8B-9FE21C2A4CBC}" destId="{D9140531-410B-4172-8C9C-CB3B3C1A7212}" srcOrd="1" destOrd="0" parTransId="{DAB71E9A-CB14-4F33-95F1-0D3E12FBC687}" sibTransId="{0052886C-C4AC-4548-A242-316B05D4EF98}"/>
    <dgm:cxn modelId="{6246CB64-D534-48AB-B5E7-DE91370971C5}" type="presOf" srcId="{0052886C-C4AC-4548-A242-316B05D4EF98}" destId="{8B5089CC-55EE-4C49-825F-1D6F48AD5D0F}" srcOrd="0" destOrd="0" presId="urn:microsoft.com/office/officeart/2005/8/layout/process1"/>
    <dgm:cxn modelId="{1F92AEB5-1C53-49ED-9F85-E441BE2701B0}" type="presOf" srcId="{CAEBB1F7-9CEC-4BB7-B779-DD68BFD4C4A4}" destId="{BFBA9C0F-4E5E-4AF4-B4A2-DD9BB7A9B98B}" srcOrd="0" destOrd="0" presId="urn:microsoft.com/office/officeart/2005/8/layout/process1"/>
    <dgm:cxn modelId="{39CCCF4A-4131-4437-A722-82FDB48436EF}" type="presOf" srcId="{61A504E6-6BF3-492E-8C46-337163CCF68C}" destId="{CF8EC77B-02EE-49BC-B8A2-71399BE16AA6}" srcOrd="0" destOrd="0" presId="urn:microsoft.com/office/officeart/2005/8/layout/process1"/>
    <dgm:cxn modelId="{D8B16FD1-5677-4BC6-B65D-3889BCB709A5}" type="presOf" srcId="{09828636-E77E-40CE-9CD4-1B6910E02F52}" destId="{395897A0-1DEF-43AF-A859-B8DCAFFAF84C}" srcOrd="0" destOrd="0" presId="urn:microsoft.com/office/officeart/2005/8/layout/process1"/>
    <dgm:cxn modelId="{F754F3AD-6CD9-4AC6-AE59-3AFB63483712}" srcId="{68E5D8D5-DD80-42BD-8C8B-9FE21C2A4CBC}" destId="{09828636-E77E-40CE-9CD4-1B6910E02F52}" srcOrd="3" destOrd="0" parTransId="{B35D1A4D-93E1-42D6-A621-7DD62759C7B3}" sibTransId="{DC07A2D3-69E3-4628-94AC-CE00783578EA}"/>
    <dgm:cxn modelId="{6C9FF8C1-ABDC-4671-9AF4-B4D0395A2849}" srcId="{68E5D8D5-DD80-42BD-8C8B-9FE21C2A4CBC}" destId="{61A504E6-6BF3-492E-8C46-337163CCF68C}" srcOrd="2" destOrd="0" parTransId="{95896C6E-29E6-42CB-86B5-58CE973C4139}" sibTransId="{A90E281D-7231-4255-A1CC-4FA340B154DF}"/>
    <dgm:cxn modelId="{C5FCDD0A-4427-4E11-8928-BCAAFF5BDCDE}" type="presOf" srcId="{58943017-2DF6-4971-B6B6-B2194F67129E}" destId="{89C6CCFB-5FB6-4808-9318-177575C8B28F}" srcOrd="1" destOrd="0" presId="urn:microsoft.com/office/officeart/2005/8/layout/process1"/>
    <dgm:cxn modelId="{1D90B3FE-09ED-4E30-AE8F-37201F79D38B}" srcId="{68E5D8D5-DD80-42BD-8C8B-9FE21C2A4CBC}" destId="{87459571-8ECF-4BDF-A3D1-4621C34EF44B}" srcOrd="6" destOrd="0" parTransId="{E9AE9A9F-BEED-45D5-BE20-7509CDC1F0F1}" sibTransId="{E3F711AB-9492-4D42-90AB-73AE4E4BD1E8}"/>
    <dgm:cxn modelId="{2EAFD6FC-5E32-475D-896E-628C9F95006B}" type="presOf" srcId="{DC07A2D3-69E3-4628-94AC-CE00783578EA}" destId="{7AAB61DD-E3F4-48DA-B95A-D212FF8FB897}" srcOrd="0" destOrd="0" presId="urn:microsoft.com/office/officeart/2005/8/layout/process1"/>
    <dgm:cxn modelId="{329546B2-4195-4D0B-93CE-D2D971BBA857}" srcId="{68E5D8D5-DD80-42BD-8C8B-9FE21C2A4CBC}" destId="{CAEBB1F7-9CEC-4BB7-B779-DD68BFD4C4A4}" srcOrd="5" destOrd="0" parTransId="{C4EC1AC9-4649-45EC-ADBF-A523FE484232}" sibTransId="{58943017-2DF6-4971-B6B6-B2194F67129E}"/>
    <dgm:cxn modelId="{ADEAC952-1AAF-45D2-949F-5F5D2184CBE4}" type="presOf" srcId="{68E5D8D5-DD80-42BD-8C8B-9FE21C2A4CBC}" destId="{4AD9656F-A7FD-4133-B9D1-53E41FE8BB2B}" srcOrd="0" destOrd="0" presId="urn:microsoft.com/office/officeart/2005/8/layout/process1"/>
    <dgm:cxn modelId="{D40DF52C-AC70-49A6-9456-7B117A298315}" type="presOf" srcId="{8412FA02-8AED-4E52-B821-1A16E5867E71}" destId="{C48E47DC-987C-4DE9-A710-63B242103193}" srcOrd="1" destOrd="0" presId="urn:microsoft.com/office/officeart/2005/8/layout/process1"/>
    <dgm:cxn modelId="{0B53B3A7-A12C-4574-8621-198BCABDAA74}" srcId="{68E5D8D5-DD80-42BD-8C8B-9FE21C2A4CBC}" destId="{D494C6F8-A667-4716-ABF2-411AC501F262}" srcOrd="4" destOrd="0" parTransId="{2B18120A-8C0D-45FF-A429-711271D692A5}" sibTransId="{4283C1E1-56AA-4119-A02C-69E30397CE41}"/>
    <dgm:cxn modelId="{1D60F9C2-2253-45C9-B3C0-F04B68625AF9}" type="presOf" srcId="{A90E281D-7231-4255-A1CC-4FA340B154DF}" destId="{57752AEB-F6E7-46A0-9CED-47232C68FA4E}" srcOrd="1" destOrd="0" presId="urn:microsoft.com/office/officeart/2005/8/layout/process1"/>
    <dgm:cxn modelId="{E6D5D23F-C52B-430F-9212-42FE0BA4218B}" type="presOf" srcId="{0052886C-C4AC-4548-A242-316B05D4EF98}" destId="{87CBE966-3F2B-4F81-8B90-8C81A2884AA3}" srcOrd="1" destOrd="0" presId="urn:microsoft.com/office/officeart/2005/8/layout/process1"/>
    <dgm:cxn modelId="{F24F7CD4-9AD5-462F-AABD-5948DF77BB0C}" type="presOf" srcId="{A90E281D-7231-4255-A1CC-4FA340B154DF}" destId="{897B21AF-95A5-4823-A961-A4B1DAA2AEEE}" srcOrd="0" destOrd="0" presId="urn:microsoft.com/office/officeart/2005/8/layout/process1"/>
    <dgm:cxn modelId="{AB39E376-FCD5-479B-BCF4-B9D3EA767EF6}" type="presOf" srcId="{D494C6F8-A667-4716-ABF2-411AC501F262}" destId="{8AE41410-1EA3-46CA-A9B2-93384A8DF14E}" srcOrd="0" destOrd="0" presId="urn:microsoft.com/office/officeart/2005/8/layout/process1"/>
    <dgm:cxn modelId="{7499514D-6EFA-4606-AA08-7A1DEA7C4300}" type="presOf" srcId="{D9140531-410B-4172-8C9C-CB3B3C1A7212}" destId="{DD891E5F-696C-4528-B112-592408DA0852}" srcOrd="0" destOrd="0" presId="urn:microsoft.com/office/officeart/2005/8/layout/process1"/>
    <dgm:cxn modelId="{5FC89B7B-A007-4D2D-98DC-AB21F79FA182}" srcId="{68E5D8D5-DD80-42BD-8C8B-9FE21C2A4CBC}" destId="{C94141A2-6D8A-41DB-A4D0-36CC23459606}" srcOrd="0" destOrd="0" parTransId="{1FA2787E-51B7-439D-A55C-1F8F0878F7D2}" sibTransId="{8412FA02-8AED-4E52-B821-1A16E5867E71}"/>
    <dgm:cxn modelId="{634A4EEF-A9D3-484D-9283-8AD7561EA8AC}" type="presOf" srcId="{C94141A2-6D8A-41DB-A4D0-36CC23459606}" destId="{E28BF729-2E00-48B3-963D-FE30D488BCC4}" srcOrd="0" destOrd="0" presId="urn:microsoft.com/office/officeart/2005/8/layout/process1"/>
    <dgm:cxn modelId="{6D4540E2-4768-418A-ACA5-272BAD6EB499}" type="presOf" srcId="{DC07A2D3-69E3-4628-94AC-CE00783578EA}" destId="{8682FF77-7B20-44B3-BD5F-DAAABF09464D}" srcOrd="1" destOrd="0" presId="urn:microsoft.com/office/officeart/2005/8/layout/process1"/>
    <dgm:cxn modelId="{9D1A4FF2-CAFE-4773-AFCB-E561D363129E}" type="presParOf" srcId="{4AD9656F-A7FD-4133-B9D1-53E41FE8BB2B}" destId="{E28BF729-2E00-48B3-963D-FE30D488BCC4}" srcOrd="0" destOrd="0" presId="urn:microsoft.com/office/officeart/2005/8/layout/process1"/>
    <dgm:cxn modelId="{E95EB755-4340-4BE6-80E9-E56881FEA46B}" type="presParOf" srcId="{4AD9656F-A7FD-4133-B9D1-53E41FE8BB2B}" destId="{A5B1A094-10A9-43E8-9048-7C78B3F003F0}" srcOrd="1" destOrd="0" presId="urn:microsoft.com/office/officeart/2005/8/layout/process1"/>
    <dgm:cxn modelId="{218E11BE-510B-400D-B5AD-37208B894D6E}" type="presParOf" srcId="{A5B1A094-10A9-43E8-9048-7C78B3F003F0}" destId="{C48E47DC-987C-4DE9-A710-63B242103193}" srcOrd="0" destOrd="0" presId="urn:microsoft.com/office/officeart/2005/8/layout/process1"/>
    <dgm:cxn modelId="{6B22B909-88E7-4DC1-8106-2FD323674C8B}" type="presParOf" srcId="{4AD9656F-A7FD-4133-B9D1-53E41FE8BB2B}" destId="{DD891E5F-696C-4528-B112-592408DA0852}" srcOrd="2" destOrd="0" presId="urn:microsoft.com/office/officeart/2005/8/layout/process1"/>
    <dgm:cxn modelId="{CEC69EEF-5BAD-4C6A-B6A2-A118CA9C7427}" type="presParOf" srcId="{4AD9656F-A7FD-4133-B9D1-53E41FE8BB2B}" destId="{8B5089CC-55EE-4C49-825F-1D6F48AD5D0F}" srcOrd="3" destOrd="0" presId="urn:microsoft.com/office/officeart/2005/8/layout/process1"/>
    <dgm:cxn modelId="{8794CAEB-DEAB-431B-8C36-6D010B88CC29}" type="presParOf" srcId="{8B5089CC-55EE-4C49-825F-1D6F48AD5D0F}" destId="{87CBE966-3F2B-4F81-8B90-8C81A2884AA3}" srcOrd="0" destOrd="0" presId="urn:microsoft.com/office/officeart/2005/8/layout/process1"/>
    <dgm:cxn modelId="{C9E60B64-6D4C-459F-830E-F1A353121984}" type="presParOf" srcId="{4AD9656F-A7FD-4133-B9D1-53E41FE8BB2B}" destId="{CF8EC77B-02EE-49BC-B8A2-71399BE16AA6}" srcOrd="4" destOrd="0" presId="urn:microsoft.com/office/officeart/2005/8/layout/process1"/>
    <dgm:cxn modelId="{7F36CAC9-0F93-4BF8-86B0-D09EEFE63BD0}" type="presParOf" srcId="{4AD9656F-A7FD-4133-B9D1-53E41FE8BB2B}" destId="{897B21AF-95A5-4823-A961-A4B1DAA2AEEE}" srcOrd="5" destOrd="0" presId="urn:microsoft.com/office/officeart/2005/8/layout/process1"/>
    <dgm:cxn modelId="{485A5719-18BF-4FB8-B65E-CA16597D729D}" type="presParOf" srcId="{897B21AF-95A5-4823-A961-A4B1DAA2AEEE}" destId="{57752AEB-F6E7-46A0-9CED-47232C68FA4E}" srcOrd="0" destOrd="0" presId="urn:microsoft.com/office/officeart/2005/8/layout/process1"/>
    <dgm:cxn modelId="{162C4904-8D5D-4A54-A0AE-FC769DA3D298}" type="presParOf" srcId="{4AD9656F-A7FD-4133-B9D1-53E41FE8BB2B}" destId="{395897A0-1DEF-43AF-A859-B8DCAFFAF84C}" srcOrd="6" destOrd="0" presId="urn:microsoft.com/office/officeart/2005/8/layout/process1"/>
    <dgm:cxn modelId="{2872B2DF-2D32-4525-8EB4-B0327A8B391C}" type="presParOf" srcId="{4AD9656F-A7FD-4133-B9D1-53E41FE8BB2B}" destId="{7AAB61DD-E3F4-48DA-B95A-D212FF8FB897}" srcOrd="7" destOrd="0" presId="urn:microsoft.com/office/officeart/2005/8/layout/process1"/>
    <dgm:cxn modelId="{89A43D4A-6ED3-43E9-97FC-3668B568ADBC}" type="presParOf" srcId="{7AAB61DD-E3F4-48DA-B95A-D212FF8FB897}" destId="{8682FF77-7B20-44B3-BD5F-DAAABF09464D}" srcOrd="0" destOrd="0" presId="urn:microsoft.com/office/officeart/2005/8/layout/process1"/>
    <dgm:cxn modelId="{70310847-38CF-441A-9FDB-15FCF72C25AE}" type="presParOf" srcId="{4AD9656F-A7FD-4133-B9D1-53E41FE8BB2B}" destId="{8AE41410-1EA3-46CA-A9B2-93384A8DF14E}" srcOrd="8" destOrd="0" presId="urn:microsoft.com/office/officeart/2005/8/layout/process1"/>
    <dgm:cxn modelId="{0B1291A0-ECE7-4593-B4DB-F3717D32A992}" type="presParOf" srcId="{4AD9656F-A7FD-4133-B9D1-53E41FE8BB2B}" destId="{8B214C4A-704E-4ABA-A84B-759D5FEB713A}" srcOrd="9" destOrd="0" presId="urn:microsoft.com/office/officeart/2005/8/layout/process1"/>
    <dgm:cxn modelId="{B0E6B299-078A-44FC-ADE4-AF4F79AB53EF}" type="presParOf" srcId="{8B214C4A-704E-4ABA-A84B-759D5FEB713A}" destId="{3D6CDF6C-54C0-4E20-BDFF-678DE5E3361E}" srcOrd="0" destOrd="0" presId="urn:microsoft.com/office/officeart/2005/8/layout/process1"/>
    <dgm:cxn modelId="{36B3F88A-8DE9-4C17-AD8D-310CD34E6846}" type="presParOf" srcId="{4AD9656F-A7FD-4133-B9D1-53E41FE8BB2B}" destId="{BFBA9C0F-4E5E-4AF4-B4A2-DD9BB7A9B98B}" srcOrd="10" destOrd="0" presId="urn:microsoft.com/office/officeart/2005/8/layout/process1"/>
    <dgm:cxn modelId="{10BFEF41-2FA3-4009-AF80-705660A356AD}" type="presParOf" srcId="{4AD9656F-A7FD-4133-B9D1-53E41FE8BB2B}" destId="{DEBE592D-568C-4429-9BF1-ECC1AE7AF65D}" srcOrd="11" destOrd="0" presId="urn:microsoft.com/office/officeart/2005/8/layout/process1"/>
    <dgm:cxn modelId="{F4A889D4-FA97-4F89-8A37-FFD65703FDA1}" type="presParOf" srcId="{DEBE592D-568C-4429-9BF1-ECC1AE7AF65D}" destId="{89C6CCFB-5FB6-4808-9318-177575C8B28F}" srcOrd="0" destOrd="0" presId="urn:microsoft.com/office/officeart/2005/8/layout/process1"/>
    <dgm:cxn modelId="{C4731444-0519-4082-A596-7379DBD49459}" type="presParOf" srcId="{4AD9656F-A7FD-4133-B9D1-53E41FE8BB2B}" destId="{1586C67A-C296-42FE-B6E6-0A4DF7991288}" srcOrd="12" destOrd="0" presId="urn:microsoft.com/office/officeart/2005/8/layout/process1"/>
  </dgm:cxnLst>
  <dgm:bg/>
  <dgm:whole/>
</dgm:dataModel>
</file>

<file path=ppt/diagrams/data8.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2" qsCatId="simple" csTypeId="urn:microsoft.com/office/officeart/2005/8/colors/accent6_3" csCatId="accent6" phldr="1"/>
      <dgm:spPr/>
      <dgm:t>
        <a:bodyPr/>
        <a:lstStyle/>
        <a:p>
          <a:endParaRPr lang="en-GB"/>
        </a:p>
      </dgm:t>
    </dgm:pt>
    <dgm:pt modelId="{E15C70A5-7771-4A8B-8CED-F10182963A02}">
      <dgm:prSet phldrT="[Text]"/>
      <dgm:spPr/>
      <dgm:t>
        <a:bodyPr/>
        <a:lstStyle/>
        <a:p>
          <a:r>
            <a:rPr lang="en-US" dirty="0" smtClean="0"/>
            <a:t>Envisioning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err="1" smtClean="0"/>
            <a:t>Programme</a:t>
          </a:r>
          <a:r>
            <a:rPr lang="en-US" dirty="0" smtClean="0"/>
            <a:t>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Planning</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Developing &amp; Stabilizing</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Deployment</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70D12A20-4D41-4C17-A66A-8852ED9F22A0}" type="presOf" srcId="{E15C70A5-7771-4A8B-8CED-F10182963A02}" destId="{E67357D1-B101-4018-81A6-3F8D6F8C482F}" srcOrd="0" destOrd="0" presId="urn:microsoft.com/office/officeart/2005/8/layout/lProcess2"/>
    <dgm:cxn modelId="{AD4EC76A-93B9-4AA1-8D85-882DCDCB44F1}" type="presOf" srcId="{67A0C4A7-1145-4E59-B08E-17E363AF6B05}" destId="{6A19D7AA-4CAE-4266-9A8A-8DA44CF10103}" srcOrd="0" destOrd="0" presId="urn:microsoft.com/office/officeart/2005/8/layout/lProcess2"/>
    <dgm:cxn modelId="{80DF964D-610D-4B47-8534-56780B1B55B0}" srcId="{F8AA4293-8014-45A6-9426-7C8318F0796E}" destId="{EA6877A3-FEC9-493F-BF7B-1FA98CEB413D}" srcOrd="3" destOrd="0" parTransId="{AF2BB2C8-1266-46D6-8B2B-3E09A39BEF88}" sibTransId="{9DFDD2A7-72EB-43AE-AE69-19397B3B3981}"/>
    <dgm:cxn modelId="{92667D4D-39C8-4B81-8291-F804FD19A8ED}" type="presOf" srcId="{4DC1ACA8-D798-48CD-8111-906B8ED7BFE3}" destId="{2695C7FD-7904-44D0-A031-1DFF42EEC4FB}" srcOrd="0" destOrd="0" presId="urn:microsoft.com/office/officeart/2005/8/layout/lProcess2"/>
    <dgm:cxn modelId="{FEC1B57B-E065-4D2D-B166-597B7CE2D03D}" type="presOf" srcId="{E15C70A5-7771-4A8B-8CED-F10182963A02}" destId="{B6BBCA97-6AFD-464C-9191-53E81446286F}" srcOrd="1" destOrd="0" presId="urn:microsoft.com/office/officeart/2005/8/layout/lProcess2"/>
    <dgm:cxn modelId="{8B21AD30-FE00-4BFE-A345-3FD61604095E}" type="presOf" srcId="{076F94D0-1E54-4B66-ACC8-0F5BA123E369}" destId="{2BB0F798-F8A4-4F2C-81E3-3026BC1EAE9E}" srcOrd="0" destOrd="0" presId="urn:microsoft.com/office/officeart/2005/8/layout/lProcess2"/>
    <dgm:cxn modelId="{63B63772-C02F-4CDA-8C9C-2D0D8662A91B}" srcId="{F8AA4293-8014-45A6-9426-7C8318F0796E}" destId="{788A906B-5853-4531-9B79-93F7DA8E984F}" srcOrd="2" destOrd="0" parTransId="{5A3E2E4F-8464-41ED-894A-8E60A2D49158}" sibTransId="{FF3C985D-8E16-46B2-B4C2-0F9820A749C6}"/>
    <dgm:cxn modelId="{D0E664C5-58A3-48B6-9352-FC9029BC6FB5}" type="presOf" srcId="{66E3944F-336F-4F33-953D-0B78FA57CF30}" destId="{039E4C6A-91C2-4207-AB3E-3A836A5280E3}" srcOrd="0" destOrd="0" presId="urn:microsoft.com/office/officeart/2005/8/layout/lProcess2"/>
    <dgm:cxn modelId="{41479595-5606-45B3-8BB1-8484E741F58C}" type="presOf" srcId="{3A7100E7-EDEE-42C0-BEFF-D274C510133B}" destId="{27413A7B-AD05-456E-A0ED-32C896111249}" srcOrd="1" destOrd="0" presId="urn:microsoft.com/office/officeart/2005/8/layout/lProcess2"/>
    <dgm:cxn modelId="{90886749-3790-42F3-9E14-B1BFAA6E0327}" srcId="{F8AA4293-8014-45A6-9426-7C8318F0796E}" destId="{3A63BF0F-FA4E-44A4-A416-3620DFAB2E3E}" srcOrd="0" destOrd="0" parTransId="{950753B3-69E0-4004-A167-0367032568E6}" sibTransId="{BA66F46D-C274-47DE-ACCF-4E908EDD22BF}"/>
    <dgm:cxn modelId="{0413FD89-20AF-483E-9CA7-5828325E282F}" srcId="{F4150EDC-B087-44C2-AE61-24EF35853D88}" destId="{6F109F14-9162-447A-A6C4-0E08BD7FA6BD}" srcOrd="3" destOrd="0" parTransId="{40062680-82DA-4955-9C5C-0B2DEB45869E}" sibTransId="{5FC96395-DA4B-490C-A343-99EF697A7636}"/>
    <dgm:cxn modelId="{A1015FD8-88D1-4DBD-B23D-3D66BF0D7E68}" type="presOf" srcId="{B6425C1B-357F-482D-935F-DE65D0EB521D}" destId="{89B6C7A2-FFB9-4DA8-9FCC-5501C9F92802}" srcOrd="0" destOrd="0" presId="urn:microsoft.com/office/officeart/2005/8/layout/lProcess2"/>
    <dgm:cxn modelId="{14783C4F-A903-49F2-B43A-C219525FF19C}" type="presOf" srcId="{6F109F14-9162-447A-A6C4-0E08BD7FA6BD}" destId="{C1BEDA55-B9C8-4C61-826A-D7D8598892A9}" srcOrd="0" destOrd="0" presId="urn:microsoft.com/office/officeart/2005/8/layout/lProcess2"/>
    <dgm:cxn modelId="{5E7706BC-B162-4A11-BB28-B98B1AE8E064}" type="presOf" srcId="{4DC1ACA8-D798-48CD-8111-906B8ED7BFE3}" destId="{3457C4A2-250A-4A9A-8A81-928D80B32FBB}" srcOrd="1"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FE7E3CAB-A485-487C-8C8C-431CD467791F}" type="presOf" srcId="{81EC524A-1D04-4053-8B39-0DCDF337A94E}" destId="{DCACAD52-561D-49BD-B203-263B10DA245B}" srcOrd="0" destOrd="0" presId="urn:microsoft.com/office/officeart/2005/8/layout/lProcess2"/>
    <dgm:cxn modelId="{8F04208A-2780-4437-9399-72F037148736}" type="presOf" srcId="{F4150EDC-B087-44C2-AE61-24EF35853D88}" destId="{698A51BF-8789-41FD-977E-486669FE48DB}" srcOrd="1" destOrd="0" presId="urn:microsoft.com/office/officeart/2005/8/layout/lProcess2"/>
    <dgm:cxn modelId="{84FC16B4-A6E7-42FB-86CC-958C26FAFC07}" srcId="{E15C70A5-7771-4A8B-8CED-F10182963A02}" destId="{67A0C4A7-1145-4E59-B08E-17E363AF6B05}" srcOrd="0" destOrd="0" parTransId="{676711B9-D201-428A-A020-8C2DF2775886}" sibTransId="{E733CEB4-CCA8-464A-BDF6-08366AC6BA34}"/>
    <dgm:cxn modelId="{D2DDAF70-E9FF-4C41-BB6C-452CE5E42C2B}" srcId="{F4150EDC-B087-44C2-AE61-24EF35853D88}" destId="{2AEEE9E1-0DC5-47F0-8B8D-E6038E8A22E6}" srcOrd="0" destOrd="0" parTransId="{A7B51D02-4207-4FD2-8E28-8DE4DF84AF5F}" sibTransId="{E450420E-0284-486E-9969-A4BBC6B602E5}"/>
    <dgm:cxn modelId="{96FED49A-8892-41F9-829F-CBF89483E183}" type="presOf" srcId="{8FA84D37-3D37-412E-AAF3-C2932027290C}" destId="{789A3B52-EFD4-41F9-BF0E-5F7CB37990A9}" srcOrd="0"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6382969B-D222-489B-B45E-CE54C20D566B}" type="presOf" srcId="{911A92E4-F034-4DAC-9BEA-FA2C5DC3F36D}" destId="{1F4FC29C-C59C-48F5-9165-BA9501B1EFEC}" srcOrd="0" destOrd="0" presId="urn:microsoft.com/office/officeart/2005/8/layout/lProcess2"/>
    <dgm:cxn modelId="{5E960973-CA54-448F-912C-891F17A955A2}" type="presOf" srcId="{89AB9E27-8939-4799-954F-8677D3EA5B16}" destId="{5E7E9E86-F7AF-463F-9CB1-06D9B81CF023}" srcOrd="0" destOrd="0" presId="urn:microsoft.com/office/officeart/2005/8/layout/lProcess2"/>
    <dgm:cxn modelId="{E0032136-3A97-41F2-A710-3FCCC25C4E51}" srcId="{4DC1ACA8-D798-48CD-8111-906B8ED7BFE3}" destId="{B6425C1B-357F-482D-935F-DE65D0EB521D}" srcOrd="0" destOrd="0" parTransId="{85D25218-CDCD-4067-9BBC-E14B45E43226}" sibTransId="{D86FF9CB-2DE4-459C-A56A-3999AE71982E}"/>
    <dgm:cxn modelId="{B3948517-F621-4561-B1DA-1DD00F605C90}" srcId="{E15C70A5-7771-4A8B-8CED-F10182963A02}" destId="{45FFD5A9-89D0-4FA6-B747-D5E70603966B}" srcOrd="4" destOrd="0" parTransId="{526F48B2-3BFC-4C06-B43A-1D333FBF18C1}" sibTransId="{83173266-53B2-4F54-8CB9-26EB335DB9A4}"/>
    <dgm:cxn modelId="{0475A342-9052-435F-897C-EB88043655E4}" type="presOf" srcId="{863343A0-C288-4DA9-8DED-D744B3249953}" destId="{9049BF6C-8F3F-4B23-BCD3-CC5F03FB1BD9}" srcOrd="0" destOrd="0" presId="urn:microsoft.com/office/officeart/2005/8/layout/lProcess2"/>
    <dgm:cxn modelId="{581705AC-F46A-4FDC-8F7D-79BFAE9CF2AF}" srcId="{F8AA4293-8014-45A6-9426-7C8318F0796E}" destId="{AB5022B0-72DD-4C01-9611-29A4E2BD2152}" srcOrd="4" destOrd="0" parTransId="{B112D4CD-1E4E-4B91-9ECC-A1215423A6D4}" sibTransId="{1D3D51D1-A285-4492-8795-1B5FBDB9E7AE}"/>
    <dgm:cxn modelId="{735CB53A-F6E6-4B65-A859-43B93CF60763}" srcId="{0E3CED8A-0E40-43F9-9E73-7C92A1E13B73}" destId="{E15C70A5-7771-4A8B-8CED-F10182963A02}" srcOrd="0" destOrd="0" parTransId="{B5354490-35DF-406D-B345-FF739E44A537}" sibTransId="{6D81E917-BDA3-4E07-BEC0-76FBA9DFBEC8}"/>
    <dgm:cxn modelId="{65625569-3018-43AD-88FA-85163BE4BDC1}" type="presOf" srcId="{45FFD5A9-89D0-4FA6-B747-D5E70603966B}" destId="{0223BA96-C385-49EB-852A-489173AECDA3}"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2ADBB6F9-7350-43AE-BBD6-7B8166916259}" type="presOf" srcId="{18F4EEBC-954B-48CB-B7A9-5A670CFBFD78}" destId="{D49396EA-EBAE-4ADF-88B1-1FA6814E98B5}" srcOrd="0" destOrd="0" presId="urn:microsoft.com/office/officeart/2005/8/layout/lProcess2"/>
    <dgm:cxn modelId="{93A7BEAF-2677-4D0A-9181-BC298C264727}" srcId="{0E3CED8A-0E40-43F9-9E73-7C92A1E13B73}" destId="{3A7100E7-EDEE-42C0-BEFF-D274C510133B}" srcOrd="3" destOrd="0" parTransId="{92986A11-C70C-4A12-AC98-21BE9A9BAF69}" sibTransId="{1E9A7E31-2B58-4A1C-A30D-40C95404E77F}"/>
    <dgm:cxn modelId="{6B43F137-2340-4C09-927D-D722307D0FF6}" type="presOf" srcId="{F8AA4293-8014-45A6-9426-7C8318F0796E}" destId="{2A3C16B3-ED00-4B1E-B898-A458717F1158}" srcOrd="1" destOrd="0" presId="urn:microsoft.com/office/officeart/2005/8/layout/lProcess2"/>
    <dgm:cxn modelId="{917B8246-D469-4CF5-8367-1C2C08EA3A03}" type="presOf" srcId="{55EB0FDD-8374-4C0A-AAB9-7CF16BEEABD1}" destId="{431565B2-4028-4D50-9E37-BAF88199FDAB}" srcOrd="0" destOrd="0" presId="urn:microsoft.com/office/officeart/2005/8/layout/lProcess2"/>
    <dgm:cxn modelId="{D28F7950-2249-4FB7-8796-1EF29EE046A7}" srcId="{F8AA4293-8014-45A6-9426-7C8318F0796E}" destId="{307EAEEB-7F7B-4E61-B03D-FAC45AEF3DEE}" srcOrd="5" destOrd="0" parTransId="{4875656D-21B5-4C2A-89A1-54AE371EB31B}" sibTransId="{C3FFB4B2-05B3-4BB2-A93E-5151D5320B79}"/>
    <dgm:cxn modelId="{B4DDBE59-36E6-43E4-AAF9-2C3E27022928}" type="presOf" srcId="{DC9608E3-FDE7-4288-A916-874CB316A705}" destId="{548AB339-58FE-477F-A06E-424F2F72BFB6}" srcOrd="0" destOrd="0" presId="urn:microsoft.com/office/officeart/2005/8/layout/lProcess2"/>
    <dgm:cxn modelId="{5E6D8609-66B0-4935-BC6E-347CCBBAA5B5}" type="presOf" srcId="{DB900924-9EA4-4855-9E41-E9CED342A2ED}" destId="{7673FD11-19DE-4EDC-9E4F-28549F330156}" srcOrd="0" destOrd="0" presId="urn:microsoft.com/office/officeart/2005/8/layout/lProcess2"/>
    <dgm:cxn modelId="{ECC1F2B5-BED8-4473-A428-A8DB08CF21D9}" type="presOf" srcId="{AB5022B0-72DD-4C01-9611-29A4E2BD2152}" destId="{2D794A68-6E29-4C08-9000-A4137DFDE1E9}" srcOrd="0" destOrd="0" presId="urn:microsoft.com/office/officeart/2005/8/layout/lProcess2"/>
    <dgm:cxn modelId="{DFFD6795-516F-4F47-88DD-2C882EECB579}" type="presOf" srcId="{0E3CED8A-0E40-43F9-9E73-7C92A1E13B73}" destId="{7E0A27D5-0C37-4216-8372-C8C06B428819}" srcOrd="0"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CC4F807C-4803-4223-8076-B9472E689442}" type="presOf" srcId="{B4945847-A7E6-4327-8A7E-3FA398B37C27}" destId="{8927EAB4-0239-495A-92F4-519BA43846BD}" srcOrd="0" destOrd="0" presId="urn:microsoft.com/office/officeart/2005/8/layout/lProcess2"/>
    <dgm:cxn modelId="{1F86D1CA-2422-4E5F-A7CE-856CF8A5E416}" type="presOf" srcId="{AB0C6C21-FBBF-4DCE-977F-6164A72977BD}" destId="{A9ED2DE4-6256-46F0-826C-2BB896472834}" srcOrd="0" destOrd="0" presId="urn:microsoft.com/office/officeart/2005/8/layout/lProcess2"/>
    <dgm:cxn modelId="{D5AE240F-628F-47EF-8E2F-55461C9C70F5}" srcId="{E15C70A5-7771-4A8B-8CED-F10182963A02}" destId="{55EB0FDD-8374-4C0A-AAB9-7CF16BEEABD1}" srcOrd="5" destOrd="0" parTransId="{FA360C75-6C9F-4F58-B6E8-E5C57A76E569}" sibTransId="{0D33B211-7351-4509-AB16-4C95E9AC1F29}"/>
    <dgm:cxn modelId="{DC6593DA-9C67-4E7B-9B25-5DC8957BF73E}" srcId="{0E3CED8A-0E40-43F9-9E73-7C92A1E13B73}" destId="{F8AA4293-8014-45A6-9426-7C8318F0796E}" srcOrd="1" destOrd="0" parTransId="{46865EC4-745E-4EC8-A517-1DA926B4AE1E}" sibTransId="{FC69040E-2BCC-4565-AF51-611F802349C4}"/>
    <dgm:cxn modelId="{2EAB5AD8-E5BF-4E93-9D3A-6EE9BCB6C17E}" srcId="{F8AA4293-8014-45A6-9426-7C8318F0796E}" destId="{911A92E4-F034-4DAC-9BEA-FA2C5DC3F36D}" srcOrd="1" destOrd="0" parTransId="{535E7B7D-B992-4AB6-9D18-E16FA785EBA2}" sibTransId="{DBCD7DC9-3889-498A-9FCF-AAD34AE81DEE}"/>
    <dgm:cxn modelId="{CCCAD2F3-5EF4-439E-9380-AC8A69742F29}" type="presOf" srcId="{3A7100E7-EDEE-42C0-BEFF-D274C510133B}" destId="{4BA18056-4C13-4F88-93FA-56C7C15AC4B9}" srcOrd="0" destOrd="0" presId="urn:microsoft.com/office/officeart/2005/8/layout/lProcess2"/>
    <dgm:cxn modelId="{B41F745C-54D4-4DB1-8E4B-27EBD103625E}" type="presOf" srcId="{F4150EDC-B087-44C2-AE61-24EF35853D88}" destId="{D567847B-B1DB-446A-8339-1C799202CA08}" srcOrd="0" destOrd="0" presId="urn:microsoft.com/office/officeart/2005/8/layout/lProcess2"/>
    <dgm:cxn modelId="{19A4BF9F-EDF4-439A-874C-2895E53A12D1}" srcId="{4DC1ACA8-D798-48CD-8111-906B8ED7BFE3}" destId="{AE8A15F2-B075-4723-8DB6-9DF37DEABC2D}" srcOrd="3" destOrd="0" parTransId="{AEF1B7CE-60E0-4F71-A6BD-597383BF62F7}" sibTransId="{E525F5FA-C03E-402C-9337-8D3EA181E107}"/>
    <dgm:cxn modelId="{6CA6E37C-B9CE-4F07-9939-DE0566D669C0}" srcId="{3A7100E7-EDEE-42C0-BEFF-D274C510133B}" destId="{DD288525-C2FC-41E2-930E-56AD553D291D}" srcOrd="3" destOrd="0" parTransId="{68FB072C-DB55-49EA-8CAC-3F2E9A50CB33}" sibTransId="{8A17A19F-06EA-4CB3-B843-EF83B80B4096}"/>
    <dgm:cxn modelId="{4BA93AD3-BEA9-41DA-928C-0DF95A015F02}" srcId="{4DC1ACA8-D798-48CD-8111-906B8ED7BFE3}" destId="{B4945847-A7E6-4327-8A7E-3FA398B37C27}" srcOrd="1" destOrd="0" parTransId="{F061794F-365A-48F0-8387-85612B2E6B7B}" sibTransId="{9FD7A265-5109-4F12-868F-09D25A468DBB}"/>
    <dgm:cxn modelId="{02CB06E2-35EF-435D-84A2-CB084DC48705}" type="presOf" srcId="{AE8A15F2-B075-4723-8DB6-9DF37DEABC2D}" destId="{1E11DDA8-A36A-4ADA-8565-797A09B81E74}" srcOrd="0" destOrd="0" presId="urn:microsoft.com/office/officeart/2005/8/layout/lProcess2"/>
    <dgm:cxn modelId="{624114BB-604A-484D-A059-C7F26A84B266}" type="presOf" srcId="{2AEEE9E1-0DC5-47F0-8B8D-E6038E8A22E6}" destId="{42BDE6C9-19FC-41D5-9C32-5103B91654F7}" srcOrd="0" destOrd="0" presId="urn:microsoft.com/office/officeart/2005/8/layout/lProcess2"/>
    <dgm:cxn modelId="{2CC43A59-A6FF-4F86-AA49-B0CBBC271D39}" srcId="{E15C70A5-7771-4A8B-8CED-F10182963A02}" destId="{89AB9E27-8939-4799-954F-8677D3EA5B16}" srcOrd="2" destOrd="0" parTransId="{532FD01B-3887-42C1-8015-1BBAC7F08170}" sibTransId="{1A15A404-25BC-4071-8254-642EF258EB8F}"/>
    <dgm:cxn modelId="{00DB05E8-06A1-4FBD-A9FE-1366125BDC9E}" type="presOf" srcId="{DD288525-C2FC-41E2-930E-56AD553D291D}" destId="{15904CC5-0FDA-4A58-9C5B-BE809A1621F0}" srcOrd="0" destOrd="0" presId="urn:microsoft.com/office/officeart/2005/8/layout/lProcess2"/>
    <dgm:cxn modelId="{506E272F-84E7-4BF0-BE92-207018B8BE28}" srcId="{0E3CED8A-0E40-43F9-9E73-7C92A1E13B73}" destId="{4DC1ACA8-D798-48CD-8111-906B8ED7BFE3}" srcOrd="2" destOrd="0" parTransId="{58ECDF17-9E74-4BE3-BA65-51EEF6D299FC}" sibTransId="{0B743587-40EF-4CEC-BCF0-8309BF749D88}"/>
    <dgm:cxn modelId="{854E4C7E-333C-4C83-BFCB-8D23109A1523}" type="presOf" srcId="{F8AA4293-8014-45A6-9426-7C8318F0796E}" destId="{3323C1B9-D4BE-4666-8668-4F385A4056B5}" srcOrd="0" destOrd="0" presId="urn:microsoft.com/office/officeart/2005/8/layout/lProcess2"/>
    <dgm:cxn modelId="{B3E073B9-50BE-42B3-AECE-03738792A628}" srcId="{3A7100E7-EDEE-42C0-BEFF-D274C510133B}" destId="{E623E34B-0106-422C-9462-D53D2B31014E}" srcOrd="1" destOrd="0" parTransId="{33DB155C-7113-4151-B6F5-DD2692D4B0C4}" sibTransId="{B25D1DA2-A517-4078-86CB-A965C14A02A6}"/>
    <dgm:cxn modelId="{82CC856C-12C6-49E1-A43E-F39EA968D5F5}" type="presOf" srcId="{81A7B81C-5D2C-460C-837B-E9654AE389D7}" destId="{E0562E35-9DEA-40F1-A2B4-764AC3AD0777}"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AAC2AFB4-E1E4-4151-A6A7-63E197188F9B}" srcId="{F4150EDC-B087-44C2-AE61-24EF35853D88}" destId="{18F4EEBC-954B-48CB-B7A9-5A670CFBFD78}" srcOrd="5" destOrd="0" parTransId="{E993D29A-5155-4B7A-9083-2ADC49457917}" sibTransId="{517E0AC3-42EF-4BE9-B444-3E8349D594EC}"/>
    <dgm:cxn modelId="{5AFCFA22-1EEE-41EE-8409-ABA89A90C44F}" srcId="{F4150EDC-B087-44C2-AE61-24EF35853D88}" destId="{863343A0-C288-4DA9-8DED-D744B3249953}" srcOrd="1" destOrd="0" parTransId="{E84BAFFC-E372-467E-93CA-14CA4133DB9D}" sibTransId="{5884FAED-4709-40ED-AB56-A389F9E46DF2}"/>
    <dgm:cxn modelId="{EF8DD977-1A26-45AD-AEF0-3C3A9057D4FC}" srcId="{0E3CED8A-0E40-43F9-9E73-7C92A1E13B73}" destId="{F4150EDC-B087-44C2-AE61-24EF35853D88}" srcOrd="4" destOrd="0" parTransId="{98BF297A-5222-4174-A577-E8BC42B4398A}" sibTransId="{6296593B-165F-4283-9DF3-732880E0996B}"/>
    <dgm:cxn modelId="{19A8E526-3E64-4C4E-B7C5-41972471D97A}" type="presOf" srcId="{3A63BF0F-FA4E-44A4-A416-3620DFAB2E3E}" destId="{34297E8C-0BB9-4041-9914-5AE984485AE4}" srcOrd="0" destOrd="0" presId="urn:microsoft.com/office/officeart/2005/8/layout/lProcess2"/>
    <dgm:cxn modelId="{3F5384A1-B5FC-4E52-BCF0-F2B214E9FC4F}" type="presOf" srcId="{EA6877A3-FEC9-493F-BF7B-1FA98CEB413D}" destId="{DB920F1C-AD2C-455B-9173-653D279A597D}" srcOrd="0" destOrd="0" presId="urn:microsoft.com/office/officeart/2005/8/layout/lProcess2"/>
    <dgm:cxn modelId="{FDE599A3-3AF7-4DF9-9D0D-FFB721F1E3A7}" type="presOf" srcId="{307EAEEB-7F7B-4E61-B03D-FAC45AEF3DEE}" destId="{BC972700-1603-4FC9-A208-051C4CA26B14}" srcOrd="0" destOrd="0" presId="urn:microsoft.com/office/officeart/2005/8/layout/lProcess2"/>
    <dgm:cxn modelId="{88F14950-E0DA-4D83-BFB1-8AA897D5EA09}" type="presOf" srcId="{E623E34B-0106-422C-9462-D53D2B31014E}" destId="{4F5626B8-27A5-4F21-B35B-17E4B9C6B607}" srcOrd="0" destOrd="0" presId="urn:microsoft.com/office/officeart/2005/8/layout/lProcess2"/>
    <dgm:cxn modelId="{B791DAF8-8DEE-4602-B131-B3D19D03883F}" srcId="{3A7100E7-EDEE-42C0-BEFF-D274C510133B}" destId="{AB0C6C21-FBBF-4DCE-977F-6164A72977BD}" srcOrd="0" destOrd="0" parTransId="{8108A58D-DC3F-48E3-9CD3-92EFA841E667}" sibTransId="{8AEA70E0-BCA5-48F1-8524-584908151A9D}"/>
    <dgm:cxn modelId="{73E00E09-BD04-4B9A-AD12-D871BACB29D8}" srcId="{3A7100E7-EDEE-42C0-BEFF-D274C510133B}" destId="{66E3944F-336F-4F33-953D-0B78FA57CF30}" srcOrd="2" destOrd="0" parTransId="{EC196A6D-F5B7-4791-8062-9A1780066C4A}" sibTransId="{B7D38D88-9926-4345-85E3-8C4E1044958E}"/>
    <dgm:cxn modelId="{9CF75D6C-3881-4CAE-9B34-19285A3997BE}" type="presOf" srcId="{788A906B-5853-4531-9B79-93F7DA8E984F}" destId="{1807CE50-44BE-412E-8915-2B863DA4F00B}" srcOrd="0" destOrd="0" presId="urn:microsoft.com/office/officeart/2005/8/layout/lProcess2"/>
    <dgm:cxn modelId="{906C9B2F-6C1A-40BA-878D-06F667C3E9D9}" srcId="{3A7100E7-EDEE-42C0-BEFF-D274C510133B}" destId="{81EC524A-1D04-4053-8B39-0DCDF337A94E}" srcOrd="4" destOrd="0" parTransId="{03D907BD-560E-41AA-95E6-DEF90B76E1B3}" sibTransId="{414B1014-15B4-41CD-A153-21933B735027}"/>
    <dgm:cxn modelId="{36BEDE2F-6AAC-4089-88F1-6BCAFDD99039}" type="presParOf" srcId="{7E0A27D5-0C37-4216-8372-C8C06B428819}" destId="{16B4A8BE-35FD-4E09-A73D-29FA972FA2D8}" srcOrd="0" destOrd="0" presId="urn:microsoft.com/office/officeart/2005/8/layout/lProcess2"/>
    <dgm:cxn modelId="{80AFA4AA-86F5-4ACD-91C0-B706D278AC96}" type="presParOf" srcId="{16B4A8BE-35FD-4E09-A73D-29FA972FA2D8}" destId="{E67357D1-B101-4018-81A6-3F8D6F8C482F}" srcOrd="0" destOrd="0" presId="urn:microsoft.com/office/officeart/2005/8/layout/lProcess2"/>
    <dgm:cxn modelId="{1D68EE9E-A747-46A5-BB73-4D0E0FEBEF0E}" type="presParOf" srcId="{16B4A8BE-35FD-4E09-A73D-29FA972FA2D8}" destId="{B6BBCA97-6AFD-464C-9191-53E81446286F}" srcOrd="1" destOrd="0" presId="urn:microsoft.com/office/officeart/2005/8/layout/lProcess2"/>
    <dgm:cxn modelId="{4104A745-FDC7-46EA-96A2-A3A7092AE9D4}" type="presParOf" srcId="{16B4A8BE-35FD-4E09-A73D-29FA972FA2D8}" destId="{DCE796E6-8E67-4B0E-94F9-462484ABB115}" srcOrd="2" destOrd="0" presId="urn:microsoft.com/office/officeart/2005/8/layout/lProcess2"/>
    <dgm:cxn modelId="{21E6E28D-D02B-488D-AF62-9D8371EDB933}" type="presParOf" srcId="{DCE796E6-8E67-4B0E-94F9-462484ABB115}" destId="{6BDDFB29-7F72-4DBE-B56A-19ED295EA2C2}" srcOrd="0" destOrd="0" presId="urn:microsoft.com/office/officeart/2005/8/layout/lProcess2"/>
    <dgm:cxn modelId="{B10400F5-5D97-439E-BDB5-51A79D508091}" type="presParOf" srcId="{6BDDFB29-7F72-4DBE-B56A-19ED295EA2C2}" destId="{6A19D7AA-4CAE-4266-9A8A-8DA44CF10103}" srcOrd="0" destOrd="0" presId="urn:microsoft.com/office/officeart/2005/8/layout/lProcess2"/>
    <dgm:cxn modelId="{03A6E7C6-6D1F-4D19-8128-7A9A8A06638C}" type="presParOf" srcId="{6BDDFB29-7F72-4DBE-B56A-19ED295EA2C2}" destId="{2F44DB33-3A0D-48F9-AFC4-59D9FBB8EF5C}" srcOrd="1" destOrd="0" presId="urn:microsoft.com/office/officeart/2005/8/layout/lProcess2"/>
    <dgm:cxn modelId="{4D77AF7F-5E50-4135-9898-6ABE5D4637F6}" type="presParOf" srcId="{6BDDFB29-7F72-4DBE-B56A-19ED295EA2C2}" destId="{548AB339-58FE-477F-A06E-424F2F72BFB6}" srcOrd="2" destOrd="0" presId="urn:microsoft.com/office/officeart/2005/8/layout/lProcess2"/>
    <dgm:cxn modelId="{15C6FF99-3F8F-4C5E-AF4C-2AEC16175D89}" type="presParOf" srcId="{6BDDFB29-7F72-4DBE-B56A-19ED295EA2C2}" destId="{61653D20-FC7E-4208-B362-E335FBE8DB0F}" srcOrd="3" destOrd="0" presId="urn:microsoft.com/office/officeart/2005/8/layout/lProcess2"/>
    <dgm:cxn modelId="{53E07318-0331-409E-B0B7-072A700CF06F}" type="presParOf" srcId="{6BDDFB29-7F72-4DBE-B56A-19ED295EA2C2}" destId="{5E7E9E86-F7AF-463F-9CB1-06D9B81CF023}" srcOrd="4" destOrd="0" presId="urn:microsoft.com/office/officeart/2005/8/layout/lProcess2"/>
    <dgm:cxn modelId="{97954ACB-C0D2-4632-8817-D6F55B575071}" type="presParOf" srcId="{6BDDFB29-7F72-4DBE-B56A-19ED295EA2C2}" destId="{E0B0E07D-2697-4765-8404-6A6D4FB5837C}" srcOrd="5" destOrd="0" presId="urn:microsoft.com/office/officeart/2005/8/layout/lProcess2"/>
    <dgm:cxn modelId="{65FA3360-25EB-444A-952E-980A71D193CC}" type="presParOf" srcId="{6BDDFB29-7F72-4DBE-B56A-19ED295EA2C2}" destId="{789A3B52-EFD4-41F9-BF0E-5F7CB37990A9}" srcOrd="6" destOrd="0" presId="urn:microsoft.com/office/officeart/2005/8/layout/lProcess2"/>
    <dgm:cxn modelId="{30CE3DC6-75C3-4ED2-A581-C229C78BABF3}" type="presParOf" srcId="{6BDDFB29-7F72-4DBE-B56A-19ED295EA2C2}" destId="{5DB76D34-1044-4688-9ACA-8DEB3A6E7F3B}" srcOrd="7" destOrd="0" presId="urn:microsoft.com/office/officeart/2005/8/layout/lProcess2"/>
    <dgm:cxn modelId="{E1547588-DA8D-4CB5-AE87-117D9B786F2A}" type="presParOf" srcId="{6BDDFB29-7F72-4DBE-B56A-19ED295EA2C2}" destId="{0223BA96-C385-49EB-852A-489173AECDA3}" srcOrd="8" destOrd="0" presId="urn:microsoft.com/office/officeart/2005/8/layout/lProcess2"/>
    <dgm:cxn modelId="{33514725-F64B-4687-A9A8-C45F390116FD}" type="presParOf" srcId="{6BDDFB29-7F72-4DBE-B56A-19ED295EA2C2}" destId="{BE23B805-494C-4BE6-B2CB-0F5C84E5462E}" srcOrd="9" destOrd="0" presId="urn:microsoft.com/office/officeart/2005/8/layout/lProcess2"/>
    <dgm:cxn modelId="{D5F0B7BF-6ED7-4D92-9CA2-76A7AF7B9365}" type="presParOf" srcId="{6BDDFB29-7F72-4DBE-B56A-19ED295EA2C2}" destId="{431565B2-4028-4D50-9E37-BAF88199FDAB}" srcOrd="10" destOrd="0" presId="urn:microsoft.com/office/officeart/2005/8/layout/lProcess2"/>
    <dgm:cxn modelId="{D8BB8475-6D9A-4548-B55B-DB93065ABE27}" type="presParOf" srcId="{7E0A27D5-0C37-4216-8372-C8C06B428819}" destId="{286FB204-4A8B-4A62-A257-C469F55535A6}" srcOrd="1" destOrd="0" presId="urn:microsoft.com/office/officeart/2005/8/layout/lProcess2"/>
    <dgm:cxn modelId="{7A6DECAC-8965-420F-A2F6-D6422B43C16C}" type="presParOf" srcId="{7E0A27D5-0C37-4216-8372-C8C06B428819}" destId="{C500B342-60BB-4BA4-B9CE-ACF13D312E13}" srcOrd="2" destOrd="0" presId="urn:microsoft.com/office/officeart/2005/8/layout/lProcess2"/>
    <dgm:cxn modelId="{A23E9B1B-5B38-48CC-8386-5A80C7A3BA2D}" type="presParOf" srcId="{C500B342-60BB-4BA4-B9CE-ACF13D312E13}" destId="{3323C1B9-D4BE-4666-8668-4F385A4056B5}" srcOrd="0" destOrd="0" presId="urn:microsoft.com/office/officeart/2005/8/layout/lProcess2"/>
    <dgm:cxn modelId="{E146E915-8314-44B3-97DA-1D53A6A34FFF}" type="presParOf" srcId="{C500B342-60BB-4BA4-B9CE-ACF13D312E13}" destId="{2A3C16B3-ED00-4B1E-B898-A458717F1158}" srcOrd="1" destOrd="0" presId="urn:microsoft.com/office/officeart/2005/8/layout/lProcess2"/>
    <dgm:cxn modelId="{70573C15-6CAD-4E17-BFF6-654A23EF5DE1}" type="presParOf" srcId="{C500B342-60BB-4BA4-B9CE-ACF13D312E13}" destId="{CB31DB9B-08A8-4E32-B4EF-B5D5911F8CA6}" srcOrd="2" destOrd="0" presId="urn:microsoft.com/office/officeart/2005/8/layout/lProcess2"/>
    <dgm:cxn modelId="{F34A4028-5FC0-470C-90AA-176D3AC94E87}" type="presParOf" srcId="{CB31DB9B-08A8-4E32-B4EF-B5D5911F8CA6}" destId="{B5D1DEE8-A142-4017-9AED-9B25043034A7}" srcOrd="0" destOrd="0" presId="urn:microsoft.com/office/officeart/2005/8/layout/lProcess2"/>
    <dgm:cxn modelId="{C04B474B-BC19-438D-A671-B29C4A2A5B3E}" type="presParOf" srcId="{B5D1DEE8-A142-4017-9AED-9B25043034A7}" destId="{34297E8C-0BB9-4041-9914-5AE984485AE4}" srcOrd="0" destOrd="0" presId="urn:microsoft.com/office/officeart/2005/8/layout/lProcess2"/>
    <dgm:cxn modelId="{3C5D24BB-8782-43DD-B061-92C602D2FCB6}" type="presParOf" srcId="{B5D1DEE8-A142-4017-9AED-9B25043034A7}" destId="{96F92DD0-CD24-42C1-AA87-FED5FCED77CD}" srcOrd="1" destOrd="0" presId="urn:microsoft.com/office/officeart/2005/8/layout/lProcess2"/>
    <dgm:cxn modelId="{E6157BAF-0F71-4437-8561-E2DE87DD97C7}" type="presParOf" srcId="{B5D1DEE8-A142-4017-9AED-9B25043034A7}" destId="{1F4FC29C-C59C-48F5-9165-BA9501B1EFEC}" srcOrd="2" destOrd="0" presId="urn:microsoft.com/office/officeart/2005/8/layout/lProcess2"/>
    <dgm:cxn modelId="{3B4020B2-9E90-4D85-8556-1AAF0CAA6CB7}" type="presParOf" srcId="{B5D1DEE8-A142-4017-9AED-9B25043034A7}" destId="{0FF9B88D-83D7-42CF-A631-D0D8A94B08A4}" srcOrd="3" destOrd="0" presId="urn:microsoft.com/office/officeart/2005/8/layout/lProcess2"/>
    <dgm:cxn modelId="{A477FB39-DE00-4751-A361-C774213A4120}" type="presParOf" srcId="{B5D1DEE8-A142-4017-9AED-9B25043034A7}" destId="{1807CE50-44BE-412E-8915-2B863DA4F00B}" srcOrd="4" destOrd="0" presId="urn:microsoft.com/office/officeart/2005/8/layout/lProcess2"/>
    <dgm:cxn modelId="{5FBDEB05-57FC-4223-8E13-B75AF0643446}" type="presParOf" srcId="{B5D1DEE8-A142-4017-9AED-9B25043034A7}" destId="{DB8EAEDF-D03C-4BE1-959B-8E0729ADBFED}" srcOrd="5" destOrd="0" presId="urn:microsoft.com/office/officeart/2005/8/layout/lProcess2"/>
    <dgm:cxn modelId="{64893C3F-B065-43C2-A14E-75139BB00F2A}" type="presParOf" srcId="{B5D1DEE8-A142-4017-9AED-9B25043034A7}" destId="{DB920F1C-AD2C-455B-9173-653D279A597D}" srcOrd="6" destOrd="0" presId="urn:microsoft.com/office/officeart/2005/8/layout/lProcess2"/>
    <dgm:cxn modelId="{5450F7C1-BF7E-4859-84CF-F1F720055B85}" type="presParOf" srcId="{B5D1DEE8-A142-4017-9AED-9B25043034A7}" destId="{78E9E720-2BD5-40C7-9348-A49CD664E38D}" srcOrd="7" destOrd="0" presId="urn:microsoft.com/office/officeart/2005/8/layout/lProcess2"/>
    <dgm:cxn modelId="{5FC3C8E0-77E6-44C6-AD00-951D38FF20E6}" type="presParOf" srcId="{B5D1DEE8-A142-4017-9AED-9B25043034A7}" destId="{2D794A68-6E29-4C08-9000-A4137DFDE1E9}" srcOrd="8" destOrd="0" presId="urn:microsoft.com/office/officeart/2005/8/layout/lProcess2"/>
    <dgm:cxn modelId="{12862537-1225-480C-8496-0B097ACCBE90}" type="presParOf" srcId="{B5D1DEE8-A142-4017-9AED-9B25043034A7}" destId="{17D9230D-2D1C-4ECF-B52D-420271E97CC3}" srcOrd="9" destOrd="0" presId="urn:microsoft.com/office/officeart/2005/8/layout/lProcess2"/>
    <dgm:cxn modelId="{C42F6D34-F1E2-45A9-A7B5-4EB8BC1F463C}" type="presParOf" srcId="{B5D1DEE8-A142-4017-9AED-9B25043034A7}" destId="{BC972700-1603-4FC9-A208-051C4CA26B14}" srcOrd="10" destOrd="0" presId="urn:microsoft.com/office/officeart/2005/8/layout/lProcess2"/>
    <dgm:cxn modelId="{1D155B65-0C1F-4F9A-8B5A-E21EED60E974}" type="presParOf" srcId="{7E0A27D5-0C37-4216-8372-C8C06B428819}" destId="{78D69BC6-B194-46BD-9262-5187B3F05CD2}" srcOrd="3" destOrd="0" presId="urn:microsoft.com/office/officeart/2005/8/layout/lProcess2"/>
    <dgm:cxn modelId="{5B558DF7-338A-4C88-8091-BC2C0EEECDD1}" type="presParOf" srcId="{7E0A27D5-0C37-4216-8372-C8C06B428819}" destId="{BC3BE507-A1AE-4845-A3C7-0BD968EEBEB0}" srcOrd="4" destOrd="0" presId="urn:microsoft.com/office/officeart/2005/8/layout/lProcess2"/>
    <dgm:cxn modelId="{4E0C451D-6E8E-4324-8952-D1E92F56C73D}" type="presParOf" srcId="{BC3BE507-A1AE-4845-A3C7-0BD968EEBEB0}" destId="{2695C7FD-7904-44D0-A031-1DFF42EEC4FB}" srcOrd="0" destOrd="0" presId="urn:microsoft.com/office/officeart/2005/8/layout/lProcess2"/>
    <dgm:cxn modelId="{0E954725-72EC-403A-99DA-D56C313F835B}" type="presParOf" srcId="{BC3BE507-A1AE-4845-A3C7-0BD968EEBEB0}" destId="{3457C4A2-250A-4A9A-8A81-928D80B32FBB}" srcOrd="1" destOrd="0" presId="urn:microsoft.com/office/officeart/2005/8/layout/lProcess2"/>
    <dgm:cxn modelId="{BF05F7E3-FACA-4983-923A-D1C57466ABEC}" type="presParOf" srcId="{BC3BE507-A1AE-4845-A3C7-0BD968EEBEB0}" destId="{05D0A6E4-7BD0-4278-97A8-BDCC25854589}" srcOrd="2" destOrd="0" presId="urn:microsoft.com/office/officeart/2005/8/layout/lProcess2"/>
    <dgm:cxn modelId="{19A2AF3A-97A5-471E-AA74-F2DB69D6D970}" type="presParOf" srcId="{05D0A6E4-7BD0-4278-97A8-BDCC25854589}" destId="{49C21604-D8B0-4B5B-BC35-2FACA32BFE99}" srcOrd="0" destOrd="0" presId="urn:microsoft.com/office/officeart/2005/8/layout/lProcess2"/>
    <dgm:cxn modelId="{31A0FE5E-F10C-4089-AAAA-BA8EB8AF8885}" type="presParOf" srcId="{49C21604-D8B0-4B5B-BC35-2FACA32BFE99}" destId="{89B6C7A2-FFB9-4DA8-9FCC-5501C9F92802}" srcOrd="0" destOrd="0" presId="urn:microsoft.com/office/officeart/2005/8/layout/lProcess2"/>
    <dgm:cxn modelId="{505BE552-0A51-4DB2-9285-CB924423FE16}" type="presParOf" srcId="{49C21604-D8B0-4B5B-BC35-2FACA32BFE99}" destId="{FC65E530-4FC0-41BB-A619-4C84DDF0BD0A}" srcOrd="1" destOrd="0" presId="urn:microsoft.com/office/officeart/2005/8/layout/lProcess2"/>
    <dgm:cxn modelId="{748E6F49-A1A0-41D0-9A13-D95D3C27F77D}" type="presParOf" srcId="{49C21604-D8B0-4B5B-BC35-2FACA32BFE99}" destId="{8927EAB4-0239-495A-92F4-519BA43846BD}" srcOrd="2" destOrd="0" presId="urn:microsoft.com/office/officeart/2005/8/layout/lProcess2"/>
    <dgm:cxn modelId="{C990D812-B1AC-4403-9293-A42D6D96B983}" type="presParOf" srcId="{49C21604-D8B0-4B5B-BC35-2FACA32BFE99}" destId="{4039E45F-A0EC-46E2-9A32-88859BDAE264}" srcOrd="3" destOrd="0" presId="urn:microsoft.com/office/officeart/2005/8/layout/lProcess2"/>
    <dgm:cxn modelId="{B18696EE-4875-4ED4-9CEB-23103D6DA88F}" type="presParOf" srcId="{49C21604-D8B0-4B5B-BC35-2FACA32BFE99}" destId="{2BB0F798-F8A4-4F2C-81E3-3026BC1EAE9E}" srcOrd="4" destOrd="0" presId="urn:microsoft.com/office/officeart/2005/8/layout/lProcess2"/>
    <dgm:cxn modelId="{40145E6A-13E8-4FBA-B15C-4811DD81A7B5}" type="presParOf" srcId="{49C21604-D8B0-4B5B-BC35-2FACA32BFE99}" destId="{B8DE40BE-3797-4C96-AB29-56472EFFDAED}" srcOrd="5" destOrd="0" presId="urn:microsoft.com/office/officeart/2005/8/layout/lProcess2"/>
    <dgm:cxn modelId="{ADEF3A63-6155-4EE9-B8C2-C8CE7210CAD9}" type="presParOf" srcId="{49C21604-D8B0-4B5B-BC35-2FACA32BFE99}" destId="{1E11DDA8-A36A-4ADA-8565-797A09B81E74}" srcOrd="6" destOrd="0" presId="urn:microsoft.com/office/officeart/2005/8/layout/lProcess2"/>
    <dgm:cxn modelId="{611CBE31-028C-4D9D-844D-DF052A16639F}" type="presParOf" srcId="{7E0A27D5-0C37-4216-8372-C8C06B428819}" destId="{3072CE20-DC4A-4ACE-94E4-522A68529558}" srcOrd="5" destOrd="0" presId="urn:microsoft.com/office/officeart/2005/8/layout/lProcess2"/>
    <dgm:cxn modelId="{326954F7-803C-4F07-B82B-507FDDE4DBDC}" type="presParOf" srcId="{7E0A27D5-0C37-4216-8372-C8C06B428819}" destId="{C3810A53-DDF7-4789-B677-CC7EB3B23BD8}" srcOrd="6" destOrd="0" presId="urn:microsoft.com/office/officeart/2005/8/layout/lProcess2"/>
    <dgm:cxn modelId="{9EF05BBB-E236-4131-8703-639FDA61DE98}" type="presParOf" srcId="{C3810A53-DDF7-4789-B677-CC7EB3B23BD8}" destId="{4BA18056-4C13-4F88-93FA-56C7C15AC4B9}" srcOrd="0" destOrd="0" presId="urn:microsoft.com/office/officeart/2005/8/layout/lProcess2"/>
    <dgm:cxn modelId="{CC2D8759-F740-44EE-B714-822A3C4F2F16}" type="presParOf" srcId="{C3810A53-DDF7-4789-B677-CC7EB3B23BD8}" destId="{27413A7B-AD05-456E-A0ED-32C896111249}" srcOrd="1" destOrd="0" presId="urn:microsoft.com/office/officeart/2005/8/layout/lProcess2"/>
    <dgm:cxn modelId="{25AA0C71-2E3D-4C14-9834-6CE397248C98}" type="presParOf" srcId="{C3810A53-DDF7-4789-B677-CC7EB3B23BD8}" destId="{4D68B184-B89F-462B-B5C4-82957B47B4E4}" srcOrd="2" destOrd="0" presId="urn:microsoft.com/office/officeart/2005/8/layout/lProcess2"/>
    <dgm:cxn modelId="{A795E5C3-9A0E-4A7B-8A00-81EDE7EC96E3}" type="presParOf" srcId="{4D68B184-B89F-462B-B5C4-82957B47B4E4}" destId="{4E908470-C30C-4FBD-89CE-8CA016966894}" srcOrd="0" destOrd="0" presId="urn:microsoft.com/office/officeart/2005/8/layout/lProcess2"/>
    <dgm:cxn modelId="{028DCB8D-91A2-474C-B174-0F5B3AB75CCF}" type="presParOf" srcId="{4E908470-C30C-4FBD-89CE-8CA016966894}" destId="{A9ED2DE4-6256-46F0-826C-2BB896472834}" srcOrd="0" destOrd="0" presId="urn:microsoft.com/office/officeart/2005/8/layout/lProcess2"/>
    <dgm:cxn modelId="{38FCD6C9-0101-4A10-BFB4-6BF0CD93F9D3}" type="presParOf" srcId="{4E908470-C30C-4FBD-89CE-8CA016966894}" destId="{3A8D0DD4-E035-486F-9070-DC6E50B83B8B}" srcOrd="1" destOrd="0" presId="urn:microsoft.com/office/officeart/2005/8/layout/lProcess2"/>
    <dgm:cxn modelId="{2062E1A8-83DB-4F9F-A0FF-1D38A4BDBB87}" type="presParOf" srcId="{4E908470-C30C-4FBD-89CE-8CA016966894}" destId="{4F5626B8-27A5-4F21-B35B-17E4B9C6B607}" srcOrd="2" destOrd="0" presId="urn:microsoft.com/office/officeart/2005/8/layout/lProcess2"/>
    <dgm:cxn modelId="{6C750881-B4D3-4882-82F3-5C3916EB7D57}" type="presParOf" srcId="{4E908470-C30C-4FBD-89CE-8CA016966894}" destId="{8D0E1DD4-2D46-4346-A4A1-FD139F49EE4F}" srcOrd="3" destOrd="0" presId="urn:microsoft.com/office/officeart/2005/8/layout/lProcess2"/>
    <dgm:cxn modelId="{25E535FC-B4D8-4729-B8D3-234C2DEEA7A4}" type="presParOf" srcId="{4E908470-C30C-4FBD-89CE-8CA016966894}" destId="{039E4C6A-91C2-4207-AB3E-3A836A5280E3}" srcOrd="4" destOrd="0" presId="urn:microsoft.com/office/officeart/2005/8/layout/lProcess2"/>
    <dgm:cxn modelId="{CBC45804-113C-448C-A7CE-4D1398F69414}" type="presParOf" srcId="{4E908470-C30C-4FBD-89CE-8CA016966894}" destId="{8491D99A-67C0-4236-959A-E8F8828C2248}" srcOrd="5" destOrd="0" presId="urn:microsoft.com/office/officeart/2005/8/layout/lProcess2"/>
    <dgm:cxn modelId="{ED8A5AF0-E822-48E2-80E1-9A400BFF4CB2}" type="presParOf" srcId="{4E908470-C30C-4FBD-89CE-8CA016966894}" destId="{15904CC5-0FDA-4A58-9C5B-BE809A1621F0}" srcOrd="6" destOrd="0" presId="urn:microsoft.com/office/officeart/2005/8/layout/lProcess2"/>
    <dgm:cxn modelId="{6214E649-6AB5-42F3-9A1F-B6B9B38F271B}" type="presParOf" srcId="{4E908470-C30C-4FBD-89CE-8CA016966894}" destId="{61BCD8BE-F1AC-441C-868B-6FFF1F9C7FF9}" srcOrd="7" destOrd="0" presId="urn:microsoft.com/office/officeart/2005/8/layout/lProcess2"/>
    <dgm:cxn modelId="{C108FC64-57DA-4A56-868C-2B9F6E3FACA8}" type="presParOf" srcId="{4E908470-C30C-4FBD-89CE-8CA016966894}" destId="{DCACAD52-561D-49BD-B203-263B10DA245B}" srcOrd="8" destOrd="0" presId="urn:microsoft.com/office/officeart/2005/8/layout/lProcess2"/>
    <dgm:cxn modelId="{7EE2E195-5616-4BB7-A5A4-332009FA7595}" type="presParOf" srcId="{7E0A27D5-0C37-4216-8372-C8C06B428819}" destId="{88A3D356-5721-4178-A2F2-80867B4CAC9D}" srcOrd="7" destOrd="0" presId="urn:microsoft.com/office/officeart/2005/8/layout/lProcess2"/>
    <dgm:cxn modelId="{40F3C252-10B0-4032-85CB-DBC61F3125E4}" type="presParOf" srcId="{7E0A27D5-0C37-4216-8372-C8C06B428819}" destId="{69AE9724-3EE5-4496-8853-F91CB4EA48EA}" srcOrd="8" destOrd="0" presId="urn:microsoft.com/office/officeart/2005/8/layout/lProcess2"/>
    <dgm:cxn modelId="{AFB24459-9C34-436C-BA4D-19E7B167831F}" type="presParOf" srcId="{69AE9724-3EE5-4496-8853-F91CB4EA48EA}" destId="{D567847B-B1DB-446A-8339-1C799202CA08}" srcOrd="0" destOrd="0" presId="urn:microsoft.com/office/officeart/2005/8/layout/lProcess2"/>
    <dgm:cxn modelId="{272463AD-3711-45D9-9930-730FE5F9BE3C}" type="presParOf" srcId="{69AE9724-3EE5-4496-8853-F91CB4EA48EA}" destId="{698A51BF-8789-41FD-977E-486669FE48DB}" srcOrd="1" destOrd="0" presId="urn:microsoft.com/office/officeart/2005/8/layout/lProcess2"/>
    <dgm:cxn modelId="{D9CAD257-0255-4719-AE1B-F7D6D3C378E3}" type="presParOf" srcId="{69AE9724-3EE5-4496-8853-F91CB4EA48EA}" destId="{7F2A787A-467E-452D-BEF6-7AE7D0358FC0}" srcOrd="2" destOrd="0" presId="urn:microsoft.com/office/officeart/2005/8/layout/lProcess2"/>
    <dgm:cxn modelId="{A0788057-3D15-47BF-A371-7A93C266CAFD}" type="presParOf" srcId="{7F2A787A-467E-452D-BEF6-7AE7D0358FC0}" destId="{98BEFC16-737C-4438-81AA-523F9D62CDE6}" srcOrd="0" destOrd="0" presId="urn:microsoft.com/office/officeart/2005/8/layout/lProcess2"/>
    <dgm:cxn modelId="{FBF849DA-35A9-4967-9487-CE92708234CB}" type="presParOf" srcId="{98BEFC16-737C-4438-81AA-523F9D62CDE6}" destId="{42BDE6C9-19FC-41D5-9C32-5103B91654F7}" srcOrd="0" destOrd="0" presId="urn:microsoft.com/office/officeart/2005/8/layout/lProcess2"/>
    <dgm:cxn modelId="{3A8F44C2-31D0-41D8-8A91-E96ACEA50C60}" type="presParOf" srcId="{98BEFC16-737C-4438-81AA-523F9D62CDE6}" destId="{43E447F2-07A0-47DC-A4EB-920D91DDAD6B}" srcOrd="1" destOrd="0" presId="urn:microsoft.com/office/officeart/2005/8/layout/lProcess2"/>
    <dgm:cxn modelId="{A87F4429-9851-409E-AC57-4B535D89A849}" type="presParOf" srcId="{98BEFC16-737C-4438-81AA-523F9D62CDE6}" destId="{9049BF6C-8F3F-4B23-BCD3-CC5F03FB1BD9}" srcOrd="2" destOrd="0" presId="urn:microsoft.com/office/officeart/2005/8/layout/lProcess2"/>
    <dgm:cxn modelId="{BDA25540-7D5A-4B6B-A998-090C180CE90A}" type="presParOf" srcId="{98BEFC16-737C-4438-81AA-523F9D62CDE6}" destId="{31538EA0-DF4A-494E-B7DD-6266769989C7}" srcOrd="3" destOrd="0" presId="urn:microsoft.com/office/officeart/2005/8/layout/lProcess2"/>
    <dgm:cxn modelId="{47041DC0-3E5D-4C7E-A86B-D4B2E7036804}" type="presParOf" srcId="{98BEFC16-737C-4438-81AA-523F9D62CDE6}" destId="{7673FD11-19DE-4EDC-9E4F-28549F330156}" srcOrd="4" destOrd="0" presId="urn:microsoft.com/office/officeart/2005/8/layout/lProcess2"/>
    <dgm:cxn modelId="{92524728-C54D-4603-8478-DE887AA109BE}" type="presParOf" srcId="{98BEFC16-737C-4438-81AA-523F9D62CDE6}" destId="{0BD6ECBE-A84A-410D-B3D3-9C69DDA2466B}" srcOrd="5" destOrd="0" presId="urn:microsoft.com/office/officeart/2005/8/layout/lProcess2"/>
    <dgm:cxn modelId="{7A630DA7-58FD-4FC1-8047-1FD9975DA3EF}" type="presParOf" srcId="{98BEFC16-737C-4438-81AA-523F9D62CDE6}" destId="{C1BEDA55-B9C8-4C61-826A-D7D8598892A9}" srcOrd="6" destOrd="0" presId="urn:microsoft.com/office/officeart/2005/8/layout/lProcess2"/>
    <dgm:cxn modelId="{37CB0146-D563-4CDE-8657-E65F84692E71}" type="presParOf" srcId="{98BEFC16-737C-4438-81AA-523F9D62CDE6}" destId="{F4423B46-7EC3-4431-A773-B80177848FAD}" srcOrd="7" destOrd="0" presId="urn:microsoft.com/office/officeart/2005/8/layout/lProcess2"/>
    <dgm:cxn modelId="{FCB461E6-0F0E-4F32-80D1-764A3ECCBB42}" type="presParOf" srcId="{98BEFC16-737C-4438-81AA-523F9D62CDE6}" destId="{E0562E35-9DEA-40F1-A2B4-764AC3AD0777}" srcOrd="8" destOrd="0" presId="urn:microsoft.com/office/officeart/2005/8/layout/lProcess2"/>
    <dgm:cxn modelId="{D489DAED-A288-4868-BFC5-6C9F7F84BBCF}" type="presParOf" srcId="{98BEFC16-737C-4438-81AA-523F9D62CDE6}" destId="{596FCA04-D651-41E8-AC1F-97731E29EE9E}" srcOrd="9" destOrd="0" presId="urn:microsoft.com/office/officeart/2005/8/layout/lProcess2"/>
    <dgm:cxn modelId="{BF058CC7-1E6E-4BB6-842F-BE878D9AE6AC}" type="presParOf" srcId="{98BEFC16-737C-4438-81AA-523F9D62CDE6}" destId="{D49396EA-EBAE-4ADF-88B1-1FA6814E98B5}" srcOrd="10" destOrd="0" presId="urn:microsoft.com/office/officeart/2005/8/layout/lProcess2"/>
  </dgm:cxnLst>
  <dgm:bg/>
  <dgm:whole/>
</dgm:dataModel>
</file>

<file path=ppt/diagrams/data9.xml><?xml version="1.0" encoding="utf-8"?>
<dgm:dataModel xmlns:dgm="http://schemas.openxmlformats.org/drawingml/2006/diagram" xmlns:a="http://schemas.openxmlformats.org/drawingml/2006/main">
  <dgm:ptLst>
    <dgm:pt modelId="{0E3CED8A-0E40-43F9-9E73-7C92A1E13B73}"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E15C70A5-7771-4A8B-8CED-F10182963A02}">
      <dgm:prSet phldrT="[Text]"/>
      <dgm:spPr/>
      <dgm:t>
        <a:bodyPr/>
        <a:lstStyle/>
        <a:p>
          <a:r>
            <a:rPr lang="en-US" dirty="0" smtClean="0"/>
            <a:t>Planning</a:t>
          </a:r>
          <a:endParaRPr lang="en-GB" dirty="0"/>
        </a:p>
      </dgm:t>
    </dgm:pt>
    <dgm:pt modelId="{B5354490-35DF-406D-B345-FF739E44A537}" type="parTrans" cxnId="{735CB53A-F6E6-4B65-A859-43B93CF60763}">
      <dgm:prSet/>
      <dgm:spPr/>
      <dgm:t>
        <a:bodyPr/>
        <a:lstStyle/>
        <a:p>
          <a:endParaRPr lang="en-GB"/>
        </a:p>
      </dgm:t>
    </dgm:pt>
    <dgm:pt modelId="{6D81E917-BDA3-4E07-BEC0-76FBA9DFBEC8}" type="sibTrans" cxnId="{735CB53A-F6E6-4B65-A859-43B93CF60763}">
      <dgm:prSet/>
      <dgm:spPr/>
      <dgm:t>
        <a:bodyPr/>
        <a:lstStyle/>
        <a:p>
          <a:endParaRPr lang="en-GB"/>
        </a:p>
      </dgm:t>
    </dgm:pt>
    <dgm:pt modelId="{DC9608E3-FDE7-4288-A916-874CB316A705}">
      <dgm:prSet phldrT="[Text]"/>
      <dgm:spPr/>
      <dgm:t>
        <a:bodyPr/>
        <a:lstStyle/>
        <a:p>
          <a:r>
            <a:rPr lang="en-US" dirty="0" smtClean="0"/>
            <a:t>Project management</a:t>
          </a:r>
          <a:endParaRPr lang="en-GB" dirty="0"/>
        </a:p>
      </dgm:t>
    </dgm:pt>
    <dgm:pt modelId="{9418AC07-F404-4FE0-88E4-862038DED5FE}" type="parTrans" cxnId="{462BBAAE-0DF2-4050-9AE3-FE6809829A46}">
      <dgm:prSet/>
      <dgm:spPr/>
      <dgm:t>
        <a:bodyPr/>
        <a:lstStyle/>
        <a:p>
          <a:endParaRPr lang="en-GB"/>
        </a:p>
      </dgm:t>
    </dgm:pt>
    <dgm:pt modelId="{A932444E-9468-4D7F-81D4-A0593A0930F5}" type="sibTrans" cxnId="{462BBAAE-0DF2-4050-9AE3-FE6809829A46}">
      <dgm:prSet/>
      <dgm:spPr/>
      <dgm:t>
        <a:bodyPr/>
        <a:lstStyle/>
        <a:p>
          <a:endParaRPr lang="en-GB"/>
        </a:p>
      </dgm:t>
    </dgm:pt>
    <dgm:pt modelId="{89AB9E27-8939-4799-954F-8677D3EA5B16}">
      <dgm:prSet phldrT="[Text]"/>
      <dgm:spPr/>
      <dgm:t>
        <a:bodyPr/>
        <a:lstStyle/>
        <a:p>
          <a:r>
            <a:rPr lang="en-US" dirty="0" err="1" smtClean="0"/>
            <a:t>Programme</a:t>
          </a:r>
          <a:r>
            <a:rPr lang="en-US" dirty="0" smtClean="0"/>
            <a:t> Management</a:t>
          </a:r>
          <a:endParaRPr lang="en-GB" dirty="0"/>
        </a:p>
      </dgm:t>
    </dgm:pt>
    <dgm:pt modelId="{532FD01B-3887-42C1-8015-1BBAC7F08170}" type="parTrans" cxnId="{2CC43A59-A6FF-4F86-AA49-B0CBBC271D39}">
      <dgm:prSet/>
      <dgm:spPr/>
      <dgm:t>
        <a:bodyPr/>
        <a:lstStyle/>
        <a:p>
          <a:endParaRPr lang="en-GB"/>
        </a:p>
      </dgm:t>
    </dgm:pt>
    <dgm:pt modelId="{1A15A404-25BC-4071-8254-642EF258EB8F}" type="sibTrans" cxnId="{2CC43A59-A6FF-4F86-AA49-B0CBBC271D39}">
      <dgm:prSet/>
      <dgm:spPr/>
      <dgm:t>
        <a:bodyPr/>
        <a:lstStyle/>
        <a:p>
          <a:endParaRPr lang="en-GB"/>
        </a:p>
      </dgm:t>
    </dgm:pt>
    <dgm:pt modelId="{F8AA4293-8014-45A6-9426-7C8318F0796E}">
      <dgm:prSet phldrT="[Text]"/>
      <dgm:spPr/>
      <dgm:t>
        <a:bodyPr/>
        <a:lstStyle/>
        <a:p>
          <a:r>
            <a:rPr lang="en-US" dirty="0" smtClean="0"/>
            <a:t>Architecture &amp; Design</a:t>
          </a:r>
          <a:endParaRPr lang="en-GB" dirty="0"/>
        </a:p>
      </dgm:t>
    </dgm:pt>
    <dgm:pt modelId="{46865EC4-745E-4EC8-A517-1DA926B4AE1E}" type="parTrans" cxnId="{DC6593DA-9C67-4E7B-9B25-5DC8957BF73E}">
      <dgm:prSet/>
      <dgm:spPr/>
      <dgm:t>
        <a:bodyPr/>
        <a:lstStyle/>
        <a:p>
          <a:endParaRPr lang="en-GB"/>
        </a:p>
      </dgm:t>
    </dgm:pt>
    <dgm:pt modelId="{FC69040E-2BCC-4565-AF51-611F802349C4}" type="sibTrans" cxnId="{DC6593DA-9C67-4E7B-9B25-5DC8957BF73E}">
      <dgm:prSet/>
      <dgm:spPr/>
      <dgm:t>
        <a:bodyPr/>
        <a:lstStyle/>
        <a:p>
          <a:endParaRPr lang="en-GB"/>
        </a:p>
      </dgm:t>
    </dgm:pt>
    <dgm:pt modelId="{3A63BF0F-FA4E-44A4-A416-3620DFAB2E3E}">
      <dgm:prSet phldrT="[Text]"/>
      <dgm:spPr/>
      <dgm:t>
        <a:bodyPr/>
        <a:lstStyle/>
        <a:p>
          <a:r>
            <a:rPr lang="en-US" dirty="0" smtClean="0"/>
            <a:t>Service design</a:t>
          </a:r>
          <a:endParaRPr lang="en-GB" dirty="0"/>
        </a:p>
      </dgm:t>
    </dgm:pt>
    <dgm:pt modelId="{950753B3-69E0-4004-A167-0367032568E6}" type="parTrans" cxnId="{90886749-3790-42F3-9E14-B1BFAA6E0327}">
      <dgm:prSet/>
      <dgm:spPr/>
      <dgm:t>
        <a:bodyPr/>
        <a:lstStyle/>
        <a:p>
          <a:endParaRPr lang="en-GB"/>
        </a:p>
      </dgm:t>
    </dgm:pt>
    <dgm:pt modelId="{BA66F46D-C274-47DE-ACCF-4E908EDD22BF}" type="sibTrans" cxnId="{90886749-3790-42F3-9E14-B1BFAA6E0327}">
      <dgm:prSet/>
      <dgm:spPr/>
      <dgm:t>
        <a:bodyPr/>
        <a:lstStyle/>
        <a:p>
          <a:endParaRPr lang="en-GB"/>
        </a:p>
      </dgm:t>
    </dgm:pt>
    <dgm:pt modelId="{4DC1ACA8-D798-48CD-8111-906B8ED7BFE3}">
      <dgm:prSet phldrT="[Text]"/>
      <dgm:spPr/>
      <dgm:t>
        <a:bodyPr/>
        <a:lstStyle/>
        <a:p>
          <a:r>
            <a:rPr lang="en-US" dirty="0" smtClean="0"/>
            <a:t>Construction</a:t>
          </a:r>
          <a:endParaRPr lang="en-GB" dirty="0"/>
        </a:p>
      </dgm:t>
    </dgm:pt>
    <dgm:pt modelId="{58ECDF17-9E74-4BE3-BA65-51EEF6D299FC}" type="parTrans" cxnId="{506E272F-84E7-4BF0-BE92-207018B8BE28}">
      <dgm:prSet/>
      <dgm:spPr/>
      <dgm:t>
        <a:bodyPr/>
        <a:lstStyle/>
        <a:p>
          <a:endParaRPr lang="en-GB"/>
        </a:p>
      </dgm:t>
    </dgm:pt>
    <dgm:pt modelId="{0B743587-40EF-4CEC-BCF0-8309BF749D88}" type="sibTrans" cxnId="{506E272F-84E7-4BF0-BE92-207018B8BE28}">
      <dgm:prSet/>
      <dgm:spPr/>
      <dgm:t>
        <a:bodyPr/>
        <a:lstStyle/>
        <a:p>
          <a:endParaRPr lang="en-GB"/>
        </a:p>
      </dgm:t>
    </dgm:pt>
    <dgm:pt modelId="{B6425C1B-357F-482D-935F-DE65D0EB521D}">
      <dgm:prSet phldrT="[Text]"/>
      <dgm:spPr/>
      <dgm:t>
        <a:bodyPr/>
        <a:lstStyle/>
        <a:p>
          <a:r>
            <a:rPr lang="en-US" dirty="0" smtClean="0"/>
            <a:t>Service development</a:t>
          </a:r>
          <a:endParaRPr lang="en-GB" dirty="0"/>
        </a:p>
      </dgm:t>
    </dgm:pt>
    <dgm:pt modelId="{85D25218-CDCD-4067-9BBC-E14B45E43226}" type="parTrans" cxnId="{E0032136-3A97-41F2-A710-3FCCC25C4E51}">
      <dgm:prSet/>
      <dgm:spPr/>
      <dgm:t>
        <a:bodyPr/>
        <a:lstStyle/>
        <a:p>
          <a:endParaRPr lang="en-GB"/>
        </a:p>
      </dgm:t>
    </dgm:pt>
    <dgm:pt modelId="{D86FF9CB-2DE4-459C-A56A-3999AE71982E}" type="sibTrans" cxnId="{E0032136-3A97-41F2-A710-3FCCC25C4E51}">
      <dgm:prSet/>
      <dgm:spPr/>
      <dgm:t>
        <a:bodyPr/>
        <a:lstStyle/>
        <a:p>
          <a:endParaRPr lang="en-GB"/>
        </a:p>
      </dgm:t>
    </dgm:pt>
    <dgm:pt modelId="{3A7100E7-EDEE-42C0-BEFF-D274C510133B}">
      <dgm:prSet phldrT="[Text]"/>
      <dgm:spPr/>
      <dgm:t>
        <a:bodyPr/>
        <a:lstStyle/>
        <a:p>
          <a:r>
            <a:rPr lang="en-US" dirty="0" smtClean="0"/>
            <a:t>Deployment</a:t>
          </a:r>
          <a:endParaRPr lang="en-GB" dirty="0"/>
        </a:p>
      </dgm:t>
    </dgm:pt>
    <dgm:pt modelId="{92986A11-C70C-4A12-AC98-21BE9A9BAF69}" type="parTrans" cxnId="{93A7BEAF-2677-4D0A-9181-BC298C264727}">
      <dgm:prSet/>
      <dgm:spPr/>
      <dgm:t>
        <a:bodyPr/>
        <a:lstStyle/>
        <a:p>
          <a:endParaRPr lang="en-GB"/>
        </a:p>
      </dgm:t>
    </dgm:pt>
    <dgm:pt modelId="{1E9A7E31-2B58-4A1C-A30D-40C95404E77F}" type="sibTrans" cxnId="{93A7BEAF-2677-4D0A-9181-BC298C264727}">
      <dgm:prSet/>
      <dgm:spPr/>
      <dgm:t>
        <a:bodyPr/>
        <a:lstStyle/>
        <a:p>
          <a:endParaRPr lang="en-GB"/>
        </a:p>
      </dgm:t>
    </dgm:pt>
    <dgm:pt modelId="{F4150EDC-B087-44C2-AE61-24EF35853D88}">
      <dgm:prSet phldrT="[Text]"/>
      <dgm:spPr/>
      <dgm:t>
        <a:bodyPr/>
        <a:lstStyle/>
        <a:p>
          <a:r>
            <a:rPr lang="en-US" dirty="0" smtClean="0"/>
            <a:t>Management</a:t>
          </a:r>
          <a:endParaRPr lang="en-GB" dirty="0"/>
        </a:p>
      </dgm:t>
    </dgm:pt>
    <dgm:pt modelId="{98BF297A-5222-4174-A577-E8BC42B4398A}" type="parTrans" cxnId="{EF8DD977-1A26-45AD-AEF0-3C3A9057D4FC}">
      <dgm:prSet/>
      <dgm:spPr/>
      <dgm:t>
        <a:bodyPr/>
        <a:lstStyle/>
        <a:p>
          <a:endParaRPr lang="en-US"/>
        </a:p>
      </dgm:t>
    </dgm:pt>
    <dgm:pt modelId="{6296593B-165F-4283-9DF3-732880E0996B}" type="sibTrans" cxnId="{EF8DD977-1A26-45AD-AEF0-3C3A9057D4FC}">
      <dgm:prSet/>
      <dgm:spPr/>
      <dgm:t>
        <a:bodyPr/>
        <a:lstStyle/>
        <a:p>
          <a:endParaRPr lang="en-US"/>
        </a:p>
      </dgm:t>
    </dgm:pt>
    <dgm:pt modelId="{8FA84D37-3D37-412E-AAF3-C2932027290C}">
      <dgm:prSet phldrT="[Text]"/>
      <dgm:spPr/>
      <dgm:t>
        <a:bodyPr/>
        <a:lstStyle/>
        <a:p>
          <a:r>
            <a:rPr lang="en-US" dirty="0" smtClean="0"/>
            <a:t>Reporting</a:t>
          </a:r>
          <a:endParaRPr lang="en-GB" dirty="0"/>
        </a:p>
      </dgm:t>
    </dgm:pt>
    <dgm:pt modelId="{DA6C4B20-7932-4607-B4EF-AF60E428CD88}" type="parTrans" cxnId="{FBE327BF-A107-4999-92DA-07EAA5A8CF3A}">
      <dgm:prSet/>
      <dgm:spPr/>
      <dgm:t>
        <a:bodyPr/>
        <a:lstStyle/>
        <a:p>
          <a:endParaRPr lang="en-US"/>
        </a:p>
      </dgm:t>
    </dgm:pt>
    <dgm:pt modelId="{05140607-0448-404A-A744-FC3BEAB4A7A5}" type="sibTrans" cxnId="{FBE327BF-A107-4999-92DA-07EAA5A8CF3A}">
      <dgm:prSet/>
      <dgm:spPr/>
      <dgm:t>
        <a:bodyPr/>
        <a:lstStyle/>
        <a:p>
          <a:endParaRPr lang="en-US"/>
        </a:p>
      </dgm:t>
    </dgm:pt>
    <dgm:pt modelId="{45FFD5A9-89D0-4FA6-B747-D5E70603966B}">
      <dgm:prSet phldrT="[Text]"/>
      <dgm:spPr/>
      <dgm:t>
        <a:bodyPr/>
        <a:lstStyle/>
        <a:p>
          <a:r>
            <a:rPr lang="en-GB" dirty="0" smtClean="0"/>
            <a:t>Portfolio Management</a:t>
          </a:r>
          <a:endParaRPr lang="en-GB" dirty="0"/>
        </a:p>
      </dgm:t>
    </dgm:pt>
    <dgm:pt modelId="{526F48B2-3BFC-4C06-B43A-1D333FBF18C1}" type="parTrans" cxnId="{B3948517-F621-4561-B1DA-1DD00F605C90}">
      <dgm:prSet/>
      <dgm:spPr/>
      <dgm:t>
        <a:bodyPr/>
        <a:lstStyle/>
        <a:p>
          <a:endParaRPr lang="en-US"/>
        </a:p>
      </dgm:t>
    </dgm:pt>
    <dgm:pt modelId="{83173266-53B2-4F54-8CB9-26EB335DB9A4}" type="sibTrans" cxnId="{B3948517-F621-4561-B1DA-1DD00F605C90}">
      <dgm:prSet/>
      <dgm:spPr/>
      <dgm:t>
        <a:bodyPr/>
        <a:lstStyle/>
        <a:p>
          <a:endParaRPr lang="en-US"/>
        </a:p>
      </dgm:t>
    </dgm:pt>
    <dgm:pt modelId="{911A92E4-F034-4DAC-9BEA-FA2C5DC3F36D}">
      <dgm:prSet phldrT="[Text]"/>
      <dgm:spPr/>
      <dgm:t>
        <a:bodyPr/>
        <a:lstStyle/>
        <a:p>
          <a:r>
            <a:rPr lang="en-US" dirty="0" smtClean="0"/>
            <a:t>Event &amp; Schema design</a:t>
          </a:r>
          <a:endParaRPr lang="en-GB" dirty="0"/>
        </a:p>
      </dgm:t>
    </dgm:pt>
    <dgm:pt modelId="{535E7B7D-B992-4AB6-9D18-E16FA785EBA2}" type="parTrans" cxnId="{2EAB5AD8-E5BF-4E93-9D3A-6EE9BCB6C17E}">
      <dgm:prSet/>
      <dgm:spPr/>
      <dgm:t>
        <a:bodyPr/>
        <a:lstStyle/>
        <a:p>
          <a:endParaRPr lang="en-US"/>
        </a:p>
      </dgm:t>
    </dgm:pt>
    <dgm:pt modelId="{DBCD7DC9-3889-498A-9FCF-AAD34AE81DEE}" type="sibTrans" cxnId="{2EAB5AD8-E5BF-4E93-9D3A-6EE9BCB6C17E}">
      <dgm:prSet/>
      <dgm:spPr/>
      <dgm:t>
        <a:bodyPr/>
        <a:lstStyle/>
        <a:p>
          <a:endParaRPr lang="en-US"/>
        </a:p>
      </dgm:t>
    </dgm:pt>
    <dgm:pt modelId="{67A0C4A7-1145-4E59-B08E-17E363AF6B05}">
      <dgm:prSet phldrT="[Text]"/>
      <dgm:spPr/>
      <dgm:t>
        <a:bodyPr/>
        <a:lstStyle/>
        <a:p>
          <a:r>
            <a:rPr lang="en-US" dirty="0" smtClean="0"/>
            <a:t>Capability Assessment</a:t>
          </a:r>
          <a:endParaRPr lang="en-GB" dirty="0"/>
        </a:p>
      </dgm:t>
    </dgm:pt>
    <dgm:pt modelId="{676711B9-D201-428A-A020-8C2DF2775886}" type="parTrans" cxnId="{84FC16B4-A6E7-42FB-86CC-958C26FAFC07}">
      <dgm:prSet/>
      <dgm:spPr/>
      <dgm:t>
        <a:bodyPr/>
        <a:lstStyle/>
        <a:p>
          <a:endParaRPr lang="en-US"/>
        </a:p>
      </dgm:t>
    </dgm:pt>
    <dgm:pt modelId="{E733CEB4-CCA8-464A-BDF6-08366AC6BA34}" type="sibTrans" cxnId="{84FC16B4-A6E7-42FB-86CC-958C26FAFC07}">
      <dgm:prSet/>
      <dgm:spPr/>
      <dgm:t>
        <a:bodyPr/>
        <a:lstStyle/>
        <a:p>
          <a:endParaRPr lang="en-US"/>
        </a:p>
      </dgm:t>
    </dgm:pt>
    <dgm:pt modelId="{788A906B-5853-4531-9B79-93F7DA8E984F}">
      <dgm:prSet phldrT="[Text]"/>
      <dgm:spPr/>
      <dgm:t>
        <a:bodyPr/>
        <a:lstStyle/>
        <a:p>
          <a:r>
            <a:rPr lang="en-US" dirty="0" smtClean="0"/>
            <a:t>Policy / standards specification</a:t>
          </a:r>
          <a:endParaRPr lang="en-GB" dirty="0"/>
        </a:p>
      </dgm:t>
    </dgm:pt>
    <dgm:pt modelId="{5A3E2E4F-8464-41ED-894A-8E60A2D49158}" type="parTrans" cxnId="{63B63772-C02F-4CDA-8C9C-2D0D8662A91B}">
      <dgm:prSet/>
      <dgm:spPr/>
      <dgm:t>
        <a:bodyPr/>
        <a:lstStyle/>
        <a:p>
          <a:endParaRPr lang="en-US"/>
        </a:p>
      </dgm:t>
    </dgm:pt>
    <dgm:pt modelId="{FF3C985D-8E16-46B2-B4C2-0F9820A749C6}" type="sibTrans" cxnId="{63B63772-C02F-4CDA-8C9C-2D0D8662A91B}">
      <dgm:prSet/>
      <dgm:spPr/>
      <dgm:t>
        <a:bodyPr/>
        <a:lstStyle/>
        <a:p>
          <a:endParaRPr lang="en-US"/>
        </a:p>
      </dgm:t>
    </dgm:pt>
    <dgm:pt modelId="{B4945847-A7E6-4327-8A7E-3FA398B37C27}">
      <dgm:prSet phldrT="[Text]"/>
      <dgm:spPr/>
      <dgm:t>
        <a:bodyPr/>
        <a:lstStyle/>
        <a:p>
          <a:r>
            <a:rPr lang="en-US" dirty="0" smtClean="0"/>
            <a:t>Service testing</a:t>
          </a:r>
          <a:endParaRPr lang="en-GB" dirty="0"/>
        </a:p>
      </dgm:t>
    </dgm:pt>
    <dgm:pt modelId="{F061794F-365A-48F0-8387-85612B2E6B7B}" type="parTrans" cxnId="{4BA93AD3-BEA9-41DA-928C-0DF95A015F02}">
      <dgm:prSet/>
      <dgm:spPr/>
      <dgm:t>
        <a:bodyPr/>
        <a:lstStyle/>
        <a:p>
          <a:endParaRPr lang="en-US"/>
        </a:p>
      </dgm:t>
    </dgm:pt>
    <dgm:pt modelId="{9FD7A265-5109-4F12-868F-09D25A468DBB}" type="sibTrans" cxnId="{4BA93AD3-BEA9-41DA-928C-0DF95A015F02}">
      <dgm:prSet/>
      <dgm:spPr/>
      <dgm:t>
        <a:bodyPr/>
        <a:lstStyle/>
        <a:p>
          <a:endParaRPr lang="en-US"/>
        </a:p>
      </dgm:t>
    </dgm:pt>
    <dgm:pt modelId="{076F94D0-1E54-4B66-ACC8-0F5BA123E369}">
      <dgm:prSet phldrT="[Text]"/>
      <dgm:spPr/>
      <dgm:t>
        <a:bodyPr/>
        <a:lstStyle/>
        <a:p>
          <a:r>
            <a:rPr lang="en-US" dirty="0" smtClean="0"/>
            <a:t>Service publishing</a:t>
          </a:r>
          <a:endParaRPr lang="en-GB" dirty="0"/>
        </a:p>
      </dgm:t>
    </dgm:pt>
    <dgm:pt modelId="{ACCAA65A-8CEC-40D9-9108-7676CC011FED}" type="parTrans" cxnId="{0EBE0785-4071-425C-B5BF-FD870B2B9462}">
      <dgm:prSet/>
      <dgm:spPr/>
      <dgm:t>
        <a:bodyPr/>
        <a:lstStyle/>
        <a:p>
          <a:endParaRPr lang="en-US"/>
        </a:p>
      </dgm:t>
    </dgm:pt>
    <dgm:pt modelId="{19852BC5-EA67-4FA0-A9D5-33E940715CCC}" type="sibTrans" cxnId="{0EBE0785-4071-425C-B5BF-FD870B2B9462}">
      <dgm:prSet/>
      <dgm:spPr/>
      <dgm:t>
        <a:bodyPr/>
        <a:lstStyle/>
        <a:p>
          <a:endParaRPr lang="en-US"/>
        </a:p>
      </dgm:t>
    </dgm:pt>
    <dgm:pt modelId="{66E3944F-336F-4F33-953D-0B78FA57CF30}">
      <dgm:prSet phldrT="[Text]"/>
      <dgm:spPr/>
      <dgm:t>
        <a:bodyPr/>
        <a:lstStyle/>
        <a:p>
          <a:r>
            <a:rPr lang="en-US" dirty="0" smtClean="0"/>
            <a:t>Dependency Analysis</a:t>
          </a:r>
          <a:endParaRPr lang="en-GB" dirty="0"/>
        </a:p>
      </dgm:t>
    </dgm:pt>
    <dgm:pt modelId="{EC196A6D-F5B7-4791-8062-9A1780066C4A}" type="parTrans" cxnId="{73E00E09-BD04-4B9A-AD12-D871BACB29D8}">
      <dgm:prSet/>
      <dgm:spPr/>
      <dgm:t>
        <a:bodyPr/>
        <a:lstStyle/>
        <a:p>
          <a:endParaRPr lang="en-US"/>
        </a:p>
      </dgm:t>
    </dgm:pt>
    <dgm:pt modelId="{B7D38D88-9926-4345-85E3-8C4E1044958E}" type="sibTrans" cxnId="{73E00E09-BD04-4B9A-AD12-D871BACB29D8}">
      <dgm:prSet/>
      <dgm:spPr/>
      <dgm:t>
        <a:bodyPr/>
        <a:lstStyle/>
        <a:p>
          <a:endParaRPr lang="en-US"/>
        </a:p>
      </dgm:t>
    </dgm:pt>
    <dgm:pt modelId="{2AEEE9E1-0DC5-47F0-8B8D-E6038E8A22E6}">
      <dgm:prSet phldrT="[Text]"/>
      <dgm:spPr/>
      <dgm:t>
        <a:bodyPr/>
        <a:lstStyle/>
        <a:p>
          <a:r>
            <a:rPr lang="en-US" dirty="0" smtClean="0"/>
            <a:t>SLA enforcement</a:t>
          </a:r>
          <a:endParaRPr lang="en-GB" dirty="0"/>
        </a:p>
      </dgm:t>
    </dgm:pt>
    <dgm:pt modelId="{A7B51D02-4207-4FD2-8E28-8DE4DF84AF5F}" type="parTrans" cxnId="{D2DDAF70-E9FF-4C41-BB6C-452CE5E42C2B}">
      <dgm:prSet/>
      <dgm:spPr/>
      <dgm:t>
        <a:bodyPr/>
        <a:lstStyle/>
        <a:p>
          <a:endParaRPr lang="en-US"/>
        </a:p>
      </dgm:t>
    </dgm:pt>
    <dgm:pt modelId="{E450420E-0284-486E-9969-A4BBC6B602E5}" type="sibTrans" cxnId="{D2DDAF70-E9FF-4C41-BB6C-452CE5E42C2B}">
      <dgm:prSet/>
      <dgm:spPr/>
      <dgm:t>
        <a:bodyPr/>
        <a:lstStyle/>
        <a:p>
          <a:endParaRPr lang="en-US"/>
        </a:p>
      </dgm:t>
    </dgm:pt>
    <dgm:pt modelId="{AE8A15F2-B075-4723-8DB6-9DF37DEABC2D}">
      <dgm:prSet phldrT="[Text]"/>
      <dgm:spPr/>
      <dgm:t>
        <a:bodyPr/>
        <a:lstStyle/>
        <a:p>
          <a:r>
            <a:rPr lang="en-US" dirty="0" smtClean="0"/>
            <a:t>Service discovery</a:t>
          </a:r>
          <a:endParaRPr lang="en-GB" dirty="0"/>
        </a:p>
      </dgm:t>
    </dgm:pt>
    <dgm:pt modelId="{AEF1B7CE-60E0-4F71-A6BD-597383BF62F7}" type="parTrans" cxnId="{19A4BF9F-EDF4-439A-874C-2895E53A12D1}">
      <dgm:prSet/>
      <dgm:spPr/>
      <dgm:t>
        <a:bodyPr/>
        <a:lstStyle/>
        <a:p>
          <a:endParaRPr lang="en-US"/>
        </a:p>
      </dgm:t>
    </dgm:pt>
    <dgm:pt modelId="{E525F5FA-C03E-402C-9337-8D3EA181E107}" type="sibTrans" cxnId="{19A4BF9F-EDF4-439A-874C-2895E53A12D1}">
      <dgm:prSet/>
      <dgm:spPr/>
      <dgm:t>
        <a:bodyPr/>
        <a:lstStyle/>
        <a:p>
          <a:endParaRPr lang="en-US"/>
        </a:p>
      </dgm:t>
    </dgm:pt>
    <dgm:pt modelId="{863343A0-C288-4DA9-8DED-D744B3249953}">
      <dgm:prSet phldrT="[Text]"/>
      <dgm:spPr/>
      <dgm:t>
        <a:bodyPr/>
        <a:lstStyle/>
        <a:p>
          <a:r>
            <a:rPr lang="en-US" dirty="0" smtClean="0"/>
            <a:t>Service Monitoring</a:t>
          </a:r>
          <a:endParaRPr lang="en-GB" dirty="0"/>
        </a:p>
      </dgm:t>
    </dgm:pt>
    <dgm:pt modelId="{E84BAFFC-E372-467E-93CA-14CA4133DB9D}" type="parTrans" cxnId="{5AFCFA22-1EEE-41EE-8409-ABA89A90C44F}">
      <dgm:prSet/>
      <dgm:spPr/>
      <dgm:t>
        <a:bodyPr/>
        <a:lstStyle/>
        <a:p>
          <a:endParaRPr lang="en-US"/>
        </a:p>
      </dgm:t>
    </dgm:pt>
    <dgm:pt modelId="{5884FAED-4709-40ED-AB56-A389F9E46DF2}" type="sibTrans" cxnId="{5AFCFA22-1EEE-41EE-8409-ABA89A90C44F}">
      <dgm:prSet/>
      <dgm:spPr/>
      <dgm:t>
        <a:bodyPr/>
        <a:lstStyle/>
        <a:p>
          <a:endParaRPr lang="en-US"/>
        </a:p>
      </dgm:t>
    </dgm:pt>
    <dgm:pt modelId="{DB900924-9EA4-4855-9E41-E9CED342A2ED}">
      <dgm:prSet phldrT="[Text]"/>
      <dgm:spPr/>
      <dgm:t>
        <a:bodyPr/>
        <a:lstStyle/>
        <a:p>
          <a:r>
            <a:rPr lang="en-US" dirty="0" smtClean="0"/>
            <a:t>Rogue Service discovery</a:t>
          </a:r>
          <a:endParaRPr lang="en-GB" dirty="0"/>
        </a:p>
      </dgm:t>
    </dgm:pt>
    <dgm:pt modelId="{FA9D7798-2F7B-4B4B-950A-B0EDA84F9CAA}" type="parTrans" cxnId="{CD30C80F-36D1-43F2-9C0A-6012507EA508}">
      <dgm:prSet/>
      <dgm:spPr/>
      <dgm:t>
        <a:bodyPr/>
        <a:lstStyle/>
        <a:p>
          <a:endParaRPr lang="en-US"/>
        </a:p>
      </dgm:t>
    </dgm:pt>
    <dgm:pt modelId="{BD401BD5-8A5E-4EA9-8DB5-50C59C368F72}" type="sibTrans" cxnId="{CD30C80F-36D1-43F2-9C0A-6012507EA508}">
      <dgm:prSet/>
      <dgm:spPr/>
      <dgm:t>
        <a:bodyPr/>
        <a:lstStyle/>
        <a:p>
          <a:endParaRPr lang="en-US"/>
        </a:p>
      </dgm:t>
    </dgm:pt>
    <dgm:pt modelId="{6F109F14-9162-447A-A6C4-0E08BD7FA6BD}">
      <dgm:prSet phldrT="[Text]"/>
      <dgm:spPr/>
      <dgm:t>
        <a:bodyPr/>
        <a:lstStyle/>
        <a:p>
          <a:r>
            <a:rPr lang="en-US" dirty="0" smtClean="0"/>
            <a:t>Exception Management</a:t>
          </a:r>
          <a:endParaRPr lang="en-GB" dirty="0"/>
        </a:p>
      </dgm:t>
    </dgm:pt>
    <dgm:pt modelId="{40062680-82DA-4955-9C5C-0B2DEB45869E}" type="parTrans" cxnId="{0413FD89-20AF-483E-9CA7-5828325E282F}">
      <dgm:prSet/>
      <dgm:spPr/>
      <dgm:t>
        <a:bodyPr/>
        <a:lstStyle/>
        <a:p>
          <a:endParaRPr lang="en-US"/>
        </a:p>
      </dgm:t>
    </dgm:pt>
    <dgm:pt modelId="{5FC96395-DA4B-490C-A343-99EF697A7636}" type="sibTrans" cxnId="{0413FD89-20AF-483E-9CA7-5828325E282F}">
      <dgm:prSet/>
      <dgm:spPr/>
      <dgm:t>
        <a:bodyPr/>
        <a:lstStyle/>
        <a:p>
          <a:endParaRPr lang="en-US"/>
        </a:p>
      </dgm:t>
    </dgm:pt>
    <dgm:pt modelId="{EA6877A3-FEC9-493F-BF7B-1FA98CEB413D}">
      <dgm:prSet phldrT="[Text]"/>
      <dgm:spPr/>
      <dgm:t>
        <a:bodyPr/>
        <a:lstStyle/>
        <a:p>
          <a:r>
            <a:rPr lang="en-US" dirty="0" smtClean="0"/>
            <a:t>Service taxonomy</a:t>
          </a:r>
          <a:endParaRPr lang="en-GB" dirty="0"/>
        </a:p>
      </dgm:t>
    </dgm:pt>
    <dgm:pt modelId="{AF2BB2C8-1266-46D6-8B2B-3E09A39BEF88}" type="parTrans" cxnId="{80DF964D-610D-4B47-8534-56780B1B55B0}">
      <dgm:prSet/>
      <dgm:spPr/>
      <dgm:t>
        <a:bodyPr/>
        <a:lstStyle/>
        <a:p>
          <a:endParaRPr lang="en-US"/>
        </a:p>
      </dgm:t>
    </dgm:pt>
    <dgm:pt modelId="{9DFDD2A7-72EB-43AE-AE69-19397B3B3981}" type="sibTrans" cxnId="{80DF964D-610D-4B47-8534-56780B1B55B0}">
      <dgm:prSet/>
      <dgm:spPr/>
      <dgm:t>
        <a:bodyPr/>
        <a:lstStyle/>
        <a:p>
          <a:endParaRPr lang="en-US"/>
        </a:p>
      </dgm:t>
    </dgm:pt>
    <dgm:pt modelId="{81A7B81C-5D2C-460C-837B-E9654AE389D7}">
      <dgm:prSet phldrT="[Text]"/>
      <dgm:spPr/>
      <dgm:t>
        <a:bodyPr/>
        <a:lstStyle/>
        <a:p>
          <a:r>
            <a:rPr lang="en-GB" dirty="0" smtClean="0"/>
            <a:t>Reporting</a:t>
          </a:r>
          <a:endParaRPr lang="en-GB" dirty="0"/>
        </a:p>
      </dgm:t>
    </dgm:pt>
    <dgm:pt modelId="{A6C83C76-0978-486D-A945-FE48376B08AE}" type="parTrans" cxnId="{4072D3A6-F803-4BC2-8C24-843A33B618F7}">
      <dgm:prSet/>
      <dgm:spPr/>
      <dgm:t>
        <a:bodyPr/>
        <a:lstStyle/>
        <a:p>
          <a:endParaRPr lang="en-US"/>
        </a:p>
      </dgm:t>
    </dgm:pt>
    <dgm:pt modelId="{08BAB875-CFF9-4449-ADB7-ABCEC0A2A095}" type="sibTrans" cxnId="{4072D3A6-F803-4BC2-8C24-843A33B618F7}">
      <dgm:prSet/>
      <dgm:spPr/>
      <dgm:t>
        <a:bodyPr/>
        <a:lstStyle/>
        <a:p>
          <a:endParaRPr lang="en-US"/>
        </a:p>
      </dgm:t>
    </dgm:pt>
    <dgm:pt modelId="{18F4EEBC-954B-48CB-B7A9-5A670CFBFD78}">
      <dgm:prSet phldrT="[Text]"/>
      <dgm:spPr/>
      <dgm:t>
        <a:bodyPr/>
        <a:lstStyle/>
        <a:p>
          <a:r>
            <a:rPr lang="en-GB" dirty="0" smtClean="0"/>
            <a:t>Notification Services</a:t>
          </a:r>
          <a:endParaRPr lang="en-GB" dirty="0"/>
        </a:p>
      </dgm:t>
    </dgm:pt>
    <dgm:pt modelId="{E993D29A-5155-4B7A-9083-2ADC49457917}" type="parTrans" cxnId="{AAC2AFB4-E1E4-4151-A6A7-63E197188F9B}">
      <dgm:prSet/>
      <dgm:spPr/>
      <dgm:t>
        <a:bodyPr/>
        <a:lstStyle/>
        <a:p>
          <a:endParaRPr lang="en-US"/>
        </a:p>
      </dgm:t>
    </dgm:pt>
    <dgm:pt modelId="{517E0AC3-42EF-4BE9-B444-3E8349D594EC}" type="sibTrans" cxnId="{AAC2AFB4-E1E4-4151-A6A7-63E197188F9B}">
      <dgm:prSet/>
      <dgm:spPr/>
      <dgm:t>
        <a:bodyPr/>
        <a:lstStyle/>
        <a:p>
          <a:endParaRPr lang="en-US"/>
        </a:p>
      </dgm:t>
    </dgm:pt>
    <dgm:pt modelId="{E623E34B-0106-422C-9462-D53D2B31014E}">
      <dgm:prSet phldrT="[Text]"/>
      <dgm:spPr/>
      <dgm:t>
        <a:bodyPr/>
        <a:lstStyle/>
        <a:p>
          <a:r>
            <a:rPr lang="en-GB" dirty="0" smtClean="0"/>
            <a:t>Provisioning</a:t>
          </a:r>
          <a:endParaRPr lang="en-GB" dirty="0"/>
        </a:p>
      </dgm:t>
    </dgm:pt>
    <dgm:pt modelId="{33DB155C-7113-4151-B6F5-DD2692D4B0C4}" type="parTrans" cxnId="{B3E073B9-50BE-42B3-AECE-03738792A628}">
      <dgm:prSet/>
      <dgm:spPr/>
      <dgm:t>
        <a:bodyPr/>
        <a:lstStyle/>
        <a:p>
          <a:endParaRPr lang="en-US"/>
        </a:p>
      </dgm:t>
    </dgm:pt>
    <dgm:pt modelId="{B25D1DA2-A517-4078-86CB-A965C14A02A6}" type="sibTrans" cxnId="{B3E073B9-50BE-42B3-AECE-03738792A628}">
      <dgm:prSet/>
      <dgm:spPr/>
      <dgm:t>
        <a:bodyPr/>
        <a:lstStyle/>
        <a:p>
          <a:endParaRPr lang="en-US"/>
        </a:p>
      </dgm:t>
    </dgm:pt>
    <dgm:pt modelId="{AB0C6C21-FBBF-4DCE-977F-6164A72977BD}">
      <dgm:prSet phldrT="[Text]"/>
      <dgm:spPr/>
      <dgm:t>
        <a:bodyPr/>
        <a:lstStyle/>
        <a:p>
          <a:r>
            <a:rPr lang="en-GB" dirty="0" smtClean="0"/>
            <a:t>Stage Management</a:t>
          </a:r>
          <a:endParaRPr lang="en-GB" dirty="0"/>
        </a:p>
      </dgm:t>
    </dgm:pt>
    <dgm:pt modelId="{8108A58D-DC3F-48E3-9CD3-92EFA841E667}" type="parTrans" cxnId="{B791DAF8-8DEE-4602-B131-B3D19D03883F}">
      <dgm:prSet/>
      <dgm:spPr/>
      <dgm:t>
        <a:bodyPr/>
        <a:lstStyle/>
        <a:p>
          <a:endParaRPr lang="en-US"/>
        </a:p>
      </dgm:t>
    </dgm:pt>
    <dgm:pt modelId="{8AEA70E0-BCA5-48F1-8524-584908151A9D}" type="sibTrans" cxnId="{B791DAF8-8DEE-4602-B131-B3D19D03883F}">
      <dgm:prSet/>
      <dgm:spPr/>
      <dgm:t>
        <a:bodyPr/>
        <a:lstStyle/>
        <a:p>
          <a:endParaRPr lang="en-US"/>
        </a:p>
      </dgm:t>
    </dgm:pt>
    <dgm:pt modelId="{DD288525-C2FC-41E2-930E-56AD553D291D}">
      <dgm:prSet phldrT="[Text]"/>
      <dgm:spPr/>
      <dgm:t>
        <a:bodyPr/>
        <a:lstStyle/>
        <a:p>
          <a:r>
            <a:rPr lang="en-US" dirty="0" smtClean="0"/>
            <a:t>Service versioning</a:t>
          </a:r>
          <a:endParaRPr lang="en-GB" dirty="0"/>
        </a:p>
      </dgm:t>
    </dgm:pt>
    <dgm:pt modelId="{68FB072C-DB55-49EA-8CAC-3F2E9A50CB33}" type="parTrans" cxnId="{6CA6E37C-B9CE-4F07-9939-DE0566D669C0}">
      <dgm:prSet/>
      <dgm:spPr/>
      <dgm:t>
        <a:bodyPr/>
        <a:lstStyle/>
        <a:p>
          <a:endParaRPr lang="en-US"/>
        </a:p>
      </dgm:t>
    </dgm:pt>
    <dgm:pt modelId="{8A17A19F-06EA-4CB3-B843-EF83B80B4096}" type="sibTrans" cxnId="{6CA6E37C-B9CE-4F07-9939-DE0566D669C0}">
      <dgm:prSet/>
      <dgm:spPr/>
      <dgm:t>
        <a:bodyPr/>
        <a:lstStyle/>
        <a:p>
          <a:endParaRPr lang="en-US"/>
        </a:p>
      </dgm:t>
    </dgm:pt>
    <dgm:pt modelId="{81EC524A-1D04-4053-8B39-0DCDF337A94E}">
      <dgm:prSet phldrT="[Text]"/>
      <dgm:spPr/>
      <dgm:t>
        <a:bodyPr/>
        <a:lstStyle/>
        <a:p>
          <a:r>
            <a:rPr lang="en-GB" dirty="0" smtClean="0"/>
            <a:t>Build processes</a:t>
          </a:r>
          <a:endParaRPr lang="en-GB" dirty="0"/>
        </a:p>
      </dgm:t>
    </dgm:pt>
    <dgm:pt modelId="{03D907BD-560E-41AA-95E6-DEF90B76E1B3}" type="parTrans" cxnId="{906C9B2F-6C1A-40BA-878D-06F667C3E9D9}">
      <dgm:prSet/>
      <dgm:spPr/>
      <dgm:t>
        <a:bodyPr/>
        <a:lstStyle/>
        <a:p>
          <a:endParaRPr lang="en-US"/>
        </a:p>
      </dgm:t>
    </dgm:pt>
    <dgm:pt modelId="{414B1014-15B4-41CD-A153-21933B735027}" type="sibTrans" cxnId="{906C9B2F-6C1A-40BA-878D-06F667C3E9D9}">
      <dgm:prSet/>
      <dgm:spPr/>
      <dgm:t>
        <a:bodyPr/>
        <a:lstStyle/>
        <a:p>
          <a:endParaRPr lang="en-US"/>
        </a:p>
      </dgm:t>
    </dgm:pt>
    <dgm:pt modelId="{55EB0FDD-8374-4C0A-AAB9-7CF16BEEABD1}">
      <dgm:prSet phldrT="[Text]"/>
      <dgm:spPr/>
      <dgm:t>
        <a:bodyPr/>
        <a:lstStyle/>
        <a:p>
          <a:r>
            <a:rPr lang="en-GB" dirty="0" smtClean="0"/>
            <a:t>Asset Management</a:t>
          </a:r>
          <a:endParaRPr lang="en-GB" dirty="0"/>
        </a:p>
      </dgm:t>
    </dgm:pt>
    <dgm:pt modelId="{FA360C75-6C9F-4F58-B6E8-E5C57A76E569}" type="parTrans" cxnId="{D5AE240F-628F-47EF-8E2F-55461C9C70F5}">
      <dgm:prSet/>
      <dgm:spPr/>
      <dgm:t>
        <a:bodyPr/>
        <a:lstStyle/>
        <a:p>
          <a:endParaRPr lang="en-US"/>
        </a:p>
      </dgm:t>
    </dgm:pt>
    <dgm:pt modelId="{0D33B211-7351-4509-AB16-4C95E9AC1F29}" type="sibTrans" cxnId="{D5AE240F-628F-47EF-8E2F-55461C9C70F5}">
      <dgm:prSet/>
      <dgm:spPr/>
      <dgm:t>
        <a:bodyPr/>
        <a:lstStyle/>
        <a:p>
          <a:endParaRPr lang="en-US"/>
        </a:p>
      </dgm:t>
    </dgm:pt>
    <dgm:pt modelId="{AB5022B0-72DD-4C01-9611-29A4E2BD2152}">
      <dgm:prSet phldrT="[Text]"/>
      <dgm:spPr/>
      <dgm:t>
        <a:bodyPr/>
        <a:lstStyle/>
        <a:p>
          <a:r>
            <a:rPr lang="en-GB" dirty="0" smtClean="0"/>
            <a:t>Capability Repository</a:t>
          </a:r>
          <a:endParaRPr lang="en-GB" dirty="0"/>
        </a:p>
      </dgm:t>
    </dgm:pt>
    <dgm:pt modelId="{B112D4CD-1E4E-4B91-9ECC-A1215423A6D4}" type="parTrans" cxnId="{581705AC-F46A-4FDC-8F7D-79BFAE9CF2AF}">
      <dgm:prSet/>
      <dgm:spPr/>
      <dgm:t>
        <a:bodyPr/>
        <a:lstStyle/>
        <a:p>
          <a:endParaRPr lang="en-US"/>
        </a:p>
      </dgm:t>
    </dgm:pt>
    <dgm:pt modelId="{1D3D51D1-A285-4492-8795-1B5FBDB9E7AE}" type="sibTrans" cxnId="{581705AC-F46A-4FDC-8F7D-79BFAE9CF2AF}">
      <dgm:prSet/>
      <dgm:spPr/>
      <dgm:t>
        <a:bodyPr/>
        <a:lstStyle/>
        <a:p>
          <a:endParaRPr lang="en-US"/>
        </a:p>
      </dgm:t>
    </dgm:pt>
    <dgm:pt modelId="{307EAEEB-7F7B-4E61-B03D-FAC45AEF3DEE}">
      <dgm:prSet phldrT="[Text]"/>
      <dgm:spPr/>
      <dgm:t>
        <a:bodyPr/>
        <a:lstStyle/>
        <a:p>
          <a:r>
            <a:rPr lang="en-GB" dirty="0" smtClean="0"/>
            <a:t>Service Repository</a:t>
          </a:r>
          <a:endParaRPr lang="en-GB" dirty="0"/>
        </a:p>
      </dgm:t>
    </dgm:pt>
    <dgm:pt modelId="{4875656D-21B5-4C2A-89A1-54AE371EB31B}" type="parTrans" cxnId="{D28F7950-2249-4FB7-8796-1EF29EE046A7}">
      <dgm:prSet/>
      <dgm:spPr/>
      <dgm:t>
        <a:bodyPr/>
        <a:lstStyle/>
        <a:p>
          <a:endParaRPr lang="en-US"/>
        </a:p>
      </dgm:t>
    </dgm:pt>
    <dgm:pt modelId="{C3FFB4B2-05B3-4BB2-A93E-5151D5320B79}" type="sibTrans" cxnId="{D28F7950-2249-4FB7-8796-1EF29EE046A7}">
      <dgm:prSet/>
      <dgm:spPr/>
      <dgm:t>
        <a:bodyPr/>
        <a:lstStyle/>
        <a:p>
          <a:endParaRPr lang="en-US"/>
        </a:p>
      </dgm:t>
    </dgm:pt>
    <dgm:pt modelId="{7E0A27D5-0C37-4216-8372-C8C06B428819}" type="pres">
      <dgm:prSet presAssocID="{0E3CED8A-0E40-43F9-9E73-7C92A1E13B73}" presName="theList" presStyleCnt="0">
        <dgm:presLayoutVars>
          <dgm:dir/>
          <dgm:animLvl val="lvl"/>
          <dgm:resizeHandles val="exact"/>
        </dgm:presLayoutVars>
      </dgm:prSet>
      <dgm:spPr/>
      <dgm:t>
        <a:bodyPr/>
        <a:lstStyle/>
        <a:p>
          <a:endParaRPr lang="en-US"/>
        </a:p>
      </dgm:t>
    </dgm:pt>
    <dgm:pt modelId="{16B4A8BE-35FD-4E09-A73D-29FA972FA2D8}" type="pres">
      <dgm:prSet presAssocID="{E15C70A5-7771-4A8B-8CED-F10182963A02}" presName="compNode" presStyleCnt="0"/>
      <dgm:spPr/>
      <dgm:t>
        <a:bodyPr/>
        <a:lstStyle/>
        <a:p>
          <a:endParaRPr lang="en-US"/>
        </a:p>
      </dgm:t>
    </dgm:pt>
    <dgm:pt modelId="{E67357D1-B101-4018-81A6-3F8D6F8C482F}" type="pres">
      <dgm:prSet presAssocID="{E15C70A5-7771-4A8B-8CED-F10182963A02}" presName="aNode" presStyleLbl="bgShp" presStyleIdx="0" presStyleCnt="5"/>
      <dgm:spPr/>
      <dgm:t>
        <a:bodyPr/>
        <a:lstStyle/>
        <a:p>
          <a:endParaRPr lang="en-US"/>
        </a:p>
      </dgm:t>
    </dgm:pt>
    <dgm:pt modelId="{B6BBCA97-6AFD-464C-9191-53E81446286F}" type="pres">
      <dgm:prSet presAssocID="{E15C70A5-7771-4A8B-8CED-F10182963A02}" presName="textNode" presStyleLbl="bgShp" presStyleIdx="0" presStyleCnt="5"/>
      <dgm:spPr/>
      <dgm:t>
        <a:bodyPr/>
        <a:lstStyle/>
        <a:p>
          <a:endParaRPr lang="en-US"/>
        </a:p>
      </dgm:t>
    </dgm:pt>
    <dgm:pt modelId="{DCE796E6-8E67-4B0E-94F9-462484ABB115}" type="pres">
      <dgm:prSet presAssocID="{E15C70A5-7771-4A8B-8CED-F10182963A02}" presName="compChildNode" presStyleCnt="0"/>
      <dgm:spPr/>
      <dgm:t>
        <a:bodyPr/>
        <a:lstStyle/>
        <a:p>
          <a:endParaRPr lang="en-US"/>
        </a:p>
      </dgm:t>
    </dgm:pt>
    <dgm:pt modelId="{6BDDFB29-7F72-4DBE-B56A-19ED295EA2C2}" type="pres">
      <dgm:prSet presAssocID="{E15C70A5-7771-4A8B-8CED-F10182963A02}" presName="theInnerList" presStyleCnt="0"/>
      <dgm:spPr/>
      <dgm:t>
        <a:bodyPr/>
        <a:lstStyle/>
        <a:p>
          <a:endParaRPr lang="en-US"/>
        </a:p>
      </dgm:t>
    </dgm:pt>
    <dgm:pt modelId="{6A19D7AA-4CAE-4266-9A8A-8DA44CF10103}" type="pres">
      <dgm:prSet presAssocID="{67A0C4A7-1145-4E59-B08E-17E363AF6B05}" presName="childNode" presStyleLbl="node1" presStyleIdx="0" presStyleCnt="27">
        <dgm:presLayoutVars>
          <dgm:bulletEnabled val="1"/>
        </dgm:presLayoutVars>
      </dgm:prSet>
      <dgm:spPr/>
      <dgm:t>
        <a:bodyPr/>
        <a:lstStyle/>
        <a:p>
          <a:endParaRPr lang="en-GB"/>
        </a:p>
      </dgm:t>
    </dgm:pt>
    <dgm:pt modelId="{2F44DB33-3A0D-48F9-AFC4-59D9FBB8EF5C}" type="pres">
      <dgm:prSet presAssocID="{67A0C4A7-1145-4E59-B08E-17E363AF6B05}" presName="aSpace2" presStyleCnt="0"/>
      <dgm:spPr/>
      <dgm:t>
        <a:bodyPr/>
        <a:lstStyle/>
        <a:p>
          <a:endParaRPr lang="en-US"/>
        </a:p>
      </dgm:t>
    </dgm:pt>
    <dgm:pt modelId="{548AB339-58FE-477F-A06E-424F2F72BFB6}" type="pres">
      <dgm:prSet presAssocID="{DC9608E3-FDE7-4288-A916-874CB316A705}" presName="childNode" presStyleLbl="node1" presStyleIdx="1" presStyleCnt="27">
        <dgm:presLayoutVars>
          <dgm:bulletEnabled val="1"/>
        </dgm:presLayoutVars>
      </dgm:prSet>
      <dgm:spPr/>
      <dgm:t>
        <a:bodyPr/>
        <a:lstStyle/>
        <a:p>
          <a:endParaRPr lang="en-US"/>
        </a:p>
      </dgm:t>
    </dgm:pt>
    <dgm:pt modelId="{61653D20-FC7E-4208-B362-E335FBE8DB0F}" type="pres">
      <dgm:prSet presAssocID="{DC9608E3-FDE7-4288-A916-874CB316A705}" presName="aSpace2" presStyleCnt="0"/>
      <dgm:spPr/>
      <dgm:t>
        <a:bodyPr/>
        <a:lstStyle/>
        <a:p>
          <a:endParaRPr lang="en-US"/>
        </a:p>
      </dgm:t>
    </dgm:pt>
    <dgm:pt modelId="{5E7E9E86-F7AF-463F-9CB1-06D9B81CF023}" type="pres">
      <dgm:prSet presAssocID="{89AB9E27-8939-4799-954F-8677D3EA5B16}" presName="childNode" presStyleLbl="node1" presStyleIdx="2" presStyleCnt="27">
        <dgm:presLayoutVars>
          <dgm:bulletEnabled val="1"/>
        </dgm:presLayoutVars>
      </dgm:prSet>
      <dgm:spPr/>
      <dgm:t>
        <a:bodyPr/>
        <a:lstStyle/>
        <a:p>
          <a:endParaRPr lang="en-US"/>
        </a:p>
      </dgm:t>
    </dgm:pt>
    <dgm:pt modelId="{E0B0E07D-2697-4765-8404-6A6D4FB5837C}" type="pres">
      <dgm:prSet presAssocID="{89AB9E27-8939-4799-954F-8677D3EA5B16}" presName="aSpace2" presStyleCnt="0"/>
      <dgm:spPr/>
      <dgm:t>
        <a:bodyPr/>
        <a:lstStyle/>
        <a:p>
          <a:endParaRPr lang="en-US"/>
        </a:p>
      </dgm:t>
    </dgm:pt>
    <dgm:pt modelId="{789A3B52-EFD4-41F9-BF0E-5F7CB37990A9}" type="pres">
      <dgm:prSet presAssocID="{8FA84D37-3D37-412E-AAF3-C2932027290C}" presName="childNode" presStyleLbl="node1" presStyleIdx="3" presStyleCnt="27">
        <dgm:presLayoutVars>
          <dgm:bulletEnabled val="1"/>
        </dgm:presLayoutVars>
      </dgm:prSet>
      <dgm:spPr/>
      <dgm:t>
        <a:bodyPr/>
        <a:lstStyle/>
        <a:p>
          <a:endParaRPr lang="en-US"/>
        </a:p>
      </dgm:t>
    </dgm:pt>
    <dgm:pt modelId="{5DB76D34-1044-4688-9ACA-8DEB3A6E7F3B}" type="pres">
      <dgm:prSet presAssocID="{8FA84D37-3D37-412E-AAF3-C2932027290C}" presName="aSpace2" presStyleCnt="0"/>
      <dgm:spPr/>
      <dgm:t>
        <a:bodyPr/>
        <a:lstStyle/>
        <a:p>
          <a:endParaRPr lang="en-US"/>
        </a:p>
      </dgm:t>
    </dgm:pt>
    <dgm:pt modelId="{0223BA96-C385-49EB-852A-489173AECDA3}" type="pres">
      <dgm:prSet presAssocID="{45FFD5A9-89D0-4FA6-B747-D5E70603966B}" presName="childNode" presStyleLbl="node1" presStyleIdx="4" presStyleCnt="27">
        <dgm:presLayoutVars>
          <dgm:bulletEnabled val="1"/>
        </dgm:presLayoutVars>
      </dgm:prSet>
      <dgm:spPr/>
      <dgm:t>
        <a:bodyPr/>
        <a:lstStyle/>
        <a:p>
          <a:endParaRPr lang="en-US"/>
        </a:p>
      </dgm:t>
    </dgm:pt>
    <dgm:pt modelId="{BE23B805-494C-4BE6-B2CB-0F5C84E5462E}" type="pres">
      <dgm:prSet presAssocID="{45FFD5A9-89D0-4FA6-B747-D5E70603966B}" presName="aSpace2" presStyleCnt="0"/>
      <dgm:spPr/>
      <dgm:t>
        <a:bodyPr/>
        <a:lstStyle/>
        <a:p>
          <a:endParaRPr lang="en-US"/>
        </a:p>
      </dgm:t>
    </dgm:pt>
    <dgm:pt modelId="{431565B2-4028-4D50-9E37-BAF88199FDAB}" type="pres">
      <dgm:prSet presAssocID="{55EB0FDD-8374-4C0A-AAB9-7CF16BEEABD1}" presName="childNode" presStyleLbl="node1" presStyleIdx="5" presStyleCnt="27">
        <dgm:presLayoutVars>
          <dgm:bulletEnabled val="1"/>
        </dgm:presLayoutVars>
      </dgm:prSet>
      <dgm:spPr/>
      <dgm:t>
        <a:bodyPr/>
        <a:lstStyle/>
        <a:p>
          <a:endParaRPr lang="en-US"/>
        </a:p>
      </dgm:t>
    </dgm:pt>
    <dgm:pt modelId="{286FB204-4A8B-4A62-A257-C469F55535A6}" type="pres">
      <dgm:prSet presAssocID="{E15C70A5-7771-4A8B-8CED-F10182963A02}" presName="aSpace" presStyleCnt="0"/>
      <dgm:spPr/>
      <dgm:t>
        <a:bodyPr/>
        <a:lstStyle/>
        <a:p>
          <a:endParaRPr lang="en-US"/>
        </a:p>
      </dgm:t>
    </dgm:pt>
    <dgm:pt modelId="{C500B342-60BB-4BA4-B9CE-ACF13D312E13}" type="pres">
      <dgm:prSet presAssocID="{F8AA4293-8014-45A6-9426-7C8318F0796E}" presName="compNode" presStyleCnt="0"/>
      <dgm:spPr/>
      <dgm:t>
        <a:bodyPr/>
        <a:lstStyle/>
        <a:p>
          <a:endParaRPr lang="en-US"/>
        </a:p>
      </dgm:t>
    </dgm:pt>
    <dgm:pt modelId="{3323C1B9-D4BE-4666-8668-4F385A4056B5}" type="pres">
      <dgm:prSet presAssocID="{F8AA4293-8014-45A6-9426-7C8318F0796E}" presName="aNode" presStyleLbl="bgShp" presStyleIdx="1" presStyleCnt="5"/>
      <dgm:spPr/>
      <dgm:t>
        <a:bodyPr/>
        <a:lstStyle/>
        <a:p>
          <a:endParaRPr lang="en-GB"/>
        </a:p>
      </dgm:t>
    </dgm:pt>
    <dgm:pt modelId="{2A3C16B3-ED00-4B1E-B898-A458717F1158}" type="pres">
      <dgm:prSet presAssocID="{F8AA4293-8014-45A6-9426-7C8318F0796E}" presName="textNode" presStyleLbl="bgShp" presStyleIdx="1" presStyleCnt="5"/>
      <dgm:spPr/>
      <dgm:t>
        <a:bodyPr/>
        <a:lstStyle/>
        <a:p>
          <a:endParaRPr lang="en-GB"/>
        </a:p>
      </dgm:t>
    </dgm:pt>
    <dgm:pt modelId="{CB31DB9B-08A8-4E32-B4EF-B5D5911F8CA6}" type="pres">
      <dgm:prSet presAssocID="{F8AA4293-8014-45A6-9426-7C8318F0796E}" presName="compChildNode" presStyleCnt="0"/>
      <dgm:spPr/>
      <dgm:t>
        <a:bodyPr/>
        <a:lstStyle/>
        <a:p>
          <a:endParaRPr lang="en-US"/>
        </a:p>
      </dgm:t>
    </dgm:pt>
    <dgm:pt modelId="{B5D1DEE8-A142-4017-9AED-9B25043034A7}" type="pres">
      <dgm:prSet presAssocID="{F8AA4293-8014-45A6-9426-7C8318F0796E}" presName="theInnerList" presStyleCnt="0"/>
      <dgm:spPr/>
      <dgm:t>
        <a:bodyPr/>
        <a:lstStyle/>
        <a:p>
          <a:endParaRPr lang="en-US"/>
        </a:p>
      </dgm:t>
    </dgm:pt>
    <dgm:pt modelId="{34297E8C-0BB9-4041-9914-5AE984485AE4}" type="pres">
      <dgm:prSet presAssocID="{3A63BF0F-FA4E-44A4-A416-3620DFAB2E3E}" presName="childNode" presStyleLbl="node1" presStyleIdx="6" presStyleCnt="27">
        <dgm:presLayoutVars>
          <dgm:bulletEnabled val="1"/>
        </dgm:presLayoutVars>
      </dgm:prSet>
      <dgm:spPr/>
      <dgm:t>
        <a:bodyPr/>
        <a:lstStyle/>
        <a:p>
          <a:endParaRPr lang="en-US"/>
        </a:p>
      </dgm:t>
    </dgm:pt>
    <dgm:pt modelId="{96F92DD0-CD24-42C1-AA87-FED5FCED77CD}" type="pres">
      <dgm:prSet presAssocID="{3A63BF0F-FA4E-44A4-A416-3620DFAB2E3E}" presName="aSpace2" presStyleCnt="0"/>
      <dgm:spPr/>
      <dgm:t>
        <a:bodyPr/>
        <a:lstStyle/>
        <a:p>
          <a:endParaRPr lang="en-US"/>
        </a:p>
      </dgm:t>
    </dgm:pt>
    <dgm:pt modelId="{1F4FC29C-C59C-48F5-9165-BA9501B1EFEC}" type="pres">
      <dgm:prSet presAssocID="{911A92E4-F034-4DAC-9BEA-FA2C5DC3F36D}" presName="childNode" presStyleLbl="node1" presStyleIdx="7" presStyleCnt="27">
        <dgm:presLayoutVars>
          <dgm:bulletEnabled val="1"/>
        </dgm:presLayoutVars>
      </dgm:prSet>
      <dgm:spPr/>
      <dgm:t>
        <a:bodyPr/>
        <a:lstStyle/>
        <a:p>
          <a:endParaRPr lang="en-US"/>
        </a:p>
      </dgm:t>
    </dgm:pt>
    <dgm:pt modelId="{0FF9B88D-83D7-42CF-A631-D0D8A94B08A4}" type="pres">
      <dgm:prSet presAssocID="{911A92E4-F034-4DAC-9BEA-FA2C5DC3F36D}" presName="aSpace2" presStyleCnt="0"/>
      <dgm:spPr/>
      <dgm:t>
        <a:bodyPr/>
        <a:lstStyle/>
        <a:p>
          <a:endParaRPr lang="en-US"/>
        </a:p>
      </dgm:t>
    </dgm:pt>
    <dgm:pt modelId="{1807CE50-44BE-412E-8915-2B863DA4F00B}" type="pres">
      <dgm:prSet presAssocID="{788A906B-5853-4531-9B79-93F7DA8E984F}" presName="childNode" presStyleLbl="node1" presStyleIdx="8" presStyleCnt="27">
        <dgm:presLayoutVars>
          <dgm:bulletEnabled val="1"/>
        </dgm:presLayoutVars>
      </dgm:prSet>
      <dgm:spPr/>
      <dgm:t>
        <a:bodyPr/>
        <a:lstStyle/>
        <a:p>
          <a:endParaRPr lang="en-GB"/>
        </a:p>
      </dgm:t>
    </dgm:pt>
    <dgm:pt modelId="{DB8EAEDF-D03C-4BE1-959B-8E0729ADBFED}" type="pres">
      <dgm:prSet presAssocID="{788A906B-5853-4531-9B79-93F7DA8E984F}" presName="aSpace2" presStyleCnt="0"/>
      <dgm:spPr/>
      <dgm:t>
        <a:bodyPr/>
        <a:lstStyle/>
        <a:p>
          <a:endParaRPr lang="en-US"/>
        </a:p>
      </dgm:t>
    </dgm:pt>
    <dgm:pt modelId="{DB920F1C-AD2C-455B-9173-653D279A597D}" type="pres">
      <dgm:prSet presAssocID="{EA6877A3-FEC9-493F-BF7B-1FA98CEB413D}" presName="childNode" presStyleLbl="node1" presStyleIdx="9" presStyleCnt="27">
        <dgm:presLayoutVars>
          <dgm:bulletEnabled val="1"/>
        </dgm:presLayoutVars>
      </dgm:prSet>
      <dgm:spPr/>
      <dgm:t>
        <a:bodyPr/>
        <a:lstStyle/>
        <a:p>
          <a:endParaRPr lang="en-US"/>
        </a:p>
      </dgm:t>
    </dgm:pt>
    <dgm:pt modelId="{78E9E720-2BD5-40C7-9348-A49CD664E38D}" type="pres">
      <dgm:prSet presAssocID="{EA6877A3-FEC9-493F-BF7B-1FA98CEB413D}" presName="aSpace2" presStyleCnt="0"/>
      <dgm:spPr/>
      <dgm:t>
        <a:bodyPr/>
        <a:lstStyle/>
        <a:p>
          <a:endParaRPr lang="en-US"/>
        </a:p>
      </dgm:t>
    </dgm:pt>
    <dgm:pt modelId="{2D794A68-6E29-4C08-9000-A4137DFDE1E9}" type="pres">
      <dgm:prSet presAssocID="{AB5022B0-72DD-4C01-9611-29A4E2BD2152}" presName="childNode" presStyleLbl="node1" presStyleIdx="10" presStyleCnt="27">
        <dgm:presLayoutVars>
          <dgm:bulletEnabled val="1"/>
        </dgm:presLayoutVars>
      </dgm:prSet>
      <dgm:spPr/>
      <dgm:t>
        <a:bodyPr/>
        <a:lstStyle/>
        <a:p>
          <a:endParaRPr lang="en-US"/>
        </a:p>
      </dgm:t>
    </dgm:pt>
    <dgm:pt modelId="{17D9230D-2D1C-4ECF-B52D-420271E97CC3}" type="pres">
      <dgm:prSet presAssocID="{AB5022B0-72DD-4C01-9611-29A4E2BD2152}" presName="aSpace2" presStyleCnt="0"/>
      <dgm:spPr/>
      <dgm:t>
        <a:bodyPr/>
        <a:lstStyle/>
        <a:p>
          <a:endParaRPr lang="en-US"/>
        </a:p>
      </dgm:t>
    </dgm:pt>
    <dgm:pt modelId="{BC972700-1603-4FC9-A208-051C4CA26B14}" type="pres">
      <dgm:prSet presAssocID="{307EAEEB-7F7B-4E61-B03D-FAC45AEF3DEE}" presName="childNode" presStyleLbl="node1" presStyleIdx="11" presStyleCnt="27">
        <dgm:presLayoutVars>
          <dgm:bulletEnabled val="1"/>
        </dgm:presLayoutVars>
      </dgm:prSet>
      <dgm:spPr/>
      <dgm:t>
        <a:bodyPr/>
        <a:lstStyle/>
        <a:p>
          <a:endParaRPr lang="en-US"/>
        </a:p>
      </dgm:t>
    </dgm:pt>
    <dgm:pt modelId="{78D69BC6-B194-46BD-9262-5187B3F05CD2}" type="pres">
      <dgm:prSet presAssocID="{F8AA4293-8014-45A6-9426-7C8318F0796E}" presName="aSpace" presStyleCnt="0"/>
      <dgm:spPr/>
      <dgm:t>
        <a:bodyPr/>
        <a:lstStyle/>
        <a:p>
          <a:endParaRPr lang="en-US"/>
        </a:p>
      </dgm:t>
    </dgm:pt>
    <dgm:pt modelId="{BC3BE507-A1AE-4845-A3C7-0BD968EEBEB0}" type="pres">
      <dgm:prSet presAssocID="{4DC1ACA8-D798-48CD-8111-906B8ED7BFE3}" presName="compNode" presStyleCnt="0"/>
      <dgm:spPr/>
      <dgm:t>
        <a:bodyPr/>
        <a:lstStyle/>
        <a:p>
          <a:endParaRPr lang="en-US"/>
        </a:p>
      </dgm:t>
    </dgm:pt>
    <dgm:pt modelId="{2695C7FD-7904-44D0-A031-1DFF42EEC4FB}" type="pres">
      <dgm:prSet presAssocID="{4DC1ACA8-D798-48CD-8111-906B8ED7BFE3}" presName="aNode" presStyleLbl="bgShp" presStyleIdx="2" presStyleCnt="5"/>
      <dgm:spPr/>
      <dgm:t>
        <a:bodyPr/>
        <a:lstStyle/>
        <a:p>
          <a:endParaRPr lang="en-GB"/>
        </a:p>
      </dgm:t>
    </dgm:pt>
    <dgm:pt modelId="{3457C4A2-250A-4A9A-8A81-928D80B32FBB}" type="pres">
      <dgm:prSet presAssocID="{4DC1ACA8-D798-48CD-8111-906B8ED7BFE3}" presName="textNode" presStyleLbl="bgShp" presStyleIdx="2" presStyleCnt="5"/>
      <dgm:spPr/>
      <dgm:t>
        <a:bodyPr/>
        <a:lstStyle/>
        <a:p>
          <a:endParaRPr lang="en-GB"/>
        </a:p>
      </dgm:t>
    </dgm:pt>
    <dgm:pt modelId="{05D0A6E4-7BD0-4278-97A8-BDCC25854589}" type="pres">
      <dgm:prSet presAssocID="{4DC1ACA8-D798-48CD-8111-906B8ED7BFE3}" presName="compChildNode" presStyleCnt="0"/>
      <dgm:spPr/>
      <dgm:t>
        <a:bodyPr/>
        <a:lstStyle/>
        <a:p>
          <a:endParaRPr lang="en-US"/>
        </a:p>
      </dgm:t>
    </dgm:pt>
    <dgm:pt modelId="{49C21604-D8B0-4B5B-BC35-2FACA32BFE99}" type="pres">
      <dgm:prSet presAssocID="{4DC1ACA8-D798-48CD-8111-906B8ED7BFE3}" presName="theInnerList" presStyleCnt="0"/>
      <dgm:spPr/>
      <dgm:t>
        <a:bodyPr/>
        <a:lstStyle/>
        <a:p>
          <a:endParaRPr lang="en-US"/>
        </a:p>
      </dgm:t>
    </dgm:pt>
    <dgm:pt modelId="{89B6C7A2-FFB9-4DA8-9FCC-5501C9F92802}" type="pres">
      <dgm:prSet presAssocID="{B6425C1B-357F-482D-935F-DE65D0EB521D}" presName="childNode" presStyleLbl="node1" presStyleIdx="12" presStyleCnt="27">
        <dgm:presLayoutVars>
          <dgm:bulletEnabled val="1"/>
        </dgm:presLayoutVars>
      </dgm:prSet>
      <dgm:spPr/>
      <dgm:t>
        <a:bodyPr/>
        <a:lstStyle/>
        <a:p>
          <a:endParaRPr lang="en-US"/>
        </a:p>
      </dgm:t>
    </dgm:pt>
    <dgm:pt modelId="{FC65E530-4FC0-41BB-A619-4C84DDF0BD0A}" type="pres">
      <dgm:prSet presAssocID="{B6425C1B-357F-482D-935F-DE65D0EB521D}" presName="aSpace2" presStyleCnt="0"/>
      <dgm:spPr/>
      <dgm:t>
        <a:bodyPr/>
        <a:lstStyle/>
        <a:p>
          <a:endParaRPr lang="en-US"/>
        </a:p>
      </dgm:t>
    </dgm:pt>
    <dgm:pt modelId="{8927EAB4-0239-495A-92F4-519BA43846BD}" type="pres">
      <dgm:prSet presAssocID="{B4945847-A7E6-4327-8A7E-3FA398B37C27}" presName="childNode" presStyleLbl="node1" presStyleIdx="13" presStyleCnt="27">
        <dgm:presLayoutVars>
          <dgm:bulletEnabled val="1"/>
        </dgm:presLayoutVars>
      </dgm:prSet>
      <dgm:spPr/>
      <dgm:t>
        <a:bodyPr/>
        <a:lstStyle/>
        <a:p>
          <a:endParaRPr lang="en-GB"/>
        </a:p>
      </dgm:t>
    </dgm:pt>
    <dgm:pt modelId="{4039E45F-A0EC-46E2-9A32-88859BDAE264}" type="pres">
      <dgm:prSet presAssocID="{B4945847-A7E6-4327-8A7E-3FA398B37C27}" presName="aSpace2" presStyleCnt="0"/>
      <dgm:spPr/>
      <dgm:t>
        <a:bodyPr/>
        <a:lstStyle/>
        <a:p>
          <a:endParaRPr lang="en-US"/>
        </a:p>
      </dgm:t>
    </dgm:pt>
    <dgm:pt modelId="{2BB0F798-F8A4-4F2C-81E3-3026BC1EAE9E}" type="pres">
      <dgm:prSet presAssocID="{076F94D0-1E54-4B66-ACC8-0F5BA123E369}" presName="childNode" presStyleLbl="node1" presStyleIdx="14" presStyleCnt="27">
        <dgm:presLayoutVars>
          <dgm:bulletEnabled val="1"/>
        </dgm:presLayoutVars>
      </dgm:prSet>
      <dgm:spPr/>
      <dgm:t>
        <a:bodyPr/>
        <a:lstStyle/>
        <a:p>
          <a:endParaRPr lang="en-GB"/>
        </a:p>
      </dgm:t>
    </dgm:pt>
    <dgm:pt modelId="{B8DE40BE-3797-4C96-AB29-56472EFFDAED}" type="pres">
      <dgm:prSet presAssocID="{076F94D0-1E54-4B66-ACC8-0F5BA123E369}" presName="aSpace2" presStyleCnt="0"/>
      <dgm:spPr/>
      <dgm:t>
        <a:bodyPr/>
        <a:lstStyle/>
        <a:p>
          <a:endParaRPr lang="en-US"/>
        </a:p>
      </dgm:t>
    </dgm:pt>
    <dgm:pt modelId="{1E11DDA8-A36A-4ADA-8565-797A09B81E74}" type="pres">
      <dgm:prSet presAssocID="{AE8A15F2-B075-4723-8DB6-9DF37DEABC2D}" presName="childNode" presStyleLbl="node1" presStyleIdx="15" presStyleCnt="27">
        <dgm:presLayoutVars>
          <dgm:bulletEnabled val="1"/>
        </dgm:presLayoutVars>
      </dgm:prSet>
      <dgm:spPr/>
      <dgm:t>
        <a:bodyPr/>
        <a:lstStyle/>
        <a:p>
          <a:endParaRPr lang="en-GB"/>
        </a:p>
      </dgm:t>
    </dgm:pt>
    <dgm:pt modelId="{3072CE20-DC4A-4ACE-94E4-522A68529558}" type="pres">
      <dgm:prSet presAssocID="{4DC1ACA8-D798-48CD-8111-906B8ED7BFE3}" presName="aSpace" presStyleCnt="0"/>
      <dgm:spPr/>
      <dgm:t>
        <a:bodyPr/>
        <a:lstStyle/>
        <a:p>
          <a:endParaRPr lang="en-US"/>
        </a:p>
      </dgm:t>
    </dgm:pt>
    <dgm:pt modelId="{C3810A53-DDF7-4789-B677-CC7EB3B23BD8}" type="pres">
      <dgm:prSet presAssocID="{3A7100E7-EDEE-42C0-BEFF-D274C510133B}" presName="compNode" presStyleCnt="0"/>
      <dgm:spPr/>
      <dgm:t>
        <a:bodyPr/>
        <a:lstStyle/>
        <a:p>
          <a:endParaRPr lang="en-US"/>
        </a:p>
      </dgm:t>
    </dgm:pt>
    <dgm:pt modelId="{4BA18056-4C13-4F88-93FA-56C7C15AC4B9}" type="pres">
      <dgm:prSet presAssocID="{3A7100E7-EDEE-42C0-BEFF-D274C510133B}" presName="aNode" presStyleLbl="bgShp" presStyleIdx="3" presStyleCnt="5"/>
      <dgm:spPr/>
      <dgm:t>
        <a:bodyPr/>
        <a:lstStyle/>
        <a:p>
          <a:endParaRPr lang="en-GB"/>
        </a:p>
      </dgm:t>
    </dgm:pt>
    <dgm:pt modelId="{27413A7B-AD05-456E-A0ED-32C896111249}" type="pres">
      <dgm:prSet presAssocID="{3A7100E7-EDEE-42C0-BEFF-D274C510133B}" presName="textNode" presStyleLbl="bgShp" presStyleIdx="3" presStyleCnt="5"/>
      <dgm:spPr/>
      <dgm:t>
        <a:bodyPr/>
        <a:lstStyle/>
        <a:p>
          <a:endParaRPr lang="en-GB"/>
        </a:p>
      </dgm:t>
    </dgm:pt>
    <dgm:pt modelId="{4D68B184-B89F-462B-B5C4-82957B47B4E4}" type="pres">
      <dgm:prSet presAssocID="{3A7100E7-EDEE-42C0-BEFF-D274C510133B}" presName="compChildNode" presStyleCnt="0"/>
      <dgm:spPr/>
      <dgm:t>
        <a:bodyPr/>
        <a:lstStyle/>
        <a:p>
          <a:endParaRPr lang="en-US"/>
        </a:p>
      </dgm:t>
    </dgm:pt>
    <dgm:pt modelId="{4E908470-C30C-4FBD-89CE-8CA016966894}" type="pres">
      <dgm:prSet presAssocID="{3A7100E7-EDEE-42C0-BEFF-D274C510133B}" presName="theInnerList" presStyleCnt="0"/>
      <dgm:spPr/>
      <dgm:t>
        <a:bodyPr/>
        <a:lstStyle/>
        <a:p>
          <a:endParaRPr lang="en-US"/>
        </a:p>
      </dgm:t>
    </dgm:pt>
    <dgm:pt modelId="{A9ED2DE4-6256-46F0-826C-2BB896472834}" type="pres">
      <dgm:prSet presAssocID="{AB0C6C21-FBBF-4DCE-977F-6164A72977BD}" presName="childNode" presStyleLbl="node1" presStyleIdx="16" presStyleCnt="27">
        <dgm:presLayoutVars>
          <dgm:bulletEnabled val="1"/>
        </dgm:presLayoutVars>
      </dgm:prSet>
      <dgm:spPr/>
      <dgm:t>
        <a:bodyPr/>
        <a:lstStyle/>
        <a:p>
          <a:endParaRPr lang="en-US"/>
        </a:p>
      </dgm:t>
    </dgm:pt>
    <dgm:pt modelId="{3A8D0DD4-E035-486F-9070-DC6E50B83B8B}" type="pres">
      <dgm:prSet presAssocID="{AB0C6C21-FBBF-4DCE-977F-6164A72977BD}" presName="aSpace2" presStyleCnt="0"/>
      <dgm:spPr/>
      <dgm:t>
        <a:bodyPr/>
        <a:lstStyle/>
        <a:p>
          <a:endParaRPr lang="en-US"/>
        </a:p>
      </dgm:t>
    </dgm:pt>
    <dgm:pt modelId="{4F5626B8-27A5-4F21-B35B-17E4B9C6B607}" type="pres">
      <dgm:prSet presAssocID="{E623E34B-0106-422C-9462-D53D2B31014E}" presName="childNode" presStyleLbl="node1" presStyleIdx="17" presStyleCnt="27">
        <dgm:presLayoutVars>
          <dgm:bulletEnabled val="1"/>
        </dgm:presLayoutVars>
      </dgm:prSet>
      <dgm:spPr/>
      <dgm:t>
        <a:bodyPr/>
        <a:lstStyle/>
        <a:p>
          <a:endParaRPr lang="en-US"/>
        </a:p>
      </dgm:t>
    </dgm:pt>
    <dgm:pt modelId="{8D0E1DD4-2D46-4346-A4A1-FD139F49EE4F}" type="pres">
      <dgm:prSet presAssocID="{E623E34B-0106-422C-9462-D53D2B31014E}" presName="aSpace2" presStyleCnt="0"/>
      <dgm:spPr/>
      <dgm:t>
        <a:bodyPr/>
        <a:lstStyle/>
        <a:p>
          <a:endParaRPr lang="en-US"/>
        </a:p>
      </dgm:t>
    </dgm:pt>
    <dgm:pt modelId="{039E4C6A-91C2-4207-AB3E-3A836A5280E3}" type="pres">
      <dgm:prSet presAssocID="{66E3944F-336F-4F33-953D-0B78FA57CF30}" presName="childNode" presStyleLbl="node1" presStyleIdx="18" presStyleCnt="27">
        <dgm:presLayoutVars>
          <dgm:bulletEnabled val="1"/>
        </dgm:presLayoutVars>
      </dgm:prSet>
      <dgm:spPr/>
      <dgm:t>
        <a:bodyPr/>
        <a:lstStyle/>
        <a:p>
          <a:endParaRPr lang="en-US"/>
        </a:p>
      </dgm:t>
    </dgm:pt>
    <dgm:pt modelId="{8491D99A-67C0-4236-959A-E8F8828C2248}" type="pres">
      <dgm:prSet presAssocID="{66E3944F-336F-4F33-953D-0B78FA57CF30}" presName="aSpace2" presStyleCnt="0"/>
      <dgm:spPr/>
      <dgm:t>
        <a:bodyPr/>
        <a:lstStyle/>
        <a:p>
          <a:endParaRPr lang="en-US"/>
        </a:p>
      </dgm:t>
    </dgm:pt>
    <dgm:pt modelId="{15904CC5-0FDA-4A58-9C5B-BE809A1621F0}" type="pres">
      <dgm:prSet presAssocID="{DD288525-C2FC-41E2-930E-56AD553D291D}" presName="childNode" presStyleLbl="node1" presStyleIdx="19" presStyleCnt="27">
        <dgm:presLayoutVars>
          <dgm:bulletEnabled val="1"/>
        </dgm:presLayoutVars>
      </dgm:prSet>
      <dgm:spPr/>
      <dgm:t>
        <a:bodyPr/>
        <a:lstStyle/>
        <a:p>
          <a:endParaRPr lang="en-US"/>
        </a:p>
      </dgm:t>
    </dgm:pt>
    <dgm:pt modelId="{61BCD8BE-F1AC-441C-868B-6FFF1F9C7FF9}" type="pres">
      <dgm:prSet presAssocID="{DD288525-C2FC-41E2-930E-56AD553D291D}" presName="aSpace2" presStyleCnt="0"/>
      <dgm:spPr/>
      <dgm:t>
        <a:bodyPr/>
        <a:lstStyle/>
        <a:p>
          <a:endParaRPr lang="en-US"/>
        </a:p>
      </dgm:t>
    </dgm:pt>
    <dgm:pt modelId="{DCACAD52-561D-49BD-B203-263B10DA245B}" type="pres">
      <dgm:prSet presAssocID="{81EC524A-1D04-4053-8B39-0DCDF337A94E}" presName="childNode" presStyleLbl="node1" presStyleIdx="20" presStyleCnt="27">
        <dgm:presLayoutVars>
          <dgm:bulletEnabled val="1"/>
        </dgm:presLayoutVars>
      </dgm:prSet>
      <dgm:spPr/>
      <dgm:t>
        <a:bodyPr/>
        <a:lstStyle/>
        <a:p>
          <a:endParaRPr lang="en-US"/>
        </a:p>
      </dgm:t>
    </dgm:pt>
    <dgm:pt modelId="{88A3D356-5721-4178-A2F2-80867B4CAC9D}" type="pres">
      <dgm:prSet presAssocID="{3A7100E7-EDEE-42C0-BEFF-D274C510133B}" presName="aSpace" presStyleCnt="0"/>
      <dgm:spPr/>
      <dgm:t>
        <a:bodyPr/>
        <a:lstStyle/>
        <a:p>
          <a:endParaRPr lang="en-US"/>
        </a:p>
      </dgm:t>
    </dgm:pt>
    <dgm:pt modelId="{69AE9724-3EE5-4496-8853-F91CB4EA48EA}" type="pres">
      <dgm:prSet presAssocID="{F4150EDC-B087-44C2-AE61-24EF35853D88}" presName="compNode" presStyleCnt="0"/>
      <dgm:spPr/>
      <dgm:t>
        <a:bodyPr/>
        <a:lstStyle/>
        <a:p>
          <a:endParaRPr lang="en-US"/>
        </a:p>
      </dgm:t>
    </dgm:pt>
    <dgm:pt modelId="{D567847B-B1DB-446A-8339-1C799202CA08}" type="pres">
      <dgm:prSet presAssocID="{F4150EDC-B087-44C2-AE61-24EF35853D88}" presName="aNode" presStyleLbl="bgShp" presStyleIdx="4" presStyleCnt="5"/>
      <dgm:spPr/>
      <dgm:t>
        <a:bodyPr/>
        <a:lstStyle/>
        <a:p>
          <a:endParaRPr lang="en-US"/>
        </a:p>
      </dgm:t>
    </dgm:pt>
    <dgm:pt modelId="{698A51BF-8789-41FD-977E-486669FE48DB}" type="pres">
      <dgm:prSet presAssocID="{F4150EDC-B087-44C2-AE61-24EF35853D88}" presName="textNode" presStyleLbl="bgShp" presStyleIdx="4" presStyleCnt="5"/>
      <dgm:spPr/>
      <dgm:t>
        <a:bodyPr/>
        <a:lstStyle/>
        <a:p>
          <a:endParaRPr lang="en-US"/>
        </a:p>
      </dgm:t>
    </dgm:pt>
    <dgm:pt modelId="{7F2A787A-467E-452D-BEF6-7AE7D0358FC0}" type="pres">
      <dgm:prSet presAssocID="{F4150EDC-B087-44C2-AE61-24EF35853D88}" presName="compChildNode" presStyleCnt="0"/>
      <dgm:spPr/>
      <dgm:t>
        <a:bodyPr/>
        <a:lstStyle/>
        <a:p>
          <a:endParaRPr lang="en-US"/>
        </a:p>
      </dgm:t>
    </dgm:pt>
    <dgm:pt modelId="{98BEFC16-737C-4438-81AA-523F9D62CDE6}" type="pres">
      <dgm:prSet presAssocID="{F4150EDC-B087-44C2-AE61-24EF35853D88}" presName="theInnerList" presStyleCnt="0"/>
      <dgm:spPr/>
      <dgm:t>
        <a:bodyPr/>
        <a:lstStyle/>
        <a:p>
          <a:endParaRPr lang="en-US"/>
        </a:p>
      </dgm:t>
    </dgm:pt>
    <dgm:pt modelId="{42BDE6C9-19FC-41D5-9C32-5103B91654F7}" type="pres">
      <dgm:prSet presAssocID="{2AEEE9E1-0DC5-47F0-8B8D-E6038E8A22E6}" presName="childNode" presStyleLbl="node1" presStyleIdx="21" presStyleCnt="27">
        <dgm:presLayoutVars>
          <dgm:bulletEnabled val="1"/>
        </dgm:presLayoutVars>
      </dgm:prSet>
      <dgm:spPr/>
      <dgm:t>
        <a:bodyPr/>
        <a:lstStyle/>
        <a:p>
          <a:endParaRPr lang="en-US"/>
        </a:p>
      </dgm:t>
    </dgm:pt>
    <dgm:pt modelId="{43E447F2-07A0-47DC-A4EB-920D91DDAD6B}" type="pres">
      <dgm:prSet presAssocID="{2AEEE9E1-0DC5-47F0-8B8D-E6038E8A22E6}" presName="aSpace2" presStyleCnt="0"/>
      <dgm:spPr/>
      <dgm:t>
        <a:bodyPr/>
        <a:lstStyle/>
        <a:p>
          <a:endParaRPr lang="en-US"/>
        </a:p>
      </dgm:t>
    </dgm:pt>
    <dgm:pt modelId="{9049BF6C-8F3F-4B23-BCD3-CC5F03FB1BD9}" type="pres">
      <dgm:prSet presAssocID="{863343A0-C288-4DA9-8DED-D744B3249953}" presName="childNode" presStyleLbl="node1" presStyleIdx="22" presStyleCnt="27">
        <dgm:presLayoutVars>
          <dgm:bulletEnabled val="1"/>
        </dgm:presLayoutVars>
      </dgm:prSet>
      <dgm:spPr/>
      <dgm:t>
        <a:bodyPr/>
        <a:lstStyle/>
        <a:p>
          <a:endParaRPr lang="en-GB"/>
        </a:p>
      </dgm:t>
    </dgm:pt>
    <dgm:pt modelId="{31538EA0-DF4A-494E-B7DD-6266769989C7}" type="pres">
      <dgm:prSet presAssocID="{863343A0-C288-4DA9-8DED-D744B3249953}" presName="aSpace2" presStyleCnt="0"/>
      <dgm:spPr/>
      <dgm:t>
        <a:bodyPr/>
        <a:lstStyle/>
        <a:p>
          <a:endParaRPr lang="en-US"/>
        </a:p>
      </dgm:t>
    </dgm:pt>
    <dgm:pt modelId="{7673FD11-19DE-4EDC-9E4F-28549F330156}" type="pres">
      <dgm:prSet presAssocID="{DB900924-9EA4-4855-9E41-E9CED342A2ED}" presName="childNode" presStyleLbl="node1" presStyleIdx="23" presStyleCnt="27">
        <dgm:presLayoutVars>
          <dgm:bulletEnabled val="1"/>
        </dgm:presLayoutVars>
      </dgm:prSet>
      <dgm:spPr/>
      <dgm:t>
        <a:bodyPr/>
        <a:lstStyle/>
        <a:p>
          <a:endParaRPr lang="en-GB"/>
        </a:p>
      </dgm:t>
    </dgm:pt>
    <dgm:pt modelId="{0BD6ECBE-A84A-410D-B3D3-9C69DDA2466B}" type="pres">
      <dgm:prSet presAssocID="{DB900924-9EA4-4855-9E41-E9CED342A2ED}" presName="aSpace2" presStyleCnt="0"/>
      <dgm:spPr/>
      <dgm:t>
        <a:bodyPr/>
        <a:lstStyle/>
        <a:p>
          <a:endParaRPr lang="en-US"/>
        </a:p>
      </dgm:t>
    </dgm:pt>
    <dgm:pt modelId="{C1BEDA55-B9C8-4C61-826A-D7D8598892A9}" type="pres">
      <dgm:prSet presAssocID="{6F109F14-9162-447A-A6C4-0E08BD7FA6BD}" presName="childNode" presStyleLbl="node1" presStyleIdx="24" presStyleCnt="27">
        <dgm:presLayoutVars>
          <dgm:bulletEnabled val="1"/>
        </dgm:presLayoutVars>
      </dgm:prSet>
      <dgm:spPr/>
      <dgm:t>
        <a:bodyPr/>
        <a:lstStyle/>
        <a:p>
          <a:endParaRPr lang="en-US"/>
        </a:p>
      </dgm:t>
    </dgm:pt>
    <dgm:pt modelId="{F4423B46-7EC3-4431-A773-B80177848FAD}" type="pres">
      <dgm:prSet presAssocID="{6F109F14-9162-447A-A6C4-0E08BD7FA6BD}" presName="aSpace2" presStyleCnt="0"/>
      <dgm:spPr/>
      <dgm:t>
        <a:bodyPr/>
        <a:lstStyle/>
        <a:p>
          <a:endParaRPr lang="en-US"/>
        </a:p>
      </dgm:t>
    </dgm:pt>
    <dgm:pt modelId="{E0562E35-9DEA-40F1-A2B4-764AC3AD0777}" type="pres">
      <dgm:prSet presAssocID="{81A7B81C-5D2C-460C-837B-E9654AE389D7}" presName="childNode" presStyleLbl="node1" presStyleIdx="25" presStyleCnt="27">
        <dgm:presLayoutVars>
          <dgm:bulletEnabled val="1"/>
        </dgm:presLayoutVars>
      </dgm:prSet>
      <dgm:spPr/>
      <dgm:t>
        <a:bodyPr/>
        <a:lstStyle/>
        <a:p>
          <a:endParaRPr lang="en-US"/>
        </a:p>
      </dgm:t>
    </dgm:pt>
    <dgm:pt modelId="{596FCA04-D651-41E8-AC1F-97731E29EE9E}" type="pres">
      <dgm:prSet presAssocID="{81A7B81C-5D2C-460C-837B-E9654AE389D7}" presName="aSpace2" presStyleCnt="0"/>
      <dgm:spPr/>
      <dgm:t>
        <a:bodyPr/>
        <a:lstStyle/>
        <a:p>
          <a:endParaRPr lang="en-US"/>
        </a:p>
      </dgm:t>
    </dgm:pt>
    <dgm:pt modelId="{D49396EA-EBAE-4ADF-88B1-1FA6814E98B5}" type="pres">
      <dgm:prSet presAssocID="{18F4EEBC-954B-48CB-B7A9-5A670CFBFD78}" presName="childNode" presStyleLbl="node1" presStyleIdx="26" presStyleCnt="27">
        <dgm:presLayoutVars>
          <dgm:bulletEnabled val="1"/>
        </dgm:presLayoutVars>
      </dgm:prSet>
      <dgm:spPr/>
      <dgm:t>
        <a:bodyPr/>
        <a:lstStyle/>
        <a:p>
          <a:endParaRPr lang="en-US"/>
        </a:p>
      </dgm:t>
    </dgm:pt>
  </dgm:ptLst>
  <dgm:cxnLst>
    <dgm:cxn modelId="{D28F7950-2249-4FB7-8796-1EF29EE046A7}" srcId="{F8AA4293-8014-45A6-9426-7C8318F0796E}" destId="{307EAEEB-7F7B-4E61-B03D-FAC45AEF3DEE}" srcOrd="5" destOrd="0" parTransId="{4875656D-21B5-4C2A-89A1-54AE371EB31B}" sibTransId="{C3FFB4B2-05B3-4BB2-A93E-5151D5320B79}"/>
    <dgm:cxn modelId="{3BFE19BB-37F2-4D4B-8A43-2630A8ED49CD}" type="presOf" srcId="{863343A0-C288-4DA9-8DED-D744B3249953}" destId="{9049BF6C-8F3F-4B23-BCD3-CC5F03FB1BD9}" srcOrd="0" destOrd="0" presId="urn:microsoft.com/office/officeart/2005/8/layout/lProcess2"/>
    <dgm:cxn modelId="{FBE327BF-A107-4999-92DA-07EAA5A8CF3A}" srcId="{E15C70A5-7771-4A8B-8CED-F10182963A02}" destId="{8FA84D37-3D37-412E-AAF3-C2932027290C}" srcOrd="3" destOrd="0" parTransId="{DA6C4B20-7932-4607-B4EF-AF60E428CD88}" sibTransId="{05140607-0448-404A-A744-FC3BEAB4A7A5}"/>
    <dgm:cxn modelId="{80DF964D-610D-4B47-8534-56780B1B55B0}" srcId="{F8AA4293-8014-45A6-9426-7C8318F0796E}" destId="{EA6877A3-FEC9-493F-BF7B-1FA98CEB413D}" srcOrd="3" destOrd="0" parTransId="{AF2BB2C8-1266-46D6-8B2B-3E09A39BEF88}" sibTransId="{9DFDD2A7-72EB-43AE-AE69-19397B3B3981}"/>
    <dgm:cxn modelId="{73E00E09-BD04-4B9A-AD12-D871BACB29D8}" srcId="{3A7100E7-EDEE-42C0-BEFF-D274C510133B}" destId="{66E3944F-336F-4F33-953D-0B78FA57CF30}" srcOrd="2" destOrd="0" parTransId="{EC196A6D-F5B7-4791-8062-9A1780066C4A}" sibTransId="{B7D38D88-9926-4345-85E3-8C4E1044958E}"/>
    <dgm:cxn modelId="{924B1C15-8816-47CF-819E-EB027F20B202}" type="presOf" srcId="{8FA84D37-3D37-412E-AAF3-C2932027290C}" destId="{789A3B52-EFD4-41F9-BF0E-5F7CB37990A9}" srcOrd="0" destOrd="0" presId="urn:microsoft.com/office/officeart/2005/8/layout/lProcess2"/>
    <dgm:cxn modelId="{E0032136-3A97-41F2-A710-3FCCC25C4E51}" srcId="{4DC1ACA8-D798-48CD-8111-906B8ED7BFE3}" destId="{B6425C1B-357F-482D-935F-DE65D0EB521D}" srcOrd="0" destOrd="0" parTransId="{85D25218-CDCD-4067-9BBC-E14B45E43226}" sibTransId="{D86FF9CB-2DE4-459C-A56A-3999AE71982E}"/>
    <dgm:cxn modelId="{03D4D907-1F2F-4FFD-86F0-2D3E638338AB}" type="presOf" srcId="{89AB9E27-8939-4799-954F-8677D3EA5B16}" destId="{5E7E9E86-F7AF-463F-9CB1-06D9B81CF023}" srcOrd="0" destOrd="0" presId="urn:microsoft.com/office/officeart/2005/8/layout/lProcess2"/>
    <dgm:cxn modelId="{E7E56841-C285-4580-B73A-F8A24859A5F4}" type="presOf" srcId="{18F4EEBC-954B-48CB-B7A9-5A670CFBFD78}" destId="{D49396EA-EBAE-4ADF-88B1-1FA6814E98B5}" srcOrd="0" destOrd="0" presId="urn:microsoft.com/office/officeart/2005/8/layout/lProcess2"/>
    <dgm:cxn modelId="{3322F856-1327-4BDF-8E3A-2A47FA87BA31}" type="presOf" srcId="{E15C70A5-7771-4A8B-8CED-F10182963A02}" destId="{E67357D1-B101-4018-81A6-3F8D6F8C482F}" srcOrd="0" destOrd="0" presId="urn:microsoft.com/office/officeart/2005/8/layout/lProcess2"/>
    <dgm:cxn modelId="{CF3BF63E-7784-41AF-BFF3-A279C61F714E}" type="presOf" srcId="{2AEEE9E1-0DC5-47F0-8B8D-E6038E8A22E6}" destId="{42BDE6C9-19FC-41D5-9C32-5103B91654F7}" srcOrd="0" destOrd="0" presId="urn:microsoft.com/office/officeart/2005/8/layout/lProcess2"/>
    <dgm:cxn modelId="{A396E484-4FB8-43B9-B1EA-1110A4DE1CF8}" type="presOf" srcId="{AE8A15F2-B075-4723-8DB6-9DF37DEABC2D}" destId="{1E11DDA8-A36A-4ADA-8565-797A09B81E74}" srcOrd="0" destOrd="0" presId="urn:microsoft.com/office/officeart/2005/8/layout/lProcess2"/>
    <dgm:cxn modelId="{462BBAAE-0DF2-4050-9AE3-FE6809829A46}" srcId="{E15C70A5-7771-4A8B-8CED-F10182963A02}" destId="{DC9608E3-FDE7-4288-A916-874CB316A705}" srcOrd="1" destOrd="0" parTransId="{9418AC07-F404-4FE0-88E4-862038DED5FE}" sibTransId="{A932444E-9468-4D7F-81D4-A0593A0930F5}"/>
    <dgm:cxn modelId="{EF8DD977-1A26-45AD-AEF0-3C3A9057D4FC}" srcId="{0E3CED8A-0E40-43F9-9E73-7C92A1E13B73}" destId="{F4150EDC-B087-44C2-AE61-24EF35853D88}" srcOrd="4" destOrd="0" parTransId="{98BF297A-5222-4174-A577-E8BC42B4398A}" sibTransId="{6296593B-165F-4283-9DF3-732880E0996B}"/>
    <dgm:cxn modelId="{5E94DF08-C424-48F2-9EF4-205FB21DE73B}" type="presOf" srcId="{E623E34B-0106-422C-9462-D53D2B31014E}" destId="{4F5626B8-27A5-4F21-B35B-17E4B9C6B607}" srcOrd="0" destOrd="0" presId="urn:microsoft.com/office/officeart/2005/8/layout/lProcess2"/>
    <dgm:cxn modelId="{90886749-3790-42F3-9E14-B1BFAA6E0327}" srcId="{F8AA4293-8014-45A6-9426-7C8318F0796E}" destId="{3A63BF0F-FA4E-44A4-A416-3620DFAB2E3E}" srcOrd="0" destOrd="0" parTransId="{950753B3-69E0-4004-A167-0367032568E6}" sibTransId="{BA66F46D-C274-47DE-ACCF-4E908EDD22BF}"/>
    <dgm:cxn modelId="{CC5030B5-6963-4E18-86E8-5AF8E39FE461}" type="presOf" srcId="{B4945847-A7E6-4327-8A7E-3FA398B37C27}" destId="{8927EAB4-0239-495A-92F4-519BA43846BD}" srcOrd="0" destOrd="0" presId="urn:microsoft.com/office/officeart/2005/8/layout/lProcess2"/>
    <dgm:cxn modelId="{ED646640-6EB8-424C-98A5-89B1E66BA463}" type="presOf" srcId="{AB0C6C21-FBBF-4DCE-977F-6164A72977BD}" destId="{A9ED2DE4-6256-46F0-826C-2BB896472834}" srcOrd="0" destOrd="0" presId="urn:microsoft.com/office/officeart/2005/8/layout/lProcess2"/>
    <dgm:cxn modelId="{168F27C0-D732-465D-95D2-91FDD3362540}" type="presOf" srcId="{911A92E4-F034-4DAC-9BEA-FA2C5DC3F36D}" destId="{1F4FC29C-C59C-48F5-9165-BA9501B1EFEC}" srcOrd="0" destOrd="0" presId="urn:microsoft.com/office/officeart/2005/8/layout/lProcess2"/>
    <dgm:cxn modelId="{735CB53A-F6E6-4B65-A859-43B93CF60763}" srcId="{0E3CED8A-0E40-43F9-9E73-7C92A1E13B73}" destId="{E15C70A5-7771-4A8B-8CED-F10182963A02}" srcOrd="0" destOrd="0" parTransId="{B5354490-35DF-406D-B345-FF739E44A537}" sibTransId="{6D81E917-BDA3-4E07-BEC0-76FBA9DFBEC8}"/>
    <dgm:cxn modelId="{84FC16B4-A6E7-42FB-86CC-958C26FAFC07}" srcId="{E15C70A5-7771-4A8B-8CED-F10182963A02}" destId="{67A0C4A7-1145-4E59-B08E-17E363AF6B05}" srcOrd="0" destOrd="0" parTransId="{676711B9-D201-428A-A020-8C2DF2775886}" sibTransId="{E733CEB4-CCA8-464A-BDF6-08366AC6BA34}"/>
    <dgm:cxn modelId="{0AE6D98D-00E7-4C6A-9BEE-45A78118069C}" type="presOf" srcId="{307EAEEB-7F7B-4E61-B03D-FAC45AEF3DEE}" destId="{BC972700-1603-4FC9-A208-051C4CA26B14}" srcOrd="0" destOrd="0" presId="urn:microsoft.com/office/officeart/2005/8/layout/lProcess2"/>
    <dgm:cxn modelId="{C01C253F-0DB5-46DB-B322-7E08729004FF}" type="presOf" srcId="{6F109F14-9162-447A-A6C4-0E08BD7FA6BD}" destId="{C1BEDA55-B9C8-4C61-826A-D7D8598892A9}" srcOrd="0" destOrd="0" presId="urn:microsoft.com/office/officeart/2005/8/layout/lProcess2"/>
    <dgm:cxn modelId="{B791DAF8-8DEE-4602-B131-B3D19D03883F}" srcId="{3A7100E7-EDEE-42C0-BEFF-D274C510133B}" destId="{AB0C6C21-FBBF-4DCE-977F-6164A72977BD}" srcOrd="0" destOrd="0" parTransId="{8108A58D-DC3F-48E3-9CD3-92EFA841E667}" sibTransId="{8AEA70E0-BCA5-48F1-8524-584908151A9D}"/>
    <dgm:cxn modelId="{42EA96F8-F299-4065-82D6-8EDDC051936D}" type="presOf" srcId="{DC9608E3-FDE7-4288-A916-874CB316A705}" destId="{548AB339-58FE-477F-A06E-424F2F72BFB6}" srcOrd="0" destOrd="0" presId="urn:microsoft.com/office/officeart/2005/8/layout/lProcess2"/>
    <dgm:cxn modelId="{03E60675-DC0F-4F64-9F47-528635FC54D2}" type="presOf" srcId="{AB5022B0-72DD-4C01-9611-29A4E2BD2152}" destId="{2D794A68-6E29-4C08-9000-A4137DFDE1E9}" srcOrd="0" destOrd="0" presId="urn:microsoft.com/office/officeart/2005/8/layout/lProcess2"/>
    <dgm:cxn modelId="{CF7987C6-9898-4D2C-B5C1-2D33650CB4EC}" type="presOf" srcId="{788A906B-5853-4531-9B79-93F7DA8E984F}" destId="{1807CE50-44BE-412E-8915-2B863DA4F00B}" srcOrd="0" destOrd="0" presId="urn:microsoft.com/office/officeart/2005/8/layout/lProcess2"/>
    <dgm:cxn modelId="{ECACA71B-258D-46B6-A03D-24374F8C6599}" type="presOf" srcId="{4DC1ACA8-D798-48CD-8111-906B8ED7BFE3}" destId="{3457C4A2-250A-4A9A-8A81-928D80B32FBB}" srcOrd="1" destOrd="0" presId="urn:microsoft.com/office/officeart/2005/8/layout/lProcess2"/>
    <dgm:cxn modelId="{0413FD89-20AF-483E-9CA7-5828325E282F}" srcId="{F4150EDC-B087-44C2-AE61-24EF35853D88}" destId="{6F109F14-9162-447A-A6C4-0E08BD7FA6BD}" srcOrd="3" destOrd="0" parTransId="{40062680-82DA-4955-9C5C-0B2DEB45869E}" sibTransId="{5FC96395-DA4B-490C-A343-99EF697A7636}"/>
    <dgm:cxn modelId="{AAC2AFB4-E1E4-4151-A6A7-63E197188F9B}" srcId="{F4150EDC-B087-44C2-AE61-24EF35853D88}" destId="{18F4EEBC-954B-48CB-B7A9-5A670CFBFD78}" srcOrd="5" destOrd="0" parTransId="{E993D29A-5155-4B7A-9083-2ADC49457917}" sibTransId="{517E0AC3-42EF-4BE9-B444-3E8349D594EC}"/>
    <dgm:cxn modelId="{FFCFC427-BB39-4D31-A7F7-1C68D1181539}" type="presOf" srcId="{B6425C1B-357F-482D-935F-DE65D0EB521D}" destId="{89B6C7A2-FFB9-4DA8-9FCC-5501C9F92802}" srcOrd="0" destOrd="0" presId="urn:microsoft.com/office/officeart/2005/8/layout/lProcess2"/>
    <dgm:cxn modelId="{2EAB5AD8-E5BF-4E93-9D3A-6EE9BCB6C17E}" srcId="{F8AA4293-8014-45A6-9426-7C8318F0796E}" destId="{911A92E4-F034-4DAC-9BEA-FA2C5DC3F36D}" srcOrd="1" destOrd="0" parTransId="{535E7B7D-B992-4AB6-9D18-E16FA785EBA2}" sibTransId="{DBCD7DC9-3889-498A-9FCF-AAD34AE81DEE}"/>
    <dgm:cxn modelId="{F2E70A54-8D6C-4E81-8783-6752FCAE0C49}" type="presOf" srcId="{3A7100E7-EDEE-42C0-BEFF-D274C510133B}" destId="{4BA18056-4C13-4F88-93FA-56C7C15AC4B9}" srcOrd="0" destOrd="0" presId="urn:microsoft.com/office/officeart/2005/8/layout/lProcess2"/>
    <dgm:cxn modelId="{212AE9EA-862E-441B-91A7-3051DBC6CDF3}" type="presOf" srcId="{67A0C4A7-1145-4E59-B08E-17E363AF6B05}" destId="{6A19D7AA-4CAE-4266-9A8A-8DA44CF10103}" srcOrd="0" destOrd="0" presId="urn:microsoft.com/office/officeart/2005/8/layout/lProcess2"/>
    <dgm:cxn modelId="{1CF89CD8-CECD-448C-877E-829748E6B459}" type="presOf" srcId="{F4150EDC-B087-44C2-AE61-24EF35853D88}" destId="{D567847B-B1DB-446A-8339-1C799202CA08}" srcOrd="0" destOrd="0" presId="urn:microsoft.com/office/officeart/2005/8/layout/lProcess2"/>
    <dgm:cxn modelId="{D2DDAF70-E9FF-4C41-BB6C-452CE5E42C2B}" srcId="{F4150EDC-B087-44C2-AE61-24EF35853D88}" destId="{2AEEE9E1-0DC5-47F0-8B8D-E6038E8A22E6}" srcOrd="0" destOrd="0" parTransId="{A7B51D02-4207-4FD2-8E28-8DE4DF84AF5F}" sibTransId="{E450420E-0284-486E-9969-A4BBC6B602E5}"/>
    <dgm:cxn modelId="{6CA6E37C-B9CE-4F07-9939-DE0566D669C0}" srcId="{3A7100E7-EDEE-42C0-BEFF-D274C510133B}" destId="{DD288525-C2FC-41E2-930E-56AD553D291D}" srcOrd="3" destOrd="0" parTransId="{68FB072C-DB55-49EA-8CAC-3F2E9A50CB33}" sibTransId="{8A17A19F-06EA-4CB3-B843-EF83B80B4096}"/>
    <dgm:cxn modelId="{E5BA26DA-0A77-4B3B-8693-2FC87C77A109}" type="presOf" srcId="{0E3CED8A-0E40-43F9-9E73-7C92A1E13B73}" destId="{7E0A27D5-0C37-4216-8372-C8C06B428819}" srcOrd="0" destOrd="0" presId="urn:microsoft.com/office/officeart/2005/8/layout/lProcess2"/>
    <dgm:cxn modelId="{CD30C80F-36D1-43F2-9C0A-6012507EA508}" srcId="{F4150EDC-B087-44C2-AE61-24EF35853D88}" destId="{DB900924-9EA4-4855-9E41-E9CED342A2ED}" srcOrd="2" destOrd="0" parTransId="{FA9D7798-2F7B-4B4B-950A-B0EDA84F9CAA}" sibTransId="{BD401BD5-8A5E-4EA9-8DB5-50C59C368F72}"/>
    <dgm:cxn modelId="{9639089C-0137-4709-AB4E-41957EEDBA06}" type="presOf" srcId="{F8AA4293-8014-45A6-9426-7C8318F0796E}" destId="{3323C1B9-D4BE-4666-8668-4F385A4056B5}" srcOrd="0" destOrd="0" presId="urn:microsoft.com/office/officeart/2005/8/layout/lProcess2"/>
    <dgm:cxn modelId="{EFD2AE91-A1B2-43DA-B672-B8D103161A17}" type="presOf" srcId="{DD288525-C2FC-41E2-930E-56AD553D291D}" destId="{15904CC5-0FDA-4A58-9C5B-BE809A1621F0}" srcOrd="0" destOrd="0" presId="urn:microsoft.com/office/officeart/2005/8/layout/lProcess2"/>
    <dgm:cxn modelId="{B3948517-F621-4561-B1DA-1DD00F605C90}" srcId="{E15C70A5-7771-4A8B-8CED-F10182963A02}" destId="{45FFD5A9-89D0-4FA6-B747-D5E70603966B}" srcOrd="4" destOrd="0" parTransId="{526F48B2-3BFC-4C06-B43A-1D333FBF18C1}" sibTransId="{83173266-53B2-4F54-8CB9-26EB335DB9A4}"/>
    <dgm:cxn modelId="{19A4BF9F-EDF4-439A-874C-2895E53A12D1}" srcId="{4DC1ACA8-D798-48CD-8111-906B8ED7BFE3}" destId="{AE8A15F2-B075-4723-8DB6-9DF37DEABC2D}" srcOrd="3" destOrd="0" parTransId="{AEF1B7CE-60E0-4F71-A6BD-597383BF62F7}" sibTransId="{E525F5FA-C03E-402C-9337-8D3EA181E107}"/>
    <dgm:cxn modelId="{2DFAF046-D0EA-4BB4-907E-741FF801B0F4}" type="presOf" srcId="{45FFD5A9-89D0-4FA6-B747-D5E70603966B}" destId="{0223BA96-C385-49EB-852A-489173AECDA3}" srcOrd="0" destOrd="0" presId="urn:microsoft.com/office/officeart/2005/8/layout/lProcess2"/>
    <dgm:cxn modelId="{4072D3A6-F803-4BC2-8C24-843A33B618F7}" srcId="{F4150EDC-B087-44C2-AE61-24EF35853D88}" destId="{81A7B81C-5D2C-460C-837B-E9654AE389D7}" srcOrd="4" destOrd="0" parTransId="{A6C83C76-0978-486D-A945-FE48376B08AE}" sibTransId="{08BAB875-CFF9-4449-ADB7-ABCEC0A2A095}"/>
    <dgm:cxn modelId="{63B63772-C02F-4CDA-8C9C-2D0D8662A91B}" srcId="{F8AA4293-8014-45A6-9426-7C8318F0796E}" destId="{788A906B-5853-4531-9B79-93F7DA8E984F}" srcOrd="2" destOrd="0" parTransId="{5A3E2E4F-8464-41ED-894A-8E60A2D49158}" sibTransId="{FF3C985D-8E16-46B2-B4C2-0F9820A749C6}"/>
    <dgm:cxn modelId="{4BA93AD3-BEA9-41DA-928C-0DF95A015F02}" srcId="{4DC1ACA8-D798-48CD-8111-906B8ED7BFE3}" destId="{B4945847-A7E6-4327-8A7E-3FA398B37C27}" srcOrd="1" destOrd="0" parTransId="{F061794F-365A-48F0-8387-85612B2E6B7B}" sibTransId="{9FD7A265-5109-4F12-868F-09D25A468DBB}"/>
    <dgm:cxn modelId="{AA9A4EF2-6838-407F-A20D-9707822DAE9A}" type="presOf" srcId="{3A7100E7-EDEE-42C0-BEFF-D274C510133B}" destId="{27413A7B-AD05-456E-A0ED-32C896111249}" srcOrd="1" destOrd="0" presId="urn:microsoft.com/office/officeart/2005/8/layout/lProcess2"/>
    <dgm:cxn modelId="{506E272F-84E7-4BF0-BE92-207018B8BE28}" srcId="{0E3CED8A-0E40-43F9-9E73-7C92A1E13B73}" destId="{4DC1ACA8-D798-48CD-8111-906B8ED7BFE3}" srcOrd="2" destOrd="0" parTransId="{58ECDF17-9E74-4BE3-BA65-51EEF6D299FC}" sibTransId="{0B743587-40EF-4CEC-BCF0-8309BF749D88}"/>
    <dgm:cxn modelId="{93A7BEAF-2677-4D0A-9181-BC298C264727}" srcId="{0E3CED8A-0E40-43F9-9E73-7C92A1E13B73}" destId="{3A7100E7-EDEE-42C0-BEFF-D274C510133B}" srcOrd="3" destOrd="0" parTransId="{92986A11-C70C-4A12-AC98-21BE9A9BAF69}" sibTransId="{1E9A7E31-2B58-4A1C-A30D-40C95404E77F}"/>
    <dgm:cxn modelId="{2CC43A59-A6FF-4F86-AA49-B0CBBC271D39}" srcId="{E15C70A5-7771-4A8B-8CED-F10182963A02}" destId="{89AB9E27-8939-4799-954F-8677D3EA5B16}" srcOrd="2" destOrd="0" parTransId="{532FD01B-3887-42C1-8015-1BBAC7F08170}" sibTransId="{1A15A404-25BC-4071-8254-642EF258EB8F}"/>
    <dgm:cxn modelId="{B3E073B9-50BE-42B3-AECE-03738792A628}" srcId="{3A7100E7-EDEE-42C0-BEFF-D274C510133B}" destId="{E623E34B-0106-422C-9462-D53D2B31014E}" srcOrd="1" destOrd="0" parTransId="{33DB155C-7113-4151-B6F5-DD2692D4B0C4}" sibTransId="{B25D1DA2-A517-4078-86CB-A965C14A02A6}"/>
    <dgm:cxn modelId="{5AFCFA22-1EEE-41EE-8409-ABA89A90C44F}" srcId="{F4150EDC-B087-44C2-AE61-24EF35853D88}" destId="{863343A0-C288-4DA9-8DED-D744B3249953}" srcOrd="1" destOrd="0" parTransId="{E84BAFFC-E372-467E-93CA-14CA4133DB9D}" sibTransId="{5884FAED-4709-40ED-AB56-A389F9E46DF2}"/>
    <dgm:cxn modelId="{39B20B6F-DCD8-4891-8596-D736BDD244A2}" type="presOf" srcId="{81A7B81C-5D2C-460C-837B-E9654AE389D7}" destId="{E0562E35-9DEA-40F1-A2B4-764AC3AD0777}" srcOrd="0" destOrd="0" presId="urn:microsoft.com/office/officeart/2005/8/layout/lProcess2"/>
    <dgm:cxn modelId="{4620C85F-8E36-4458-928E-368081DFD871}" type="presOf" srcId="{076F94D0-1E54-4B66-ACC8-0F5BA123E369}" destId="{2BB0F798-F8A4-4F2C-81E3-3026BC1EAE9E}" srcOrd="0" destOrd="0" presId="urn:microsoft.com/office/officeart/2005/8/layout/lProcess2"/>
    <dgm:cxn modelId="{65A14994-2A28-47D4-A491-BD1D6C076B0C}" type="presOf" srcId="{3A63BF0F-FA4E-44A4-A416-3620DFAB2E3E}" destId="{34297E8C-0BB9-4041-9914-5AE984485AE4}" srcOrd="0" destOrd="0" presId="urn:microsoft.com/office/officeart/2005/8/layout/lProcess2"/>
    <dgm:cxn modelId="{419BD5BB-BC38-48DB-B5DD-3F5BE7E77974}" type="presOf" srcId="{55EB0FDD-8374-4C0A-AAB9-7CF16BEEABD1}" destId="{431565B2-4028-4D50-9E37-BAF88199FDAB}" srcOrd="0" destOrd="0" presId="urn:microsoft.com/office/officeart/2005/8/layout/lProcess2"/>
    <dgm:cxn modelId="{0024742F-0921-4B6E-8124-2A9288E52064}" type="presOf" srcId="{81EC524A-1D04-4053-8B39-0DCDF337A94E}" destId="{DCACAD52-561D-49BD-B203-263B10DA245B}" srcOrd="0" destOrd="0" presId="urn:microsoft.com/office/officeart/2005/8/layout/lProcess2"/>
    <dgm:cxn modelId="{0EBE0785-4071-425C-B5BF-FD870B2B9462}" srcId="{4DC1ACA8-D798-48CD-8111-906B8ED7BFE3}" destId="{076F94D0-1E54-4B66-ACC8-0F5BA123E369}" srcOrd="2" destOrd="0" parTransId="{ACCAA65A-8CEC-40D9-9108-7676CC011FED}" sibTransId="{19852BC5-EA67-4FA0-A9D5-33E940715CCC}"/>
    <dgm:cxn modelId="{DC6593DA-9C67-4E7B-9B25-5DC8957BF73E}" srcId="{0E3CED8A-0E40-43F9-9E73-7C92A1E13B73}" destId="{F8AA4293-8014-45A6-9426-7C8318F0796E}" srcOrd="1" destOrd="0" parTransId="{46865EC4-745E-4EC8-A517-1DA926B4AE1E}" sibTransId="{FC69040E-2BCC-4565-AF51-611F802349C4}"/>
    <dgm:cxn modelId="{12C6DA46-5BB3-4E01-B85C-44EF8A50216B}" type="presOf" srcId="{F8AA4293-8014-45A6-9426-7C8318F0796E}" destId="{2A3C16B3-ED00-4B1E-B898-A458717F1158}" srcOrd="1" destOrd="0" presId="urn:microsoft.com/office/officeart/2005/8/layout/lProcess2"/>
    <dgm:cxn modelId="{906C9B2F-6C1A-40BA-878D-06F667C3E9D9}" srcId="{3A7100E7-EDEE-42C0-BEFF-D274C510133B}" destId="{81EC524A-1D04-4053-8B39-0DCDF337A94E}" srcOrd="4" destOrd="0" parTransId="{03D907BD-560E-41AA-95E6-DEF90B76E1B3}" sibTransId="{414B1014-15B4-41CD-A153-21933B735027}"/>
    <dgm:cxn modelId="{2C8E2953-1B25-4BE5-B9BD-50AF57A4E135}" type="presOf" srcId="{E15C70A5-7771-4A8B-8CED-F10182963A02}" destId="{B6BBCA97-6AFD-464C-9191-53E81446286F}" srcOrd="1" destOrd="0" presId="urn:microsoft.com/office/officeart/2005/8/layout/lProcess2"/>
    <dgm:cxn modelId="{581705AC-F46A-4FDC-8F7D-79BFAE9CF2AF}" srcId="{F8AA4293-8014-45A6-9426-7C8318F0796E}" destId="{AB5022B0-72DD-4C01-9611-29A4E2BD2152}" srcOrd="4" destOrd="0" parTransId="{B112D4CD-1E4E-4B91-9ECC-A1215423A6D4}" sibTransId="{1D3D51D1-A285-4492-8795-1B5FBDB9E7AE}"/>
    <dgm:cxn modelId="{BC2B371F-2ADB-4250-832C-320606164EB0}" type="presOf" srcId="{EA6877A3-FEC9-493F-BF7B-1FA98CEB413D}" destId="{DB920F1C-AD2C-455B-9173-653D279A597D}" srcOrd="0" destOrd="0" presId="urn:microsoft.com/office/officeart/2005/8/layout/lProcess2"/>
    <dgm:cxn modelId="{8B330E83-A0B2-4887-B193-8D7CA3E5849C}" type="presOf" srcId="{DB900924-9EA4-4855-9E41-E9CED342A2ED}" destId="{7673FD11-19DE-4EDC-9E4F-28549F330156}" srcOrd="0" destOrd="0" presId="urn:microsoft.com/office/officeart/2005/8/layout/lProcess2"/>
    <dgm:cxn modelId="{D5AE240F-628F-47EF-8E2F-55461C9C70F5}" srcId="{E15C70A5-7771-4A8B-8CED-F10182963A02}" destId="{55EB0FDD-8374-4C0A-AAB9-7CF16BEEABD1}" srcOrd="5" destOrd="0" parTransId="{FA360C75-6C9F-4F58-B6E8-E5C57A76E569}" sibTransId="{0D33B211-7351-4509-AB16-4C95E9AC1F29}"/>
    <dgm:cxn modelId="{28DED014-0C14-483F-A373-2B01F0F2C7F7}" type="presOf" srcId="{4DC1ACA8-D798-48CD-8111-906B8ED7BFE3}" destId="{2695C7FD-7904-44D0-A031-1DFF42EEC4FB}" srcOrd="0" destOrd="0" presId="urn:microsoft.com/office/officeart/2005/8/layout/lProcess2"/>
    <dgm:cxn modelId="{653F37CF-F396-490B-8824-3AEC27D09CB4}" type="presOf" srcId="{66E3944F-336F-4F33-953D-0B78FA57CF30}" destId="{039E4C6A-91C2-4207-AB3E-3A836A5280E3}" srcOrd="0" destOrd="0" presId="urn:microsoft.com/office/officeart/2005/8/layout/lProcess2"/>
    <dgm:cxn modelId="{7A983E70-36A9-4C8C-B578-858C942051C5}" type="presOf" srcId="{F4150EDC-B087-44C2-AE61-24EF35853D88}" destId="{698A51BF-8789-41FD-977E-486669FE48DB}" srcOrd="1" destOrd="0" presId="urn:microsoft.com/office/officeart/2005/8/layout/lProcess2"/>
    <dgm:cxn modelId="{0D6939C0-53D7-4DF0-A81F-84CB8686ED32}" type="presParOf" srcId="{7E0A27D5-0C37-4216-8372-C8C06B428819}" destId="{16B4A8BE-35FD-4E09-A73D-29FA972FA2D8}" srcOrd="0" destOrd="0" presId="urn:microsoft.com/office/officeart/2005/8/layout/lProcess2"/>
    <dgm:cxn modelId="{FD3C1C20-EB9D-47C9-8594-B8AD4C8531C8}" type="presParOf" srcId="{16B4A8BE-35FD-4E09-A73D-29FA972FA2D8}" destId="{E67357D1-B101-4018-81A6-3F8D6F8C482F}" srcOrd="0" destOrd="0" presId="urn:microsoft.com/office/officeart/2005/8/layout/lProcess2"/>
    <dgm:cxn modelId="{529415FD-7111-4615-9853-48E620199664}" type="presParOf" srcId="{16B4A8BE-35FD-4E09-A73D-29FA972FA2D8}" destId="{B6BBCA97-6AFD-464C-9191-53E81446286F}" srcOrd="1" destOrd="0" presId="urn:microsoft.com/office/officeart/2005/8/layout/lProcess2"/>
    <dgm:cxn modelId="{03828F7C-85E9-4206-A85E-E4B5A918DA26}" type="presParOf" srcId="{16B4A8BE-35FD-4E09-A73D-29FA972FA2D8}" destId="{DCE796E6-8E67-4B0E-94F9-462484ABB115}" srcOrd="2" destOrd="0" presId="urn:microsoft.com/office/officeart/2005/8/layout/lProcess2"/>
    <dgm:cxn modelId="{2ECB0E55-DF2C-4F09-84D3-FBFE7DFC9968}" type="presParOf" srcId="{DCE796E6-8E67-4B0E-94F9-462484ABB115}" destId="{6BDDFB29-7F72-4DBE-B56A-19ED295EA2C2}" srcOrd="0" destOrd="0" presId="urn:microsoft.com/office/officeart/2005/8/layout/lProcess2"/>
    <dgm:cxn modelId="{4475ECE3-8BDC-49CC-8CE5-DF4C5B328439}" type="presParOf" srcId="{6BDDFB29-7F72-4DBE-B56A-19ED295EA2C2}" destId="{6A19D7AA-4CAE-4266-9A8A-8DA44CF10103}" srcOrd="0" destOrd="0" presId="urn:microsoft.com/office/officeart/2005/8/layout/lProcess2"/>
    <dgm:cxn modelId="{7CDA83F7-6525-4CF6-B847-824039E9FB6C}" type="presParOf" srcId="{6BDDFB29-7F72-4DBE-B56A-19ED295EA2C2}" destId="{2F44DB33-3A0D-48F9-AFC4-59D9FBB8EF5C}" srcOrd="1" destOrd="0" presId="urn:microsoft.com/office/officeart/2005/8/layout/lProcess2"/>
    <dgm:cxn modelId="{CFB35C95-2968-4992-BB8C-3DB5406BE097}" type="presParOf" srcId="{6BDDFB29-7F72-4DBE-B56A-19ED295EA2C2}" destId="{548AB339-58FE-477F-A06E-424F2F72BFB6}" srcOrd="2" destOrd="0" presId="urn:microsoft.com/office/officeart/2005/8/layout/lProcess2"/>
    <dgm:cxn modelId="{42260036-8B88-4090-B41B-3B940BC3DC03}" type="presParOf" srcId="{6BDDFB29-7F72-4DBE-B56A-19ED295EA2C2}" destId="{61653D20-FC7E-4208-B362-E335FBE8DB0F}" srcOrd="3" destOrd="0" presId="urn:microsoft.com/office/officeart/2005/8/layout/lProcess2"/>
    <dgm:cxn modelId="{2AFD6436-822F-4D21-A459-0DAFC339AF26}" type="presParOf" srcId="{6BDDFB29-7F72-4DBE-B56A-19ED295EA2C2}" destId="{5E7E9E86-F7AF-463F-9CB1-06D9B81CF023}" srcOrd="4" destOrd="0" presId="urn:microsoft.com/office/officeart/2005/8/layout/lProcess2"/>
    <dgm:cxn modelId="{73ED9040-E1EE-49E3-961B-506AE737FD43}" type="presParOf" srcId="{6BDDFB29-7F72-4DBE-B56A-19ED295EA2C2}" destId="{E0B0E07D-2697-4765-8404-6A6D4FB5837C}" srcOrd="5" destOrd="0" presId="urn:microsoft.com/office/officeart/2005/8/layout/lProcess2"/>
    <dgm:cxn modelId="{9653E1BE-7F95-407D-95E5-545CF913A12A}" type="presParOf" srcId="{6BDDFB29-7F72-4DBE-B56A-19ED295EA2C2}" destId="{789A3B52-EFD4-41F9-BF0E-5F7CB37990A9}" srcOrd="6" destOrd="0" presId="urn:microsoft.com/office/officeart/2005/8/layout/lProcess2"/>
    <dgm:cxn modelId="{5CC8A92D-7E01-45C8-B599-4B5BDD21ACD8}" type="presParOf" srcId="{6BDDFB29-7F72-4DBE-B56A-19ED295EA2C2}" destId="{5DB76D34-1044-4688-9ACA-8DEB3A6E7F3B}" srcOrd="7" destOrd="0" presId="urn:microsoft.com/office/officeart/2005/8/layout/lProcess2"/>
    <dgm:cxn modelId="{A1858708-AEA3-4BEF-B747-5E712B36D849}" type="presParOf" srcId="{6BDDFB29-7F72-4DBE-B56A-19ED295EA2C2}" destId="{0223BA96-C385-49EB-852A-489173AECDA3}" srcOrd="8" destOrd="0" presId="urn:microsoft.com/office/officeart/2005/8/layout/lProcess2"/>
    <dgm:cxn modelId="{8847FD20-2704-42A7-AD0D-52AB44BEA40C}" type="presParOf" srcId="{6BDDFB29-7F72-4DBE-B56A-19ED295EA2C2}" destId="{BE23B805-494C-4BE6-B2CB-0F5C84E5462E}" srcOrd="9" destOrd="0" presId="urn:microsoft.com/office/officeart/2005/8/layout/lProcess2"/>
    <dgm:cxn modelId="{889980AC-A02F-4D86-98FB-FF42FB39AD91}" type="presParOf" srcId="{6BDDFB29-7F72-4DBE-B56A-19ED295EA2C2}" destId="{431565B2-4028-4D50-9E37-BAF88199FDAB}" srcOrd="10" destOrd="0" presId="urn:microsoft.com/office/officeart/2005/8/layout/lProcess2"/>
    <dgm:cxn modelId="{7AB6C340-3504-4382-8273-DE9D8C232011}" type="presParOf" srcId="{7E0A27D5-0C37-4216-8372-C8C06B428819}" destId="{286FB204-4A8B-4A62-A257-C469F55535A6}" srcOrd="1" destOrd="0" presId="urn:microsoft.com/office/officeart/2005/8/layout/lProcess2"/>
    <dgm:cxn modelId="{DEE28D1A-6D4F-414C-94E7-E772D43DED6A}" type="presParOf" srcId="{7E0A27D5-0C37-4216-8372-C8C06B428819}" destId="{C500B342-60BB-4BA4-B9CE-ACF13D312E13}" srcOrd="2" destOrd="0" presId="urn:microsoft.com/office/officeart/2005/8/layout/lProcess2"/>
    <dgm:cxn modelId="{AEAB3809-D3BF-4611-B106-C0A7738B2AE4}" type="presParOf" srcId="{C500B342-60BB-4BA4-B9CE-ACF13D312E13}" destId="{3323C1B9-D4BE-4666-8668-4F385A4056B5}" srcOrd="0" destOrd="0" presId="urn:microsoft.com/office/officeart/2005/8/layout/lProcess2"/>
    <dgm:cxn modelId="{E7CF75A7-528C-44E6-9710-6C535B74FD5A}" type="presParOf" srcId="{C500B342-60BB-4BA4-B9CE-ACF13D312E13}" destId="{2A3C16B3-ED00-4B1E-B898-A458717F1158}" srcOrd="1" destOrd="0" presId="urn:microsoft.com/office/officeart/2005/8/layout/lProcess2"/>
    <dgm:cxn modelId="{733B23F0-80CE-48E8-9C67-384406891A10}" type="presParOf" srcId="{C500B342-60BB-4BA4-B9CE-ACF13D312E13}" destId="{CB31DB9B-08A8-4E32-B4EF-B5D5911F8CA6}" srcOrd="2" destOrd="0" presId="urn:microsoft.com/office/officeart/2005/8/layout/lProcess2"/>
    <dgm:cxn modelId="{97DBE0EF-8751-4AB5-B3D3-B3D6D952D545}" type="presParOf" srcId="{CB31DB9B-08A8-4E32-B4EF-B5D5911F8CA6}" destId="{B5D1DEE8-A142-4017-9AED-9B25043034A7}" srcOrd="0" destOrd="0" presId="urn:microsoft.com/office/officeart/2005/8/layout/lProcess2"/>
    <dgm:cxn modelId="{80F47DAA-F7B5-4F7B-8241-9475A4B4A03F}" type="presParOf" srcId="{B5D1DEE8-A142-4017-9AED-9B25043034A7}" destId="{34297E8C-0BB9-4041-9914-5AE984485AE4}" srcOrd="0" destOrd="0" presId="urn:microsoft.com/office/officeart/2005/8/layout/lProcess2"/>
    <dgm:cxn modelId="{9CCA9B0C-B7EB-4DD5-9B4C-E194345BBCC8}" type="presParOf" srcId="{B5D1DEE8-A142-4017-9AED-9B25043034A7}" destId="{96F92DD0-CD24-42C1-AA87-FED5FCED77CD}" srcOrd="1" destOrd="0" presId="urn:microsoft.com/office/officeart/2005/8/layout/lProcess2"/>
    <dgm:cxn modelId="{D9655049-2AF1-40AF-9FF6-117834C3E512}" type="presParOf" srcId="{B5D1DEE8-A142-4017-9AED-9B25043034A7}" destId="{1F4FC29C-C59C-48F5-9165-BA9501B1EFEC}" srcOrd="2" destOrd="0" presId="urn:microsoft.com/office/officeart/2005/8/layout/lProcess2"/>
    <dgm:cxn modelId="{D467CA89-2D2F-4531-AFE8-8BDC7952D9BA}" type="presParOf" srcId="{B5D1DEE8-A142-4017-9AED-9B25043034A7}" destId="{0FF9B88D-83D7-42CF-A631-D0D8A94B08A4}" srcOrd="3" destOrd="0" presId="urn:microsoft.com/office/officeart/2005/8/layout/lProcess2"/>
    <dgm:cxn modelId="{67409713-A5D3-4079-8A4C-9FF5341387F2}" type="presParOf" srcId="{B5D1DEE8-A142-4017-9AED-9B25043034A7}" destId="{1807CE50-44BE-412E-8915-2B863DA4F00B}" srcOrd="4" destOrd="0" presId="urn:microsoft.com/office/officeart/2005/8/layout/lProcess2"/>
    <dgm:cxn modelId="{6A78B27D-BAEB-4796-861F-B8F380FEA8D7}" type="presParOf" srcId="{B5D1DEE8-A142-4017-9AED-9B25043034A7}" destId="{DB8EAEDF-D03C-4BE1-959B-8E0729ADBFED}" srcOrd="5" destOrd="0" presId="urn:microsoft.com/office/officeart/2005/8/layout/lProcess2"/>
    <dgm:cxn modelId="{65D8031F-EB9D-4BBE-96FC-2B849079DC1F}" type="presParOf" srcId="{B5D1DEE8-A142-4017-9AED-9B25043034A7}" destId="{DB920F1C-AD2C-455B-9173-653D279A597D}" srcOrd="6" destOrd="0" presId="urn:microsoft.com/office/officeart/2005/8/layout/lProcess2"/>
    <dgm:cxn modelId="{2DB95841-7006-406E-9BC3-32BC2AFD5F8D}" type="presParOf" srcId="{B5D1DEE8-A142-4017-9AED-9B25043034A7}" destId="{78E9E720-2BD5-40C7-9348-A49CD664E38D}" srcOrd="7" destOrd="0" presId="urn:microsoft.com/office/officeart/2005/8/layout/lProcess2"/>
    <dgm:cxn modelId="{160B8725-6E47-4AB2-84A9-2BAF65A7AFDD}" type="presParOf" srcId="{B5D1DEE8-A142-4017-9AED-9B25043034A7}" destId="{2D794A68-6E29-4C08-9000-A4137DFDE1E9}" srcOrd="8" destOrd="0" presId="urn:microsoft.com/office/officeart/2005/8/layout/lProcess2"/>
    <dgm:cxn modelId="{A0B32086-6056-48AB-91B0-A08761F9788B}" type="presParOf" srcId="{B5D1DEE8-A142-4017-9AED-9B25043034A7}" destId="{17D9230D-2D1C-4ECF-B52D-420271E97CC3}" srcOrd="9" destOrd="0" presId="urn:microsoft.com/office/officeart/2005/8/layout/lProcess2"/>
    <dgm:cxn modelId="{9EF9BF28-DE47-4964-9E45-779E87BA6D2A}" type="presParOf" srcId="{B5D1DEE8-A142-4017-9AED-9B25043034A7}" destId="{BC972700-1603-4FC9-A208-051C4CA26B14}" srcOrd="10" destOrd="0" presId="urn:microsoft.com/office/officeart/2005/8/layout/lProcess2"/>
    <dgm:cxn modelId="{9C81DEFD-D51A-4CC7-868F-7C86DCEAFADC}" type="presParOf" srcId="{7E0A27D5-0C37-4216-8372-C8C06B428819}" destId="{78D69BC6-B194-46BD-9262-5187B3F05CD2}" srcOrd="3" destOrd="0" presId="urn:microsoft.com/office/officeart/2005/8/layout/lProcess2"/>
    <dgm:cxn modelId="{5CF85443-484E-4426-B09A-E0DF2D043406}" type="presParOf" srcId="{7E0A27D5-0C37-4216-8372-C8C06B428819}" destId="{BC3BE507-A1AE-4845-A3C7-0BD968EEBEB0}" srcOrd="4" destOrd="0" presId="urn:microsoft.com/office/officeart/2005/8/layout/lProcess2"/>
    <dgm:cxn modelId="{AA899DAF-DFD8-4DF6-88E3-15A4C9F5325B}" type="presParOf" srcId="{BC3BE507-A1AE-4845-A3C7-0BD968EEBEB0}" destId="{2695C7FD-7904-44D0-A031-1DFF42EEC4FB}" srcOrd="0" destOrd="0" presId="urn:microsoft.com/office/officeart/2005/8/layout/lProcess2"/>
    <dgm:cxn modelId="{20464B55-41D5-41E6-A0B9-5CEDB6466AC6}" type="presParOf" srcId="{BC3BE507-A1AE-4845-A3C7-0BD968EEBEB0}" destId="{3457C4A2-250A-4A9A-8A81-928D80B32FBB}" srcOrd="1" destOrd="0" presId="urn:microsoft.com/office/officeart/2005/8/layout/lProcess2"/>
    <dgm:cxn modelId="{6B3467EB-9B18-4526-B569-3669705091AB}" type="presParOf" srcId="{BC3BE507-A1AE-4845-A3C7-0BD968EEBEB0}" destId="{05D0A6E4-7BD0-4278-97A8-BDCC25854589}" srcOrd="2" destOrd="0" presId="urn:microsoft.com/office/officeart/2005/8/layout/lProcess2"/>
    <dgm:cxn modelId="{532ABA25-00F3-4891-A72A-0F80D18CB96E}" type="presParOf" srcId="{05D0A6E4-7BD0-4278-97A8-BDCC25854589}" destId="{49C21604-D8B0-4B5B-BC35-2FACA32BFE99}" srcOrd="0" destOrd="0" presId="urn:microsoft.com/office/officeart/2005/8/layout/lProcess2"/>
    <dgm:cxn modelId="{9D83B3A4-EDD7-4F41-B69E-34394D0AACCB}" type="presParOf" srcId="{49C21604-D8B0-4B5B-BC35-2FACA32BFE99}" destId="{89B6C7A2-FFB9-4DA8-9FCC-5501C9F92802}" srcOrd="0" destOrd="0" presId="urn:microsoft.com/office/officeart/2005/8/layout/lProcess2"/>
    <dgm:cxn modelId="{31E50907-7202-4A62-8562-169C0C3FE135}" type="presParOf" srcId="{49C21604-D8B0-4B5B-BC35-2FACA32BFE99}" destId="{FC65E530-4FC0-41BB-A619-4C84DDF0BD0A}" srcOrd="1" destOrd="0" presId="urn:microsoft.com/office/officeart/2005/8/layout/lProcess2"/>
    <dgm:cxn modelId="{FEB26E54-DAEC-4C7C-A5D6-DEC681013C3A}" type="presParOf" srcId="{49C21604-D8B0-4B5B-BC35-2FACA32BFE99}" destId="{8927EAB4-0239-495A-92F4-519BA43846BD}" srcOrd="2" destOrd="0" presId="urn:microsoft.com/office/officeart/2005/8/layout/lProcess2"/>
    <dgm:cxn modelId="{435F1497-B2A0-4F55-B99F-D35F588E1014}" type="presParOf" srcId="{49C21604-D8B0-4B5B-BC35-2FACA32BFE99}" destId="{4039E45F-A0EC-46E2-9A32-88859BDAE264}" srcOrd="3" destOrd="0" presId="urn:microsoft.com/office/officeart/2005/8/layout/lProcess2"/>
    <dgm:cxn modelId="{4325797D-CE27-49B2-8EB5-E5086A6C8C94}" type="presParOf" srcId="{49C21604-D8B0-4B5B-BC35-2FACA32BFE99}" destId="{2BB0F798-F8A4-4F2C-81E3-3026BC1EAE9E}" srcOrd="4" destOrd="0" presId="urn:microsoft.com/office/officeart/2005/8/layout/lProcess2"/>
    <dgm:cxn modelId="{EB06BDCE-0E1C-4F75-B3F9-A4CE5BAE4138}" type="presParOf" srcId="{49C21604-D8B0-4B5B-BC35-2FACA32BFE99}" destId="{B8DE40BE-3797-4C96-AB29-56472EFFDAED}" srcOrd="5" destOrd="0" presId="urn:microsoft.com/office/officeart/2005/8/layout/lProcess2"/>
    <dgm:cxn modelId="{C4ACFCA6-60FB-43E8-BD49-FE64964872EB}" type="presParOf" srcId="{49C21604-D8B0-4B5B-BC35-2FACA32BFE99}" destId="{1E11DDA8-A36A-4ADA-8565-797A09B81E74}" srcOrd="6" destOrd="0" presId="urn:microsoft.com/office/officeart/2005/8/layout/lProcess2"/>
    <dgm:cxn modelId="{D9EC95E2-9D21-475A-8520-CC7850771788}" type="presParOf" srcId="{7E0A27D5-0C37-4216-8372-C8C06B428819}" destId="{3072CE20-DC4A-4ACE-94E4-522A68529558}" srcOrd="5" destOrd="0" presId="urn:microsoft.com/office/officeart/2005/8/layout/lProcess2"/>
    <dgm:cxn modelId="{6D4A0A67-B9DD-4AA5-BFA6-C3A2C96E5F15}" type="presParOf" srcId="{7E0A27D5-0C37-4216-8372-C8C06B428819}" destId="{C3810A53-DDF7-4789-B677-CC7EB3B23BD8}" srcOrd="6" destOrd="0" presId="urn:microsoft.com/office/officeart/2005/8/layout/lProcess2"/>
    <dgm:cxn modelId="{8EE73C44-8305-416F-8227-271D37E3A23C}" type="presParOf" srcId="{C3810A53-DDF7-4789-B677-CC7EB3B23BD8}" destId="{4BA18056-4C13-4F88-93FA-56C7C15AC4B9}" srcOrd="0" destOrd="0" presId="urn:microsoft.com/office/officeart/2005/8/layout/lProcess2"/>
    <dgm:cxn modelId="{69420450-08D2-41E6-A5C7-1D301618F1C8}" type="presParOf" srcId="{C3810A53-DDF7-4789-B677-CC7EB3B23BD8}" destId="{27413A7B-AD05-456E-A0ED-32C896111249}" srcOrd="1" destOrd="0" presId="urn:microsoft.com/office/officeart/2005/8/layout/lProcess2"/>
    <dgm:cxn modelId="{E27EB0C2-5B35-4FF8-8329-B4BA0544D1B4}" type="presParOf" srcId="{C3810A53-DDF7-4789-B677-CC7EB3B23BD8}" destId="{4D68B184-B89F-462B-B5C4-82957B47B4E4}" srcOrd="2" destOrd="0" presId="urn:microsoft.com/office/officeart/2005/8/layout/lProcess2"/>
    <dgm:cxn modelId="{F72CBCF6-376A-4E0E-BA73-D7D98FD0AD7F}" type="presParOf" srcId="{4D68B184-B89F-462B-B5C4-82957B47B4E4}" destId="{4E908470-C30C-4FBD-89CE-8CA016966894}" srcOrd="0" destOrd="0" presId="urn:microsoft.com/office/officeart/2005/8/layout/lProcess2"/>
    <dgm:cxn modelId="{44AC63E9-2B41-48E9-80D0-2882675614B7}" type="presParOf" srcId="{4E908470-C30C-4FBD-89CE-8CA016966894}" destId="{A9ED2DE4-6256-46F0-826C-2BB896472834}" srcOrd="0" destOrd="0" presId="urn:microsoft.com/office/officeart/2005/8/layout/lProcess2"/>
    <dgm:cxn modelId="{EA1C86FA-CE88-4236-9EA2-ACE04356E199}" type="presParOf" srcId="{4E908470-C30C-4FBD-89CE-8CA016966894}" destId="{3A8D0DD4-E035-486F-9070-DC6E50B83B8B}" srcOrd="1" destOrd="0" presId="urn:microsoft.com/office/officeart/2005/8/layout/lProcess2"/>
    <dgm:cxn modelId="{58936755-BC8D-4A2B-A164-79234CEEC91D}" type="presParOf" srcId="{4E908470-C30C-4FBD-89CE-8CA016966894}" destId="{4F5626B8-27A5-4F21-B35B-17E4B9C6B607}" srcOrd="2" destOrd="0" presId="urn:microsoft.com/office/officeart/2005/8/layout/lProcess2"/>
    <dgm:cxn modelId="{02D07ECA-1805-4771-A125-CF12A8DACB26}" type="presParOf" srcId="{4E908470-C30C-4FBD-89CE-8CA016966894}" destId="{8D0E1DD4-2D46-4346-A4A1-FD139F49EE4F}" srcOrd="3" destOrd="0" presId="urn:microsoft.com/office/officeart/2005/8/layout/lProcess2"/>
    <dgm:cxn modelId="{2818C025-E408-4818-B538-4DCAC4B47F2D}" type="presParOf" srcId="{4E908470-C30C-4FBD-89CE-8CA016966894}" destId="{039E4C6A-91C2-4207-AB3E-3A836A5280E3}" srcOrd="4" destOrd="0" presId="urn:microsoft.com/office/officeart/2005/8/layout/lProcess2"/>
    <dgm:cxn modelId="{F8D63887-8773-45CA-A44B-387826A21598}" type="presParOf" srcId="{4E908470-C30C-4FBD-89CE-8CA016966894}" destId="{8491D99A-67C0-4236-959A-E8F8828C2248}" srcOrd="5" destOrd="0" presId="urn:microsoft.com/office/officeart/2005/8/layout/lProcess2"/>
    <dgm:cxn modelId="{7DF8E406-3B1B-4E80-94F7-2AA05CB425EC}" type="presParOf" srcId="{4E908470-C30C-4FBD-89CE-8CA016966894}" destId="{15904CC5-0FDA-4A58-9C5B-BE809A1621F0}" srcOrd="6" destOrd="0" presId="urn:microsoft.com/office/officeart/2005/8/layout/lProcess2"/>
    <dgm:cxn modelId="{7140D8B4-9EBB-4AC2-B41C-F3318CB280EE}" type="presParOf" srcId="{4E908470-C30C-4FBD-89CE-8CA016966894}" destId="{61BCD8BE-F1AC-441C-868B-6FFF1F9C7FF9}" srcOrd="7" destOrd="0" presId="urn:microsoft.com/office/officeart/2005/8/layout/lProcess2"/>
    <dgm:cxn modelId="{D6622621-270F-4C3B-9E5D-E568C8084FC4}" type="presParOf" srcId="{4E908470-C30C-4FBD-89CE-8CA016966894}" destId="{DCACAD52-561D-49BD-B203-263B10DA245B}" srcOrd="8" destOrd="0" presId="urn:microsoft.com/office/officeart/2005/8/layout/lProcess2"/>
    <dgm:cxn modelId="{6F7BAA05-37BB-44E4-A06C-FFE9E68424DD}" type="presParOf" srcId="{7E0A27D5-0C37-4216-8372-C8C06B428819}" destId="{88A3D356-5721-4178-A2F2-80867B4CAC9D}" srcOrd="7" destOrd="0" presId="urn:microsoft.com/office/officeart/2005/8/layout/lProcess2"/>
    <dgm:cxn modelId="{D8A694A0-F00A-4785-8B35-E98790E70C33}" type="presParOf" srcId="{7E0A27D5-0C37-4216-8372-C8C06B428819}" destId="{69AE9724-3EE5-4496-8853-F91CB4EA48EA}" srcOrd="8" destOrd="0" presId="urn:microsoft.com/office/officeart/2005/8/layout/lProcess2"/>
    <dgm:cxn modelId="{AC850FCD-9F65-4635-9DA3-F80C71C33C69}" type="presParOf" srcId="{69AE9724-3EE5-4496-8853-F91CB4EA48EA}" destId="{D567847B-B1DB-446A-8339-1C799202CA08}" srcOrd="0" destOrd="0" presId="urn:microsoft.com/office/officeart/2005/8/layout/lProcess2"/>
    <dgm:cxn modelId="{7E2E6E39-F99D-4601-986D-56B6E1B92084}" type="presParOf" srcId="{69AE9724-3EE5-4496-8853-F91CB4EA48EA}" destId="{698A51BF-8789-41FD-977E-486669FE48DB}" srcOrd="1" destOrd="0" presId="urn:microsoft.com/office/officeart/2005/8/layout/lProcess2"/>
    <dgm:cxn modelId="{F8AFABB1-FEE5-4C94-A9AD-160110DBAD07}" type="presParOf" srcId="{69AE9724-3EE5-4496-8853-F91CB4EA48EA}" destId="{7F2A787A-467E-452D-BEF6-7AE7D0358FC0}" srcOrd="2" destOrd="0" presId="urn:microsoft.com/office/officeart/2005/8/layout/lProcess2"/>
    <dgm:cxn modelId="{25322344-61AC-4C1E-B1CC-FF6E9EBB289B}" type="presParOf" srcId="{7F2A787A-467E-452D-BEF6-7AE7D0358FC0}" destId="{98BEFC16-737C-4438-81AA-523F9D62CDE6}" srcOrd="0" destOrd="0" presId="urn:microsoft.com/office/officeart/2005/8/layout/lProcess2"/>
    <dgm:cxn modelId="{B9205D96-C47E-4A3D-9E67-54BC8A99DF8E}" type="presParOf" srcId="{98BEFC16-737C-4438-81AA-523F9D62CDE6}" destId="{42BDE6C9-19FC-41D5-9C32-5103B91654F7}" srcOrd="0" destOrd="0" presId="urn:microsoft.com/office/officeart/2005/8/layout/lProcess2"/>
    <dgm:cxn modelId="{C98EF340-B823-4BE2-B13F-5180D86B09FE}" type="presParOf" srcId="{98BEFC16-737C-4438-81AA-523F9D62CDE6}" destId="{43E447F2-07A0-47DC-A4EB-920D91DDAD6B}" srcOrd="1" destOrd="0" presId="urn:microsoft.com/office/officeart/2005/8/layout/lProcess2"/>
    <dgm:cxn modelId="{23A52A7C-5E52-4FA5-9713-EACA0113BAA1}" type="presParOf" srcId="{98BEFC16-737C-4438-81AA-523F9D62CDE6}" destId="{9049BF6C-8F3F-4B23-BCD3-CC5F03FB1BD9}" srcOrd="2" destOrd="0" presId="urn:microsoft.com/office/officeart/2005/8/layout/lProcess2"/>
    <dgm:cxn modelId="{1365544C-0652-475C-8E03-FB00E12B5126}" type="presParOf" srcId="{98BEFC16-737C-4438-81AA-523F9D62CDE6}" destId="{31538EA0-DF4A-494E-B7DD-6266769989C7}" srcOrd="3" destOrd="0" presId="urn:microsoft.com/office/officeart/2005/8/layout/lProcess2"/>
    <dgm:cxn modelId="{4301EA4C-DC25-4138-BB96-5F0884B5920C}" type="presParOf" srcId="{98BEFC16-737C-4438-81AA-523F9D62CDE6}" destId="{7673FD11-19DE-4EDC-9E4F-28549F330156}" srcOrd="4" destOrd="0" presId="urn:microsoft.com/office/officeart/2005/8/layout/lProcess2"/>
    <dgm:cxn modelId="{FAEC3CD4-5827-4DA9-AB42-EFF2E5E8608F}" type="presParOf" srcId="{98BEFC16-737C-4438-81AA-523F9D62CDE6}" destId="{0BD6ECBE-A84A-410D-B3D3-9C69DDA2466B}" srcOrd="5" destOrd="0" presId="urn:microsoft.com/office/officeart/2005/8/layout/lProcess2"/>
    <dgm:cxn modelId="{67E395DD-093A-433F-936F-C143C29F60D2}" type="presParOf" srcId="{98BEFC16-737C-4438-81AA-523F9D62CDE6}" destId="{C1BEDA55-B9C8-4C61-826A-D7D8598892A9}" srcOrd="6" destOrd="0" presId="urn:microsoft.com/office/officeart/2005/8/layout/lProcess2"/>
    <dgm:cxn modelId="{2E702F23-EB38-4DBA-BC18-1070104AB00B}" type="presParOf" srcId="{98BEFC16-737C-4438-81AA-523F9D62CDE6}" destId="{F4423B46-7EC3-4431-A773-B80177848FAD}" srcOrd="7" destOrd="0" presId="urn:microsoft.com/office/officeart/2005/8/layout/lProcess2"/>
    <dgm:cxn modelId="{588CAAB0-D166-4A46-9A6E-4F189267AAAE}" type="presParOf" srcId="{98BEFC16-737C-4438-81AA-523F9D62CDE6}" destId="{E0562E35-9DEA-40F1-A2B4-764AC3AD0777}" srcOrd="8" destOrd="0" presId="urn:microsoft.com/office/officeart/2005/8/layout/lProcess2"/>
    <dgm:cxn modelId="{B2E67A69-3D1F-40B5-B7D5-1792A1926EA7}" type="presParOf" srcId="{98BEFC16-737C-4438-81AA-523F9D62CDE6}" destId="{596FCA04-D651-41E8-AC1F-97731E29EE9E}" srcOrd="9" destOrd="0" presId="urn:microsoft.com/office/officeart/2005/8/layout/lProcess2"/>
    <dgm:cxn modelId="{D193727B-6679-496D-AAFE-A2F4C9C38D88}" type="presParOf" srcId="{98BEFC16-737C-4438-81AA-523F9D62CDE6}" destId="{D49396EA-EBAE-4ADF-88B1-1FA6814E98B5}" srcOrd="10"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7#1" minVer="12.0">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 type="primFontSz" for="des" forName="childNode" refType="primFontSz" refFor="des" refForName="parentNode" op="lte"/>
    </dgm:constr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100"/>
                <dgm:constr type="lMarg"/>
                <dgm:constr type="bMarg"/>
                <dgm:constr type="tMarg" refType="primFontSz" fact="0.27"/>
                <dgm:constr type="rMarg" refType="primFontSz" fact="0.35"/>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100"/>
                <dgm:constr type="rMarg"/>
                <dgm:constr type="bMarg"/>
                <dgm:constr type="tMarg" refType="primFontSz" fact="0.27"/>
                <dgm:constr type="lMarg" refType="primFontSz" fact="0.35"/>
              </dgm:constrLst>
            </dgm:else>
          </dgm:choose>
          <dgm:ruleLst>
            <dgm:rule type="primFontSz" val="2" fact="NaN" max="NaN"/>
          </dgm:ruleLst>
        </dgm:layoutNode>
        <dgm:layoutNode name="childNode" styleLbl="node1" moveWith="bgRect">
          <dgm:varLst>
            <dgm:bulletEnabled val="1"/>
          </dgm:varLst>
          <dgm:presOf axis="des" ptType="node"/>
          <dgm:alg type="tx">
            <dgm:param type="parTxLTRAlign" val="l"/>
            <dgm:param type="parTxRTLAlign" val="r"/>
            <dgm:param type="txAnchorVert" val="t"/>
          </dgm:alg>
          <dgm:shape xmlns:r="http://schemas.openxmlformats.org/officeDocument/2006/relationships" type="rect" r:blip="" hideGeom="1">
            <dgm:adjLst/>
          </dgm:shape>
          <dgm:constrLst>
            <dgm:constr type="primFontSz" val="100"/>
            <dgm:constr type="lMarg"/>
            <dgm:constr type="bMarg"/>
            <dgm:constr type="tMarg" refType="primFontSz" fact="0.27"/>
            <dgm:constr type="rMarg"/>
          </dgm:constrLst>
          <dgm:ruleLst>
            <dgm:rule type="primFontSz" val="2" fact="NaN" max="NaN"/>
          </dgm:ruleLst>
        </dgm:layoutNode>
      </dgm:layoutNode>
      <dgm:forEach name="Name11" axis="followSib" ptType="sibTrans" cnt="1">
        <dgm:layoutNode name="hSp">
          <dgm:presOf/>
          <dgm:alg type="sp"/>
          <dgm:shape xmlns:r="http://schemas.openxmlformats.org/officeDocument/2006/relationships" r:blip="" hideGeom="1">
            <dgm:adjLst/>
          </dgm:shape>
          <dgm:ruleLst/>
        </dgm:layoutNode>
        <dgm:layoutNode name="vProcSp" moveWith="bgRect">
          <dgm:alg type="lin">
            <dgm:param type="linDir" val="fromT"/>
          </dgm:alg>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ruleLst/>
          </dgm:layoutNode>
          <dgm:layoutNode name="simulatedConn" styleLbl="solidFgAcc1">
            <dgm:presOf/>
            <dgm:alg type="sp"/>
            <dgm:choose name="Name12">
              <dgm:if name="Name13" func="var" arg="dir" op="equ" val="norm">
                <dgm:shape xmlns:r="http://schemas.openxmlformats.org/officeDocument/2006/relationships" rot="90" type="flowChartExtract" r:blip="">
                  <dgm:adjLst/>
                </dgm:shape>
              </dgm:if>
              <dgm:else name="Name14">
                <dgm:shape xmlns:r="http://schemas.openxmlformats.org/officeDocument/2006/relationships" rot="-90" type="flowChartExtract" r:blip="">
                  <dgm:adjLst/>
                </dgm:shape>
              </dgm:else>
            </dgm:choose>
            <dgm:constrLst/>
            <dgm:ruleLst/>
          </dgm:layoutNode>
          <dgm:layoutNode name="vSp2">
            <dgm:alg type="sp"/>
            <dgm:shape xmlns:r="http://schemas.openxmlformats.org/officeDocument/2006/relationships" r:blip="">
              <dgm:adjLst/>
            </dgm:shape>
            <dgm:ruleLst/>
          </dgm:layoutNode>
        </dgm:layoutNode>
        <dgm:layoutNode name="sibTrans">
          <dgm:alg type="sp"/>
          <dgm:shape xmlns:r="http://schemas.openxmlformats.org/officeDocument/2006/relationships" r:blip="">
            <dgm:adjLst/>
          </dgm:shape>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4"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4/14/2008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E8A798-F8E4-4974-B8AB-360209FAA090}" type="slidenum">
              <a:rPr lang="en-US" smtClean="0"/>
              <a:pPr>
                <a:defRPr/>
              </a:pPr>
              <a:t>10</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hangingPunct="1"/>
            <a:endParaRPr lang="en-US" dirty="0" smtClean="0"/>
          </a:p>
        </p:txBody>
      </p:sp>
      <p:sp>
        <p:nvSpPr>
          <p:cNvPr id="69636" name="Slide Number Placeholder 3"/>
          <p:cNvSpPr>
            <a:spLocks noGrp="1"/>
          </p:cNvSpPr>
          <p:nvPr>
            <p:ph type="sldNum" sz="quarter" idx="5"/>
          </p:nvPr>
        </p:nvSpPr>
        <p:spPr/>
        <p:txBody>
          <a:bodyPr/>
          <a:lstStyle/>
          <a:p>
            <a:pPr>
              <a:defRPr/>
            </a:pPr>
            <a:fld id="{0E2D8839-B470-4CE4-9863-9C2B44DE54C5}" type="slidenum">
              <a:rPr lang="en-US" smtClean="0">
                <a:latin typeface="Arial" pitchFamily="34" charset="0"/>
              </a:rPr>
              <a:pPr>
                <a:defRPr/>
              </a:pPr>
              <a:t>11</a:t>
            </a:fld>
            <a:endParaRPr 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1525A5A5-58BF-4246-8469-8322F0B6C7AA}" type="slidenum">
              <a:rPr lang="en-US" smtClean="0">
                <a:latin typeface="Arial" pitchFamily="34" charset="0"/>
              </a:rPr>
              <a:pPr>
                <a:defRPr/>
              </a:pPr>
              <a:t>12</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hangingPunct="1"/>
            <a:endParaRPr lang="en-US" dirty="0" smtClean="0"/>
          </a:p>
        </p:txBody>
      </p:sp>
      <p:sp>
        <p:nvSpPr>
          <p:cNvPr id="70660" name="Slide Number Placeholder 3"/>
          <p:cNvSpPr>
            <a:spLocks noGrp="1"/>
          </p:cNvSpPr>
          <p:nvPr>
            <p:ph type="sldNum" sz="quarter" idx="5"/>
          </p:nvPr>
        </p:nvSpPr>
        <p:spPr/>
        <p:txBody>
          <a:bodyPr/>
          <a:lstStyle/>
          <a:p>
            <a:pPr>
              <a:defRPr/>
            </a:pPr>
            <a:fld id="{49FA16EE-07DA-473C-94BB-4AA5158A8DCF}" type="slidenum">
              <a:rPr lang="en-US" smtClean="0">
                <a:latin typeface="Arial" pitchFamily="34" charset="0"/>
              </a:rPr>
              <a:pPr>
                <a:defRPr/>
              </a:pPr>
              <a:t>13</a:t>
            </a:fld>
            <a:endParaRPr 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E8A798-F8E4-4974-B8AB-360209FAA090}" type="slidenum">
              <a:rPr lang="en-US" smtClean="0"/>
              <a:pPr>
                <a:defRPr/>
              </a:pPr>
              <a:t>14</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hangingPunct="1">
              <a:buFont typeface="Arial" pitchFamily="34" charset="0"/>
              <a:buNone/>
            </a:pPr>
            <a:endParaRPr lang="en-US" dirty="0" smtClean="0"/>
          </a:p>
        </p:txBody>
      </p:sp>
      <p:sp>
        <p:nvSpPr>
          <p:cNvPr id="71684" name="Slide Number Placeholder 3"/>
          <p:cNvSpPr>
            <a:spLocks noGrp="1"/>
          </p:cNvSpPr>
          <p:nvPr>
            <p:ph type="sldNum" sz="quarter" idx="5"/>
          </p:nvPr>
        </p:nvSpPr>
        <p:spPr/>
        <p:txBody>
          <a:bodyPr/>
          <a:lstStyle/>
          <a:p>
            <a:pPr>
              <a:defRPr/>
            </a:pPr>
            <a:fld id="{55C69A37-FB88-44EB-94A6-84FDEEF8D379}" type="slidenum">
              <a:rPr lang="en-US" smtClean="0">
                <a:latin typeface="Arial" pitchFamily="34" charset="0"/>
              </a:rPr>
              <a:pPr>
                <a:defRPr/>
              </a:pPr>
              <a:t>15</a:t>
            </a:fld>
            <a:endParaRPr 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hangingPunct="1"/>
            <a:endParaRPr lang="en-GB" dirty="0" smtClean="0"/>
          </a:p>
        </p:txBody>
      </p:sp>
      <p:sp>
        <p:nvSpPr>
          <p:cNvPr id="75780" name="Slide Number Placeholder 3"/>
          <p:cNvSpPr>
            <a:spLocks noGrp="1"/>
          </p:cNvSpPr>
          <p:nvPr>
            <p:ph type="sldNum" sz="quarter" idx="5"/>
          </p:nvPr>
        </p:nvSpPr>
        <p:spPr/>
        <p:txBody>
          <a:bodyPr/>
          <a:lstStyle/>
          <a:p>
            <a:pPr>
              <a:defRPr/>
            </a:pPr>
            <a:fld id="{18FE21D4-5E7E-4872-BC52-49E54E8665C6}" type="slidenum">
              <a:rPr lang="en-US" smtClean="0">
                <a:latin typeface="Arial" pitchFamily="34" charset="0"/>
              </a:rPr>
              <a:pPr>
                <a:defRPr/>
              </a:pPr>
              <a:t>18</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hangingPunct="1"/>
            <a:endParaRPr lang="en-US" dirty="0" smtClean="0"/>
          </a:p>
        </p:txBody>
      </p:sp>
      <p:sp>
        <p:nvSpPr>
          <p:cNvPr id="76804" name="Slide Number Placeholder 3"/>
          <p:cNvSpPr>
            <a:spLocks noGrp="1"/>
          </p:cNvSpPr>
          <p:nvPr>
            <p:ph type="sldNum" sz="quarter" idx="5"/>
          </p:nvPr>
        </p:nvSpPr>
        <p:spPr/>
        <p:txBody>
          <a:bodyPr/>
          <a:lstStyle/>
          <a:p>
            <a:pPr>
              <a:defRPr/>
            </a:pPr>
            <a:fld id="{DA4CDD26-90C6-4233-81E5-A6AFEB7E4564}" type="slidenum">
              <a:rPr lang="en-US" smtClean="0">
                <a:latin typeface="Arial" pitchFamily="34" charset="0"/>
              </a:rPr>
              <a:pPr>
                <a:defRPr/>
              </a:pPr>
              <a:t>19</a:t>
            </a:fld>
            <a:endParaRPr 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5726942-E941-4E10-952E-DD0599ED351A}" type="slidenum">
              <a:rPr lang="en-GB" smtClean="0"/>
              <a:pPr/>
              <a:t>29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Factory Transformation</a:t>
            </a:r>
            <a:r>
              <a:rPr lang="en-GB" b="1" baseline="0" dirty="0" smtClean="0"/>
              <a:t> </a:t>
            </a:r>
            <a:r>
              <a:rPr lang="en-GB" baseline="0" dirty="0" smtClean="0"/>
              <a:t>is generating another factory and partially-complete models/templates </a:t>
            </a:r>
            <a:r>
              <a:rPr lang="en-GB" baseline="0" dirty="0" err="1" smtClean="0"/>
              <a:t>i.e</a:t>
            </a:r>
            <a:r>
              <a:rPr lang="en-GB" baseline="0" dirty="0" smtClean="0"/>
              <a:t> WCF Service Factory Modelling Edition</a:t>
            </a:r>
          </a:p>
          <a:p>
            <a:endParaRPr lang="en-GB" baseline="0" dirty="0" smtClean="0"/>
          </a:p>
          <a:p>
            <a:r>
              <a:rPr lang="en-GB" b="1" baseline="0" dirty="0" smtClean="0"/>
              <a:t>Direct Transformation</a:t>
            </a:r>
            <a:r>
              <a:rPr lang="en-GB" baseline="0" dirty="0" smtClean="0"/>
              <a:t> is generating environment/product/technology specific artefacts </a:t>
            </a:r>
            <a:r>
              <a:rPr lang="en-GB" baseline="0" dirty="0" err="1" smtClean="0"/>
              <a:t>i.e.odx</a:t>
            </a:r>
            <a:r>
              <a:rPr lang="en-GB" baseline="0" dirty="0" smtClean="0"/>
              <a:t> (XLANG), .XAML (WF), .DOCX, .CS (C#)</a:t>
            </a:r>
          </a:p>
          <a:p>
            <a:endParaRPr lang="en-GB" baseline="0" dirty="0" smtClean="0"/>
          </a:p>
          <a:p>
            <a:r>
              <a:rPr lang="en-GB" baseline="0" dirty="0" smtClean="0"/>
              <a:t>Although SOM is delivered top-down, customisation is bottom-up (starting from transformation templates to modelling framework)</a:t>
            </a:r>
          </a:p>
          <a:p>
            <a:endParaRPr lang="en-GB" baseline="0" dirty="0" smtClean="0"/>
          </a:p>
          <a:p>
            <a:r>
              <a:rPr lang="en-GB" baseline="0" dirty="0" smtClean="0"/>
              <a:t>In an ideal world there should be multiple software factories targeting different products and technologies. This personal comment, don’t hate me </a:t>
            </a:r>
            <a:r>
              <a:rPr lang="en-GB" baseline="0" dirty="0" smtClean="0">
                <a:sym typeface="Wingdings" pitchFamily="2" charset="2"/>
              </a:rPr>
              <a:t></a:t>
            </a:r>
            <a:endParaRPr lang="en-GB" dirty="0"/>
          </a:p>
        </p:txBody>
      </p:sp>
      <p:sp>
        <p:nvSpPr>
          <p:cNvPr id="4" name="Slide Number Placeholder 3"/>
          <p:cNvSpPr>
            <a:spLocks noGrp="1"/>
          </p:cNvSpPr>
          <p:nvPr>
            <p:ph type="sldNum" sz="quarter" idx="10"/>
          </p:nvPr>
        </p:nvSpPr>
        <p:spPr/>
        <p:txBody>
          <a:bodyPr/>
          <a:lstStyle/>
          <a:p>
            <a:fld id="{6031001A-0A8B-4639-A8B4-20626F9D94FD}" type="slidenum">
              <a:rPr lang="en-GB" smtClean="0"/>
              <a:pPr/>
              <a:t>30</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hangingPunct="1"/>
            <a:endParaRPr lang="en-US" dirty="0" smtClean="0"/>
          </a:p>
        </p:txBody>
      </p:sp>
      <p:sp>
        <p:nvSpPr>
          <p:cNvPr id="77828" name="Slide Number Placeholder 3"/>
          <p:cNvSpPr>
            <a:spLocks noGrp="1"/>
          </p:cNvSpPr>
          <p:nvPr>
            <p:ph type="sldNum" sz="quarter" idx="5"/>
          </p:nvPr>
        </p:nvSpPr>
        <p:spPr/>
        <p:txBody>
          <a:bodyPr/>
          <a:lstStyle/>
          <a:p>
            <a:pPr>
              <a:defRPr/>
            </a:pPr>
            <a:fld id="{907D2727-F724-4F7A-A42A-0B279F5854E0}" type="slidenum">
              <a:rPr lang="en-US" smtClean="0">
                <a:latin typeface="Arial" pitchFamily="34" charset="0"/>
              </a:rPr>
              <a:pPr>
                <a:defRPr/>
              </a:pPr>
              <a:t>31</a:t>
            </a:fld>
            <a:endParaRPr lang="en-US" sz="12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F30F9789-35E8-4CE6-963E-FEC0194FF646}" type="slidenum">
              <a:rPr lang="en-US" smtClean="0">
                <a:latin typeface="Arial" pitchFamily="34" charset="0"/>
              </a:rPr>
              <a:pPr>
                <a:defRPr/>
              </a:pPr>
              <a:t>32</a:t>
            </a:fld>
            <a:endParaRPr lang="en-US" smtClean="0">
              <a:latin typeface="Arial" pitchFamily="34" charset="0"/>
            </a:endParaRPr>
          </a:p>
        </p:txBody>
      </p:sp>
      <p:sp>
        <p:nvSpPr>
          <p:cNvPr id="79875" name="Rectangle 6"/>
          <p:cNvSpPr txBox="1">
            <a:spLocks noGrp="1" noChangeArrowheads="1"/>
          </p:cNvSpPr>
          <p:nvPr/>
        </p:nvSpPr>
        <p:spPr bwMode="auto">
          <a:xfrm>
            <a:off x="0" y="8685213"/>
            <a:ext cx="6858000" cy="457200"/>
          </a:xfrm>
          <a:prstGeom prst="rect">
            <a:avLst/>
          </a:prstGeom>
          <a:noFill/>
          <a:ln w="9525">
            <a:noFill/>
            <a:miter lim="800000"/>
            <a:headEnd/>
            <a:tailEnd/>
          </a:ln>
        </p:spPr>
        <p:txBody>
          <a:bodyPr anchor="b"/>
          <a:lstStyle/>
          <a:p>
            <a:pPr algn="ctr"/>
            <a:r>
              <a:rPr lang="en-US" altLang="ja-JP" sz="500">
                <a:solidFill>
                  <a:srgbClr val="000000"/>
                </a:solidFill>
                <a:latin typeface="Segoe Semibold"/>
                <a:ea typeface="MS Mincho" pitchFamily="49" charset="-128"/>
                <a:cs typeface="Times New Roman" pitchFamily="18"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a:solidFill>
                <a:srgbClr val="000000"/>
              </a:solidFill>
              <a:latin typeface="Segoe Semibold"/>
              <a:ea typeface="MS Mincho" pitchFamily="49" charset="-128"/>
              <a:cs typeface="Times New Roman" pitchFamily="18" charset="0"/>
            </a:endParaRPr>
          </a:p>
        </p:txBody>
      </p:sp>
      <p:sp>
        <p:nvSpPr>
          <p:cNvPr id="798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1C79B9-77A9-44C8-9A32-584B180E2F8C}" type="slidenum">
              <a:rPr lang="en-US" sz="1200"/>
              <a:pPr algn="r"/>
              <a:t>32</a:t>
            </a:fld>
            <a:endParaRPr lang="en-US" sz="1200"/>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hangingPunct="1"/>
            <a:endParaRPr lang="en-GB" dirty="0" smtClean="0"/>
          </a:p>
        </p:txBody>
      </p:sp>
      <p:sp>
        <p:nvSpPr>
          <p:cNvPr id="78852" name="Slide Number Placeholder 3"/>
          <p:cNvSpPr>
            <a:spLocks noGrp="1"/>
          </p:cNvSpPr>
          <p:nvPr>
            <p:ph type="sldNum" sz="quarter" idx="5"/>
          </p:nvPr>
        </p:nvSpPr>
        <p:spPr/>
        <p:txBody>
          <a:bodyPr/>
          <a:lstStyle/>
          <a:p>
            <a:pPr>
              <a:defRPr/>
            </a:pPr>
            <a:fld id="{95FC7CC2-AB9F-4F39-9E19-11C87AF13226}" type="slidenum">
              <a:rPr lang="en-US" smtClean="0">
                <a:latin typeface="Arial" pitchFamily="34" charset="0"/>
              </a:rPr>
              <a:pPr>
                <a:defRPr/>
              </a:pPr>
              <a:t>33</a:t>
            </a:fld>
            <a:endParaRPr lang="en-US" sz="12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hangingPunct="1"/>
            <a:endParaRPr lang="en-US" dirty="0" smtClean="0"/>
          </a:p>
        </p:txBody>
      </p:sp>
      <p:sp>
        <p:nvSpPr>
          <p:cNvPr id="83972" name="Slide Number Placeholder 3"/>
          <p:cNvSpPr>
            <a:spLocks noGrp="1"/>
          </p:cNvSpPr>
          <p:nvPr>
            <p:ph type="sldNum" sz="quarter" idx="5"/>
          </p:nvPr>
        </p:nvSpPr>
        <p:spPr/>
        <p:txBody>
          <a:bodyPr/>
          <a:lstStyle/>
          <a:p>
            <a:pPr>
              <a:defRPr/>
            </a:pPr>
            <a:fld id="{3AE5048F-FD44-4F16-B4CE-1E2AEFD92510}" type="slidenum">
              <a:rPr lang="en-US" smtClean="0">
                <a:latin typeface="Arial" pitchFamily="34" charset="0"/>
              </a:rPr>
              <a:pPr>
                <a:defRPr/>
              </a:pPr>
              <a:t>34</a:t>
            </a:fld>
            <a:endParaRPr lang="en-US" sz="12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E8A798-F8E4-4974-B8AB-360209FAA090}" type="slidenum">
              <a:rPr lang="en-US" smtClean="0"/>
              <a:pPr>
                <a:defRPr/>
              </a:pPr>
              <a:t>35</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hangingPunct="1"/>
            <a:endParaRPr lang="en-US" dirty="0" smtClean="0"/>
          </a:p>
        </p:txBody>
      </p:sp>
      <p:sp>
        <p:nvSpPr>
          <p:cNvPr id="86020" name="Slide Number Placeholder 3"/>
          <p:cNvSpPr>
            <a:spLocks noGrp="1"/>
          </p:cNvSpPr>
          <p:nvPr>
            <p:ph type="sldNum" sz="quarter" idx="5"/>
          </p:nvPr>
        </p:nvSpPr>
        <p:spPr/>
        <p:txBody>
          <a:bodyPr/>
          <a:lstStyle/>
          <a:p>
            <a:pPr>
              <a:defRPr/>
            </a:pPr>
            <a:fld id="{C537B283-C942-412F-89AD-856ED2F69F61}" type="slidenum">
              <a:rPr lang="en-US" smtClean="0">
                <a:latin typeface="Arial" pitchFamily="34" charset="0"/>
              </a:rPr>
              <a:pPr>
                <a:defRPr/>
              </a:pPr>
              <a:t>36</a:t>
            </a:fld>
            <a:endParaRPr lang="en-US" sz="12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hangingPunct="1"/>
            <a:endParaRPr lang="en-US" dirty="0" smtClean="0"/>
          </a:p>
        </p:txBody>
      </p:sp>
      <p:sp>
        <p:nvSpPr>
          <p:cNvPr id="84996" name="Slide Number Placeholder 3"/>
          <p:cNvSpPr>
            <a:spLocks noGrp="1"/>
          </p:cNvSpPr>
          <p:nvPr>
            <p:ph type="sldNum" sz="quarter" idx="5"/>
          </p:nvPr>
        </p:nvSpPr>
        <p:spPr/>
        <p:txBody>
          <a:bodyPr/>
          <a:lstStyle/>
          <a:p>
            <a:pPr>
              <a:defRPr/>
            </a:pPr>
            <a:fld id="{7843F17B-0D95-49BD-B67D-C5D3B8B2B86E}" type="slidenum">
              <a:rPr lang="en-US" smtClean="0">
                <a:latin typeface="Arial" pitchFamily="34" charset="0"/>
              </a:rPr>
              <a:pPr>
                <a:defRPr/>
              </a:pPr>
              <a:t>37</a:t>
            </a:fld>
            <a:endParaRPr lang="en-US" sz="12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hangingPunct="1"/>
            <a:endParaRPr lang="en-US" smtClean="0"/>
          </a:p>
        </p:txBody>
      </p:sp>
      <p:sp>
        <p:nvSpPr>
          <p:cNvPr id="86020" name="Slide Number Placeholder 3"/>
          <p:cNvSpPr>
            <a:spLocks noGrp="1"/>
          </p:cNvSpPr>
          <p:nvPr>
            <p:ph type="sldNum" sz="quarter" idx="5"/>
          </p:nvPr>
        </p:nvSpPr>
        <p:spPr/>
        <p:txBody>
          <a:bodyPr/>
          <a:lstStyle/>
          <a:p>
            <a:pPr>
              <a:defRPr/>
            </a:pPr>
            <a:fld id="{C537B283-C942-412F-89AD-856ED2F69F61}" type="slidenum">
              <a:rPr lang="en-US" smtClean="0">
                <a:latin typeface="Arial" pitchFamily="34" charset="0"/>
              </a:rPr>
              <a:pPr>
                <a:defRPr/>
              </a:pPr>
              <a:t>38</a:t>
            </a:fld>
            <a:endParaRPr lang="en-US" sz="120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E8A798-F8E4-4974-B8AB-360209FAA090}" type="slidenum">
              <a:rPr lang="en-US" smtClean="0"/>
              <a:pPr>
                <a:defRPr/>
              </a:pPr>
              <a:t>40</a:t>
            </a:fld>
            <a:endParaRPr 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E8A798-F8E4-4974-B8AB-360209FAA090}" type="slidenum">
              <a:rPr lang="en-US" smtClean="0"/>
              <a:pPr>
                <a:defRPr/>
              </a:pPr>
              <a:t>41</a:t>
            </a:fld>
            <a:endParaRPr 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Abstraction</a:t>
            </a:r>
          </a:p>
          <a:p>
            <a:r>
              <a:rPr lang="en-US" dirty="0" smtClean="0"/>
              <a:t>Translation</a:t>
            </a:r>
          </a:p>
          <a:p>
            <a:r>
              <a:rPr lang="en-US" dirty="0" smtClean="0"/>
              <a:t>Visibility</a:t>
            </a:r>
          </a:p>
        </p:txBody>
      </p:sp>
      <p:sp>
        <p:nvSpPr>
          <p:cNvPr id="4" name="Slide Number Placeholder 3"/>
          <p:cNvSpPr>
            <a:spLocks noGrp="1"/>
          </p:cNvSpPr>
          <p:nvPr>
            <p:ph type="sldNum" sz="quarter" idx="10"/>
          </p:nvPr>
        </p:nvSpPr>
        <p:spPr/>
        <p:txBody>
          <a:bodyPr/>
          <a:lstStyle/>
          <a:p>
            <a:pPr>
              <a:defRPr/>
            </a:pPr>
            <a:fld id="{4444C525-6742-4D81-9876-12E34CC9ADD8}"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3"/>
          <p:cNvSpPr txBox="1">
            <a:spLocks noGrp="1" noChangeArrowheads="1"/>
          </p:cNvSpPr>
          <p:nvPr/>
        </p:nvSpPr>
        <p:spPr bwMode="auto">
          <a:xfrm>
            <a:off x="5791200" y="8685213"/>
            <a:ext cx="1065213" cy="457200"/>
          </a:xfrm>
          <a:prstGeom prst="rect">
            <a:avLst/>
          </a:prstGeom>
          <a:noFill/>
          <a:ln w="9525" algn="ctr">
            <a:noFill/>
            <a:miter lim="800000"/>
            <a:headEnd/>
            <a:tailEnd/>
          </a:ln>
        </p:spPr>
        <p:txBody>
          <a:bodyPr lIns="93020" tIns="46510" rIns="93020" bIns="46510" anchor="b"/>
          <a:lstStyle/>
          <a:p>
            <a:pPr algn="r" defTabSz="928688"/>
            <a:fld id="{3AE9D78A-6BF3-4F61-A5C4-5BC364DC2784}" type="slidenum">
              <a:rPr lang="en-US" sz="1200"/>
              <a:pPr algn="r" defTabSz="928688"/>
              <a:t>50</a:t>
            </a:fld>
            <a:endParaRPr lang="en-US" sz="1200"/>
          </a:p>
        </p:txBody>
      </p:sp>
      <p:sp>
        <p:nvSpPr>
          <p:cNvPr id="32771" name="Shape 4"/>
          <p:cNvSpPr txBox="1">
            <a:spLocks noGrp="1" noChangeArrowheads="1"/>
          </p:cNvSpPr>
          <p:nvPr/>
        </p:nvSpPr>
        <p:spPr bwMode="auto">
          <a:xfrm>
            <a:off x="0" y="8685213"/>
            <a:ext cx="5638800" cy="457200"/>
          </a:xfrm>
          <a:prstGeom prst="rect">
            <a:avLst/>
          </a:prstGeom>
          <a:noFill/>
          <a:ln w="9525" algn="ctr">
            <a:noFill/>
            <a:miter lim="800000"/>
            <a:headEnd/>
            <a:tailEnd/>
          </a:ln>
        </p:spPr>
        <p:txBody>
          <a:bodyPr lIns="93020" tIns="46510" rIns="93020" bIns="46510" anchor="b"/>
          <a:lstStyle/>
          <a:p>
            <a:pPr defTabSz="928688" eaLnBrk="0" hangingPunct="0"/>
            <a:r>
              <a:rPr lang="en-US" sz="700">
                <a:latin typeface="Segoe Semibold" pitchFamily="2" charset="0"/>
              </a:rPr>
              <a:t>© 2006 Microsoft Corporation. All rights reserved. Microsoft, Windows, Windows Vista and other product names are or may be registered trademarks and/or trademarks in the U.S. and/or other countries.</a:t>
            </a:r>
          </a:p>
          <a:p>
            <a:pPr defTabSz="928688" eaLnBrk="0" hangingPunct="0"/>
            <a:r>
              <a:rPr lang="en-US" sz="700">
                <a:latin typeface="Segoe Semibold" pitchFamily="2"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2772" name="Rectangle 157697"/>
          <p:cNvSpPr>
            <a:spLocks noGrp="1" noRot="1" noChangeAspect="1" noChangeArrowheads="1" noTextEdit="1"/>
          </p:cNvSpPr>
          <p:nvPr>
            <p:ph type="sldImg"/>
          </p:nvPr>
        </p:nvSpPr>
        <p:spPr>
          <a:noFill/>
          <a:ln cap="flat">
            <a:headEnd type="none" w="med" len="med"/>
            <a:tailEnd type="none" w="med" len="med"/>
          </a:ln>
        </p:spPr>
      </p:sp>
      <p:sp>
        <p:nvSpPr>
          <p:cNvPr id="5" name="Notes Placeholder 4"/>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hangingPunct="1"/>
            <a:endParaRPr lang="en-US" dirty="0" smtClean="0"/>
          </a:p>
        </p:txBody>
      </p:sp>
      <p:sp>
        <p:nvSpPr>
          <p:cNvPr id="64516" name="Slide Number Placeholder 3"/>
          <p:cNvSpPr>
            <a:spLocks noGrp="1"/>
          </p:cNvSpPr>
          <p:nvPr>
            <p:ph type="sldNum" sz="quarter" idx="5"/>
          </p:nvPr>
        </p:nvSpPr>
        <p:spPr/>
        <p:txBody>
          <a:bodyPr/>
          <a:lstStyle/>
          <a:p>
            <a:pPr>
              <a:defRPr/>
            </a:pPr>
            <a:fld id="{75D1C0E2-D29A-4B02-B8C9-3A7416914AD7}" type="slidenum">
              <a:rPr lang="en-US" smtClean="0">
                <a:latin typeface="Arial" pitchFamily="34" charset="0"/>
              </a:rPr>
              <a:pPr>
                <a:defRPr/>
              </a:pPr>
              <a:t>4</a:t>
            </a:fld>
            <a:endParaRPr lang="en-US" sz="120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hangingPunct="1">
              <a:buFont typeface="Arial" pitchFamily="34" charset="0"/>
              <a:buNone/>
            </a:pPr>
            <a:endParaRPr lang="en-US" dirty="0" smtClean="0"/>
          </a:p>
        </p:txBody>
      </p:sp>
      <p:sp>
        <p:nvSpPr>
          <p:cNvPr id="69636" name="Slide Number Placeholder 3"/>
          <p:cNvSpPr>
            <a:spLocks noGrp="1"/>
          </p:cNvSpPr>
          <p:nvPr>
            <p:ph type="sldNum" sz="quarter" idx="5"/>
          </p:nvPr>
        </p:nvSpPr>
        <p:spPr/>
        <p:txBody>
          <a:bodyPr/>
          <a:lstStyle/>
          <a:p>
            <a:pPr>
              <a:defRPr/>
            </a:pPr>
            <a:fld id="{0E2D8839-B470-4CE4-9863-9C2B44DE54C5}" type="slidenum">
              <a:rPr lang="en-US" smtClean="0">
                <a:latin typeface="Arial" pitchFamily="34" charset="0"/>
              </a:rPr>
              <a:pPr>
                <a:defRPr/>
              </a:pPr>
              <a:t>51</a:t>
            </a:fld>
            <a:endParaRPr lang="en-US" sz="120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73E8A798-F8E4-4974-B8AB-360209FAA090}" type="slidenum">
              <a:rPr lang="en-US" smtClean="0"/>
              <a:pPr>
                <a:defRPr/>
              </a:pPr>
              <a:t>52</a:t>
            </a:fld>
            <a:endParaRPr lang="en-US" sz="12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hangingPunct="1"/>
            <a:endParaRPr lang="en-US" dirty="0" smtClean="0"/>
          </a:p>
        </p:txBody>
      </p:sp>
      <p:sp>
        <p:nvSpPr>
          <p:cNvPr id="96260" name="Slide Number Placeholder 3"/>
          <p:cNvSpPr>
            <a:spLocks noGrp="1"/>
          </p:cNvSpPr>
          <p:nvPr>
            <p:ph type="sldNum" sz="quarter" idx="5"/>
          </p:nvPr>
        </p:nvSpPr>
        <p:spPr/>
        <p:txBody>
          <a:bodyPr/>
          <a:lstStyle/>
          <a:p>
            <a:pPr>
              <a:defRPr/>
            </a:pPr>
            <a:fld id="{EFAC3F81-D868-4C39-B676-CCBFDC9AC1BB}" type="slidenum">
              <a:rPr lang="en-US" smtClean="0">
                <a:latin typeface="Arial" pitchFamily="34" charset="0"/>
              </a:rPr>
              <a:pPr>
                <a:defRPr/>
              </a:pPr>
              <a:t>53</a:t>
            </a:fld>
            <a:endParaRPr lang="en-US" sz="120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hangingPunct="1"/>
            <a:endParaRPr lang="en-US" dirty="0" smtClean="0"/>
          </a:p>
        </p:txBody>
      </p:sp>
      <p:sp>
        <p:nvSpPr>
          <p:cNvPr id="69636" name="Slide Number Placeholder 3"/>
          <p:cNvSpPr>
            <a:spLocks noGrp="1"/>
          </p:cNvSpPr>
          <p:nvPr>
            <p:ph type="sldNum" sz="quarter" idx="5"/>
          </p:nvPr>
        </p:nvSpPr>
        <p:spPr/>
        <p:txBody>
          <a:bodyPr/>
          <a:lstStyle/>
          <a:p>
            <a:pPr>
              <a:defRPr/>
            </a:pPr>
            <a:fld id="{0E2D8839-B470-4CE4-9863-9C2B44DE54C5}" type="slidenum">
              <a:rPr lang="en-US" smtClean="0">
                <a:latin typeface="Arial" pitchFamily="34" charset="0"/>
              </a:rPr>
              <a:pPr>
                <a:defRPr/>
              </a:pPr>
              <a:t>54</a:t>
            </a:fld>
            <a:endParaRPr lang="en-US" sz="120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of hands</a:t>
            </a:r>
          </a:p>
          <a:p>
            <a:r>
              <a:rPr lang="en-US" dirty="0" smtClean="0"/>
              <a:t>Prompt Naveed &amp; Chris to describe the situations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4/14/2008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hangingPunct="1"/>
            <a:endParaRPr lang="en-US" dirty="0" smtClean="0"/>
          </a:p>
        </p:txBody>
      </p:sp>
      <p:sp>
        <p:nvSpPr>
          <p:cNvPr id="65540" name="Slide Number Placeholder 3"/>
          <p:cNvSpPr>
            <a:spLocks noGrp="1"/>
          </p:cNvSpPr>
          <p:nvPr>
            <p:ph type="sldNum" sz="quarter" idx="5"/>
          </p:nvPr>
        </p:nvSpPr>
        <p:spPr/>
        <p:txBody>
          <a:bodyPr/>
          <a:lstStyle/>
          <a:p>
            <a:pPr>
              <a:defRPr/>
            </a:pPr>
            <a:fld id="{08B7875C-ADFF-4718-AA71-627F8D130BA0}" type="slidenum">
              <a:rPr lang="en-US" smtClean="0">
                <a:latin typeface="Arial" pitchFamily="34" charset="0"/>
              </a:rPr>
              <a:pPr>
                <a:defRPr/>
              </a:pPr>
              <a:t>6</a:t>
            </a:fld>
            <a:endParaRPr 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 Versioning</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normAutofit lnSpcReduction="10000"/>
          </a:bodyPr>
          <a:lstStyle/>
          <a:p>
            <a:pPr hangingPunct="1"/>
            <a:endParaRPr lang="en-GB" dirty="0" smtClean="0"/>
          </a:p>
        </p:txBody>
      </p:sp>
      <p:sp>
        <p:nvSpPr>
          <p:cNvPr id="66564" name="Slide Number Placeholder 3"/>
          <p:cNvSpPr>
            <a:spLocks noGrp="1"/>
          </p:cNvSpPr>
          <p:nvPr>
            <p:ph type="sldNum" sz="quarter" idx="5"/>
          </p:nvPr>
        </p:nvSpPr>
        <p:spPr/>
        <p:txBody>
          <a:bodyPr/>
          <a:lstStyle/>
          <a:p>
            <a:pPr>
              <a:defRPr/>
            </a:pPr>
            <a:fld id="{96303C47-926D-470A-87A4-D07882015B30}" type="slidenum">
              <a:rPr lang="en-US" smtClean="0">
                <a:latin typeface="Arial" pitchFamily="34" charset="0"/>
              </a:rPr>
              <a:pPr>
                <a:defRPr/>
              </a:pPr>
              <a:t>8</a:t>
            </a:fld>
            <a:endParaRPr 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hangingPunct="1"/>
            <a:endParaRPr lang="en-US" dirty="0" smtClean="0"/>
          </a:p>
        </p:txBody>
      </p:sp>
      <p:sp>
        <p:nvSpPr>
          <p:cNvPr id="67588" name="Slide Number Placeholder 3"/>
          <p:cNvSpPr>
            <a:spLocks noGrp="1"/>
          </p:cNvSpPr>
          <p:nvPr>
            <p:ph type="sldNum" sz="quarter" idx="5"/>
          </p:nvPr>
        </p:nvSpPr>
        <p:spPr/>
        <p:txBody>
          <a:bodyPr/>
          <a:lstStyle/>
          <a:p>
            <a:pPr>
              <a:defRPr/>
            </a:pPr>
            <a:fld id="{02E91756-4D06-417E-B313-6AF71F74D137}" type="slidenum">
              <a:rPr lang="en-US" smtClean="0">
                <a:latin typeface="Arial" pitchFamily="34" charset="0"/>
              </a:rPr>
              <a:pPr>
                <a:defRPr/>
              </a:pPr>
              <a:t>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mytechready.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Microsoft Logo wht shadow.png"/>
          <p:cNvPicPr>
            <a:picLocks noChangeAspect="1"/>
          </p:cNvPicPr>
          <p:nvPr userDrawn="1"/>
        </p:nvPicPr>
        <p:blipFill>
          <a:blip r:embed="rId3" cstate="print"/>
          <a:stretch>
            <a:fillRect/>
          </a:stretch>
        </p:blipFill>
        <p:spPr>
          <a:xfrm>
            <a:off x="8201025" y="142875"/>
            <a:ext cx="830785" cy="15450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4067175" y="6654800"/>
            <a:ext cx="1065213" cy="184150"/>
          </a:xfrm>
          <a:prstGeom prst="rect">
            <a:avLst/>
          </a:prstGeom>
          <a:noFill/>
          <a:ln w="12700">
            <a:noFill/>
            <a:miter lim="800000"/>
            <a:headEnd/>
            <a:tailEnd/>
          </a:ln>
          <a:effectLst/>
        </p:spPr>
        <p:txBody>
          <a:bodyPr wrap="none" lIns="76197" tIns="38098" rIns="76197" bIns="38098">
            <a:spAutoFit/>
          </a:bodyPr>
          <a:lstStyle/>
          <a:p>
            <a:pPr>
              <a:defRPr/>
            </a:pPr>
            <a:r>
              <a:rPr lang="en-US" sz="700" dirty="0">
                <a:solidFill>
                  <a:srgbClr val="009999"/>
                </a:solidFill>
                <a:latin typeface="Segoe Semibold" pitchFamily="34" charset="0"/>
                <a:cs typeface="+mn-cs"/>
              </a:rPr>
              <a:t>Microsoft Confidential</a:t>
            </a:r>
          </a:p>
        </p:txBody>
      </p:sp>
      <p:sp>
        <p:nvSpPr>
          <p:cNvPr id="2" name="Title 1"/>
          <p:cNvSpPr>
            <a:spLocks noGrp="1"/>
          </p:cNvSpPr>
          <p:nvPr>
            <p:ph type="title"/>
          </p:nvPr>
        </p:nvSpPr>
        <p:spPr>
          <a:xfrm>
            <a:off x="382588" y="13440"/>
            <a:ext cx="8385778" cy="758780"/>
          </a:xfrm>
        </p:spPr>
        <p:txBody>
          <a:bodyPr tIns="38098" bIns="38098"/>
          <a:lstStyle>
            <a:lvl1pPr algn="l" rtl="0" fontAlgn="base">
              <a:lnSpc>
                <a:spcPct val="90000"/>
              </a:lnSpc>
              <a:spcBef>
                <a:spcPct val="0"/>
              </a:spcBef>
              <a:spcAft>
                <a:spcPct val="0"/>
              </a:spcAft>
              <a:defRPr lang="en-US" sz="41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lIns="76197" tIns="38098" rIns="76197" bIns="38098"/>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OM Archite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&lt;Architecture Overview&gt;</a:t>
            </a:r>
            <a:endParaRPr lang="en-GB" dirty="0"/>
          </a:p>
        </p:txBody>
      </p:sp>
      <p:sp>
        <p:nvSpPr>
          <p:cNvPr id="46" name="Rounded Rectangle 45"/>
          <p:cNvSpPr/>
          <p:nvPr userDrawn="1"/>
        </p:nvSpPr>
        <p:spPr bwMode="auto">
          <a:xfrm>
            <a:off x="100800" y="3500438"/>
            <a:ext cx="1440000" cy="10001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Segoe" pitchFamily="34" charset="0"/>
              </a:rPr>
              <a:t>SOM Forms</a:t>
            </a: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7" name="Picture 46" descr="C:\Program Files\Microsoft Resource DVD Artwork\DVD_ART\BoxShots_Logos\InfoPath 2007\InfoPath 2007 logo rev.png"/>
          <p:cNvPicPr>
            <a:picLocks noChangeAspect="1" noChangeArrowheads="1"/>
          </p:cNvPicPr>
          <p:nvPr userDrawn="1"/>
        </p:nvPicPr>
        <p:blipFill>
          <a:blip r:embed="rId2" cstate="print"/>
          <a:srcRect/>
          <a:stretch>
            <a:fillRect/>
          </a:stretch>
        </p:blipFill>
        <p:spPr bwMode="auto">
          <a:xfrm>
            <a:off x="172238" y="4143380"/>
            <a:ext cx="1260000" cy="205975"/>
          </a:xfrm>
          <a:prstGeom prst="rect">
            <a:avLst/>
          </a:prstGeom>
          <a:noFill/>
        </p:spPr>
      </p:pic>
      <p:sp>
        <p:nvSpPr>
          <p:cNvPr id="48" name="Pentagon 47"/>
          <p:cNvSpPr/>
          <p:nvPr userDrawn="1"/>
        </p:nvSpPr>
        <p:spPr bwMode="auto">
          <a:xfrm rot="16200000">
            <a:off x="245786" y="275174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Pentagon 48"/>
          <p:cNvSpPr/>
          <p:nvPr userDrawn="1"/>
        </p:nvSpPr>
        <p:spPr bwMode="auto">
          <a:xfrm rot="5400000" flipV="1">
            <a:off x="677224" y="275174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Pentagon 49"/>
          <p:cNvSpPr/>
          <p:nvPr userDrawn="1"/>
        </p:nvSpPr>
        <p:spPr bwMode="auto">
          <a:xfrm rot="16200000">
            <a:off x="2534612" y="274612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Pentagon 50"/>
          <p:cNvSpPr/>
          <p:nvPr userDrawn="1"/>
        </p:nvSpPr>
        <p:spPr bwMode="auto">
          <a:xfrm rot="5400000" flipV="1">
            <a:off x="2966050" y="2746123"/>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Pentagon 51"/>
          <p:cNvSpPr/>
          <p:nvPr userDrawn="1"/>
        </p:nvSpPr>
        <p:spPr bwMode="auto">
          <a:xfrm rot="16200000">
            <a:off x="5023702" y="274050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Pentagon 52"/>
          <p:cNvSpPr/>
          <p:nvPr userDrawn="1"/>
        </p:nvSpPr>
        <p:spPr bwMode="auto">
          <a:xfrm rot="5400000" flipV="1">
            <a:off x="5455140" y="274612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ounded Rectangle 53"/>
          <p:cNvSpPr/>
          <p:nvPr userDrawn="1"/>
        </p:nvSpPr>
        <p:spPr bwMode="auto">
          <a:xfrm>
            <a:off x="126000" y="1357298"/>
            <a:ext cx="4320000" cy="10001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Repository</a:t>
            </a: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p:txBody>
      </p:sp>
      <p:pic>
        <p:nvPicPr>
          <p:cNvPr id="55" name="Picture 3" descr="C:\Program Files\Microsoft Resource DVD Artwork\DVD_ART\BoxShots_Logos\Sharepoint Services\sharepoint services logo color reverse horiz.png"/>
          <p:cNvPicPr>
            <a:picLocks noChangeAspect="1" noChangeArrowheads="1"/>
          </p:cNvPicPr>
          <p:nvPr userDrawn="1"/>
        </p:nvPicPr>
        <p:blipFill>
          <a:blip r:embed="rId3" cstate="print"/>
          <a:srcRect/>
          <a:stretch>
            <a:fillRect/>
          </a:stretch>
        </p:blipFill>
        <p:spPr bwMode="auto">
          <a:xfrm>
            <a:off x="500034" y="1571612"/>
            <a:ext cx="1622196" cy="360000"/>
          </a:xfrm>
          <a:prstGeom prst="rect">
            <a:avLst/>
          </a:prstGeom>
          <a:noFill/>
        </p:spPr>
      </p:pic>
      <p:pic>
        <p:nvPicPr>
          <p:cNvPr id="56" name="Picture 3" descr="C:\Program Files\Microsoft Resource DVD Artwork\DVD_ART\BoxShots_Logos\Office Forms Server 2007\Office Forms Server 2007 logo h w.png"/>
          <p:cNvPicPr>
            <a:picLocks noChangeAspect="1" noChangeArrowheads="1"/>
          </p:cNvPicPr>
          <p:nvPr userDrawn="1"/>
        </p:nvPicPr>
        <p:blipFill>
          <a:blip r:embed="rId4" cstate="print"/>
          <a:srcRect/>
          <a:stretch>
            <a:fillRect/>
          </a:stretch>
        </p:blipFill>
        <p:spPr bwMode="auto">
          <a:xfrm>
            <a:off x="314432" y="1926554"/>
            <a:ext cx="2042990" cy="288000"/>
          </a:xfrm>
          <a:prstGeom prst="rect">
            <a:avLst/>
          </a:prstGeom>
          <a:noFill/>
        </p:spPr>
      </p:pic>
      <p:pic>
        <p:nvPicPr>
          <p:cNvPr id="57" name="Picture 4" descr="C:\Program Files\Microsoft Resource DVD Artwork\DVD_ART\BoxShots_Logos\SQL Server 2005 - Generic\SQL Server 2005 white.png"/>
          <p:cNvPicPr>
            <a:picLocks noChangeAspect="1" noChangeArrowheads="1"/>
          </p:cNvPicPr>
          <p:nvPr userDrawn="1"/>
        </p:nvPicPr>
        <p:blipFill>
          <a:blip r:embed="rId5" cstate="print"/>
          <a:srcRect/>
          <a:stretch>
            <a:fillRect/>
          </a:stretch>
        </p:blipFill>
        <p:spPr bwMode="auto">
          <a:xfrm>
            <a:off x="2643174" y="1857364"/>
            <a:ext cx="1714512" cy="411806"/>
          </a:xfrm>
          <a:prstGeom prst="rect">
            <a:avLst/>
          </a:prstGeom>
          <a:noFill/>
        </p:spPr>
      </p:pic>
      <p:pic>
        <p:nvPicPr>
          <p:cNvPr id="58" name="Picture 5" descr="C:\Program Files\Microsoft Resource DVD Artwork\DVD_ART\BoxShots_Logos\SQL Server 2005 Reporting Services\SQL Server 2005 Reporting logo r.png"/>
          <p:cNvPicPr>
            <a:picLocks noChangeAspect="1" noChangeArrowheads="1"/>
          </p:cNvPicPr>
          <p:nvPr userDrawn="1"/>
        </p:nvPicPr>
        <p:blipFill>
          <a:blip r:embed="rId6" cstate="print"/>
          <a:srcRect/>
          <a:stretch>
            <a:fillRect/>
          </a:stretch>
        </p:blipFill>
        <p:spPr bwMode="auto">
          <a:xfrm>
            <a:off x="3214678" y="1500174"/>
            <a:ext cx="1071570" cy="376315"/>
          </a:xfrm>
          <a:prstGeom prst="rect">
            <a:avLst/>
          </a:prstGeom>
          <a:noFill/>
        </p:spPr>
      </p:pic>
      <p:sp>
        <p:nvSpPr>
          <p:cNvPr id="59" name="Rounded Rectangle 58"/>
          <p:cNvSpPr/>
          <p:nvPr userDrawn="1"/>
        </p:nvSpPr>
        <p:spPr bwMode="auto">
          <a:xfrm>
            <a:off x="1643042" y="3500438"/>
            <a:ext cx="5143536" cy="10001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Segoe" pitchFamily="34" charset="0"/>
              </a:rPr>
              <a:t>SOM Modellers</a:t>
            </a: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ounded Rectangle 59"/>
          <p:cNvSpPr/>
          <p:nvPr userDrawn="1"/>
        </p:nvSpPr>
        <p:spPr bwMode="auto">
          <a:xfrm>
            <a:off x="4572000" y="1357298"/>
            <a:ext cx="4429156" cy="10001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Orchestration, Workflow and Service Engines</a:t>
            </a: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p:txBody>
      </p:sp>
      <p:pic>
        <p:nvPicPr>
          <p:cNvPr id="61" name="Picture 3" descr="C:\Program Files\Microsoft Resource DVD Artwork\DVD_ART\BoxShots_Logos\BizTalk Server 2006 R2\BizTalk Server 2006 R2 logo rev h.png"/>
          <p:cNvPicPr>
            <a:picLocks noChangeAspect="1" noChangeArrowheads="1"/>
          </p:cNvPicPr>
          <p:nvPr userDrawn="1"/>
        </p:nvPicPr>
        <p:blipFill>
          <a:blip r:embed="rId7" cstate="print"/>
          <a:srcRect/>
          <a:stretch>
            <a:fillRect/>
          </a:stretch>
        </p:blipFill>
        <p:spPr bwMode="auto">
          <a:xfrm>
            <a:off x="4786314" y="1947401"/>
            <a:ext cx="1805951" cy="267153"/>
          </a:xfrm>
          <a:prstGeom prst="rect">
            <a:avLst/>
          </a:prstGeom>
          <a:noFill/>
        </p:spPr>
      </p:pic>
      <p:sp>
        <p:nvSpPr>
          <p:cNvPr id="62" name="TextBox 61"/>
          <p:cNvSpPr txBox="1"/>
          <p:nvPr userDrawn="1"/>
        </p:nvSpPr>
        <p:spPr>
          <a:xfrm>
            <a:off x="6729384" y="1938133"/>
            <a:ext cx="628698" cy="338554"/>
          </a:xfrm>
          <a:prstGeom prst="rect">
            <a:avLst/>
          </a:prstGeom>
          <a:noFill/>
        </p:spPr>
        <p:txBody>
          <a:bodyPr wrap="none" rtlCol="0">
            <a:spAutoFit/>
          </a:bodyPr>
          <a:lstStyle/>
          <a:p>
            <a:r>
              <a:rPr lang="en-GB" sz="1600" b="1" smtClean="0">
                <a:effectLst>
                  <a:outerShdw blurRad="38100" dist="38100" dir="2700000" algn="tl">
                    <a:srgbClr val="000000">
                      <a:alpha val="43137"/>
                    </a:srgbClr>
                  </a:outerShdw>
                </a:effectLst>
              </a:rPr>
              <a:t>MSE</a:t>
            </a:r>
            <a:endParaRPr lang="en-GB" sz="1600" b="1">
              <a:effectLst>
                <a:outerShdw blurRad="38100" dist="38100" dir="2700000" algn="tl">
                  <a:srgbClr val="000000">
                    <a:alpha val="43137"/>
                  </a:srgbClr>
                </a:outerShdw>
              </a:effectLst>
            </a:endParaRPr>
          </a:p>
        </p:txBody>
      </p:sp>
      <p:sp>
        <p:nvSpPr>
          <p:cNvPr id="63" name="TextBox 62"/>
          <p:cNvSpPr txBox="1"/>
          <p:nvPr userDrawn="1"/>
        </p:nvSpPr>
        <p:spPr>
          <a:xfrm>
            <a:off x="7358082" y="1928802"/>
            <a:ext cx="1596912" cy="338554"/>
          </a:xfrm>
          <a:prstGeom prst="rect">
            <a:avLst/>
          </a:prstGeom>
          <a:noFill/>
        </p:spPr>
        <p:txBody>
          <a:bodyPr wrap="none" rtlCol="0">
            <a:spAutoFit/>
          </a:bodyPr>
          <a:lstStyle/>
          <a:p>
            <a:r>
              <a:rPr lang="en-GB" sz="1600" b="1" smtClean="0">
                <a:effectLst>
                  <a:outerShdw blurRad="38100" dist="38100" dir="2700000" algn="tl">
                    <a:srgbClr val="000000">
                      <a:alpha val="43137"/>
                    </a:srgbClr>
                  </a:outerShdw>
                </a:effectLst>
              </a:rPr>
              <a:t>ESB Guidance</a:t>
            </a:r>
            <a:endParaRPr lang="en-GB" sz="1600" b="1">
              <a:effectLst>
                <a:outerShdw blurRad="38100" dist="38100" dir="2700000" algn="tl">
                  <a:srgbClr val="000000">
                    <a:alpha val="43137"/>
                  </a:srgbClr>
                </a:outerShdw>
              </a:effectLst>
            </a:endParaRPr>
          </a:p>
        </p:txBody>
      </p:sp>
      <p:pic>
        <p:nvPicPr>
          <p:cNvPr id="64" name="Picture 3" descr="C:\Program Files\Microsoft Resource DVD Artwork\DVD_ART\BoxShots_Logos\Sharepoint Services\sharepoint services logo color reverse horiz.png"/>
          <p:cNvPicPr>
            <a:picLocks noChangeAspect="1" noChangeArrowheads="1"/>
          </p:cNvPicPr>
          <p:nvPr userDrawn="1"/>
        </p:nvPicPr>
        <p:blipFill>
          <a:blip r:embed="rId8" cstate="print"/>
          <a:srcRect/>
          <a:stretch>
            <a:fillRect/>
          </a:stretch>
        </p:blipFill>
        <p:spPr bwMode="auto">
          <a:xfrm>
            <a:off x="4703795" y="1571612"/>
            <a:ext cx="1511279" cy="335385"/>
          </a:xfrm>
          <a:prstGeom prst="rect">
            <a:avLst/>
          </a:prstGeom>
          <a:noFill/>
        </p:spPr>
      </p:pic>
      <p:pic>
        <p:nvPicPr>
          <p:cNvPr id="65" name="Picture 6" descr="C:\Program Files\Microsoft Resource DVD Artwork\DVD_ART\BoxShots_Logos\SharePoint Server 2007\SharePoint Server 2007 logo rev h.png"/>
          <p:cNvPicPr>
            <a:picLocks noChangeAspect="1" noChangeArrowheads="1"/>
          </p:cNvPicPr>
          <p:nvPr userDrawn="1"/>
        </p:nvPicPr>
        <p:blipFill>
          <a:blip r:embed="rId9" cstate="print"/>
          <a:srcRect/>
          <a:stretch>
            <a:fillRect/>
          </a:stretch>
        </p:blipFill>
        <p:spPr bwMode="auto">
          <a:xfrm>
            <a:off x="6429388" y="1643050"/>
            <a:ext cx="2437760" cy="285752"/>
          </a:xfrm>
          <a:prstGeom prst="rect">
            <a:avLst/>
          </a:prstGeom>
          <a:noFill/>
        </p:spPr>
      </p:pic>
      <p:sp>
        <p:nvSpPr>
          <p:cNvPr id="66" name="Pentagon 65"/>
          <p:cNvSpPr/>
          <p:nvPr userDrawn="1"/>
        </p:nvSpPr>
        <p:spPr bwMode="auto">
          <a:xfrm rot="16200000">
            <a:off x="3949322" y="4823447"/>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ounded Rectangle 66"/>
          <p:cNvSpPr/>
          <p:nvPr userDrawn="1"/>
        </p:nvSpPr>
        <p:spPr bwMode="auto">
          <a:xfrm>
            <a:off x="3581400" y="5500702"/>
            <a:ext cx="1440000" cy="64294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i="1" smtClean="0">
                <a:solidFill>
                  <a:srgbClr val="FFFFFF"/>
                </a:solidFill>
                <a:effectLst>
                  <a:outerShdw blurRad="38100" dist="38100" dir="2700000" algn="tl">
                    <a:srgbClr val="000000">
                      <a:alpha val="43137"/>
                    </a:srgbClr>
                  </a:outerShdw>
                </a:effectLst>
                <a:latin typeface="Segoe" pitchFamily="34" charset="0"/>
              </a:rPr>
              <a:t>Existing Models</a:t>
            </a:r>
          </a:p>
        </p:txBody>
      </p:sp>
      <p:sp>
        <p:nvSpPr>
          <p:cNvPr id="68" name="Rounded Rectangle 67"/>
          <p:cNvSpPr/>
          <p:nvPr userDrawn="1"/>
        </p:nvSpPr>
        <p:spPr bwMode="auto">
          <a:xfrm>
            <a:off x="4846512" y="2786058"/>
            <a:ext cx="1440000"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Runtime Adapters</a:t>
            </a:r>
          </a:p>
        </p:txBody>
      </p:sp>
      <p:sp>
        <p:nvSpPr>
          <p:cNvPr id="69" name="Rounded Rectangle 68"/>
          <p:cNvSpPr/>
          <p:nvPr userDrawn="1"/>
        </p:nvSpPr>
        <p:spPr bwMode="auto">
          <a:xfrm>
            <a:off x="3571868" y="4929199"/>
            <a:ext cx="1440000"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Import Adapters</a:t>
            </a:r>
          </a:p>
        </p:txBody>
      </p:sp>
      <p:sp>
        <p:nvSpPr>
          <p:cNvPr id="70" name="Rounded Rectangle 69"/>
          <p:cNvSpPr/>
          <p:nvPr userDrawn="1"/>
        </p:nvSpPr>
        <p:spPr bwMode="auto">
          <a:xfrm>
            <a:off x="2285984" y="2786058"/>
            <a:ext cx="1582876"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Repository Adapters</a:t>
            </a:r>
          </a:p>
        </p:txBody>
      </p:sp>
      <p:sp>
        <p:nvSpPr>
          <p:cNvPr id="71" name="Rounded Rectangle 70"/>
          <p:cNvSpPr/>
          <p:nvPr userDrawn="1"/>
        </p:nvSpPr>
        <p:spPr bwMode="auto">
          <a:xfrm>
            <a:off x="6858016" y="3500438"/>
            <a:ext cx="2143172" cy="10001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Development</a:t>
            </a: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GB" sz="1050" b="1"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Pentagon 71"/>
          <p:cNvSpPr/>
          <p:nvPr userDrawn="1"/>
        </p:nvSpPr>
        <p:spPr bwMode="auto">
          <a:xfrm>
            <a:off x="6500826" y="3783380"/>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Pentagon 72"/>
          <p:cNvSpPr/>
          <p:nvPr userDrawn="1"/>
        </p:nvSpPr>
        <p:spPr bwMode="auto">
          <a:xfrm rot="16200000">
            <a:off x="7320958" y="275174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Pentagon 73"/>
          <p:cNvSpPr/>
          <p:nvPr userDrawn="1"/>
        </p:nvSpPr>
        <p:spPr bwMode="auto">
          <a:xfrm rot="5400000" flipV="1">
            <a:off x="7752396" y="2757364"/>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userDrawn="1"/>
        </p:nvSpPr>
        <p:spPr bwMode="auto">
          <a:xfrm>
            <a:off x="5976926" y="3352800"/>
            <a:ext cx="1643074"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Segoe" pitchFamily="34" charset="0"/>
              </a:rPr>
              <a:t>Automation Adapters</a:t>
            </a:r>
          </a:p>
        </p:txBody>
      </p:sp>
      <p:pic>
        <p:nvPicPr>
          <p:cNvPr id="76" name="Picture 2" descr="C:\Program Files\Microsoft Resource DVD Artwork\DVD_ART\BoxShots_Logos\Visual Studio 2008 Team Foundation Server\Visual Studio 2008 TFS Logo h cl r.png"/>
          <p:cNvPicPr>
            <a:picLocks noChangeAspect="1" noChangeArrowheads="1"/>
          </p:cNvPicPr>
          <p:nvPr userDrawn="1"/>
        </p:nvPicPr>
        <p:blipFill>
          <a:blip r:embed="rId10" cstate="print"/>
          <a:srcRect/>
          <a:stretch>
            <a:fillRect/>
          </a:stretch>
        </p:blipFill>
        <p:spPr bwMode="auto">
          <a:xfrm>
            <a:off x="4929190" y="4071942"/>
            <a:ext cx="1756096" cy="360000"/>
          </a:xfrm>
          <a:prstGeom prst="rect">
            <a:avLst/>
          </a:prstGeom>
          <a:noFill/>
        </p:spPr>
      </p:pic>
      <p:pic>
        <p:nvPicPr>
          <p:cNvPr id="77" name="Picture 3" descr="C:\Program Files\Microsoft Resource DVD Artwork\DVD_ART\BoxShots_Logos\Visual Studio 2008 Team System Team Suite\Visual Studio 2008 Team Suite Logo h cl r.png"/>
          <p:cNvPicPr>
            <a:picLocks noChangeAspect="1" noChangeArrowheads="1"/>
          </p:cNvPicPr>
          <p:nvPr userDrawn="1"/>
        </p:nvPicPr>
        <p:blipFill>
          <a:blip r:embed="rId11" cstate="print"/>
          <a:srcRect/>
          <a:stretch>
            <a:fillRect/>
          </a:stretch>
        </p:blipFill>
        <p:spPr bwMode="auto">
          <a:xfrm>
            <a:off x="1773289" y="4071942"/>
            <a:ext cx="2727273" cy="360000"/>
          </a:xfrm>
          <a:prstGeom prst="rect">
            <a:avLst/>
          </a:prstGeom>
          <a:noFill/>
        </p:spPr>
      </p:pic>
      <p:sp>
        <p:nvSpPr>
          <p:cNvPr id="78" name="Rounded Rectangle 77"/>
          <p:cNvSpPr/>
          <p:nvPr userDrawn="1"/>
        </p:nvSpPr>
        <p:spPr bwMode="auto">
          <a:xfrm>
            <a:off x="3143240" y="3786190"/>
            <a:ext cx="2071702"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Modelling Framework</a:t>
            </a:r>
          </a:p>
        </p:txBody>
      </p:sp>
      <p:pic>
        <p:nvPicPr>
          <p:cNvPr id="79" name="Picture 4" descr="C:\Program Files\Microsoft Resource DVD Artwork\DVD_ART\Artwork_Imagery\Shapes and Graphics\Bullets\VS icon.png"/>
          <p:cNvPicPr>
            <a:picLocks noChangeAspect="1" noChangeArrowheads="1"/>
          </p:cNvPicPr>
          <p:nvPr userDrawn="1"/>
        </p:nvPicPr>
        <p:blipFill>
          <a:blip r:embed="rId12"/>
          <a:srcRect/>
          <a:stretch>
            <a:fillRect/>
          </a:stretch>
        </p:blipFill>
        <p:spPr bwMode="auto">
          <a:xfrm>
            <a:off x="7584773" y="3887792"/>
            <a:ext cx="773441" cy="469902"/>
          </a:xfrm>
          <a:prstGeom prst="rect">
            <a:avLst/>
          </a:prstGeom>
          <a:noFill/>
        </p:spPr>
      </p:pic>
      <p:sp>
        <p:nvSpPr>
          <p:cNvPr id="80" name="Rounded Rectangle 79"/>
          <p:cNvSpPr/>
          <p:nvPr userDrawn="1"/>
        </p:nvSpPr>
        <p:spPr bwMode="auto">
          <a:xfrm>
            <a:off x="190413" y="6324600"/>
            <a:ext cx="1582876"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Segoe" pitchFamily="34" charset="0"/>
              </a:rPr>
              <a:t>Customisation</a:t>
            </a:r>
          </a:p>
        </p:txBody>
      </p:sp>
      <p:sp>
        <p:nvSpPr>
          <p:cNvPr id="81" name="Pentagon 80"/>
          <p:cNvSpPr/>
          <p:nvPr userDrawn="1"/>
        </p:nvSpPr>
        <p:spPr bwMode="auto">
          <a:xfrm>
            <a:off x="1219200" y="3754800"/>
            <a:ext cx="72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box_BIG.png"/>
          <p:cNvPicPr>
            <a:picLocks noChangeAspect="1"/>
          </p:cNvPicPr>
          <p:nvPr/>
        </p:nvPicPr>
        <p:blipFill>
          <a:blip r:embed="rId2"/>
          <a:srcRect t="32419"/>
          <a:stretch>
            <a:fillRect/>
          </a:stretch>
        </p:blipFill>
        <p:spPr bwMode="auto">
          <a:xfrm>
            <a:off x="430213" y="0"/>
            <a:ext cx="3313112" cy="1897063"/>
          </a:xfrm>
          <a:prstGeom prst="rect">
            <a:avLst/>
          </a:prstGeom>
          <a:noFill/>
          <a:ln w="9525">
            <a:noFill/>
            <a:miter lim="800000"/>
            <a:headEnd/>
            <a:tailEnd/>
          </a:ln>
        </p:spPr>
      </p:pic>
      <p:pic>
        <p:nvPicPr>
          <p:cNvPr id="5" name="Picture 4" descr="title-slide-lines_BIG.png"/>
          <p:cNvPicPr>
            <a:picLocks noChangeAspect="1"/>
          </p:cNvPicPr>
          <p:nvPr/>
        </p:nvPicPr>
        <p:blipFill>
          <a:blip r:embed="rId3"/>
          <a:srcRect/>
          <a:stretch>
            <a:fillRect/>
          </a:stretch>
        </p:blipFill>
        <p:spPr bwMode="auto">
          <a:xfrm>
            <a:off x="0" y="2997200"/>
            <a:ext cx="3360738" cy="3860800"/>
          </a:xfrm>
          <a:prstGeom prst="rect">
            <a:avLst/>
          </a:prstGeom>
          <a:noFill/>
          <a:ln w="9525">
            <a:noFill/>
            <a:miter lim="800000"/>
            <a:headEnd/>
            <a:tailEnd/>
          </a:ln>
        </p:spPr>
      </p:pic>
      <p:pic>
        <p:nvPicPr>
          <p:cNvPr id="6" name="Picture 6" descr="Dev-logo_BIG.png"/>
          <p:cNvPicPr>
            <a:picLocks noChangeAspect="1"/>
          </p:cNvPicPr>
          <p:nvPr/>
        </p:nvPicPr>
        <p:blipFill>
          <a:blip r:embed="rId4"/>
          <a:srcRect/>
          <a:stretch>
            <a:fillRect/>
          </a:stretch>
        </p:blipFill>
        <p:spPr bwMode="auto">
          <a:xfrm>
            <a:off x="711200" y="685800"/>
            <a:ext cx="2722563" cy="846138"/>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
        <p:nvSpPr>
          <p:cNvPr id="7"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pic>
        <p:nvPicPr>
          <p:cNvPr id="8" name="Picture 7" descr="Microsoft Logo wht shadow.png"/>
          <p:cNvPicPr>
            <a:picLocks noChangeAspect="1"/>
          </p:cNvPicPr>
          <p:nvPr/>
        </p:nvPicPr>
        <p:blipFill>
          <a:blip r:embed="rId5" cstate="print"/>
          <a:stretch>
            <a:fillRect/>
          </a:stretch>
        </p:blipFill>
        <p:spPr>
          <a:xfrm>
            <a:off x="8201025" y="142875"/>
            <a:ext cx="830785" cy="154505"/>
          </a:xfrm>
          <a:prstGeom prst="rect">
            <a:avLst/>
          </a:prstGeom>
        </p:spPr>
      </p:pic>
      <p:pic>
        <p:nvPicPr>
          <p:cNvPr id="9" name="Picture 8" descr="Microsoft Logo wht shadow.png"/>
          <p:cNvPicPr>
            <a:picLocks noChangeAspect="1"/>
          </p:cNvPicPr>
          <p:nvPr userDrawn="1"/>
        </p:nvPicPr>
        <p:blipFill>
          <a:blip r:embed="rId5" cstate="print"/>
          <a:stretch>
            <a:fillRect/>
          </a:stretch>
        </p:blipFill>
        <p:spPr>
          <a:xfrm>
            <a:off x="8201025" y="142875"/>
            <a:ext cx="830785" cy="15450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2">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Roadmap">
    <p:spTree>
      <p:nvGrpSpPr>
        <p:cNvPr id="1" name=""/>
        <p:cNvGrpSpPr/>
        <p:nvPr/>
      </p:nvGrpSpPr>
      <p:grpSpPr>
        <a:xfrm>
          <a:off x="0" y="0"/>
          <a:ext cx="0" cy="0"/>
          <a:chOff x="0" y="0"/>
          <a:chExt cx="0" cy="0"/>
        </a:xfrm>
      </p:grpSpPr>
      <p:pic>
        <p:nvPicPr>
          <p:cNvPr id="4" name="Picture 2" descr="C:\Data\Presentations\_Artwork\Artwork_Imagery\Shapes and Graphics\Roadmaps and traffic signs\road.png"/>
          <p:cNvPicPr>
            <a:picLocks noChangeAspect="1" noChangeArrowheads="1"/>
          </p:cNvPicPr>
          <p:nvPr/>
        </p:nvPicPr>
        <p:blipFill>
          <a:blip r:embed="rId2"/>
          <a:srcRect/>
          <a:stretch>
            <a:fillRect/>
          </a:stretch>
        </p:blipFill>
        <p:spPr bwMode="auto">
          <a:xfrm>
            <a:off x="0" y="201925"/>
            <a:ext cx="9144000" cy="6858001"/>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1256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443806"/>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1000" b="0" i="1" u="none" strike="noStrike" kern="1200" cap="none" spc="-642" normalizeH="0" baseline="0" noProof="0" dirty="0" smtClean="0">
                <a:ln w="11430"/>
                <a:gradFill flip="none" rotWithShape="1">
                  <a:gsLst>
                    <a:gs pos="0">
                      <a:srgbClr val="FF9929">
                        <a:lumMod val="20000"/>
                        <a:lumOff val="80000"/>
                      </a:srgbClr>
                    </a:gs>
                    <a:gs pos="41000">
                      <a:srgbClr val="F5E47F"/>
                    </a:gs>
                    <a:gs pos="63000">
                      <a:srgbClr val="D39A45"/>
                    </a:gs>
                    <a:gs pos="88000">
                      <a:srgbClr val="DF6D2D"/>
                    </a:gs>
                  </a:gsLst>
                  <a:lin ang="5400000" scaled="1"/>
                  <a:tileRect/>
                </a:gradFill>
                <a:effectLst>
                  <a:outerShdw blurRad="50800" dist="38100" dir="540000" algn="bl" rotWithShape="0">
                    <a:prstClr val="black">
                      <a:alpha val="40000"/>
                    </a:prstClr>
                  </a:outerShdw>
                </a:effectLst>
                <a:uLnTx/>
                <a:uFillTx/>
                <a:latin typeface="Segoe"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pic>
        <p:nvPicPr>
          <p:cNvPr id="9" name="Picture 8" descr="white-curve-bar.png"/>
          <p:cNvPicPr>
            <a:picLocks noChangeAspect="1"/>
          </p:cNvPicPr>
          <p:nvPr userDrawn="1"/>
        </p:nvPicPr>
        <p:blipFill>
          <a:blip r:embed="rId3"/>
          <a:stretch>
            <a:fillRect/>
          </a:stretch>
        </p:blipFill>
        <p:spPr>
          <a:xfrm>
            <a:off x="1" y="1630296"/>
            <a:ext cx="9144000" cy="1900732"/>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048625" cy="701221"/>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10"/>
          </p:nvPr>
        </p:nvSpPr>
        <p:spPr>
          <a:xfrm>
            <a:off x="544286" y="906694"/>
            <a:ext cx="8048625" cy="385763"/>
          </a:xfrm>
        </p:spPr>
        <p:txBody>
          <a:bodyPr/>
          <a:lstStyle>
            <a:lvl1pPr>
              <a:buNone/>
              <a:defRPr lang="en-US" sz="2800" dirty="0" smtClean="0">
                <a:solidFill>
                  <a:schemeClr val="tx2"/>
                </a:solidFill>
                <a:latin typeface="+mj-lt"/>
                <a:ea typeface="+mj-ea"/>
                <a:cs typeface="+mj-cs"/>
              </a:defRPr>
            </a:lvl1pPr>
          </a:lstStyle>
          <a:p>
            <a:pPr lvl="0"/>
            <a:r>
              <a:rPr lang="en-US" dirty="0" smtClean="0"/>
              <a:t>Click to edit Master text styles</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3" name="TextBox 2"/>
          <p:cNvSpPr txBox="1"/>
          <p:nvPr userDrawn="1"/>
        </p:nvSpPr>
        <p:spPr>
          <a:xfrm>
            <a:off x="381000" y="1905000"/>
            <a:ext cx="8382000" cy="2591479"/>
          </a:xfrm>
          <a:prstGeom prst="rect">
            <a:avLst/>
          </a:prstGeom>
          <a:ln>
            <a:headEnd type="none" w="med" len="med"/>
            <a:tailEnd type="none" w="med" len="med"/>
          </a:ln>
        </p:spPr>
        <p:txBody>
          <a:bodyPr wrap="square" rtlCol="0">
            <a:spAutoFit/>
          </a:bodyPr>
          <a:lstStyle/>
          <a:p>
            <a:pPr marL="396875" indent="-396875" algn="l" defTabSz="914363" rtl="0" eaLnBrk="1" latinLnBrk="0" hangingPunct="1">
              <a:lnSpc>
                <a:spcPct val="90000"/>
              </a:lnSpc>
              <a:spcBef>
                <a:spcPct val="20000"/>
              </a:spcBef>
              <a:buNone/>
              <a:tabLst>
                <a:tab pos="624392" algn="l"/>
              </a:tabLst>
            </a:pPr>
            <a:r>
              <a:rPr lang="en-US" sz="2800" kern="1200" dirty="0" smtClean="0">
                <a:solidFill>
                  <a:schemeClr val="tx1"/>
                </a:solidFill>
                <a:latin typeface="+mn-lt"/>
                <a:ea typeface="+mn-ea"/>
                <a:cs typeface="+mn-cs"/>
              </a:rPr>
              <a:t>Two ways to access Online Evaluation Forms:</a:t>
            </a:r>
            <a:br>
              <a:rPr lang="en-US" sz="2800" kern="1200" dirty="0" smtClean="0">
                <a:solidFill>
                  <a:schemeClr val="tx1"/>
                </a:solidFill>
                <a:latin typeface="+mn-lt"/>
                <a:ea typeface="+mn-ea"/>
                <a:cs typeface="+mn-cs"/>
              </a:rPr>
            </a:br>
            <a:endParaRPr lang="en-US" sz="2800" kern="1200" dirty="0" smtClean="0">
              <a:solidFill>
                <a:schemeClr val="tx1"/>
              </a:solidFill>
              <a:latin typeface="+mn-lt"/>
              <a:ea typeface="+mn-ea"/>
              <a:cs typeface="+mn-cs"/>
            </a:endParaRPr>
          </a:p>
          <a:p>
            <a:pPr marL="396875" indent="-396875" algn="l" defTabSz="914363" rtl="0" eaLnBrk="1" latinLnBrk="0" hangingPunct="1">
              <a:lnSpc>
                <a:spcPct val="90000"/>
              </a:lnSpc>
              <a:spcBef>
                <a:spcPct val="20000"/>
              </a:spcBef>
              <a:buFont typeface="Wingdings" pitchFamily="2" charset="2"/>
              <a:buAutoNum type="arabicPeriod"/>
              <a:tabLst>
                <a:tab pos="624392" algn="l"/>
              </a:tabLst>
            </a:pPr>
            <a:r>
              <a:rPr lang="en-US" sz="2800" kern="1200" dirty="0" err="1" smtClean="0">
                <a:solidFill>
                  <a:schemeClr val="tx1"/>
                </a:solidFill>
                <a:latin typeface="+mn-lt"/>
                <a:ea typeface="+mn-ea"/>
                <a:cs typeface="+mn-cs"/>
              </a:rPr>
              <a:t>CommNet</a:t>
            </a:r>
            <a:r>
              <a:rPr lang="en-US" sz="2800" kern="1200" dirty="0" smtClean="0">
                <a:solidFill>
                  <a:schemeClr val="tx1"/>
                </a:solidFill>
                <a:latin typeface="+mn-lt"/>
                <a:ea typeface="+mn-ea"/>
                <a:cs typeface="+mn-cs"/>
              </a:rPr>
              <a:t> stations located throughout conference venues</a:t>
            </a:r>
          </a:p>
          <a:p>
            <a:pPr marL="396875" indent="-396875" algn="l" defTabSz="914363" rtl="0" eaLnBrk="1" latinLnBrk="0" hangingPunct="1">
              <a:lnSpc>
                <a:spcPct val="90000"/>
              </a:lnSpc>
              <a:spcBef>
                <a:spcPct val="20000"/>
              </a:spcBef>
              <a:buFont typeface="Wingdings" pitchFamily="2" charset="2"/>
              <a:buAutoNum type="arabicPeriod"/>
              <a:tabLst>
                <a:tab pos="624392" algn="l"/>
              </a:tabLst>
            </a:pPr>
            <a:r>
              <a:rPr lang="en-US" sz="2800" kern="1200" dirty="0" smtClean="0">
                <a:solidFill>
                  <a:schemeClr val="tx1"/>
                </a:solidFill>
                <a:latin typeface="+mn-lt"/>
                <a:ea typeface="+mn-ea"/>
                <a:cs typeface="+mn-cs"/>
              </a:rPr>
              <a:t>From any wired or wireless connection to: </a:t>
            </a:r>
            <a:r>
              <a:rPr lang="en-US" sz="2800" kern="1200" dirty="0" smtClean="0">
                <a:solidFill>
                  <a:schemeClr val="tx1"/>
                </a:solidFill>
                <a:latin typeface="+mn-lt"/>
                <a:ea typeface="+mn-ea"/>
                <a:cs typeface="+mn-cs"/>
                <a:hlinkClick r:id="rId2"/>
              </a:rPr>
              <a:t>http://www.MyTechReady.com</a:t>
            </a:r>
            <a:endParaRPr lang="en-US" sz="2800" kern="1200" dirty="0" smtClean="0">
              <a:solidFill>
                <a:schemeClr val="tx1"/>
              </a:solidFill>
              <a:latin typeface="+mn-lt"/>
              <a:ea typeface="+mn-ea"/>
              <a:cs typeface="+mn-cs"/>
            </a:endParaRPr>
          </a:p>
        </p:txBody>
      </p:sp>
      <p:sp>
        <p:nvSpPr>
          <p:cNvPr id="4" name="TextBox 3"/>
          <p:cNvSpPr txBox="1"/>
          <p:nvPr userDrawn="1"/>
        </p:nvSpPr>
        <p:spPr>
          <a:xfrm>
            <a:off x="381000" y="228600"/>
            <a:ext cx="8605754" cy="1261884"/>
          </a:xfrm>
          <a:prstGeom prst="rect">
            <a:avLst/>
          </a:prstGeom>
          <a:noFill/>
        </p:spPr>
        <p:txBody>
          <a:bodyPr wrap="none" rtlCol="0">
            <a:spAutoFit/>
          </a:bodyPr>
          <a:lstStyle/>
          <a:p>
            <a:r>
              <a: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ea typeface="+mn-ea"/>
                <a:cs typeface="Arial" charset="0"/>
              </a:rPr>
              <a:t>Please Complete An Evaluation Form</a:t>
            </a:r>
            <a:r>
              <a:rPr lang="en-US" sz="4400" dirty="0" smtClean="0">
                <a:ln>
                  <a:noFill/>
                </a:ln>
                <a:latin typeface="+mn-lt"/>
              </a:rPr>
              <a:t/>
            </a:r>
            <a:br>
              <a:rPr lang="en-US" sz="4400" dirty="0" smtClean="0">
                <a:ln>
                  <a:noFill/>
                </a:ln>
                <a:latin typeface="+mn-lt"/>
              </a:rPr>
            </a:br>
            <a:r>
              <a:rPr lang="en-US" sz="3200" dirty="0" smtClean="0">
                <a:ln>
                  <a:noFill/>
                </a:ln>
                <a:solidFill>
                  <a:schemeClr val="tx2"/>
                </a:solidFill>
                <a:latin typeface="+mn-lt"/>
              </a:rPr>
              <a:t>Your input is important!</a:t>
            </a:r>
            <a:endParaRPr lang="en-US" sz="4400" dirty="0">
              <a:latin typeface="+mn-lt"/>
            </a:endParaRPr>
          </a:p>
        </p:txBody>
      </p:sp>
      <p:sp>
        <p:nvSpPr>
          <p:cNvPr id="5" name="TextBox 4"/>
          <p:cNvSpPr txBox="1"/>
          <p:nvPr userDrawn="1"/>
        </p:nvSpPr>
        <p:spPr>
          <a:xfrm>
            <a:off x="381000" y="5334000"/>
            <a:ext cx="5823389" cy="341632"/>
          </a:xfrm>
          <a:prstGeom prst="rect">
            <a:avLst/>
          </a:prstGeom>
          <a:noFill/>
        </p:spPr>
        <p:txBody>
          <a:bodyPr wrap="none" rtlCol="0">
            <a:spAutoFit/>
          </a:bodyPr>
          <a:lstStyle/>
          <a:p>
            <a:pPr marL="0" marR="0" indent="0" algn="l" defTabSz="914363" rtl="0" eaLnBrk="1" fontAlgn="auto" latinLnBrk="0" hangingPunct="1">
              <a:lnSpc>
                <a:spcPct val="90000"/>
              </a:lnSpc>
              <a:spcBef>
                <a:spcPct val="30000"/>
              </a:spcBef>
              <a:spcAft>
                <a:spcPts val="0"/>
              </a:spcAft>
              <a:buClr>
                <a:schemeClr val="tx2"/>
              </a:buClr>
              <a:buSzTx/>
              <a:buFont typeface="Wingdings 2" pitchFamily="18" charset="2"/>
              <a:buNone/>
              <a:tabLst/>
              <a:defRPr/>
            </a:pPr>
            <a:r>
              <a:rPr lang="en-US" sz="1800" kern="1200" dirty="0" smtClean="0">
                <a:solidFill>
                  <a:schemeClr val="accent1"/>
                </a:solidFill>
                <a:latin typeface="Segoe" pitchFamily="34" charset="0"/>
                <a:ea typeface="+mn-ea"/>
                <a:cs typeface="+mn-cs"/>
              </a:rPr>
              <a:t>For more information please refer to your Pocket Guide </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2.png"/><Relationship Id="rId2" Type="http://schemas.openxmlformats.org/officeDocument/2006/relationships/slideLayout" Target="../slideLayouts/slideLayout17.xml"/><Relationship Id="rId16"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54"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17">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Segoe"/>
        </a:defRPr>
      </a:lvl2pPr>
      <a:lvl3pPr algn="l" rtl="0" eaLnBrk="0" fontAlgn="base" hangingPunct="0">
        <a:spcBef>
          <a:spcPct val="0"/>
        </a:spcBef>
        <a:spcAft>
          <a:spcPct val="0"/>
        </a:spcAft>
        <a:defRPr sz="4000">
          <a:solidFill>
            <a:schemeClr val="accent1"/>
          </a:solidFill>
          <a:latin typeface="Segoe"/>
        </a:defRPr>
      </a:lvl3pPr>
      <a:lvl4pPr algn="l" rtl="0" eaLnBrk="0" fontAlgn="base" hangingPunct="0">
        <a:spcBef>
          <a:spcPct val="0"/>
        </a:spcBef>
        <a:spcAft>
          <a:spcPct val="0"/>
        </a:spcAft>
        <a:defRPr sz="4000">
          <a:solidFill>
            <a:schemeClr val="accent1"/>
          </a:solidFill>
          <a:latin typeface="Segoe"/>
        </a:defRPr>
      </a:lvl4pPr>
      <a:lvl5pPr algn="l" rtl="0" eaLnBrk="0" fontAlgn="base" hangingPunct="0">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bg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20.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2.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8.xml"/><Relationship Id="rId1" Type="http://schemas.openxmlformats.org/officeDocument/2006/relationships/video" Target="file:///D:\Projects\Microsoft\Events\200804%20Belux%20SOA%20Conference\SOM%20Capabilities.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8.xml"/><Relationship Id="rId1" Type="http://schemas.openxmlformats.org/officeDocument/2006/relationships/video" Target="file:///D:\Projects\Microsoft\Events\200804%20Belux%20SOA%20Conference\SOM%20Processes.wm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8.xml"/><Relationship Id="rId1" Type="http://schemas.openxmlformats.org/officeDocument/2006/relationships/video" Target="file:///D:\Projects\Microsoft\Events\200804%20Belux%20SOA%20Conference\SOM%20Services.wm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video" Target="file:///D:\Projects\Microsoft\Events\200804%20Belux%20SOA%20Conference\SOM%20Entities.wm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8.xml"/><Relationship Id="rId1" Type="http://schemas.openxmlformats.org/officeDocument/2006/relationships/video" Target="file:///D:\Projects\Microsoft\Events\200804%20Belux%20SOA%20Conference\SOM%20Execution.wmv"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emf"/><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18.png"/><Relationship Id="rId10" Type="http://schemas.openxmlformats.org/officeDocument/2006/relationships/image" Target="../media/image59.png"/><Relationship Id="rId4" Type="http://schemas.openxmlformats.org/officeDocument/2006/relationships/image" Target="../media/image62.png"/><Relationship Id="rId9" Type="http://schemas.openxmlformats.org/officeDocument/2006/relationships/image" Target="../media/image6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diagramColors" Target="../diagrams/colors9.xml"/><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diagramQuickStyle" Target="../diagrams/quickStyle9.xml"/><Relationship Id="rId2" Type="http://schemas.openxmlformats.org/officeDocument/2006/relationships/notesSlide" Target="../notesSlides/notesSlide26.xml"/><Relationship Id="rId16" Type="http://schemas.openxmlformats.org/officeDocument/2006/relationships/diagramLayout" Target="../diagrams/layout9.xml"/><Relationship Id="rId1" Type="http://schemas.openxmlformats.org/officeDocument/2006/relationships/slideLayout" Target="../slideLayouts/slideLayout8.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diagramData" Target="../diagrams/data9.xml"/><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systinet.co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83.wmf"/><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diagramData" Target="../diagrams/data16.xml"/><Relationship Id="rId18" Type="http://schemas.openxmlformats.org/officeDocument/2006/relationships/diagramLayout" Target="../diagrams/layout17.xml"/><Relationship Id="rId3" Type="http://schemas.openxmlformats.org/officeDocument/2006/relationships/image" Target="../media/image33.png"/><Relationship Id="rId21" Type="http://schemas.openxmlformats.org/officeDocument/2006/relationships/image" Target="../media/image86.png"/><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diagramData" Target="../diagrams/data17.xml"/><Relationship Id="rId2" Type="http://schemas.openxmlformats.org/officeDocument/2006/relationships/slideLayout" Target="../slideLayouts/slideLayout4.xml"/><Relationship Id="rId16" Type="http://schemas.openxmlformats.org/officeDocument/2006/relationships/diagramColors" Target="../diagrams/colors16.xml"/><Relationship Id="rId20" Type="http://schemas.openxmlformats.org/officeDocument/2006/relationships/diagramColors" Target="../diagrams/colors17.xml"/><Relationship Id="rId1" Type="http://schemas.openxmlformats.org/officeDocument/2006/relationships/tags" Target="../tags/tag10.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diagramQuickStyle" Target="../diagrams/quickStyle16.xml"/><Relationship Id="rId10" Type="http://schemas.openxmlformats.org/officeDocument/2006/relationships/diagramLayout" Target="../diagrams/layout15.xml"/><Relationship Id="rId19" Type="http://schemas.openxmlformats.org/officeDocument/2006/relationships/diagramQuickStyle" Target="../diagrams/quickStyle17.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87.png"/><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video" Target="file:///D:\Projects\Microsoft\Events\200804%20Belux%20SOA%20Conference\MSE.wm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notesSlide" Target="../notesSlides/notesSlide38.xml"/><Relationship Id="rId16"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01.png"/><Relationship Id="rId39" Type="http://schemas.openxmlformats.org/officeDocument/2006/relationships/image" Target="../media/image139.png"/><Relationship Id="rId3" Type="http://schemas.openxmlformats.org/officeDocument/2006/relationships/image" Target="../media/image105.png"/><Relationship Id="rId21" Type="http://schemas.openxmlformats.org/officeDocument/2006/relationships/image" Target="../media/image123.png"/><Relationship Id="rId34" Type="http://schemas.openxmlformats.org/officeDocument/2006/relationships/image" Target="../media/image134.png"/><Relationship Id="rId42" Type="http://schemas.openxmlformats.org/officeDocument/2006/relationships/image" Target="../media/image142.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33" Type="http://schemas.openxmlformats.org/officeDocument/2006/relationships/image" Target="../media/image133.png"/><Relationship Id="rId38" Type="http://schemas.openxmlformats.org/officeDocument/2006/relationships/image" Target="../media/image138.png"/><Relationship Id="rId2" Type="http://schemas.openxmlformats.org/officeDocument/2006/relationships/notesSlide" Target="../notesSlides/notesSlide39.xml"/><Relationship Id="rId16" Type="http://schemas.openxmlformats.org/officeDocument/2006/relationships/image" Target="../media/image118.png"/><Relationship Id="rId20" Type="http://schemas.openxmlformats.org/officeDocument/2006/relationships/image" Target="../media/image122.png"/><Relationship Id="rId29" Type="http://schemas.openxmlformats.org/officeDocument/2006/relationships/image" Target="../media/image129.png"/><Relationship Id="rId41" Type="http://schemas.openxmlformats.org/officeDocument/2006/relationships/image" Target="../media/image141.png"/><Relationship Id="rId1" Type="http://schemas.openxmlformats.org/officeDocument/2006/relationships/slideLayout" Target="../slideLayouts/slideLayout8.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32" Type="http://schemas.openxmlformats.org/officeDocument/2006/relationships/image" Target="../media/image132.png"/><Relationship Id="rId37" Type="http://schemas.openxmlformats.org/officeDocument/2006/relationships/image" Target="../media/image137.png"/><Relationship Id="rId40" Type="http://schemas.openxmlformats.org/officeDocument/2006/relationships/image" Target="../media/image140.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93.png"/><Relationship Id="rId36" Type="http://schemas.openxmlformats.org/officeDocument/2006/relationships/image" Target="../media/image136.png"/><Relationship Id="rId10" Type="http://schemas.openxmlformats.org/officeDocument/2006/relationships/image" Target="../media/image112.png"/><Relationship Id="rId19" Type="http://schemas.openxmlformats.org/officeDocument/2006/relationships/image" Target="../media/image121.png"/><Relationship Id="rId31" Type="http://schemas.openxmlformats.org/officeDocument/2006/relationships/image" Target="../media/image13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8.png"/><Relationship Id="rId30" Type="http://schemas.openxmlformats.org/officeDocument/2006/relationships/image" Target="../media/image130.png"/><Relationship Id="rId35" Type="http://schemas.openxmlformats.org/officeDocument/2006/relationships/image" Target="../media/image13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diagramColors" Target="../diagrams/colors1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2.xml.rels><?xml version="1.0" encoding="UTF-8" standalone="yes"?>
<Relationships xmlns="http://schemas.openxmlformats.org/package/2006/relationships"><Relationship Id="rId3" Type="http://schemas.openxmlformats.org/officeDocument/2006/relationships/image" Target="../media/image143.gi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diagramColors" Target="../diagrams/colors20.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5.xml"/><Relationship Id="rId4" Type="http://schemas.openxmlformats.org/officeDocument/2006/relationships/image" Target="../media/image14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28.png"/><Relationship Id="rId5" Type="http://schemas.openxmlformats.org/officeDocument/2006/relationships/image" Target="../media/image148.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QuickStyle" Target="../diagrams/quickStyle2.xml"/><Relationship Id="rId18" Type="http://schemas.openxmlformats.org/officeDocument/2006/relationships/diagramColors" Target="../diagrams/colors3.xml"/><Relationship Id="rId3" Type="http://schemas.openxmlformats.org/officeDocument/2006/relationships/notesSlide" Target="../notesSlides/notesSlide7.xml"/><Relationship Id="rId7" Type="http://schemas.openxmlformats.org/officeDocument/2006/relationships/diagramData" Target="../diagrams/data1.xml"/><Relationship Id="rId12" Type="http://schemas.openxmlformats.org/officeDocument/2006/relationships/diagramLayout" Target="../diagrams/layout2.xml"/><Relationship Id="rId17" Type="http://schemas.openxmlformats.org/officeDocument/2006/relationships/diagramQuickStyle" Target="../diagrams/quickStyle3.xml"/><Relationship Id="rId2" Type="http://schemas.openxmlformats.org/officeDocument/2006/relationships/slideLayout" Target="../slideLayouts/slideLayout4.xml"/><Relationship Id="rId16" Type="http://schemas.openxmlformats.org/officeDocument/2006/relationships/diagramLayout" Target="../diagrams/layout3.xml"/><Relationship Id="rId1" Type="http://schemas.openxmlformats.org/officeDocument/2006/relationships/tags" Target="../tags/tag2.xml"/><Relationship Id="rId6" Type="http://schemas.openxmlformats.org/officeDocument/2006/relationships/image" Target="../media/image32.png"/><Relationship Id="rId11" Type="http://schemas.openxmlformats.org/officeDocument/2006/relationships/diagramData" Target="../diagrams/data2.xml"/><Relationship Id="rId5" Type="http://schemas.openxmlformats.org/officeDocument/2006/relationships/image" Target="../media/image31.png"/><Relationship Id="rId15" Type="http://schemas.openxmlformats.org/officeDocument/2006/relationships/diagramData" Target="../diagrams/data3.xml"/><Relationship Id="rId10" Type="http://schemas.openxmlformats.org/officeDocument/2006/relationships/diagramColors" Target="../diagrams/colors1.xml"/><Relationship Id="rId4" Type="http://schemas.openxmlformats.org/officeDocument/2006/relationships/image" Target="../media/image30.png"/><Relationship Id="rId9" Type="http://schemas.openxmlformats.org/officeDocument/2006/relationships/diagramQuickStyle" Target="../diagrams/quickStyle1.xml"/><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202" name="Picture 10"/>
          <p:cNvPicPr>
            <a:picLocks noChangeAspect="1" noChangeArrowheads="1"/>
          </p:cNvPicPr>
          <p:nvPr/>
        </p:nvPicPr>
        <p:blipFill>
          <a:blip r:embed="rId5"/>
          <a:srcRect/>
          <a:stretch>
            <a:fillRect/>
          </a:stretch>
        </p:blipFill>
        <p:spPr bwMode="auto">
          <a:xfrm>
            <a:off x="177801" y="3543300"/>
            <a:ext cx="8801100" cy="2171700"/>
          </a:xfrm>
          <a:prstGeom prst="rect">
            <a:avLst/>
          </a:prstGeom>
          <a:noFill/>
          <a:ln w="9525">
            <a:noFill/>
            <a:miter lim="800000"/>
            <a:headEnd/>
            <a:tailEnd/>
          </a:ln>
          <a:effectLst/>
        </p:spPr>
      </p:pic>
      <p:grpSp>
        <p:nvGrpSpPr>
          <p:cNvPr id="2" name="Group 10"/>
          <p:cNvGrpSpPr/>
          <p:nvPr/>
        </p:nvGrpSpPr>
        <p:grpSpPr>
          <a:xfrm>
            <a:off x="1228725" y="309304"/>
            <a:ext cx="6686550" cy="2505591"/>
            <a:chOff x="1244600" y="0"/>
            <a:chExt cx="6686550" cy="2505591"/>
          </a:xfrm>
        </p:grpSpPr>
        <p:pic>
          <p:nvPicPr>
            <p:cNvPr id="12" name="Picture 11"/>
            <p:cNvPicPr>
              <a:picLocks noChangeAspect="1" noChangeArrowheads="1"/>
            </p:cNvPicPr>
            <p:nvPr/>
          </p:nvPicPr>
          <p:blipFill>
            <a:blip r:embed="rId6"/>
            <a:srcRect/>
            <a:stretch>
              <a:fillRect/>
            </a:stretch>
          </p:blipFill>
          <p:spPr bwMode="auto">
            <a:xfrm>
              <a:off x="1244600" y="95766"/>
              <a:ext cx="6686550" cy="2409825"/>
            </a:xfrm>
            <a:prstGeom prst="rect">
              <a:avLst/>
            </a:prstGeom>
            <a:noFill/>
            <a:ln w="9525">
              <a:noFill/>
              <a:miter lim="800000"/>
              <a:headEnd/>
              <a:tailEnd/>
            </a:ln>
            <a:effectLst/>
          </p:spPr>
        </p:pic>
        <p:sp>
          <p:nvSpPr>
            <p:cNvPr id="13" name="Rectangle 12"/>
            <p:cNvSpPr/>
            <p:nvPr/>
          </p:nvSpPr>
          <p:spPr>
            <a:xfrm>
              <a:off x="1612900" y="514866"/>
              <a:ext cx="1651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Rectangle 13"/>
            <p:cNvSpPr/>
            <p:nvPr/>
          </p:nvSpPr>
          <p:spPr>
            <a:xfrm>
              <a:off x="3835400" y="95766"/>
              <a:ext cx="673100" cy="19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TextBox 9"/>
            <p:cNvSpPr txBox="1"/>
            <p:nvPr/>
          </p:nvSpPr>
          <p:spPr>
            <a:xfrm>
              <a:off x="3771900" y="0"/>
              <a:ext cx="12573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a:lstStyle>
            <a:p>
              <a:r>
                <a:rPr lang="en-US" sz="1400" dirty="0" smtClean="0">
                  <a:solidFill>
                    <a:schemeClr val="bg1">
                      <a:lumMod val="95000"/>
                    </a:schemeClr>
                  </a:solidFill>
                </a:rPr>
                <a:t>COUNCIL</a:t>
              </a:r>
              <a:r>
                <a:rPr lang="en-US" dirty="0" smtClean="0">
                  <a:solidFill>
                    <a:schemeClr val="bg1">
                      <a:lumMod val="95000"/>
                    </a:schemeClr>
                  </a:solidFill>
                </a:rPr>
                <a:t> </a:t>
              </a:r>
              <a:endParaRPr lang="en-US" dirty="0">
                <a:solidFill>
                  <a:schemeClr val="bg1">
                    <a:lumMod val="95000"/>
                  </a:schemeClr>
                </a:solidFill>
              </a:endParaRPr>
            </a:p>
          </p:txBody>
        </p:sp>
        <p:sp>
          <p:nvSpPr>
            <p:cNvPr id="16" name="TextBox 15"/>
            <p:cNvSpPr txBox="1"/>
            <p:nvPr/>
          </p:nvSpPr>
          <p:spPr>
            <a:xfrm>
              <a:off x="1257300" y="495300"/>
              <a:ext cx="1257300" cy="230832"/>
            </a:xfrm>
            <a:prstGeom prst="rect">
              <a:avLst/>
            </a:prstGeom>
            <a:solidFill>
              <a:schemeClr val="tx1"/>
            </a:solidFill>
          </p:spPr>
          <p:txBody>
            <a:bodyPr wrap="square" rtlCol="0">
              <a:spAutoFit/>
            </a:bodyPr>
            <a:ls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a:lstStyle>
            <a:p>
              <a:r>
                <a:rPr lang="en-US" sz="900" dirty="0" smtClean="0">
                  <a:solidFill>
                    <a:schemeClr val="bg1">
                      <a:lumMod val="95000"/>
                    </a:schemeClr>
                  </a:solidFill>
                </a:rPr>
                <a:t>APRIL 16, 17  2008</a:t>
              </a:r>
              <a:endParaRPr lang="en-US" dirty="0">
                <a:solidFill>
                  <a:schemeClr val="bg1">
                    <a:lumMod val="95000"/>
                  </a:schemeClr>
                </a:solidFill>
              </a:endParaRPr>
            </a:p>
          </p:txBody>
        </p:sp>
      </p:grpSp>
    </p:spTree>
  </p:cSld>
  <p:clrMapOvr>
    <a:overrideClrMapping bg1="lt1" tx1="dk1" bg2="lt2" tx2="dk2" accent1="accent1" accent2="accent2" accent3="accent3" accent4="accent4" accent5="accent5" accent6="accent6" hlink="hlink" folHlink="folHlink"/>
  </p:clrMapOvr>
  <p:transition advTm="3728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Microsoft Philosophy</a:t>
            </a:r>
            <a:endParaRPr lang="en-US" dirty="0"/>
          </a:p>
        </p:txBody>
      </p:sp>
      <p:sp>
        <p:nvSpPr>
          <p:cNvPr id="4" name="Rounded Rectangle 3"/>
          <p:cNvSpPr/>
          <p:nvPr/>
        </p:nvSpPr>
        <p:spPr>
          <a:xfrm>
            <a:off x="933450" y="2209800"/>
            <a:ext cx="7181850" cy="2133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End-to-End lifecycle approach is required</a:t>
            </a: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SOA Governance Capabilities</a:t>
            </a:r>
            <a:endParaRPr lang="en-GB"/>
          </a:p>
        </p:txBody>
      </p:sp>
      <p:graphicFrame>
        <p:nvGraphicFramePr>
          <p:cNvPr id="4" name="Content Placeholder 3"/>
          <p:cNvGraphicFramePr>
            <a:graphicFrameLocks noGrp="1"/>
          </p:cNvGraphicFramePr>
          <p:nvPr>
            <p:ph idx="1"/>
          </p:nvPr>
        </p:nvGraphicFramePr>
        <p:xfrm>
          <a:off x="457200" y="950913"/>
          <a:ext cx="7467600" cy="534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586854" y="2496274"/>
            <a:ext cx="4254133" cy="53162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Design 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 name="Rounded Rectangle 5"/>
          <p:cNvSpPr/>
          <p:nvPr/>
        </p:nvSpPr>
        <p:spPr>
          <a:xfrm>
            <a:off x="4954772" y="2475535"/>
            <a:ext cx="3124703" cy="55426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Runtime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graphicEl>
                                              <a:dgm id="{E67357D1-B101-4018-81A6-3F8D6F8C482F}"/>
                                            </p:graphicEl>
                                          </p:spTgt>
                                        </p:tgtEl>
                                        <p:attrNameLst>
                                          <p:attrName>style.visibility</p:attrName>
                                        </p:attrNameLst>
                                      </p:cBhvr>
                                      <p:to>
                                        <p:strVal val="visible"/>
                                      </p:to>
                                    </p:set>
                                    <p:anim calcmode="lin" valueType="num">
                                      <p:cBhvr additive="base">
                                        <p:cTn id="7" dur="500" fill="hold"/>
                                        <p:tgtEl>
                                          <p:spTgt spid="4">
                                            <p:graphicEl>
                                              <a:dgm id="{E67357D1-B101-4018-81A6-3F8D6F8C482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67357D1-B101-4018-81A6-3F8D6F8C482F}"/>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graphicEl>
                                              <a:dgm id="{3323C1B9-D4BE-4666-8668-4F385A4056B5}"/>
                                            </p:graphicEl>
                                          </p:spTgt>
                                        </p:tgtEl>
                                        <p:attrNameLst>
                                          <p:attrName>style.visibility</p:attrName>
                                        </p:attrNameLst>
                                      </p:cBhvr>
                                      <p:to>
                                        <p:strVal val="visible"/>
                                      </p:to>
                                    </p:set>
                                    <p:anim calcmode="lin" valueType="num">
                                      <p:cBhvr additive="base">
                                        <p:cTn id="12" dur="500" fill="hold"/>
                                        <p:tgtEl>
                                          <p:spTgt spid="4">
                                            <p:graphicEl>
                                              <a:dgm id="{3323C1B9-D4BE-4666-8668-4F385A4056B5}"/>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3C1B9-D4BE-4666-8668-4F385A4056B5}"/>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graphicEl>
                                              <a:dgm id="{2695C7FD-7904-44D0-A031-1DFF42EEC4FB}"/>
                                            </p:graphicEl>
                                          </p:spTgt>
                                        </p:tgtEl>
                                        <p:attrNameLst>
                                          <p:attrName>style.visibility</p:attrName>
                                        </p:attrNameLst>
                                      </p:cBhvr>
                                      <p:to>
                                        <p:strVal val="visible"/>
                                      </p:to>
                                    </p:set>
                                    <p:anim calcmode="lin" valueType="num">
                                      <p:cBhvr additive="base">
                                        <p:cTn id="17" dur="500" fill="hold"/>
                                        <p:tgtEl>
                                          <p:spTgt spid="4">
                                            <p:graphicEl>
                                              <a:dgm id="{2695C7FD-7904-44D0-A031-1DFF42EEC4F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695C7FD-7904-44D0-A031-1DFF42EEC4F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graphicEl>
                                              <a:dgm id="{4BA18056-4C13-4F88-93FA-56C7C15AC4B9}"/>
                                            </p:graphicEl>
                                          </p:spTgt>
                                        </p:tgtEl>
                                        <p:attrNameLst>
                                          <p:attrName>style.visibility</p:attrName>
                                        </p:attrNameLst>
                                      </p:cBhvr>
                                      <p:to>
                                        <p:strVal val="visible"/>
                                      </p:to>
                                    </p:set>
                                    <p:anim calcmode="lin" valueType="num">
                                      <p:cBhvr additive="base">
                                        <p:cTn id="22" dur="500" fill="hold"/>
                                        <p:tgtEl>
                                          <p:spTgt spid="4">
                                            <p:graphicEl>
                                              <a:dgm id="{4BA18056-4C13-4F88-93FA-56C7C15AC4B9}"/>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4BA18056-4C13-4F88-93FA-56C7C15AC4B9}"/>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graphicEl>
                                              <a:dgm id="{D567847B-B1DB-446A-8339-1C799202CA08}"/>
                                            </p:graphicEl>
                                          </p:spTgt>
                                        </p:tgtEl>
                                        <p:attrNameLst>
                                          <p:attrName>style.visibility</p:attrName>
                                        </p:attrNameLst>
                                      </p:cBhvr>
                                      <p:to>
                                        <p:strVal val="visible"/>
                                      </p:to>
                                    </p:set>
                                    <p:anim calcmode="lin" valueType="num">
                                      <p:cBhvr additive="base">
                                        <p:cTn id="27" dur="500" fill="hold"/>
                                        <p:tgtEl>
                                          <p:spTgt spid="4">
                                            <p:graphicEl>
                                              <a:dgm id="{D567847B-B1DB-446A-8339-1C799202CA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D567847B-B1DB-446A-8339-1C799202CA08}"/>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graphicEl>
                                              <a:dgm id="{6A19D7AA-4CAE-4266-9A8A-8DA44CF10103}"/>
                                            </p:graphicEl>
                                          </p:spTgt>
                                        </p:tgtEl>
                                        <p:attrNameLst>
                                          <p:attrName>style.visibility</p:attrName>
                                        </p:attrNameLst>
                                      </p:cBhvr>
                                      <p:to>
                                        <p:strVal val="visible"/>
                                      </p:to>
                                    </p:set>
                                    <p:anim calcmode="lin" valueType="num">
                                      <p:cBhvr additive="base">
                                        <p:cTn id="32" dur="500" fill="hold"/>
                                        <p:tgtEl>
                                          <p:spTgt spid="4">
                                            <p:graphicEl>
                                              <a:dgm id="{6A19D7AA-4CAE-4266-9A8A-8DA44CF10103}"/>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6A19D7AA-4CAE-4266-9A8A-8DA44CF10103}"/>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graphicEl>
                                              <a:dgm id="{548AB339-58FE-477F-A06E-424F2F72BFB6}"/>
                                            </p:graphicEl>
                                          </p:spTgt>
                                        </p:tgtEl>
                                        <p:attrNameLst>
                                          <p:attrName>style.visibility</p:attrName>
                                        </p:attrNameLst>
                                      </p:cBhvr>
                                      <p:to>
                                        <p:strVal val="visible"/>
                                      </p:to>
                                    </p:set>
                                    <p:anim calcmode="lin" valueType="num">
                                      <p:cBhvr additive="base">
                                        <p:cTn id="37" dur="500" fill="hold"/>
                                        <p:tgtEl>
                                          <p:spTgt spid="4">
                                            <p:graphicEl>
                                              <a:dgm id="{548AB339-58FE-477F-A06E-424F2F72BFB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48AB339-58FE-477F-A06E-424F2F72BFB6}"/>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
                                            <p:graphicEl>
                                              <a:dgm id="{5E7E9E86-F7AF-463F-9CB1-06D9B81CF023}"/>
                                            </p:graphicEl>
                                          </p:spTgt>
                                        </p:tgtEl>
                                        <p:attrNameLst>
                                          <p:attrName>style.visibility</p:attrName>
                                        </p:attrNameLst>
                                      </p:cBhvr>
                                      <p:to>
                                        <p:strVal val="visible"/>
                                      </p:to>
                                    </p:set>
                                    <p:anim calcmode="lin" valueType="num">
                                      <p:cBhvr additive="base">
                                        <p:cTn id="42" dur="500" fill="hold"/>
                                        <p:tgtEl>
                                          <p:spTgt spid="4">
                                            <p:graphicEl>
                                              <a:dgm id="{5E7E9E86-F7AF-463F-9CB1-06D9B81CF023}"/>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5E7E9E86-F7AF-463F-9CB1-06D9B81CF023}"/>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graphicEl>
                                              <a:dgm id="{789A3B52-EFD4-41F9-BF0E-5F7CB37990A9}"/>
                                            </p:graphicEl>
                                          </p:spTgt>
                                        </p:tgtEl>
                                        <p:attrNameLst>
                                          <p:attrName>style.visibility</p:attrName>
                                        </p:attrNameLst>
                                      </p:cBhvr>
                                      <p:to>
                                        <p:strVal val="visible"/>
                                      </p:to>
                                    </p:set>
                                    <p:anim calcmode="lin" valueType="num">
                                      <p:cBhvr additive="base">
                                        <p:cTn id="47" dur="500" fill="hold"/>
                                        <p:tgtEl>
                                          <p:spTgt spid="4">
                                            <p:graphicEl>
                                              <a:dgm id="{789A3B52-EFD4-41F9-BF0E-5F7CB37990A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789A3B52-EFD4-41F9-BF0E-5F7CB37990A9}"/>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graphicEl>
                                              <a:dgm id="{0223BA96-C385-49EB-852A-489173AECDA3}"/>
                                            </p:graphicEl>
                                          </p:spTgt>
                                        </p:tgtEl>
                                        <p:attrNameLst>
                                          <p:attrName>style.visibility</p:attrName>
                                        </p:attrNameLst>
                                      </p:cBhvr>
                                      <p:to>
                                        <p:strVal val="visible"/>
                                      </p:to>
                                    </p:set>
                                    <p:anim calcmode="lin" valueType="num">
                                      <p:cBhvr additive="base">
                                        <p:cTn id="52" dur="500" fill="hold"/>
                                        <p:tgtEl>
                                          <p:spTgt spid="4">
                                            <p:graphicEl>
                                              <a:dgm id="{0223BA96-C385-49EB-852A-489173AECDA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0223BA96-C385-49EB-852A-489173AECDA3}"/>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
                                            <p:graphicEl>
                                              <a:dgm id="{431565B2-4028-4D50-9E37-BAF88199FDAB}"/>
                                            </p:graphicEl>
                                          </p:spTgt>
                                        </p:tgtEl>
                                        <p:attrNameLst>
                                          <p:attrName>style.visibility</p:attrName>
                                        </p:attrNameLst>
                                      </p:cBhvr>
                                      <p:to>
                                        <p:strVal val="visible"/>
                                      </p:to>
                                    </p:set>
                                    <p:anim calcmode="lin" valueType="num">
                                      <p:cBhvr additive="base">
                                        <p:cTn id="57" dur="500" fill="hold"/>
                                        <p:tgtEl>
                                          <p:spTgt spid="4">
                                            <p:graphicEl>
                                              <a:dgm id="{431565B2-4028-4D50-9E37-BAF88199FDA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431565B2-4028-4D50-9E37-BAF88199FDAB}"/>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
                                            <p:graphicEl>
                                              <a:dgm id="{34297E8C-0BB9-4041-9914-5AE984485AE4}"/>
                                            </p:graphicEl>
                                          </p:spTgt>
                                        </p:tgtEl>
                                        <p:attrNameLst>
                                          <p:attrName>style.visibility</p:attrName>
                                        </p:attrNameLst>
                                      </p:cBhvr>
                                      <p:to>
                                        <p:strVal val="visible"/>
                                      </p:to>
                                    </p:set>
                                    <p:anim calcmode="lin" valueType="num">
                                      <p:cBhvr additive="base">
                                        <p:cTn id="62" dur="500" fill="hold"/>
                                        <p:tgtEl>
                                          <p:spTgt spid="4">
                                            <p:graphicEl>
                                              <a:dgm id="{34297E8C-0BB9-4041-9914-5AE984485AE4}"/>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34297E8C-0BB9-4041-9914-5AE984485AE4}"/>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
                                            <p:graphicEl>
                                              <a:dgm id="{1F4FC29C-C59C-48F5-9165-BA9501B1EFEC}"/>
                                            </p:graphicEl>
                                          </p:spTgt>
                                        </p:tgtEl>
                                        <p:attrNameLst>
                                          <p:attrName>style.visibility</p:attrName>
                                        </p:attrNameLst>
                                      </p:cBhvr>
                                      <p:to>
                                        <p:strVal val="visible"/>
                                      </p:to>
                                    </p:set>
                                    <p:anim calcmode="lin" valueType="num">
                                      <p:cBhvr additive="base">
                                        <p:cTn id="67" dur="500" fill="hold"/>
                                        <p:tgtEl>
                                          <p:spTgt spid="4">
                                            <p:graphicEl>
                                              <a:dgm id="{1F4FC29C-C59C-48F5-9165-BA9501B1EFE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1F4FC29C-C59C-48F5-9165-BA9501B1EFEC}"/>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
                                            <p:graphicEl>
                                              <a:dgm id="{1807CE50-44BE-412E-8915-2B863DA4F00B}"/>
                                            </p:graphicEl>
                                          </p:spTgt>
                                        </p:tgtEl>
                                        <p:attrNameLst>
                                          <p:attrName>style.visibility</p:attrName>
                                        </p:attrNameLst>
                                      </p:cBhvr>
                                      <p:to>
                                        <p:strVal val="visible"/>
                                      </p:to>
                                    </p:set>
                                    <p:anim calcmode="lin" valueType="num">
                                      <p:cBhvr additive="base">
                                        <p:cTn id="72" dur="500" fill="hold"/>
                                        <p:tgtEl>
                                          <p:spTgt spid="4">
                                            <p:graphicEl>
                                              <a:dgm id="{1807CE50-44BE-412E-8915-2B863DA4F00B}"/>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graphicEl>
                                              <a:dgm id="{1807CE50-44BE-412E-8915-2B863DA4F00B}"/>
                                            </p:graphic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
                                            <p:graphicEl>
                                              <a:dgm id="{DB920F1C-AD2C-455B-9173-653D279A597D}"/>
                                            </p:graphicEl>
                                          </p:spTgt>
                                        </p:tgtEl>
                                        <p:attrNameLst>
                                          <p:attrName>style.visibility</p:attrName>
                                        </p:attrNameLst>
                                      </p:cBhvr>
                                      <p:to>
                                        <p:strVal val="visible"/>
                                      </p:to>
                                    </p:set>
                                    <p:anim calcmode="lin" valueType="num">
                                      <p:cBhvr additive="base">
                                        <p:cTn id="77" dur="500" fill="hold"/>
                                        <p:tgtEl>
                                          <p:spTgt spid="4">
                                            <p:graphicEl>
                                              <a:dgm id="{DB920F1C-AD2C-455B-9173-653D279A597D}"/>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DB920F1C-AD2C-455B-9173-653D279A597D}"/>
                                            </p:graphic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
                                            <p:graphicEl>
                                              <a:dgm id="{2D794A68-6E29-4C08-9000-A4137DFDE1E9}"/>
                                            </p:graphicEl>
                                          </p:spTgt>
                                        </p:tgtEl>
                                        <p:attrNameLst>
                                          <p:attrName>style.visibility</p:attrName>
                                        </p:attrNameLst>
                                      </p:cBhvr>
                                      <p:to>
                                        <p:strVal val="visible"/>
                                      </p:to>
                                    </p:set>
                                    <p:anim calcmode="lin" valueType="num">
                                      <p:cBhvr additive="base">
                                        <p:cTn id="82" dur="500" fill="hold"/>
                                        <p:tgtEl>
                                          <p:spTgt spid="4">
                                            <p:graphicEl>
                                              <a:dgm id="{2D794A68-6E29-4C08-9000-A4137DFDE1E9}"/>
                                            </p:graphic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graphicEl>
                                              <a:dgm id="{2D794A68-6E29-4C08-9000-A4137DFDE1E9}"/>
                                            </p:graphic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
                                            <p:graphicEl>
                                              <a:dgm id="{BC972700-1603-4FC9-A208-051C4CA26B14}"/>
                                            </p:graphicEl>
                                          </p:spTgt>
                                        </p:tgtEl>
                                        <p:attrNameLst>
                                          <p:attrName>style.visibility</p:attrName>
                                        </p:attrNameLst>
                                      </p:cBhvr>
                                      <p:to>
                                        <p:strVal val="visible"/>
                                      </p:to>
                                    </p:set>
                                    <p:anim calcmode="lin" valueType="num">
                                      <p:cBhvr additive="base">
                                        <p:cTn id="87" dur="500" fill="hold"/>
                                        <p:tgtEl>
                                          <p:spTgt spid="4">
                                            <p:graphicEl>
                                              <a:dgm id="{BC972700-1603-4FC9-A208-051C4CA26B14}"/>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BC972700-1603-4FC9-A208-051C4CA26B14}"/>
                                            </p:graphic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4">
                                            <p:graphicEl>
                                              <a:dgm id="{89B6C7A2-FFB9-4DA8-9FCC-5501C9F92802}"/>
                                            </p:graphicEl>
                                          </p:spTgt>
                                        </p:tgtEl>
                                        <p:attrNameLst>
                                          <p:attrName>style.visibility</p:attrName>
                                        </p:attrNameLst>
                                      </p:cBhvr>
                                      <p:to>
                                        <p:strVal val="visible"/>
                                      </p:to>
                                    </p:set>
                                    <p:anim calcmode="lin" valueType="num">
                                      <p:cBhvr additive="base">
                                        <p:cTn id="92" dur="500" fill="hold"/>
                                        <p:tgtEl>
                                          <p:spTgt spid="4">
                                            <p:graphicEl>
                                              <a:dgm id="{89B6C7A2-FFB9-4DA8-9FCC-5501C9F92802}"/>
                                            </p:graphic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graphicEl>
                                              <a:dgm id="{89B6C7A2-FFB9-4DA8-9FCC-5501C9F92802}"/>
                                            </p:graphic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
                                            <p:graphicEl>
                                              <a:dgm id="{8927EAB4-0239-495A-92F4-519BA43846BD}"/>
                                            </p:graphicEl>
                                          </p:spTgt>
                                        </p:tgtEl>
                                        <p:attrNameLst>
                                          <p:attrName>style.visibility</p:attrName>
                                        </p:attrNameLst>
                                      </p:cBhvr>
                                      <p:to>
                                        <p:strVal val="visible"/>
                                      </p:to>
                                    </p:set>
                                    <p:anim calcmode="lin" valueType="num">
                                      <p:cBhvr additive="base">
                                        <p:cTn id="97" dur="500" fill="hold"/>
                                        <p:tgtEl>
                                          <p:spTgt spid="4">
                                            <p:graphicEl>
                                              <a:dgm id="{8927EAB4-0239-495A-92F4-519BA43846BD}"/>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8927EAB4-0239-495A-92F4-519BA43846BD}"/>
                                            </p:graphic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4">
                                            <p:graphicEl>
                                              <a:dgm id="{2BB0F798-F8A4-4F2C-81E3-3026BC1EAE9E}"/>
                                            </p:graphicEl>
                                          </p:spTgt>
                                        </p:tgtEl>
                                        <p:attrNameLst>
                                          <p:attrName>style.visibility</p:attrName>
                                        </p:attrNameLst>
                                      </p:cBhvr>
                                      <p:to>
                                        <p:strVal val="visible"/>
                                      </p:to>
                                    </p:set>
                                    <p:anim calcmode="lin" valueType="num">
                                      <p:cBhvr additive="base">
                                        <p:cTn id="102" dur="500" fill="hold"/>
                                        <p:tgtEl>
                                          <p:spTgt spid="4">
                                            <p:graphicEl>
                                              <a:dgm id="{2BB0F798-F8A4-4F2C-81E3-3026BC1EAE9E}"/>
                                            </p:graphic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
                                            <p:graphicEl>
                                              <a:dgm id="{2BB0F798-F8A4-4F2C-81E3-3026BC1EAE9E}"/>
                                            </p:graphicEl>
                                          </p:spTgt>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4">
                                            <p:graphicEl>
                                              <a:dgm id="{1E11DDA8-A36A-4ADA-8565-797A09B81E74}"/>
                                            </p:graphicEl>
                                          </p:spTgt>
                                        </p:tgtEl>
                                        <p:attrNameLst>
                                          <p:attrName>style.visibility</p:attrName>
                                        </p:attrNameLst>
                                      </p:cBhvr>
                                      <p:to>
                                        <p:strVal val="visible"/>
                                      </p:to>
                                    </p:set>
                                    <p:anim calcmode="lin" valueType="num">
                                      <p:cBhvr additive="base">
                                        <p:cTn id="107" dur="500" fill="hold"/>
                                        <p:tgtEl>
                                          <p:spTgt spid="4">
                                            <p:graphicEl>
                                              <a:dgm id="{1E11DDA8-A36A-4ADA-8565-797A09B81E74}"/>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graphicEl>
                                              <a:dgm id="{1E11DDA8-A36A-4ADA-8565-797A09B81E74}"/>
                                            </p:graphicEl>
                                          </p:spTgt>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4">
                                            <p:graphicEl>
                                              <a:dgm id="{A9ED2DE4-6256-46F0-826C-2BB896472834}"/>
                                            </p:graphicEl>
                                          </p:spTgt>
                                        </p:tgtEl>
                                        <p:attrNameLst>
                                          <p:attrName>style.visibility</p:attrName>
                                        </p:attrNameLst>
                                      </p:cBhvr>
                                      <p:to>
                                        <p:strVal val="visible"/>
                                      </p:to>
                                    </p:set>
                                    <p:anim calcmode="lin" valueType="num">
                                      <p:cBhvr additive="base">
                                        <p:cTn id="112" dur="500" fill="hold"/>
                                        <p:tgtEl>
                                          <p:spTgt spid="4">
                                            <p:graphicEl>
                                              <a:dgm id="{A9ED2DE4-6256-46F0-826C-2BB896472834}"/>
                                            </p:graphic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
                                            <p:graphicEl>
                                              <a:dgm id="{A9ED2DE4-6256-46F0-826C-2BB896472834}"/>
                                            </p:graphicEl>
                                          </p:spTgt>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4">
                                            <p:graphicEl>
                                              <a:dgm id="{4F5626B8-27A5-4F21-B35B-17E4B9C6B607}"/>
                                            </p:graphicEl>
                                          </p:spTgt>
                                        </p:tgtEl>
                                        <p:attrNameLst>
                                          <p:attrName>style.visibility</p:attrName>
                                        </p:attrNameLst>
                                      </p:cBhvr>
                                      <p:to>
                                        <p:strVal val="visible"/>
                                      </p:to>
                                    </p:set>
                                    <p:anim calcmode="lin" valueType="num">
                                      <p:cBhvr additive="base">
                                        <p:cTn id="117" dur="500" fill="hold"/>
                                        <p:tgtEl>
                                          <p:spTgt spid="4">
                                            <p:graphicEl>
                                              <a:dgm id="{4F5626B8-27A5-4F21-B35B-17E4B9C6B607}"/>
                                            </p:graphic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
                                            <p:graphicEl>
                                              <a:dgm id="{4F5626B8-27A5-4F21-B35B-17E4B9C6B607}"/>
                                            </p:graphicEl>
                                          </p:spTgt>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4">
                                            <p:graphicEl>
                                              <a:dgm id="{039E4C6A-91C2-4207-AB3E-3A836A5280E3}"/>
                                            </p:graphicEl>
                                          </p:spTgt>
                                        </p:tgtEl>
                                        <p:attrNameLst>
                                          <p:attrName>style.visibility</p:attrName>
                                        </p:attrNameLst>
                                      </p:cBhvr>
                                      <p:to>
                                        <p:strVal val="visible"/>
                                      </p:to>
                                    </p:set>
                                    <p:anim calcmode="lin" valueType="num">
                                      <p:cBhvr additive="base">
                                        <p:cTn id="122" dur="500" fill="hold"/>
                                        <p:tgtEl>
                                          <p:spTgt spid="4">
                                            <p:graphicEl>
                                              <a:dgm id="{039E4C6A-91C2-4207-AB3E-3A836A5280E3}"/>
                                            </p:graphicEl>
                                          </p:spTgt>
                                        </p:tgtEl>
                                        <p:attrNameLst>
                                          <p:attrName>ppt_x</p:attrName>
                                        </p:attrNameLst>
                                      </p:cBhvr>
                                      <p:tavLst>
                                        <p:tav tm="0">
                                          <p:val>
                                            <p:strVal val="#ppt_x"/>
                                          </p:val>
                                        </p:tav>
                                        <p:tav tm="100000">
                                          <p:val>
                                            <p:strVal val="#ppt_x"/>
                                          </p:val>
                                        </p:tav>
                                      </p:tavLst>
                                    </p:anim>
                                    <p:anim calcmode="lin" valueType="num">
                                      <p:cBhvr additive="base">
                                        <p:cTn id="123" dur="500" fill="hold"/>
                                        <p:tgtEl>
                                          <p:spTgt spid="4">
                                            <p:graphicEl>
                                              <a:dgm id="{039E4C6A-91C2-4207-AB3E-3A836A5280E3}"/>
                                            </p:graphicEl>
                                          </p:spTgt>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4">
                                            <p:graphicEl>
                                              <a:dgm id="{15904CC5-0FDA-4A58-9C5B-BE809A1621F0}"/>
                                            </p:graphicEl>
                                          </p:spTgt>
                                        </p:tgtEl>
                                        <p:attrNameLst>
                                          <p:attrName>style.visibility</p:attrName>
                                        </p:attrNameLst>
                                      </p:cBhvr>
                                      <p:to>
                                        <p:strVal val="visible"/>
                                      </p:to>
                                    </p:set>
                                    <p:anim calcmode="lin" valueType="num">
                                      <p:cBhvr additive="base">
                                        <p:cTn id="127" dur="500" fill="hold"/>
                                        <p:tgtEl>
                                          <p:spTgt spid="4">
                                            <p:graphicEl>
                                              <a:dgm id="{15904CC5-0FDA-4A58-9C5B-BE809A1621F0}"/>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graphicEl>
                                              <a:dgm id="{15904CC5-0FDA-4A58-9C5B-BE809A1621F0}"/>
                                            </p:graphicEl>
                                          </p:spTgt>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4">
                                            <p:graphicEl>
                                              <a:dgm id="{DCACAD52-561D-49BD-B203-263B10DA245B}"/>
                                            </p:graphicEl>
                                          </p:spTgt>
                                        </p:tgtEl>
                                        <p:attrNameLst>
                                          <p:attrName>style.visibility</p:attrName>
                                        </p:attrNameLst>
                                      </p:cBhvr>
                                      <p:to>
                                        <p:strVal val="visible"/>
                                      </p:to>
                                    </p:set>
                                    <p:anim calcmode="lin" valueType="num">
                                      <p:cBhvr additive="base">
                                        <p:cTn id="132" dur="500" fill="hold"/>
                                        <p:tgtEl>
                                          <p:spTgt spid="4">
                                            <p:graphicEl>
                                              <a:dgm id="{DCACAD52-561D-49BD-B203-263B10DA245B}"/>
                                            </p:graphicEl>
                                          </p:spTgt>
                                        </p:tgtEl>
                                        <p:attrNameLst>
                                          <p:attrName>ppt_x</p:attrName>
                                        </p:attrNameLst>
                                      </p:cBhvr>
                                      <p:tavLst>
                                        <p:tav tm="0">
                                          <p:val>
                                            <p:strVal val="#ppt_x"/>
                                          </p:val>
                                        </p:tav>
                                        <p:tav tm="100000">
                                          <p:val>
                                            <p:strVal val="#ppt_x"/>
                                          </p:val>
                                        </p:tav>
                                      </p:tavLst>
                                    </p:anim>
                                    <p:anim calcmode="lin" valueType="num">
                                      <p:cBhvr additive="base">
                                        <p:cTn id="133" dur="500" fill="hold"/>
                                        <p:tgtEl>
                                          <p:spTgt spid="4">
                                            <p:graphicEl>
                                              <a:dgm id="{DCACAD52-561D-49BD-B203-263B10DA245B}"/>
                                            </p:graphicEl>
                                          </p:spTgt>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4">
                                            <p:graphicEl>
                                              <a:dgm id="{42BDE6C9-19FC-41D5-9C32-5103B91654F7}"/>
                                            </p:graphicEl>
                                          </p:spTgt>
                                        </p:tgtEl>
                                        <p:attrNameLst>
                                          <p:attrName>style.visibility</p:attrName>
                                        </p:attrNameLst>
                                      </p:cBhvr>
                                      <p:to>
                                        <p:strVal val="visible"/>
                                      </p:to>
                                    </p:set>
                                    <p:anim calcmode="lin" valueType="num">
                                      <p:cBhvr additive="base">
                                        <p:cTn id="137" dur="500" fill="hold"/>
                                        <p:tgtEl>
                                          <p:spTgt spid="4">
                                            <p:graphicEl>
                                              <a:dgm id="{42BDE6C9-19FC-41D5-9C32-5103B91654F7}"/>
                                            </p:graphicEl>
                                          </p:spTgt>
                                        </p:tgtEl>
                                        <p:attrNameLst>
                                          <p:attrName>ppt_x</p:attrName>
                                        </p:attrNameLst>
                                      </p:cBhvr>
                                      <p:tavLst>
                                        <p:tav tm="0">
                                          <p:val>
                                            <p:strVal val="#ppt_x"/>
                                          </p:val>
                                        </p:tav>
                                        <p:tav tm="100000">
                                          <p:val>
                                            <p:strVal val="#ppt_x"/>
                                          </p:val>
                                        </p:tav>
                                      </p:tavLst>
                                    </p:anim>
                                    <p:anim calcmode="lin" valueType="num">
                                      <p:cBhvr additive="base">
                                        <p:cTn id="138" dur="500" fill="hold"/>
                                        <p:tgtEl>
                                          <p:spTgt spid="4">
                                            <p:graphicEl>
                                              <a:dgm id="{42BDE6C9-19FC-41D5-9C32-5103B91654F7}"/>
                                            </p:graphicEl>
                                          </p:spTgt>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4">
                                            <p:graphicEl>
                                              <a:dgm id="{9049BF6C-8F3F-4B23-BCD3-CC5F03FB1BD9}"/>
                                            </p:graphicEl>
                                          </p:spTgt>
                                        </p:tgtEl>
                                        <p:attrNameLst>
                                          <p:attrName>style.visibility</p:attrName>
                                        </p:attrNameLst>
                                      </p:cBhvr>
                                      <p:to>
                                        <p:strVal val="visible"/>
                                      </p:to>
                                    </p:set>
                                    <p:anim calcmode="lin" valueType="num">
                                      <p:cBhvr additive="base">
                                        <p:cTn id="142" dur="500" fill="hold"/>
                                        <p:tgtEl>
                                          <p:spTgt spid="4">
                                            <p:graphicEl>
                                              <a:dgm id="{9049BF6C-8F3F-4B23-BCD3-CC5F03FB1BD9}"/>
                                            </p:graphicEl>
                                          </p:spTgt>
                                        </p:tgtEl>
                                        <p:attrNameLst>
                                          <p:attrName>ppt_x</p:attrName>
                                        </p:attrNameLst>
                                      </p:cBhvr>
                                      <p:tavLst>
                                        <p:tav tm="0">
                                          <p:val>
                                            <p:strVal val="#ppt_x"/>
                                          </p:val>
                                        </p:tav>
                                        <p:tav tm="100000">
                                          <p:val>
                                            <p:strVal val="#ppt_x"/>
                                          </p:val>
                                        </p:tav>
                                      </p:tavLst>
                                    </p:anim>
                                    <p:anim calcmode="lin" valueType="num">
                                      <p:cBhvr additive="base">
                                        <p:cTn id="143" dur="500" fill="hold"/>
                                        <p:tgtEl>
                                          <p:spTgt spid="4">
                                            <p:graphicEl>
                                              <a:dgm id="{9049BF6C-8F3F-4B23-BCD3-CC5F03FB1BD9}"/>
                                            </p:graphicEl>
                                          </p:spTgt>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4">
                                            <p:graphicEl>
                                              <a:dgm id="{7673FD11-19DE-4EDC-9E4F-28549F330156}"/>
                                            </p:graphicEl>
                                          </p:spTgt>
                                        </p:tgtEl>
                                        <p:attrNameLst>
                                          <p:attrName>style.visibility</p:attrName>
                                        </p:attrNameLst>
                                      </p:cBhvr>
                                      <p:to>
                                        <p:strVal val="visible"/>
                                      </p:to>
                                    </p:set>
                                    <p:anim calcmode="lin" valueType="num">
                                      <p:cBhvr additive="base">
                                        <p:cTn id="147" dur="500" fill="hold"/>
                                        <p:tgtEl>
                                          <p:spTgt spid="4">
                                            <p:graphicEl>
                                              <a:dgm id="{7673FD11-19DE-4EDC-9E4F-28549F330156}"/>
                                            </p:graphicEl>
                                          </p:spTgt>
                                        </p:tgtEl>
                                        <p:attrNameLst>
                                          <p:attrName>ppt_x</p:attrName>
                                        </p:attrNameLst>
                                      </p:cBhvr>
                                      <p:tavLst>
                                        <p:tav tm="0">
                                          <p:val>
                                            <p:strVal val="#ppt_x"/>
                                          </p:val>
                                        </p:tav>
                                        <p:tav tm="100000">
                                          <p:val>
                                            <p:strVal val="#ppt_x"/>
                                          </p:val>
                                        </p:tav>
                                      </p:tavLst>
                                    </p:anim>
                                    <p:anim calcmode="lin" valueType="num">
                                      <p:cBhvr additive="base">
                                        <p:cTn id="148" dur="500" fill="hold"/>
                                        <p:tgtEl>
                                          <p:spTgt spid="4">
                                            <p:graphicEl>
                                              <a:dgm id="{7673FD11-19DE-4EDC-9E4F-28549F330156}"/>
                                            </p:graphicEl>
                                          </p:spTgt>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4">
                                            <p:graphicEl>
                                              <a:dgm id="{C1BEDA55-B9C8-4C61-826A-D7D8598892A9}"/>
                                            </p:graphicEl>
                                          </p:spTgt>
                                        </p:tgtEl>
                                        <p:attrNameLst>
                                          <p:attrName>style.visibility</p:attrName>
                                        </p:attrNameLst>
                                      </p:cBhvr>
                                      <p:to>
                                        <p:strVal val="visible"/>
                                      </p:to>
                                    </p:set>
                                    <p:anim calcmode="lin" valueType="num">
                                      <p:cBhvr additive="base">
                                        <p:cTn id="152" dur="500" fill="hold"/>
                                        <p:tgtEl>
                                          <p:spTgt spid="4">
                                            <p:graphicEl>
                                              <a:dgm id="{C1BEDA55-B9C8-4C61-826A-D7D8598892A9}"/>
                                            </p:graphicEl>
                                          </p:spTgt>
                                        </p:tgtEl>
                                        <p:attrNameLst>
                                          <p:attrName>ppt_x</p:attrName>
                                        </p:attrNameLst>
                                      </p:cBhvr>
                                      <p:tavLst>
                                        <p:tav tm="0">
                                          <p:val>
                                            <p:strVal val="#ppt_x"/>
                                          </p:val>
                                        </p:tav>
                                        <p:tav tm="100000">
                                          <p:val>
                                            <p:strVal val="#ppt_x"/>
                                          </p:val>
                                        </p:tav>
                                      </p:tavLst>
                                    </p:anim>
                                    <p:anim calcmode="lin" valueType="num">
                                      <p:cBhvr additive="base">
                                        <p:cTn id="153" dur="500" fill="hold"/>
                                        <p:tgtEl>
                                          <p:spTgt spid="4">
                                            <p:graphicEl>
                                              <a:dgm id="{C1BEDA55-B9C8-4C61-826A-D7D8598892A9}"/>
                                            </p:graphicEl>
                                          </p:spTgt>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4">
                                            <p:graphicEl>
                                              <a:dgm id="{E0562E35-9DEA-40F1-A2B4-764AC3AD0777}"/>
                                            </p:graphicEl>
                                          </p:spTgt>
                                        </p:tgtEl>
                                        <p:attrNameLst>
                                          <p:attrName>style.visibility</p:attrName>
                                        </p:attrNameLst>
                                      </p:cBhvr>
                                      <p:to>
                                        <p:strVal val="visible"/>
                                      </p:to>
                                    </p:set>
                                    <p:anim calcmode="lin" valueType="num">
                                      <p:cBhvr additive="base">
                                        <p:cTn id="157" dur="500" fill="hold"/>
                                        <p:tgtEl>
                                          <p:spTgt spid="4">
                                            <p:graphicEl>
                                              <a:dgm id="{E0562E35-9DEA-40F1-A2B4-764AC3AD0777}"/>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
                                            <p:graphicEl>
                                              <a:dgm id="{E0562E35-9DEA-40F1-A2B4-764AC3AD0777}"/>
                                            </p:graphicEl>
                                          </p:spTgt>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4">
                                            <p:graphicEl>
                                              <a:dgm id="{D49396EA-EBAE-4ADF-88B1-1FA6814E98B5}"/>
                                            </p:graphicEl>
                                          </p:spTgt>
                                        </p:tgtEl>
                                        <p:attrNameLst>
                                          <p:attrName>style.visibility</p:attrName>
                                        </p:attrNameLst>
                                      </p:cBhvr>
                                      <p:to>
                                        <p:strVal val="visible"/>
                                      </p:to>
                                    </p:set>
                                    <p:anim calcmode="lin" valueType="num">
                                      <p:cBhvr additive="base">
                                        <p:cTn id="162" dur="500" fill="hold"/>
                                        <p:tgtEl>
                                          <p:spTgt spid="4">
                                            <p:graphicEl>
                                              <a:dgm id="{D49396EA-EBAE-4ADF-88B1-1FA6814E98B5}"/>
                                            </p:graphicEl>
                                          </p:spTgt>
                                        </p:tgtEl>
                                        <p:attrNameLst>
                                          <p:attrName>ppt_x</p:attrName>
                                        </p:attrNameLst>
                                      </p:cBhvr>
                                      <p:tavLst>
                                        <p:tav tm="0">
                                          <p:val>
                                            <p:strVal val="#ppt_x"/>
                                          </p:val>
                                        </p:tav>
                                        <p:tav tm="100000">
                                          <p:val>
                                            <p:strVal val="#ppt_x"/>
                                          </p:val>
                                        </p:tav>
                                      </p:tavLst>
                                    </p:anim>
                                    <p:anim calcmode="lin" valueType="num">
                                      <p:cBhvr additive="base">
                                        <p:cTn id="163" dur="500" fill="hold"/>
                                        <p:tgtEl>
                                          <p:spTgt spid="4">
                                            <p:graphicEl>
                                              <a:dgm id="{D49396EA-EBAE-4ADF-88B1-1FA6814E98B5}"/>
                                            </p:graphic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blinds(horizontal)">
                                      <p:cBhvr>
                                        <p:cTn id="168" dur="500"/>
                                        <p:tgtEl>
                                          <p:spTgt spid="5"/>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blinds(horizontal)">
                                      <p:cBhvr>
                                        <p:cTn id="1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1338" y="417513"/>
            <a:ext cx="8372475" cy="585787"/>
          </a:xfrm>
        </p:spPr>
        <p:txBody>
          <a:bodyPr>
            <a:normAutofit fontScale="90000"/>
          </a:bodyPr>
          <a:lstStyle/>
          <a:p>
            <a:pPr eaLnBrk="1" hangingPunct="1">
              <a:defRPr/>
            </a:pPr>
            <a:r>
              <a:rPr smtClean="0"/>
              <a:t>Design time / Runtime Governance Relationship</a:t>
            </a:r>
          </a:p>
        </p:txBody>
      </p:sp>
      <p:sp>
        <p:nvSpPr>
          <p:cNvPr id="50186" name="AutoShape 19"/>
          <p:cNvSpPr>
            <a:spLocks noChangeArrowheads="1"/>
          </p:cNvSpPr>
          <p:nvPr/>
        </p:nvSpPr>
        <p:spPr bwMode="auto">
          <a:xfrm>
            <a:off x="917870" y="6079423"/>
            <a:ext cx="574675" cy="455612"/>
          </a:xfrm>
          <a:prstGeom prst="chevron">
            <a:avLst>
              <a:gd name="adj" fmla="val 31533"/>
            </a:avLst>
          </a:prstGeom>
          <a:ln>
            <a:headEnd/>
            <a:tailEnd/>
          </a:ln>
        </p:spPr>
        <p:style>
          <a:lnRef idx="0">
            <a:schemeClr val="dk1"/>
          </a:lnRef>
          <a:fillRef idx="3">
            <a:schemeClr val="dk1"/>
          </a:fillRef>
          <a:effectRef idx="3">
            <a:schemeClr val="dk1"/>
          </a:effectRef>
          <a:fontRef idx="minor">
            <a:schemeClr val="lt1"/>
          </a:fontRef>
        </p:style>
        <p:txBody>
          <a:bodyPr wrap="none" lIns="90599" tIns="45299" rIns="90599" bIns="45299" anchor="ctr"/>
          <a:lstStyle/>
          <a:p>
            <a:pPr defTabSz="906463"/>
            <a:r>
              <a:rPr lang="en-US" sz="1400" dirty="0" smtClean="0"/>
              <a:t>Design Time Governance</a:t>
            </a:r>
            <a:endParaRPr lang="en-US" sz="1400" dirty="0"/>
          </a:p>
        </p:txBody>
      </p:sp>
      <p:sp>
        <p:nvSpPr>
          <p:cNvPr id="50187" name="Text Box 21"/>
          <p:cNvSpPr txBox="1">
            <a:spLocks noChangeArrowheads="1"/>
          </p:cNvSpPr>
          <p:nvPr/>
        </p:nvSpPr>
        <p:spPr bwMode="auto">
          <a:xfrm>
            <a:off x="335258" y="6142923"/>
            <a:ext cx="1171575" cy="247650"/>
          </a:xfrm>
          <a:prstGeom prst="rect">
            <a:avLst/>
          </a:prstGeom>
          <a:noFill/>
          <a:ln w="12700" algn="ctr">
            <a:noFill/>
            <a:miter lim="800000"/>
            <a:headEnd/>
            <a:tailEnd/>
          </a:ln>
        </p:spPr>
        <p:txBody>
          <a:bodyPr lIns="90599" tIns="45299" rIns="90599" bIns="45299">
            <a:spAutoFit/>
          </a:bodyPr>
          <a:lstStyle/>
          <a:p>
            <a:pPr defTabSz="906463"/>
            <a:r>
              <a:rPr lang="en-US" sz="1200" b="1"/>
              <a:t>Key</a:t>
            </a:r>
          </a:p>
        </p:txBody>
      </p:sp>
      <p:sp>
        <p:nvSpPr>
          <p:cNvPr id="50188" name="AutoShape 22"/>
          <p:cNvSpPr>
            <a:spLocks noChangeArrowheads="1"/>
          </p:cNvSpPr>
          <p:nvPr/>
        </p:nvSpPr>
        <p:spPr bwMode="auto">
          <a:xfrm>
            <a:off x="3228236" y="6090056"/>
            <a:ext cx="574675" cy="455612"/>
          </a:xfrm>
          <a:prstGeom prst="chevron">
            <a:avLst>
              <a:gd name="adj" fmla="val 31533"/>
            </a:avLst>
          </a:prstGeom>
          <a:ln>
            <a:headEnd/>
            <a:tailEnd/>
          </a:ln>
        </p:spPr>
        <p:style>
          <a:lnRef idx="0">
            <a:schemeClr val="accent1"/>
          </a:lnRef>
          <a:fillRef idx="3">
            <a:schemeClr val="accent1"/>
          </a:fillRef>
          <a:effectRef idx="3">
            <a:schemeClr val="accent1"/>
          </a:effectRef>
          <a:fontRef idx="minor">
            <a:schemeClr val="lt1"/>
          </a:fontRef>
        </p:style>
        <p:txBody>
          <a:bodyPr wrap="none" lIns="90599" tIns="45299" rIns="90599" bIns="45299" anchor="ctr"/>
          <a:lstStyle/>
          <a:p>
            <a:pPr defTabSz="906463"/>
            <a:r>
              <a:rPr lang="en-US" sz="1400" dirty="0" smtClean="0"/>
              <a:t>Runtime Time Governance</a:t>
            </a:r>
            <a:endParaRPr lang="en-US" sz="1400" dirty="0"/>
          </a:p>
        </p:txBody>
      </p:sp>
      <p:graphicFrame>
        <p:nvGraphicFramePr>
          <p:cNvPr id="21" name="Diagram 20"/>
          <p:cNvGraphicFramePr/>
          <p:nvPr/>
        </p:nvGraphicFramePr>
        <p:xfrm>
          <a:off x="304800" y="1676400"/>
          <a:ext cx="7951076" cy="3307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381000" y="4191000"/>
            <a:ext cx="8258175" cy="1014812"/>
            <a:chOff x="381000" y="4191000"/>
            <a:chExt cx="8258175" cy="1014812"/>
          </a:xfrm>
        </p:grpSpPr>
        <p:grpSp>
          <p:nvGrpSpPr>
            <p:cNvPr id="2" name="Group 13"/>
            <p:cNvGrpSpPr/>
            <p:nvPr/>
          </p:nvGrpSpPr>
          <p:grpSpPr>
            <a:xfrm>
              <a:off x="1524000" y="4191000"/>
              <a:ext cx="7115175" cy="1014812"/>
              <a:chOff x="1404938" y="3291071"/>
              <a:chExt cx="7115175" cy="1014812"/>
            </a:xfrm>
          </p:grpSpPr>
          <p:sp>
            <p:nvSpPr>
              <p:cNvPr id="50179" name="Text Box 11"/>
              <p:cNvSpPr txBox="1">
                <a:spLocks noChangeArrowheads="1"/>
              </p:cNvSpPr>
              <p:nvPr/>
            </p:nvSpPr>
            <p:spPr bwMode="auto">
              <a:xfrm>
                <a:off x="1404938" y="3291071"/>
                <a:ext cx="1171575" cy="403225"/>
              </a:xfrm>
              <a:prstGeom prst="rect">
                <a:avLst/>
              </a:prstGeom>
              <a:noFill/>
              <a:ln w="12700" algn="ctr">
                <a:noFill/>
                <a:miter lim="800000"/>
                <a:headEnd/>
                <a:tailEnd/>
              </a:ln>
            </p:spPr>
            <p:txBody>
              <a:bodyPr lIns="90599" tIns="45299" rIns="90599" bIns="45299">
                <a:spAutoFit/>
              </a:bodyPr>
              <a:lstStyle/>
              <a:p>
                <a:pPr defTabSz="906463"/>
                <a:r>
                  <a:rPr lang="en-US" sz="1200" dirty="0"/>
                  <a:t>Create service in Registry</a:t>
                </a:r>
              </a:p>
            </p:txBody>
          </p:sp>
          <p:sp>
            <p:nvSpPr>
              <p:cNvPr id="50180" name="Text Box 12"/>
              <p:cNvSpPr txBox="1">
                <a:spLocks noChangeArrowheads="1"/>
              </p:cNvSpPr>
              <p:nvPr/>
            </p:nvSpPr>
            <p:spPr bwMode="auto">
              <a:xfrm>
                <a:off x="2547938" y="3291071"/>
                <a:ext cx="1171575" cy="869950"/>
              </a:xfrm>
              <a:prstGeom prst="rect">
                <a:avLst/>
              </a:prstGeom>
              <a:noFill/>
              <a:ln w="12700" algn="ctr">
                <a:noFill/>
                <a:miter lim="800000"/>
                <a:headEnd/>
                <a:tailEnd/>
              </a:ln>
            </p:spPr>
            <p:txBody>
              <a:bodyPr lIns="90599" tIns="45299" rIns="90599" bIns="45299">
                <a:spAutoFit/>
              </a:bodyPr>
              <a:lstStyle/>
              <a:p>
                <a:pPr defTabSz="906463"/>
                <a:r>
                  <a:rPr lang="en-US" sz="1200" dirty="0"/>
                  <a:t>Validation Service Against Governance Policies</a:t>
                </a:r>
              </a:p>
            </p:txBody>
          </p:sp>
          <p:sp>
            <p:nvSpPr>
              <p:cNvPr id="50181" name="Text Box 13"/>
              <p:cNvSpPr txBox="1">
                <a:spLocks noChangeArrowheads="1"/>
              </p:cNvSpPr>
              <p:nvPr/>
            </p:nvSpPr>
            <p:spPr bwMode="auto">
              <a:xfrm>
                <a:off x="3690938" y="3291071"/>
                <a:ext cx="1171575" cy="869950"/>
              </a:xfrm>
              <a:prstGeom prst="rect">
                <a:avLst/>
              </a:prstGeom>
              <a:noFill/>
              <a:ln w="12700" algn="ctr">
                <a:noFill/>
                <a:miter lim="800000"/>
                <a:headEnd/>
                <a:tailEnd/>
              </a:ln>
            </p:spPr>
            <p:txBody>
              <a:bodyPr lIns="90599" tIns="45299" rIns="90599" bIns="45299">
                <a:spAutoFit/>
              </a:bodyPr>
              <a:lstStyle/>
              <a:p>
                <a:pPr defTabSz="906463"/>
                <a:r>
                  <a:rPr lang="en-US" sz="1200" dirty="0"/>
                  <a:t>Publish validated Services for runtime consumption</a:t>
                </a:r>
              </a:p>
            </p:txBody>
          </p:sp>
          <p:sp>
            <p:nvSpPr>
              <p:cNvPr id="50182" name="Text Box 14"/>
              <p:cNvSpPr txBox="1">
                <a:spLocks noChangeArrowheads="1"/>
              </p:cNvSpPr>
              <p:nvPr/>
            </p:nvSpPr>
            <p:spPr bwMode="auto">
              <a:xfrm>
                <a:off x="4986338" y="3291071"/>
                <a:ext cx="1171575" cy="869950"/>
              </a:xfrm>
              <a:prstGeom prst="rect">
                <a:avLst/>
              </a:prstGeom>
              <a:noFill/>
              <a:ln w="12700" algn="ctr">
                <a:noFill/>
                <a:miter lim="800000"/>
                <a:headEnd/>
                <a:tailEnd/>
              </a:ln>
            </p:spPr>
            <p:txBody>
              <a:bodyPr lIns="90599" tIns="45299" rIns="90599" bIns="45299">
                <a:spAutoFit/>
              </a:bodyPr>
              <a:lstStyle/>
              <a:p>
                <a:pPr defTabSz="906463"/>
                <a:r>
                  <a:rPr lang="en-US" sz="1200" dirty="0"/>
                  <a:t>Discovery dependencies on other services - dynamically</a:t>
                </a:r>
              </a:p>
            </p:txBody>
          </p:sp>
          <p:sp>
            <p:nvSpPr>
              <p:cNvPr id="50183" name="Text Box 15"/>
              <p:cNvSpPr txBox="1">
                <a:spLocks noChangeArrowheads="1"/>
              </p:cNvSpPr>
              <p:nvPr/>
            </p:nvSpPr>
            <p:spPr bwMode="auto">
              <a:xfrm>
                <a:off x="6205538" y="3291071"/>
                <a:ext cx="1171575" cy="1014812"/>
              </a:xfrm>
              <a:prstGeom prst="rect">
                <a:avLst/>
              </a:prstGeom>
              <a:noFill/>
              <a:ln w="12700" algn="ctr">
                <a:noFill/>
                <a:miter lim="800000"/>
                <a:headEnd/>
                <a:tailEnd/>
              </a:ln>
            </p:spPr>
            <p:txBody>
              <a:bodyPr lIns="90599" tIns="45299" rIns="90599" bIns="45299">
                <a:spAutoFit/>
              </a:bodyPr>
              <a:lstStyle/>
              <a:p>
                <a:pPr defTabSz="906463"/>
                <a:r>
                  <a:rPr lang="en-US" sz="1200" dirty="0" smtClean="0"/>
                  <a:t>Define usages policies to control runtime access</a:t>
                </a:r>
                <a:endParaRPr lang="en-US" sz="1200" dirty="0"/>
              </a:p>
            </p:txBody>
          </p:sp>
          <p:sp>
            <p:nvSpPr>
              <p:cNvPr id="50185" name="Text Box 18"/>
              <p:cNvSpPr txBox="1">
                <a:spLocks noChangeArrowheads="1"/>
              </p:cNvSpPr>
              <p:nvPr/>
            </p:nvSpPr>
            <p:spPr bwMode="auto">
              <a:xfrm>
                <a:off x="7348538" y="3291071"/>
                <a:ext cx="1171575" cy="830146"/>
              </a:xfrm>
              <a:prstGeom prst="rect">
                <a:avLst/>
              </a:prstGeom>
              <a:noFill/>
              <a:ln w="12700" algn="ctr">
                <a:noFill/>
                <a:miter lim="800000"/>
                <a:headEnd/>
                <a:tailEnd/>
              </a:ln>
            </p:spPr>
            <p:txBody>
              <a:bodyPr lIns="90599" tIns="45299" rIns="90599" bIns="45299">
                <a:spAutoFit/>
              </a:bodyPr>
              <a:lstStyle/>
              <a:p>
                <a:pPr defTabSz="906463"/>
                <a:r>
                  <a:rPr lang="en-US" sz="1200" dirty="0" smtClean="0"/>
                  <a:t>Enforce policies and SLAs at  runtime</a:t>
                </a:r>
                <a:endParaRPr lang="en-US" sz="1200" dirty="0"/>
              </a:p>
            </p:txBody>
          </p:sp>
        </p:grpSp>
        <p:sp>
          <p:nvSpPr>
            <p:cNvPr id="14" name="Text Box 11"/>
            <p:cNvSpPr txBox="1">
              <a:spLocks noChangeArrowheads="1"/>
            </p:cNvSpPr>
            <p:nvPr/>
          </p:nvSpPr>
          <p:spPr bwMode="auto">
            <a:xfrm>
              <a:off x="381000" y="4191000"/>
              <a:ext cx="1171575" cy="830146"/>
            </a:xfrm>
            <a:prstGeom prst="rect">
              <a:avLst/>
            </a:prstGeom>
            <a:noFill/>
            <a:ln w="12700" algn="ctr">
              <a:noFill/>
              <a:miter lim="800000"/>
              <a:headEnd/>
              <a:tailEnd/>
            </a:ln>
          </p:spPr>
          <p:txBody>
            <a:bodyPr lIns="90599" tIns="45299" rIns="90599" bIns="45299">
              <a:spAutoFit/>
            </a:bodyPr>
            <a:lstStyle/>
            <a:p>
              <a:pPr defTabSz="906463"/>
              <a:r>
                <a:rPr lang="en-US" sz="1200" dirty="0" smtClean="0"/>
                <a:t>Discover existing services – not reinvent</a:t>
              </a:r>
              <a:endParaRPr lang="en-US" sz="1200" dirty="0"/>
            </a:p>
          </p:txBody>
        </p:sp>
      </p:grpSp>
      <p:sp>
        <p:nvSpPr>
          <p:cNvPr id="17" name="Circular Arrow 16"/>
          <p:cNvSpPr/>
          <p:nvPr/>
        </p:nvSpPr>
        <p:spPr bwMode="auto">
          <a:xfrm rot="5884446">
            <a:off x="6690280" y="4766369"/>
            <a:ext cx="990600" cy="1752600"/>
          </a:xfrm>
          <a:prstGeom prst="circular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SOA Governance Applied</a:t>
            </a:r>
            <a:endParaRPr lang="en-GB"/>
          </a:p>
        </p:txBody>
      </p:sp>
      <p:graphicFrame>
        <p:nvGraphicFramePr>
          <p:cNvPr id="4" name="Content Placeholder 3"/>
          <p:cNvGraphicFramePr>
            <a:graphicFrameLocks noGrp="1"/>
          </p:cNvGraphicFramePr>
          <p:nvPr>
            <p:ph idx="1"/>
          </p:nvPr>
        </p:nvGraphicFramePr>
        <p:xfrm>
          <a:off x="457200" y="950913"/>
          <a:ext cx="7467600" cy="534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545910" y="1977659"/>
            <a:ext cx="4376964" cy="53162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Design 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 name="Rounded Rectangle 5"/>
          <p:cNvSpPr/>
          <p:nvPr/>
        </p:nvSpPr>
        <p:spPr>
          <a:xfrm>
            <a:off x="4954772" y="1970567"/>
            <a:ext cx="3232297" cy="53162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Runtime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 name="Rounded Rectangle 6"/>
          <p:cNvSpPr/>
          <p:nvPr/>
        </p:nvSpPr>
        <p:spPr>
          <a:xfrm>
            <a:off x="308344" y="2764466"/>
            <a:ext cx="4568456" cy="510362"/>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t>MSBA, SOM</a:t>
            </a:r>
            <a:endParaRPr lang="en-US" dirty="0"/>
          </a:p>
        </p:txBody>
      </p:sp>
      <p:sp>
        <p:nvSpPr>
          <p:cNvPr id="8" name="Rounded Rectangle 7"/>
          <p:cNvSpPr/>
          <p:nvPr/>
        </p:nvSpPr>
        <p:spPr>
          <a:xfrm>
            <a:off x="311887" y="4019107"/>
            <a:ext cx="5408429" cy="542259"/>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Visual Studio Team System 2005</a:t>
            </a:r>
          </a:p>
        </p:txBody>
      </p:sp>
      <p:sp>
        <p:nvSpPr>
          <p:cNvPr id="9" name="Rounded Rectangle 8"/>
          <p:cNvSpPr/>
          <p:nvPr/>
        </p:nvSpPr>
        <p:spPr>
          <a:xfrm>
            <a:off x="5181601" y="4786661"/>
            <a:ext cx="2775044" cy="547339"/>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t>SCOM </a:t>
            </a:r>
            <a:r>
              <a:rPr lang="en-US" smtClean="0"/>
              <a:t>2007, MSE</a:t>
            </a:r>
            <a:endParaRPr lang="en-US" dirty="0"/>
          </a:p>
        </p:txBody>
      </p:sp>
      <p:sp>
        <p:nvSpPr>
          <p:cNvPr id="10" name="Rounded Rectangle 9"/>
          <p:cNvSpPr/>
          <p:nvPr/>
        </p:nvSpPr>
        <p:spPr>
          <a:xfrm>
            <a:off x="304801" y="4800600"/>
            <a:ext cx="4724400" cy="545804"/>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Windows Server Platform</a:t>
            </a:r>
          </a:p>
        </p:txBody>
      </p:sp>
      <p:sp>
        <p:nvSpPr>
          <p:cNvPr id="12" name="Rounded Rectangle 11"/>
          <p:cNvSpPr/>
          <p:nvPr/>
        </p:nvSpPr>
        <p:spPr>
          <a:xfrm>
            <a:off x="788512" y="6114197"/>
            <a:ext cx="3358054" cy="340922"/>
          </a:xfrm>
          <a:prstGeom prst="roundRect">
            <a:avLst/>
          </a:prstGeom>
          <a:solidFill>
            <a:schemeClr val="bg1">
              <a:lumMod val="75000"/>
              <a:lumOff val="25000"/>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Partners</a:t>
            </a:r>
            <a:endParaRPr lang="en-US" sz="1600" dirty="0"/>
          </a:p>
        </p:txBody>
      </p:sp>
      <p:sp>
        <p:nvSpPr>
          <p:cNvPr id="15" name="Rounded Rectangle 14"/>
          <p:cNvSpPr/>
          <p:nvPr/>
        </p:nvSpPr>
        <p:spPr>
          <a:xfrm>
            <a:off x="5181599" y="2619154"/>
            <a:ext cx="2612065" cy="510362"/>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MOF</a:t>
            </a:r>
          </a:p>
        </p:txBody>
      </p:sp>
      <p:sp>
        <p:nvSpPr>
          <p:cNvPr id="16" name="Rounded Rectangle 15"/>
          <p:cNvSpPr/>
          <p:nvPr/>
        </p:nvSpPr>
        <p:spPr>
          <a:xfrm>
            <a:off x="257349" y="3391258"/>
            <a:ext cx="7590114" cy="510362"/>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MSF</a:t>
            </a:r>
          </a:p>
        </p:txBody>
      </p:sp>
      <p:sp>
        <p:nvSpPr>
          <p:cNvPr id="17" name="Rounded Rectangle 16"/>
          <p:cNvSpPr/>
          <p:nvPr/>
        </p:nvSpPr>
        <p:spPr>
          <a:xfrm>
            <a:off x="5376983" y="6059605"/>
            <a:ext cx="2049518" cy="409433"/>
          </a:xfrm>
          <a:prstGeom prst="roundRect">
            <a:avLst/>
          </a:prstGeom>
          <a:solidFill>
            <a:schemeClr val="bg1">
              <a:lumMod val="75000"/>
              <a:lumOff val="25000"/>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Partners</a:t>
            </a:r>
            <a:endParaRPr lang="en-US" sz="1600" dirty="0"/>
          </a:p>
        </p:txBody>
      </p:sp>
      <p:sp>
        <p:nvSpPr>
          <p:cNvPr id="20" name="Rounded Rectangle 19"/>
          <p:cNvSpPr/>
          <p:nvPr/>
        </p:nvSpPr>
        <p:spPr>
          <a:xfrm>
            <a:off x="313899" y="5527343"/>
            <a:ext cx="7601802" cy="414721"/>
          </a:xfrm>
          <a:prstGeom prst="roundRect">
            <a:avLst/>
          </a:prstGeom>
          <a:solidFill>
            <a:schemeClr val="accent5">
              <a:alpha val="63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.NET 3.0 (WCF)</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smtClean="0"/>
              <a:t>SOA Design Time Governance </a:t>
            </a:r>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36" y="228600"/>
            <a:ext cx="8570863" cy="685800"/>
          </a:xfrm>
        </p:spPr>
        <p:txBody>
          <a:bodyPr>
            <a:noAutofit/>
          </a:bodyPr>
          <a:lstStyle/>
          <a:p>
            <a:pPr eaLnBrk="1" hangingPunct="1">
              <a:defRPr/>
            </a:pPr>
            <a:r>
              <a:rPr sz="4400" smtClean="0"/>
              <a:t>Design Time Governance Capabilities</a:t>
            </a:r>
            <a:endParaRPr lang="en-GB" sz="4400" dirty="0"/>
          </a:p>
        </p:txBody>
      </p:sp>
      <p:sp>
        <p:nvSpPr>
          <p:cNvPr id="3" name="Content Placeholder 2"/>
          <p:cNvSpPr>
            <a:spLocks noGrp="1"/>
          </p:cNvSpPr>
          <p:nvPr>
            <p:ph idx="1"/>
          </p:nvPr>
        </p:nvSpPr>
        <p:spPr>
          <a:xfrm>
            <a:off x="457200" y="1376363"/>
            <a:ext cx="7977116" cy="5423023"/>
          </a:xfrm>
        </p:spPr>
        <p:txBody>
          <a:bodyPr vert="horz" lIns="0" tIns="0" rIns="0" bIns="0" rtlCol="0">
            <a:spAutoFit/>
          </a:bodyPr>
          <a:lstStyle/>
          <a:p>
            <a:pPr marL="420624" fontAlgn="auto">
              <a:lnSpc>
                <a:spcPct val="110000"/>
              </a:lnSpc>
              <a:spcAft>
                <a:spcPts val="0"/>
              </a:spcAft>
              <a:defRPr/>
            </a:pPr>
            <a:r>
              <a:rPr lang="en-GB" sz="2800" dirty="0" smtClean="0"/>
              <a:t>Applies across Envisioning, Planning &amp; Developing phases</a:t>
            </a:r>
          </a:p>
          <a:p>
            <a:pPr marL="420624" fontAlgn="auto">
              <a:lnSpc>
                <a:spcPct val="110000"/>
              </a:lnSpc>
              <a:spcAft>
                <a:spcPts val="0"/>
              </a:spcAft>
              <a:defRPr/>
            </a:pPr>
            <a:r>
              <a:rPr lang="en-GB" sz="2800" dirty="0" smtClean="0"/>
              <a:t>Design Time Governance includes capabilities such as:</a:t>
            </a:r>
          </a:p>
          <a:p>
            <a:pPr marL="723837" lvl="1" fontAlgn="auto">
              <a:lnSpc>
                <a:spcPct val="110000"/>
              </a:lnSpc>
              <a:spcAft>
                <a:spcPts val="0"/>
              </a:spcAft>
              <a:defRPr/>
            </a:pPr>
            <a:r>
              <a:rPr lang="en-GB" sz="2000" dirty="0" smtClean="0"/>
              <a:t>Service / Capability determination</a:t>
            </a:r>
          </a:p>
          <a:p>
            <a:pPr marL="723837" lvl="1" fontAlgn="auto">
              <a:lnSpc>
                <a:spcPct val="110000"/>
              </a:lnSpc>
              <a:spcAft>
                <a:spcPts val="0"/>
              </a:spcAft>
              <a:defRPr/>
            </a:pPr>
            <a:r>
              <a:rPr lang="en-GB" sz="2000" dirty="0" smtClean="0"/>
              <a:t>Service Registry / Repository</a:t>
            </a:r>
          </a:p>
          <a:p>
            <a:pPr marL="723837" lvl="1" fontAlgn="auto">
              <a:lnSpc>
                <a:spcPct val="110000"/>
              </a:lnSpc>
              <a:spcAft>
                <a:spcPts val="0"/>
              </a:spcAft>
              <a:defRPr/>
            </a:pPr>
            <a:r>
              <a:rPr lang="en-GB" sz="2000" dirty="0" smtClean="0"/>
              <a:t>Service Visibility</a:t>
            </a:r>
          </a:p>
          <a:p>
            <a:pPr marL="723837" lvl="1" fontAlgn="auto">
              <a:lnSpc>
                <a:spcPct val="110000"/>
              </a:lnSpc>
              <a:spcAft>
                <a:spcPts val="0"/>
              </a:spcAft>
              <a:defRPr/>
            </a:pPr>
            <a:r>
              <a:rPr lang="en-GB" sz="2000" dirty="0" smtClean="0"/>
              <a:t>Service Trust</a:t>
            </a:r>
          </a:p>
          <a:p>
            <a:pPr marL="723837" lvl="1" fontAlgn="auto">
              <a:lnSpc>
                <a:spcPct val="110000"/>
              </a:lnSpc>
              <a:spcAft>
                <a:spcPts val="0"/>
              </a:spcAft>
              <a:defRPr/>
            </a:pPr>
            <a:r>
              <a:rPr lang="en-GB" sz="2000" dirty="0" smtClean="0"/>
              <a:t>Change Management / Dependency Analysis </a:t>
            </a:r>
          </a:p>
          <a:p>
            <a:pPr marL="723837" lvl="1" fontAlgn="auto">
              <a:lnSpc>
                <a:spcPct val="110000"/>
              </a:lnSpc>
              <a:spcAft>
                <a:spcPts val="0"/>
              </a:spcAft>
              <a:defRPr/>
            </a:pPr>
            <a:r>
              <a:rPr lang="en-GB" sz="2000" dirty="0" smtClean="0"/>
              <a:t>Policy Management / design time enforcement</a:t>
            </a:r>
          </a:p>
          <a:p>
            <a:pPr marL="723837" lvl="1" fontAlgn="auto">
              <a:lnSpc>
                <a:spcPct val="110000"/>
              </a:lnSpc>
              <a:spcAft>
                <a:spcPts val="0"/>
              </a:spcAft>
              <a:defRPr/>
            </a:pPr>
            <a:r>
              <a:rPr lang="en-GB" sz="2000" dirty="0" smtClean="0"/>
              <a:t>Project Compliance</a:t>
            </a:r>
          </a:p>
          <a:p>
            <a:pPr marL="420624" fontAlgn="auto">
              <a:lnSpc>
                <a:spcPct val="110000"/>
              </a:lnSpc>
              <a:spcAft>
                <a:spcPts val="0"/>
              </a:spcAft>
              <a:buFontTx/>
              <a:buNone/>
              <a:defRPr/>
            </a:pPr>
            <a:endParaRPr lang="en-GB"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GB" smtClean="0"/>
              <a:t>Microsoft Services Business Architecture (MSBA)</a:t>
            </a:r>
            <a:endParaRPr lang="en-GB"/>
          </a:p>
        </p:txBody>
      </p:sp>
      <p:sp>
        <p:nvSpPr>
          <p:cNvPr id="3" name="Content Placeholder 2"/>
          <p:cNvSpPr>
            <a:spLocks noGrp="1"/>
          </p:cNvSpPr>
          <p:nvPr>
            <p:ph idx="1"/>
          </p:nvPr>
        </p:nvSpPr>
        <p:spPr>
          <a:xfrm>
            <a:off x="381000" y="1668685"/>
            <a:ext cx="8382000" cy="4579715"/>
          </a:xfrm>
        </p:spPr>
        <p:txBody>
          <a:bodyPr/>
          <a:lstStyle/>
          <a:p>
            <a:r>
              <a:rPr lang="en-GB" sz="2800" smtClean="0"/>
              <a:t>Business Architecture methodology tackles “how and where to start with SOA?”</a:t>
            </a:r>
          </a:p>
          <a:p>
            <a:r>
              <a:rPr lang="en-GB" sz="2800" smtClean="0"/>
              <a:t>Methodology is endorsed by the creators of Six Sigma, business process reengineering, and Zachman.</a:t>
            </a:r>
          </a:p>
          <a:p>
            <a:r>
              <a:rPr lang="en-GB" sz="2800" smtClean="0"/>
              <a:t>MSBA delivers:</a:t>
            </a:r>
          </a:p>
          <a:p>
            <a:pPr lvl="1"/>
            <a:r>
              <a:rPr lang="en-GB" sz="2400" smtClean="0"/>
              <a:t>Business Architecture</a:t>
            </a:r>
          </a:p>
          <a:p>
            <a:pPr lvl="1"/>
            <a:r>
              <a:rPr lang="en-GB" sz="2400" smtClean="0"/>
              <a:t>Project recommendations</a:t>
            </a:r>
          </a:p>
          <a:p>
            <a:pPr lvl="1"/>
            <a:r>
              <a:rPr lang="en-GB" sz="2400" smtClean="0"/>
              <a:t>Structure and focus for SOA decisions</a:t>
            </a:r>
          </a:p>
          <a:p>
            <a:r>
              <a:rPr lang="en-GB" sz="2800" smtClean="0"/>
              <a:t>No need to spend 6 –12 months on SOA analysis and paralysis</a:t>
            </a:r>
            <a:r>
              <a:rPr lang="en-GB" sz="2800" smtClean="0"/>
              <a:t>.</a:t>
            </a:r>
            <a:endParaRPr lang="en-GB" sz="28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does MSBA provide?</a:t>
            </a:r>
            <a:endParaRPr lang="en-GB"/>
          </a:p>
        </p:txBody>
      </p:sp>
      <p:sp>
        <p:nvSpPr>
          <p:cNvPr id="3" name="Content Placeholder 2"/>
          <p:cNvSpPr>
            <a:spLocks noGrp="1"/>
          </p:cNvSpPr>
          <p:nvPr>
            <p:ph idx="1"/>
          </p:nvPr>
        </p:nvSpPr>
        <p:spPr>
          <a:xfrm>
            <a:off x="381000" y="1412875"/>
            <a:ext cx="8382000" cy="4924425"/>
          </a:xfrm>
        </p:spPr>
        <p:txBody>
          <a:bodyPr/>
          <a:lstStyle/>
          <a:p>
            <a:r>
              <a:rPr lang="en-GB" smtClean="0"/>
              <a:t>Business case for initiating SOA projects.</a:t>
            </a:r>
          </a:p>
          <a:p>
            <a:r>
              <a:rPr lang="en-GB" smtClean="0"/>
              <a:t>Schematic language that is easily understood by business and IT stakeholders.</a:t>
            </a:r>
          </a:p>
          <a:p>
            <a:r>
              <a:rPr lang="en-GB" smtClean="0"/>
              <a:t>Industry templates and tools.</a:t>
            </a:r>
          </a:p>
          <a:p>
            <a:r>
              <a:rPr lang="en-GB" smtClean="0"/>
              <a:t>Exposes high-value business areas.</a:t>
            </a:r>
          </a:p>
          <a:p>
            <a:r>
              <a:rPr lang="en-GB" smtClean="0"/>
              <a:t>Risk mitigation approach for large SOA projects (typically 2 – 8 week projects).</a:t>
            </a:r>
          </a:p>
          <a:p>
            <a:r>
              <a:rPr lang="en-GB" smtClean="0"/>
              <a:t>Structured methodology to analyze governance and compliance.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Detailed Capability Map</a:t>
            </a:r>
            <a:endParaRPr lang="en-GB" dirty="0"/>
          </a:p>
        </p:txBody>
      </p:sp>
      <p:pic>
        <p:nvPicPr>
          <p:cNvPr id="3" name="Picture 2" descr="Motion Level 3-1 Develop Product"/>
          <p:cNvPicPr>
            <a:picLocks noChangeAspect="1" noChangeArrowheads="1"/>
          </p:cNvPicPr>
          <p:nvPr/>
        </p:nvPicPr>
        <p:blipFill>
          <a:blip r:embed="rId4" cstate="screen"/>
          <a:srcRect/>
          <a:stretch>
            <a:fillRect/>
          </a:stretch>
        </p:blipFill>
        <p:spPr bwMode="auto">
          <a:xfrm>
            <a:off x="214314" y="1285860"/>
            <a:ext cx="8572528" cy="4889054"/>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3"/>
          <a:srcRect/>
          <a:stretch>
            <a:fillRect/>
          </a:stretch>
        </p:blipFill>
        <p:spPr bwMode="auto">
          <a:xfrm>
            <a:off x="287176" y="2339797"/>
            <a:ext cx="4748235" cy="3787751"/>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0000" endA="300" endPos="38500" dist="50800" dir="5400000" sy="-100000" algn="bl" rotWithShape="0"/>
          </a:effectLst>
          <a:scene3d>
            <a:camera prst="perspectiveContrastingLeftFacing" fov="1500000">
              <a:rot lat="540000" lon="2100000" rev="0"/>
            </a:camera>
            <a:lightRig rig="soft" dir="t"/>
          </a:scene3d>
          <a:sp3d contourW="12700" prstMaterial="matte">
            <a:bevelT w="63500" h="50800"/>
            <a:contourClr>
              <a:srgbClr val="C0C0C0"/>
            </a:contourClr>
          </a:sp3d>
        </p:spPr>
      </p:pic>
      <p:pic>
        <p:nvPicPr>
          <p:cNvPr id="6" name="Picture 12"/>
          <p:cNvPicPr>
            <a:picLocks noChangeAspect="1" noChangeArrowheads="1"/>
          </p:cNvPicPr>
          <p:nvPr/>
        </p:nvPicPr>
        <p:blipFill>
          <a:blip r:embed="rId3"/>
          <a:srcRect/>
          <a:stretch>
            <a:fillRect/>
          </a:stretch>
        </p:blipFill>
        <p:spPr bwMode="auto">
          <a:xfrm>
            <a:off x="1615088" y="1966925"/>
            <a:ext cx="4748235" cy="3787751"/>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0000" endA="300" endPos="38500" dist="50800" dir="5400000" sy="-100000" algn="bl" rotWithShape="0"/>
          </a:effectLst>
          <a:scene3d>
            <a:camera prst="perspectiveContrastingLeftFacing" fov="1500000">
              <a:rot lat="540000" lon="2100000" rev="0"/>
            </a:camera>
            <a:lightRig rig="soft" dir="t"/>
          </a:scene3d>
          <a:sp3d contourW="12700" prstMaterial="matte">
            <a:bevelT w="63500" h="50800"/>
            <a:contourClr>
              <a:srgbClr val="C0C0C0"/>
            </a:contourClr>
          </a:sp3d>
        </p:spPr>
      </p:pic>
      <p:pic>
        <p:nvPicPr>
          <p:cNvPr id="2050" name="Picture 2"/>
          <p:cNvPicPr>
            <a:picLocks noChangeAspect="1" noChangeArrowheads="1"/>
          </p:cNvPicPr>
          <p:nvPr/>
        </p:nvPicPr>
        <p:blipFill>
          <a:blip r:embed="rId4"/>
          <a:srcRect/>
          <a:stretch>
            <a:fillRect/>
          </a:stretch>
        </p:blipFill>
        <p:spPr bwMode="auto">
          <a:xfrm>
            <a:off x="2500611" y="1103376"/>
            <a:ext cx="6467092" cy="5309580"/>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0000" endA="275" endPos="40000" dist="101600" dir="5400000" sy="-100000" algn="bl" rotWithShape="0"/>
          </a:effectLst>
          <a:scene3d>
            <a:camera prst="perspectiveContrastingLeftFacing" fov="1500000">
              <a:rot lat="540000" lon="2100000" rev="0"/>
            </a:camera>
            <a:lightRig rig="soft" dir="t"/>
          </a:scene3d>
          <a:sp3d contourW="12700" prstMaterial="matte">
            <a:bevelT w="63500" h="50800"/>
            <a:contourClr>
              <a:srgbClr val="C0C0C0"/>
            </a:contourClr>
          </a:sp3d>
        </p:spPr>
      </p:pic>
      <p:sp>
        <p:nvSpPr>
          <p:cNvPr id="8" name="Title 7"/>
          <p:cNvSpPr>
            <a:spLocks noGrp="1"/>
          </p:cNvSpPr>
          <p:nvPr>
            <p:ph type="title"/>
          </p:nvPr>
        </p:nvSpPr>
        <p:spPr/>
        <p:txBody>
          <a:bodyPr/>
          <a:lstStyle/>
          <a:p>
            <a:r>
              <a:rPr lang="en-US" smtClean="0"/>
              <a:t>Prioritize Technical Capabilities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5"/>
          <a:srcRect/>
          <a:stretch>
            <a:fillRect/>
          </a:stretch>
        </p:blipFill>
        <p:spPr bwMode="auto">
          <a:xfrm>
            <a:off x="508000" y="203200"/>
            <a:ext cx="8039100" cy="2565400"/>
          </a:xfrm>
          <a:prstGeom prst="rect">
            <a:avLst/>
          </a:prstGeom>
          <a:noFill/>
          <a:ln w="9525">
            <a:noFill/>
            <a:miter lim="800000"/>
            <a:headEnd/>
            <a:tailEnd/>
          </a:ln>
          <a:effectLst/>
        </p:spPr>
      </p:pic>
      <p:pic>
        <p:nvPicPr>
          <p:cNvPr id="8202" name="Picture 10"/>
          <p:cNvPicPr>
            <a:picLocks noChangeAspect="1" noChangeArrowheads="1"/>
          </p:cNvPicPr>
          <p:nvPr/>
        </p:nvPicPr>
        <p:blipFill>
          <a:blip r:embed="rId6"/>
          <a:srcRect/>
          <a:stretch>
            <a:fillRect/>
          </a:stretch>
        </p:blipFill>
        <p:spPr bwMode="auto">
          <a:xfrm>
            <a:off x="0" y="3619500"/>
            <a:ext cx="9245315" cy="23368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advTm="3728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1329595"/>
          </a:xfrm>
        </p:spPr>
        <p:txBody>
          <a:bodyPr/>
          <a:lstStyle/>
          <a:p>
            <a:r>
              <a:rPr lang="en-GB" smtClean="0"/>
              <a:t>Service Oriented </a:t>
            </a:r>
            <a:r>
              <a:rPr lang="en-GB" smtClean="0"/>
              <a:t>Modelling (SOM)</a:t>
            </a:r>
            <a:endParaRPr lang="en-GB"/>
          </a:p>
        </p:txBody>
      </p:sp>
      <p:grpSp>
        <p:nvGrpSpPr>
          <p:cNvPr id="3" name="Group 28"/>
          <p:cNvGrpSpPr/>
          <p:nvPr/>
        </p:nvGrpSpPr>
        <p:grpSpPr>
          <a:xfrm>
            <a:off x="3714744" y="1785926"/>
            <a:ext cx="2143140" cy="1217256"/>
            <a:chOff x="3714744" y="1785926"/>
            <a:chExt cx="2143140" cy="1217256"/>
          </a:xfrm>
        </p:grpSpPr>
        <p:sp>
          <p:nvSpPr>
            <p:cNvPr id="25" name="Pentagon 24"/>
            <p:cNvSpPr/>
            <p:nvPr/>
          </p:nvSpPr>
          <p:spPr bwMode="auto">
            <a:xfrm>
              <a:off x="3714744" y="2643182"/>
              <a:ext cx="214314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3714744" y="1785926"/>
              <a:ext cx="1928826" cy="830997"/>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Define Future</a:t>
              </a:r>
            </a:p>
            <a:p>
              <a:pPr algn="ctr"/>
              <a:r>
                <a:rPr lang="en-GB" sz="1600" smtClean="0">
                  <a:effectLst>
                    <a:outerShdw blurRad="38100" dist="38100" dir="2700000" algn="tl">
                      <a:srgbClr val="000000">
                        <a:alpha val="43137"/>
                      </a:srgbClr>
                    </a:outerShdw>
                  </a:effectLst>
                </a:rPr>
                <a:t>Business Architecture</a:t>
              </a:r>
              <a:endParaRPr lang="en-GB" sz="1600">
                <a:effectLst>
                  <a:outerShdw blurRad="38100" dist="38100" dir="2700000" algn="tl">
                    <a:srgbClr val="000000">
                      <a:alpha val="43137"/>
                    </a:srgbClr>
                  </a:outerShdw>
                </a:effectLst>
              </a:endParaRPr>
            </a:p>
          </p:txBody>
        </p:sp>
      </p:grpSp>
      <p:grpSp>
        <p:nvGrpSpPr>
          <p:cNvPr id="4" name="Group 29"/>
          <p:cNvGrpSpPr/>
          <p:nvPr/>
        </p:nvGrpSpPr>
        <p:grpSpPr>
          <a:xfrm>
            <a:off x="3714744" y="5072074"/>
            <a:ext cx="2143140" cy="1188187"/>
            <a:chOff x="3714744" y="5072074"/>
            <a:chExt cx="2143140" cy="1188187"/>
          </a:xfrm>
        </p:grpSpPr>
        <p:sp>
          <p:nvSpPr>
            <p:cNvPr id="32" name="Pentagon 31"/>
            <p:cNvSpPr/>
            <p:nvPr/>
          </p:nvSpPr>
          <p:spPr bwMode="auto">
            <a:xfrm>
              <a:off x="3714744" y="5072074"/>
              <a:ext cx="214314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3714744" y="5429264"/>
              <a:ext cx="1928826" cy="830997"/>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Define Future</a:t>
              </a:r>
            </a:p>
            <a:p>
              <a:pPr algn="ctr"/>
              <a:r>
                <a:rPr lang="en-GB" sz="1600" smtClean="0">
                  <a:effectLst>
                    <a:outerShdw blurRad="38100" dist="38100" dir="2700000" algn="tl">
                      <a:srgbClr val="000000">
                        <a:alpha val="43137"/>
                      </a:srgbClr>
                    </a:outerShdw>
                  </a:effectLst>
                </a:rPr>
                <a:t>Technical Architecture</a:t>
              </a:r>
              <a:endParaRPr lang="en-GB" sz="1600">
                <a:effectLst>
                  <a:outerShdw blurRad="38100" dist="38100" dir="2700000" algn="tl">
                    <a:srgbClr val="000000">
                      <a:alpha val="43137"/>
                    </a:srgbClr>
                  </a:outerShdw>
                </a:effectLst>
              </a:endParaRPr>
            </a:p>
          </p:txBody>
        </p:sp>
      </p:grpSp>
      <p:sp>
        <p:nvSpPr>
          <p:cNvPr id="47" name="TextBox 46"/>
          <p:cNvSpPr txBox="1"/>
          <p:nvPr/>
        </p:nvSpPr>
        <p:spPr>
          <a:xfrm>
            <a:off x="857224" y="1500174"/>
            <a:ext cx="2214578" cy="338554"/>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Where you really are</a:t>
            </a:r>
            <a:endParaRPr lang="en-GB" sz="1600">
              <a:effectLst>
                <a:outerShdw blurRad="38100" dist="38100" dir="2700000" algn="tl">
                  <a:srgbClr val="000000">
                    <a:alpha val="43137"/>
                  </a:srgbClr>
                </a:outerShdw>
              </a:effectLst>
            </a:endParaRPr>
          </a:p>
        </p:txBody>
      </p:sp>
      <p:sp>
        <p:nvSpPr>
          <p:cNvPr id="52" name="TextBox 51"/>
          <p:cNvSpPr txBox="1"/>
          <p:nvPr/>
        </p:nvSpPr>
        <p:spPr>
          <a:xfrm rot="16200000">
            <a:off x="-159188" y="2588024"/>
            <a:ext cx="1331717"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Business Architecture</a:t>
            </a:r>
            <a:endParaRPr lang="en-GB" sz="1600">
              <a:effectLst>
                <a:outerShdw blurRad="38100" dist="38100" dir="2700000" algn="tl">
                  <a:srgbClr val="000000">
                    <a:alpha val="43137"/>
                  </a:srgbClr>
                </a:outerShdw>
              </a:effectLst>
            </a:endParaRPr>
          </a:p>
        </p:txBody>
      </p:sp>
      <p:sp>
        <p:nvSpPr>
          <p:cNvPr id="53" name="TextBox 52"/>
          <p:cNvSpPr txBox="1"/>
          <p:nvPr/>
        </p:nvSpPr>
        <p:spPr>
          <a:xfrm rot="16200000">
            <a:off x="-172460" y="4945479"/>
            <a:ext cx="1331717"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Technology Architecture</a:t>
            </a:r>
            <a:endParaRPr lang="en-GB" sz="1600">
              <a:effectLst>
                <a:outerShdw blurRad="38100" dist="38100" dir="2700000" algn="tl">
                  <a:srgbClr val="000000">
                    <a:alpha val="43137"/>
                  </a:srgbClr>
                </a:outerShdw>
              </a:effectLst>
            </a:endParaRPr>
          </a:p>
        </p:txBody>
      </p:sp>
      <p:sp>
        <p:nvSpPr>
          <p:cNvPr id="55" name="Rounded Rectangle 54"/>
          <p:cNvSpPr/>
          <p:nvPr/>
        </p:nvSpPr>
        <p:spPr bwMode="auto">
          <a:xfrm>
            <a:off x="6572264" y="1928802"/>
            <a:ext cx="2214578" cy="4200548"/>
          </a:xfrm>
          <a:prstGeom prst="roundRect">
            <a:avLst>
              <a:gd name="adj" fmla="val 5112"/>
            </a:avLst>
          </a:prstGeom>
          <a:solidFill>
            <a:schemeClr val="accent4">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55"/>
          <p:cNvGrpSpPr/>
          <p:nvPr/>
        </p:nvGrpSpPr>
        <p:grpSpPr>
          <a:xfrm>
            <a:off x="6786578" y="2143116"/>
            <a:ext cx="1785950" cy="1357322"/>
            <a:chOff x="7072330" y="1142984"/>
            <a:chExt cx="1785950" cy="1357322"/>
          </a:xfrm>
        </p:grpSpPr>
        <p:sp>
          <p:nvSpPr>
            <p:cNvPr id="57" name="Rounded Rectangle 56"/>
            <p:cNvSpPr/>
            <p:nvPr/>
          </p:nvSpPr>
          <p:spPr bwMode="auto">
            <a:xfrm>
              <a:off x="7072330" y="1142984"/>
              <a:ext cx="1785950" cy="1357322"/>
            </a:xfrm>
            <a:prstGeom prst="roundRect">
              <a:avLst>
                <a:gd name="adj" fmla="val 5758"/>
              </a:avLst>
            </a:prstGeom>
            <a:ln>
              <a:headEnd type="none" w="med" len="med"/>
              <a:tailEnd type="none" w="med" len="med"/>
            </a:ln>
          </p:spPr>
          <p:style>
            <a:lnRef idx="0">
              <a:schemeClr val="accent6"/>
            </a:lnRef>
            <a:fillRef idx="1003">
              <a:schemeClr val="dk2"/>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GB" sz="1200" b="1" smtClean="0">
                <a:solidFill>
                  <a:srgbClr val="FFFFFF"/>
                </a:solidFill>
                <a:effectLst>
                  <a:outerShdw blurRad="38100" dist="38100" dir="2700000" algn="tl">
                    <a:srgbClr val="000000">
                      <a:alpha val="43137"/>
                    </a:srgbClr>
                  </a:outerShdw>
                </a:effectLst>
                <a:latin typeface="Segoe" pitchFamily="34" charset="0"/>
              </a:endParaRPr>
            </a:p>
          </p:txBody>
        </p:sp>
        <p:pic>
          <p:nvPicPr>
            <p:cNvPr id="58" name="Picture 12"/>
            <p:cNvPicPr>
              <a:picLocks noChangeAspect="1" noChangeArrowheads="1"/>
            </p:cNvPicPr>
            <p:nvPr/>
          </p:nvPicPr>
          <p:blipFill>
            <a:blip r:embed="rId4"/>
            <a:srcRect/>
            <a:stretch>
              <a:fillRect/>
            </a:stretch>
          </p:blipFill>
          <p:spPr bwMode="auto">
            <a:xfrm>
              <a:off x="7215206" y="1285860"/>
              <a:ext cx="1456180" cy="1080000"/>
            </a:xfrm>
            <a:prstGeom prst="rect">
              <a:avLst/>
            </a:prstGeom>
            <a:noFill/>
            <a:ln w="9525">
              <a:noFill/>
              <a:miter lim="800000"/>
              <a:headEnd/>
              <a:tailEnd/>
            </a:ln>
            <a:effectLst/>
          </p:spPr>
        </p:pic>
      </p:grpSp>
      <p:grpSp>
        <p:nvGrpSpPr>
          <p:cNvPr id="6" name="Group 58"/>
          <p:cNvGrpSpPr/>
          <p:nvPr/>
        </p:nvGrpSpPr>
        <p:grpSpPr>
          <a:xfrm>
            <a:off x="6786578" y="4572008"/>
            <a:ext cx="1785950" cy="1357322"/>
            <a:chOff x="7072330" y="1142984"/>
            <a:chExt cx="1785950" cy="1357322"/>
          </a:xfrm>
        </p:grpSpPr>
        <p:sp>
          <p:nvSpPr>
            <p:cNvPr id="60" name="Rounded Rectangle 59"/>
            <p:cNvSpPr/>
            <p:nvPr/>
          </p:nvSpPr>
          <p:spPr bwMode="auto">
            <a:xfrm>
              <a:off x="7072330" y="1142984"/>
              <a:ext cx="1785950" cy="1357322"/>
            </a:xfrm>
            <a:prstGeom prst="roundRect">
              <a:avLst>
                <a:gd name="adj" fmla="val 5758"/>
              </a:avLst>
            </a:prstGeom>
            <a:ln>
              <a:headEnd type="none" w="med" len="med"/>
              <a:tailEnd type="none" w="med" len="med"/>
            </a:ln>
          </p:spPr>
          <p:style>
            <a:lnRef idx="0">
              <a:schemeClr val="accent6"/>
            </a:lnRef>
            <a:fillRef idx="1003">
              <a:schemeClr val="dk2"/>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GB" sz="1200" b="1" smtClean="0">
                <a:solidFill>
                  <a:srgbClr val="FFFFFF"/>
                </a:solidFill>
                <a:effectLst>
                  <a:outerShdw blurRad="38100" dist="38100" dir="2700000" algn="tl">
                    <a:srgbClr val="000000">
                      <a:alpha val="43137"/>
                    </a:srgbClr>
                  </a:outerShdw>
                </a:effectLst>
                <a:latin typeface="Segoe" pitchFamily="34" charset="0"/>
              </a:endParaRPr>
            </a:p>
          </p:txBody>
        </p:sp>
        <p:pic>
          <p:nvPicPr>
            <p:cNvPr id="61" name="Picture 12"/>
            <p:cNvPicPr>
              <a:picLocks noChangeAspect="1" noChangeArrowheads="1"/>
            </p:cNvPicPr>
            <p:nvPr/>
          </p:nvPicPr>
          <p:blipFill>
            <a:blip r:embed="rId4"/>
            <a:srcRect/>
            <a:stretch>
              <a:fillRect/>
            </a:stretch>
          </p:blipFill>
          <p:spPr bwMode="auto">
            <a:xfrm>
              <a:off x="7215206" y="1285860"/>
              <a:ext cx="1456180" cy="1080000"/>
            </a:xfrm>
            <a:prstGeom prst="rect">
              <a:avLst/>
            </a:prstGeom>
            <a:noFill/>
            <a:ln w="9525">
              <a:noFill/>
              <a:miter lim="800000"/>
              <a:headEnd/>
              <a:tailEnd/>
            </a:ln>
            <a:effectLst/>
          </p:spPr>
        </p:pic>
      </p:grpSp>
      <p:sp>
        <p:nvSpPr>
          <p:cNvPr id="62" name="TextBox 61"/>
          <p:cNvSpPr txBox="1"/>
          <p:nvPr/>
        </p:nvSpPr>
        <p:spPr>
          <a:xfrm>
            <a:off x="6500826" y="1500174"/>
            <a:ext cx="2286016" cy="338554"/>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Where you want to be</a:t>
            </a:r>
            <a:endParaRPr lang="en-GB" sz="1600">
              <a:effectLst>
                <a:outerShdw blurRad="38100" dist="38100" dir="2700000" algn="tl">
                  <a:srgbClr val="000000">
                    <a:alpha val="43137"/>
                  </a:srgbClr>
                </a:outerShdw>
              </a:effectLst>
            </a:endParaRPr>
          </a:p>
        </p:txBody>
      </p:sp>
      <p:sp>
        <p:nvSpPr>
          <p:cNvPr id="63" name="Rounded Rectangle 62"/>
          <p:cNvSpPr/>
          <p:nvPr/>
        </p:nvSpPr>
        <p:spPr bwMode="auto">
          <a:xfrm>
            <a:off x="6786578" y="3857628"/>
            <a:ext cx="1785950" cy="360000"/>
          </a:xfrm>
          <a:prstGeom prst="roundRect">
            <a:avLst>
              <a:gd name="adj" fmla="val 5758"/>
            </a:avLst>
          </a:prstGeom>
          <a:ln>
            <a:headEnd type="none" w="med" len="med"/>
            <a:tailEnd type="none" w="med" len="med"/>
          </a:ln>
        </p:spPr>
        <p:style>
          <a:lnRef idx="0">
            <a:schemeClr val="accent6"/>
          </a:lnRef>
          <a:fillRef idx="1003">
            <a:schemeClr val="dk2"/>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GB" sz="1600" smtClean="0">
                <a:solidFill>
                  <a:srgbClr val="FFFFFF"/>
                </a:solidFill>
                <a:effectLst>
                  <a:outerShdw blurRad="38100" dist="38100" dir="2700000" algn="tl">
                    <a:srgbClr val="000000">
                      <a:alpha val="43137"/>
                    </a:srgbClr>
                  </a:outerShdw>
                </a:effectLst>
                <a:latin typeface="Segoe" pitchFamily="34" charset="0"/>
              </a:rPr>
              <a:t>Alignment</a:t>
            </a:r>
          </a:p>
        </p:txBody>
      </p:sp>
      <p:sp>
        <p:nvSpPr>
          <p:cNvPr id="76" name="Pentagon 75"/>
          <p:cNvSpPr/>
          <p:nvPr/>
        </p:nvSpPr>
        <p:spPr bwMode="auto">
          <a:xfrm>
            <a:off x="3714744" y="3637694"/>
            <a:ext cx="2143140" cy="720000"/>
          </a:xfrm>
          <a:prstGeom prst="homePlate">
            <a:avLst>
              <a:gd name="adj" fmla="val 2122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200" b="1" smtClean="0">
                <a:solidFill>
                  <a:srgbClr val="FFFFFF"/>
                </a:solidFill>
                <a:effectLst>
                  <a:outerShdw blurRad="38100" dist="38100" dir="2700000" algn="tl">
                    <a:srgbClr val="000000">
                      <a:alpha val="43137"/>
                    </a:srgbClr>
                  </a:outerShdw>
                </a:effectLst>
                <a:latin typeface="Segoe" pitchFamily="34" charset="0"/>
              </a:rPr>
              <a:t>Microsoft Services</a:t>
            </a:r>
          </a:p>
          <a:p>
            <a:pPr algn="ctr" defTabSz="914099" fontAlgn="base">
              <a:spcBef>
                <a:spcPct val="0"/>
              </a:spcBef>
              <a:spcAft>
                <a:spcPct val="0"/>
              </a:spcAft>
            </a:pPr>
            <a:r>
              <a:rPr lang="en-GB" sz="1200" b="1" smtClean="0">
                <a:solidFill>
                  <a:srgbClr val="FFFFFF"/>
                </a:solidFill>
                <a:effectLst>
                  <a:outerShdw blurRad="38100" dist="38100" dir="2700000" algn="tl">
                    <a:srgbClr val="000000">
                      <a:alpha val="43137"/>
                    </a:srgbClr>
                  </a:outerShdw>
                </a:effectLst>
                <a:latin typeface="Segoe" pitchFamily="34" charset="0"/>
              </a:rPr>
              <a:t>Service Oriented Modelling</a:t>
            </a:r>
          </a:p>
        </p:txBody>
      </p:sp>
      <p:sp>
        <p:nvSpPr>
          <p:cNvPr id="77" name="Rounded Rectangle 76"/>
          <p:cNvSpPr/>
          <p:nvPr/>
        </p:nvSpPr>
        <p:spPr bwMode="auto">
          <a:xfrm>
            <a:off x="857224" y="1928802"/>
            <a:ext cx="2214578" cy="4200548"/>
          </a:xfrm>
          <a:prstGeom prst="roundRect">
            <a:avLst>
              <a:gd name="adj" fmla="val 5112"/>
            </a:avLst>
          </a:pr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1071538" y="2143116"/>
            <a:ext cx="1785950" cy="1357322"/>
          </a:xfrm>
          <a:prstGeom prst="roundRect">
            <a:avLst>
              <a:gd name="adj" fmla="val 5758"/>
            </a:avLst>
          </a:prstGeom>
          <a:ln>
            <a:headEnd type="none" w="med" len="med"/>
            <a:tailEnd type="none" w="med" len="med"/>
          </a:ln>
        </p:spPr>
        <p:style>
          <a:lnRef idx="0">
            <a:schemeClr val="accent6"/>
          </a:lnRef>
          <a:fillRef idx="1003">
            <a:schemeClr val="dk2"/>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GB" sz="1200" b="1"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1071538" y="4569198"/>
            <a:ext cx="1785950" cy="1360132"/>
          </a:xfrm>
          <a:prstGeom prst="roundRect">
            <a:avLst>
              <a:gd name="adj" fmla="val 5758"/>
            </a:avLst>
          </a:prstGeom>
          <a:ln>
            <a:headEnd type="none" w="med" len="med"/>
            <a:tailEnd type="none" w="med" len="med"/>
          </a:ln>
        </p:spPr>
        <p:style>
          <a:lnRef idx="0">
            <a:schemeClr val="accent6"/>
          </a:lnRef>
          <a:fillRef idx="1003">
            <a:schemeClr val="dk2"/>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GB" sz="1200" b="1"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Rounded Rectangle 79"/>
          <p:cNvSpPr/>
          <p:nvPr/>
        </p:nvSpPr>
        <p:spPr bwMode="auto">
          <a:xfrm>
            <a:off x="1071538" y="3857628"/>
            <a:ext cx="1785950" cy="360000"/>
          </a:xfrm>
          <a:prstGeom prst="roundRect">
            <a:avLst>
              <a:gd name="adj" fmla="val 5758"/>
            </a:avLst>
          </a:prstGeom>
          <a:ln>
            <a:headEnd type="none" w="med" len="med"/>
            <a:tailEnd type="none" w="med" len="med"/>
          </a:ln>
        </p:spPr>
        <p:style>
          <a:lnRef idx="0">
            <a:schemeClr val="accent6"/>
          </a:lnRef>
          <a:fillRef idx="1003">
            <a:schemeClr val="dk2"/>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GB" sz="1600" smtClean="0">
                <a:solidFill>
                  <a:srgbClr val="FFFFFF"/>
                </a:solidFill>
                <a:effectLst>
                  <a:outerShdw blurRad="38100" dist="38100" dir="2700000" algn="tl">
                    <a:srgbClr val="000000">
                      <a:alpha val="43137"/>
                    </a:srgbClr>
                  </a:outerShdw>
                </a:effectLst>
                <a:latin typeface="Segoe" pitchFamily="34" charset="0"/>
              </a:rPr>
              <a:t>Alignment</a:t>
            </a:r>
          </a:p>
        </p:txBody>
      </p:sp>
      <p:pic>
        <p:nvPicPr>
          <p:cNvPr id="81" name="Picture 25" descr="C:\Program Files\Microsoft Resource DVD Artwork\DVD_ART\Artwork_Imagery\HARDWARE_IMAGERY\Illustration - Misc Hardware\Windows Vista Illustration Icons\Warning.png"/>
          <p:cNvPicPr>
            <a:picLocks noChangeAspect="1" noChangeArrowheads="1"/>
          </p:cNvPicPr>
          <p:nvPr/>
        </p:nvPicPr>
        <p:blipFill>
          <a:blip r:embed="rId5" cstate="print"/>
          <a:srcRect/>
          <a:stretch>
            <a:fillRect/>
          </a:stretch>
        </p:blipFill>
        <p:spPr bwMode="auto">
          <a:xfrm>
            <a:off x="1714480" y="3714752"/>
            <a:ext cx="616091" cy="540000"/>
          </a:xfrm>
          <a:prstGeom prst="rect">
            <a:avLst/>
          </a:prstGeom>
          <a:noFill/>
        </p:spPr>
      </p:pic>
      <p:pic>
        <p:nvPicPr>
          <p:cNvPr id="82" name="Picture 30"/>
          <p:cNvPicPr>
            <a:picLocks noChangeAspect="1" noChangeArrowheads="1"/>
          </p:cNvPicPr>
          <p:nvPr/>
        </p:nvPicPr>
        <p:blipFill>
          <a:blip r:embed="rId6"/>
          <a:srcRect/>
          <a:stretch>
            <a:fillRect/>
          </a:stretch>
        </p:blipFill>
        <p:spPr bwMode="auto">
          <a:xfrm>
            <a:off x="1285852" y="2285992"/>
            <a:ext cx="1372817" cy="1080000"/>
          </a:xfrm>
          <a:prstGeom prst="rect">
            <a:avLst/>
          </a:prstGeom>
          <a:noFill/>
          <a:ln w="9525">
            <a:noFill/>
            <a:miter lim="800000"/>
            <a:headEnd/>
            <a:tailEnd/>
          </a:ln>
          <a:effectLst/>
        </p:spPr>
      </p:pic>
      <p:pic>
        <p:nvPicPr>
          <p:cNvPr id="83" name="Picture 25" descr="C:\Program Files\Microsoft Resource DVD Artwork\DVD_ART\Artwork_Imagery\HARDWARE_IMAGERY\Illustration - Misc Hardware\Windows Vista Illustration Icons\Warning.png"/>
          <p:cNvPicPr>
            <a:picLocks noChangeAspect="1" noChangeArrowheads="1"/>
          </p:cNvPicPr>
          <p:nvPr/>
        </p:nvPicPr>
        <p:blipFill>
          <a:blip r:embed="rId7" cstate="print"/>
          <a:srcRect/>
          <a:stretch>
            <a:fillRect/>
          </a:stretch>
        </p:blipFill>
        <p:spPr bwMode="auto">
          <a:xfrm>
            <a:off x="1142976" y="2214554"/>
            <a:ext cx="410727" cy="360000"/>
          </a:xfrm>
          <a:prstGeom prst="rect">
            <a:avLst/>
          </a:prstGeom>
          <a:noFill/>
        </p:spPr>
      </p:pic>
      <p:pic>
        <p:nvPicPr>
          <p:cNvPr id="84" name="Picture 31"/>
          <p:cNvPicPr>
            <a:picLocks noChangeAspect="1" noChangeArrowheads="1"/>
          </p:cNvPicPr>
          <p:nvPr/>
        </p:nvPicPr>
        <p:blipFill>
          <a:blip r:embed="rId8"/>
          <a:srcRect/>
          <a:stretch>
            <a:fillRect/>
          </a:stretch>
        </p:blipFill>
        <p:spPr bwMode="auto">
          <a:xfrm>
            <a:off x="1285852" y="4714884"/>
            <a:ext cx="1372817" cy="1080000"/>
          </a:xfrm>
          <a:prstGeom prst="rect">
            <a:avLst/>
          </a:prstGeom>
          <a:noFill/>
          <a:ln w="9525">
            <a:noFill/>
            <a:miter lim="800000"/>
            <a:headEnd/>
            <a:tailEnd/>
          </a:ln>
          <a:effectLst/>
        </p:spPr>
      </p:pic>
      <p:pic>
        <p:nvPicPr>
          <p:cNvPr id="85" name="Picture 25" descr="C:\Program Files\Microsoft Resource DVD Artwork\DVD_ART\Artwork_Imagery\HARDWARE_IMAGERY\Illustration - Misc Hardware\Windows Vista Illustration Icons\Warning.png"/>
          <p:cNvPicPr>
            <a:picLocks noChangeAspect="1" noChangeArrowheads="1"/>
          </p:cNvPicPr>
          <p:nvPr/>
        </p:nvPicPr>
        <p:blipFill>
          <a:blip r:embed="rId7" cstate="print"/>
          <a:srcRect/>
          <a:stretch>
            <a:fillRect/>
          </a:stretch>
        </p:blipFill>
        <p:spPr bwMode="auto">
          <a:xfrm>
            <a:off x="1142976" y="4643446"/>
            <a:ext cx="410727" cy="360000"/>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2000"/>
                                        <p:tgtEl>
                                          <p:spTgt spid="76"/>
                                        </p:tgtEl>
                                      </p:cBhvr>
                                    </p:animEffect>
                                  </p:childTnLst>
                                </p:cTn>
                              </p:par>
                              <p:par>
                                <p:cTn id="18" presetID="10" presetClass="exit" presetSubtype="0" fill="hold" nodeType="withEffect">
                                  <p:stCondLst>
                                    <p:cond delay="0"/>
                                  </p:stCondLst>
                                  <p:childTnLst>
                                    <p:animEffect transition="out" filter="fade">
                                      <p:cBhvr>
                                        <p:cTn id="19" dur="2000"/>
                                        <p:tgtEl>
                                          <p:spTgt spid="3"/>
                                        </p:tgtEl>
                                      </p:cBhvr>
                                    </p:animEffect>
                                    <p:set>
                                      <p:cBhvr>
                                        <p:cTn id="20" dur="1" fill="hold">
                                          <p:stCondLst>
                                            <p:cond delay="1999"/>
                                          </p:stCondLst>
                                        </p:cTn>
                                        <p:tgtEl>
                                          <p:spTgt spid="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Understanding SOM</a:t>
            </a:r>
            <a:endParaRPr lang="en-GB"/>
          </a:p>
        </p:txBody>
      </p:sp>
      <p:sp>
        <p:nvSpPr>
          <p:cNvPr id="3" name="Content Placeholder 2"/>
          <p:cNvSpPr>
            <a:spLocks noGrp="1"/>
          </p:cNvSpPr>
          <p:nvPr>
            <p:ph idx="1"/>
          </p:nvPr>
        </p:nvSpPr>
        <p:spPr>
          <a:xfrm>
            <a:off x="381000" y="1412875"/>
            <a:ext cx="8382000" cy="4884414"/>
          </a:xfrm>
        </p:spPr>
        <p:txBody>
          <a:bodyPr/>
          <a:lstStyle/>
          <a:p>
            <a:r>
              <a:rPr lang="en-GB" sz="2400" smtClean="0"/>
              <a:t>SOM is an Approach to bridge the gap between Business Architecture and Technology Architecture using connected models</a:t>
            </a:r>
          </a:p>
          <a:p>
            <a:r>
              <a:rPr lang="en-GB" sz="2400" smtClean="0"/>
              <a:t>SOM enables</a:t>
            </a:r>
          </a:p>
          <a:p>
            <a:pPr lvl="1"/>
            <a:r>
              <a:rPr lang="en-GB" sz="2000" b="1" smtClean="0"/>
              <a:t>Visibility</a:t>
            </a:r>
          </a:p>
          <a:p>
            <a:pPr lvl="2"/>
            <a:r>
              <a:rPr lang="en-GB" sz="1600" smtClean="0"/>
              <a:t>Visibility of Business Architecture through Capability Models and Heat Maps</a:t>
            </a:r>
          </a:p>
          <a:p>
            <a:pPr lvl="1"/>
            <a:r>
              <a:rPr lang="en-GB" sz="2000" b="1" smtClean="0"/>
              <a:t>Rapid Decision Making</a:t>
            </a:r>
          </a:p>
          <a:p>
            <a:pPr lvl="2"/>
            <a:r>
              <a:rPr lang="en-GB" sz="1600" smtClean="0"/>
              <a:t>Visibility enables business to focus doing the right thing</a:t>
            </a:r>
          </a:p>
          <a:p>
            <a:pPr lvl="1"/>
            <a:r>
              <a:rPr lang="en-GB" sz="2000" b="1" smtClean="0"/>
              <a:t>Agility</a:t>
            </a:r>
            <a:endParaRPr lang="en-GB" sz="2000" smtClean="0"/>
          </a:p>
          <a:p>
            <a:pPr lvl="2"/>
            <a:r>
              <a:rPr lang="en-GB" sz="1600" smtClean="0"/>
              <a:t>Agility comes from ability to react</a:t>
            </a:r>
          </a:p>
          <a:p>
            <a:pPr lvl="1"/>
            <a:r>
              <a:rPr lang="en-GB" sz="2000" b="1" smtClean="0"/>
              <a:t>Accountability</a:t>
            </a:r>
          </a:p>
          <a:p>
            <a:pPr lvl="2"/>
            <a:r>
              <a:rPr lang="en-GB" sz="1600" smtClean="0"/>
              <a:t>SOM ultimately provides accountability for chosen project</a:t>
            </a:r>
          </a:p>
          <a:p>
            <a:r>
              <a:rPr lang="en-GB" sz="2400" smtClean="0"/>
              <a:t>SOM provides a foundation for Incremental, Consistent and Repeatable Service Delivery through modelling:</a:t>
            </a:r>
          </a:p>
          <a:p>
            <a:pPr lvl="1"/>
            <a:r>
              <a:rPr lang="en-GB" sz="2000" smtClean="0"/>
              <a:t>Capability, Process, Service and Entity Models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entagon 63"/>
          <p:cNvSpPr/>
          <p:nvPr/>
        </p:nvSpPr>
        <p:spPr bwMode="auto">
          <a:xfrm>
            <a:off x="428596" y="1500174"/>
            <a:ext cx="8358246"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500034" y="2071678"/>
            <a:ext cx="1785950" cy="3929090"/>
          </a:xfrm>
          <a:prstGeom prst="roundRect">
            <a:avLst>
              <a:gd name="adj" fmla="val 5112"/>
            </a:avLst>
          </a:prstGeom>
          <a:solidFill>
            <a:schemeClr val="accent5">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6858016" y="2000240"/>
            <a:ext cx="1785950" cy="3929090"/>
          </a:xfrm>
          <a:prstGeom prst="roundRect">
            <a:avLst>
              <a:gd name="adj" fmla="val 5112"/>
            </a:avLst>
          </a:prstGeom>
          <a:solidFill>
            <a:schemeClr val="accent4">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ounded Rectangle 90"/>
          <p:cNvSpPr/>
          <p:nvPr/>
        </p:nvSpPr>
        <p:spPr bwMode="auto">
          <a:xfrm>
            <a:off x="2643174" y="2071678"/>
            <a:ext cx="3857652" cy="3929090"/>
          </a:xfrm>
          <a:prstGeom prst="roundRect">
            <a:avLst>
              <a:gd name="adj" fmla="val 5112"/>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Title 49"/>
          <p:cNvSpPr>
            <a:spLocks noGrp="1"/>
          </p:cNvSpPr>
          <p:nvPr>
            <p:ph type="title"/>
          </p:nvPr>
        </p:nvSpPr>
        <p:spPr/>
        <p:txBody>
          <a:bodyPr/>
          <a:lstStyle/>
          <a:p>
            <a:r>
              <a:rPr lang="en-GB" smtClean="0"/>
              <a:t>Service Oriented Modelling</a:t>
            </a:r>
            <a:endParaRPr lang="en-GB"/>
          </a:p>
        </p:txBody>
      </p:sp>
      <p:sp>
        <p:nvSpPr>
          <p:cNvPr id="51" name="Rounded Rectangle 50"/>
          <p:cNvSpPr/>
          <p:nvPr/>
        </p:nvSpPr>
        <p:spPr bwMode="auto">
          <a:xfrm>
            <a:off x="676800" y="2203314"/>
            <a:ext cx="1440000" cy="540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Capability </a:t>
            </a:r>
          </a:p>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Models</a:t>
            </a:r>
          </a:p>
        </p:txBody>
      </p:sp>
      <p:sp>
        <p:nvSpPr>
          <p:cNvPr id="52" name="Rounded Rectangle 51"/>
          <p:cNvSpPr/>
          <p:nvPr/>
        </p:nvSpPr>
        <p:spPr bwMode="auto">
          <a:xfrm>
            <a:off x="676800" y="3214686"/>
            <a:ext cx="1440000" cy="540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Capability Modelling</a:t>
            </a:r>
          </a:p>
        </p:txBody>
      </p:sp>
      <p:sp>
        <p:nvSpPr>
          <p:cNvPr id="53" name="Rounded Rectangle 52"/>
          <p:cNvSpPr/>
          <p:nvPr/>
        </p:nvSpPr>
        <p:spPr bwMode="auto">
          <a:xfrm>
            <a:off x="676800" y="5214950"/>
            <a:ext cx="1440000" cy="540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Industry Templates</a:t>
            </a:r>
          </a:p>
        </p:txBody>
      </p:sp>
      <p:sp>
        <p:nvSpPr>
          <p:cNvPr id="54" name="Rounded Rectangle 53"/>
          <p:cNvSpPr/>
          <p:nvPr/>
        </p:nvSpPr>
        <p:spPr bwMode="auto">
          <a:xfrm>
            <a:off x="2786050" y="2214554"/>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Process</a:t>
            </a:r>
          </a:p>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Models</a:t>
            </a:r>
          </a:p>
        </p:txBody>
      </p:sp>
      <p:sp>
        <p:nvSpPr>
          <p:cNvPr id="55" name="Rounded Rectangle 54"/>
          <p:cNvSpPr/>
          <p:nvPr/>
        </p:nvSpPr>
        <p:spPr bwMode="auto">
          <a:xfrm>
            <a:off x="2793600" y="3220306"/>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Process</a:t>
            </a:r>
          </a:p>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Modelling</a:t>
            </a:r>
          </a:p>
        </p:txBody>
      </p:sp>
      <p:sp>
        <p:nvSpPr>
          <p:cNvPr id="56" name="Rounded Rectangle 55"/>
          <p:cNvSpPr/>
          <p:nvPr/>
        </p:nvSpPr>
        <p:spPr bwMode="auto">
          <a:xfrm>
            <a:off x="2793600" y="5214950"/>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    Templates</a:t>
            </a:r>
          </a:p>
        </p:txBody>
      </p:sp>
      <p:sp>
        <p:nvSpPr>
          <p:cNvPr id="58" name="Rounded Rectangle 57"/>
          <p:cNvSpPr/>
          <p:nvPr/>
        </p:nvSpPr>
        <p:spPr bwMode="auto">
          <a:xfrm>
            <a:off x="4910400" y="2203314"/>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Service </a:t>
            </a:r>
          </a:p>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Models</a:t>
            </a:r>
          </a:p>
        </p:txBody>
      </p:sp>
      <p:sp>
        <p:nvSpPr>
          <p:cNvPr id="59" name="Rounded Rectangle 58"/>
          <p:cNvSpPr/>
          <p:nvPr/>
        </p:nvSpPr>
        <p:spPr bwMode="auto">
          <a:xfrm>
            <a:off x="4910400" y="3220306"/>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Service </a:t>
            </a:r>
          </a:p>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Modelling</a:t>
            </a:r>
          </a:p>
        </p:txBody>
      </p:sp>
      <p:sp>
        <p:nvSpPr>
          <p:cNvPr id="60" name="Rounded Rectangle 59"/>
          <p:cNvSpPr/>
          <p:nvPr/>
        </p:nvSpPr>
        <p:spPr bwMode="auto">
          <a:xfrm>
            <a:off x="4910400" y="5214950"/>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    Templates</a:t>
            </a:r>
          </a:p>
        </p:txBody>
      </p:sp>
      <p:sp>
        <p:nvSpPr>
          <p:cNvPr id="61" name="Rounded Rectangle 60"/>
          <p:cNvSpPr/>
          <p:nvPr/>
        </p:nvSpPr>
        <p:spPr bwMode="auto">
          <a:xfrm>
            <a:off x="7027200" y="2203314"/>
            <a:ext cx="1440000" cy="540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Services</a:t>
            </a:r>
          </a:p>
        </p:txBody>
      </p:sp>
      <p:sp>
        <p:nvSpPr>
          <p:cNvPr id="62" name="Rounded Rectangle 61"/>
          <p:cNvSpPr/>
          <p:nvPr/>
        </p:nvSpPr>
        <p:spPr bwMode="auto">
          <a:xfrm>
            <a:off x="7027200" y="3220306"/>
            <a:ext cx="1440000" cy="540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Implementation</a:t>
            </a:r>
          </a:p>
        </p:txBody>
      </p:sp>
      <p:sp>
        <p:nvSpPr>
          <p:cNvPr id="63" name="Rounded Rectangle 62"/>
          <p:cNvSpPr/>
          <p:nvPr/>
        </p:nvSpPr>
        <p:spPr bwMode="auto">
          <a:xfrm>
            <a:off x="7027200" y="5214950"/>
            <a:ext cx="1440000" cy="540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    Templates</a:t>
            </a:r>
          </a:p>
        </p:txBody>
      </p:sp>
      <p:sp>
        <p:nvSpPr>
          <p:cNvPr id="67" name="Pentagon 66"/>
          <p:cNvSpPr/>
          <p:nvPr/>
        </p:nvSpPr>
        <p:spPr bwMode="auto">
          <a:xfrm>
            <a:off x="2214546" y="2285992"/>
            <a:ext cx="54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Pentagon 67"/>
          <p:cNvSpPr/>
          <p:nvPr/>
        </p:nvSpPr>
        <p:spPr bwMode="auto">
          <a:xfrm>
            <a:off x="4317752" y="2285992"/>
            <a:ext cx="54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Pentagon 68"/>
          <p:cNvSpPr/>
          <p:nvPr/>
        </p:nvSpPr>
        <p:spPr bwMode="auto">
          <a:xfrm>
            <a:off x="6429388" y="2285992"/>
            <a:ext cx="54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Pentagon 73"/>
          <p:cNvSpPr/>
          <p:nvPr/>
        </p:nvSpPr>
        <p:spPr bwMode="auto">
          <a:xfrm>
            <a:off x="2214546" y="3300174"/>
            <a:ext cx="54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Pentagon 74"/>
          <p:cNvSpPr/>
          <p:nvPr/>
        </p:nvSpPr>
        <p:spPr bwMode="auto">
          <a:xfrm>
            <a:off x="4317752" y="3300174"/>
            <a:ext cx="54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Pentagon 75"/>
          <p:cNvSpPr/>
          <p:nvPr/>
        </p:nvSpPr>
        <p:spPr bwMode="auto">
          <a:xfrm>
            <a:off x="6429388" y="3300174"/>
            <a:ext cx="540000" cy="36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TextBox 81"/>
          <p:cNvSpPr txBox="1"/>
          <p:nvPr/>
        </p:nvSpPr>
        <p:spPr>
          <a:xfrm>
            <a:off x="285720" y="1071546"/>
            <a:ext cx="2214578" cy="338554"/>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Where you really are</a:t>
            </a:r>
            <a:endParaRPr lang="en-GB" sz="1600">
              <a:effectLst>
                <a:outerShdw blurRad="38100" dist="38100" dir="2700000" algn="tl">
                  <a:srgbClr val="000000">
                    <a:alpha val="43137"/>
                  </a:srgbClr>
                </a:outerShdw>
              </a:effectLst>
            </a:endParaRPr>
          </a:p>
        </p:txBody>
      </p:sp>
      <p:sp>
        <p:nvSpPr>
          <p:cNvPr id="83" name="TextBox 82"/>
          <p:cNvSpPr txBox="1"/>
          <p:nvPr/>
        </p:nvSpPr>
        <p:spPr>
          <a:xfrm>
            <a:off x="6643702" y="1071546"/>
            <a:ext cx="2286016" cy="338554"/>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Where you want to be</a:t>
            </a:r>
            <a:endParaRPr lang="en-GB" sz="1600">
              <a:effectLst>
                <a:outerShdw blurRad="38100" dist="38100" dir="2700000" algn="tl">
                  <a:srgbClr val="000000">
                    <a:alpha val="43137"/>
                  </a:srgbClr>
                </a:outerShdw>
              </a:effectLst>
            </a:endParaRPr>
          </a:p>
        </p:txBody>
      </p:sp>
      <p:sp>
        <p:nvSpPr>
          <p:cNvPr id="93" name="Left-Right Arrow 92"/>
          <p:cNvSpPr/>
          <p:nvPr/>
        </p:nvSpPr>
        <p:spPr bwMode="auto">
          <a:xfrm>
            <a:off x="571472" y="6143644"/>
            <a:ext cx="8143932" cy="360000"/>
          </a:xfrm>
          <a:prstGeom prst="leftRightArrow">
            <a:avLst>
              <a:gd name="adj1" fmla="val 100000"/>
              <a:gd name="adj2" fmla="val 50000"/>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smtClean="0">
                <a:solidFill>
                  <a:schemeClr val="bg1"/>
                </a:solidFill>
                <a:effectLst>
                  <a:outerShdw blurRad="38100" dist="38100" dir="2700000" algn="tl">
                    <a:srgbClr val="000000">
                      <a:alpha val="43137"/>
                    </a:srgbClr>
                  </a:outerShdw>
                </a:effectLst>
                <a:latin typeface="Segoe" pitchFamily="34" charset="0"/>
              </a:rPr>
              <a:t>Backwards Traceability and Forward Engineering</a:t>
            </a:r>
          </a:p>
        </p:txBody>
      </p:sp>
      <p:sp>
        <p:nvSpPr>
          <p:cNvPr id="94" name="TextBox 93"/>
          <p:cNvSpPr txBox="1"/>
          <p:nvPr/>
        </p:nvSpPr>
        <p:spPr>
          <a:xfrm>
            <a:off x="2643174" y="1500174"/>
            <a:ext cx="3857652" cy="338554"/>
          </a:xfrm>
          <a:prstGeom prst="rect">
            <a:avLst/>
          </a:prstGeom>
          <a:noFill/>
        </p:spPr>
        <p:txBody>
          <a:bodyPr wrap="square" rtlCol="0">
            <a:spAutoFit/>
          </a:bodyPr>
          <a:lstStyle/>
          <a:p>
            <a:pPr algn="ctr"/>
            <a:r>
              <a:rPr lang="en-GB" sz="1600" smtClean="0">
                <a:solidFill>
                  <a:schemeClr val="bg1"/>
                </a:solidFill>
                <a:effectLst>
                  <a:outerShdw blurRad="38100" dist="38100" dir="2700000" algn="tl">
                    <a:srgbClr val="000000">
                      <a:alpha val="43137"/>
                    </a:srgbClr>
                  </a:outerShdw>
                </a:effectLst>
              </a:rPr>
              <a:t>Service Oriented Modelling</a:t>
            </a:r>
            <a:endParaRPr lang="en-GB" sz="1600">
              <a:solidFill>
                <a:schemeClr val="bg1"/>
              </a:solidFill>
              <a:effectLst>
                <a:outerShdw blurRad="38100" dist="38100" dir="2700000" algn="tl">
                  <a:srgbClr val="000000">
                    <a:alpha val="43137"/>
                  </a:srgbClr>
                </a:outerShdw>
              </a:effectLst>
            </a:endParaRPr>
          </a:p>
        </p:txBody>
      </p:sp>
      <p:sp>
        <p:nvSpPr>
          <p:cNvPr id="40" name="Rounded Rectangle 39"/>
          <p:cNvSpPr/>
          <p:nvPr/>
        </p:nvSpPr>
        <p:spPr bwMode="auto">
          <a:xfrm>
            <a:off x="681010" y="4214818"/>
            <a:ext cx="1440000" cy="540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Business Architects</a:t>
            </a:r>
          </a:p>
        </p:txBody>
      </p:sp>
      <p:sp>
        <p:nvSpPr>
          <p:cNvPr id="41" name="Pentagon 40"/>
          <p:cNvSpPr/>
          <p:nvPr/>
        </p:nvSpPr>
        <p:spPr bwMode="auto">
          <a:xfrm rot="16200000">
            <a:off x="1195852" y="2876058"/>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Pentagon 41"/>
          <p:cNvSpPr/>
          <p:nvPr/>
        </p:nvSpPr>
        <p:spPr bwMode="auto">
          <a:xfrm rot="16200000">
            <a:off x="3338992" y="2876059"/>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Pentagon 42"/>
          <p:cNvSpPr/>
          <p:nvPr/>
        </p:nvSpPr>
        <p:spPr bwMode="auto">
          <a:xfrm rot="16200000">
            <a:off x="5445008" y="2876059"/>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Pentagon 43"/>
          <p:cNvSpPr/>
          <p:nvPr/>
        </p:nvSpPr>
        <p:spPr bwMode="auto">
          <a:xfrm rot="16200000">
            <a:off x="7588148" y="2876059"/>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Pentagon 44"/>
          <p:cNvSpPr/>
          <p:nvPr/>
        </p:nvSpPr>
        <p:spPr bwMode="auto">
          <a:xfrm rot="16200000">
            <a:off x="1195852" y="3873378"/>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Pentagon 45"/>
          <p:cNvSpPr/>
          <p:nvPr/>
        </p:nvSpPr>
        <p:spPr bwMode="auto">
          <a:xfrm rot="16200000">
            <a:off x="3338992" y="3873379"/>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Pentagon 46"/>
          <p:cNvSpPr/>
          <p:nvPr/>
        </p:nvSpPr>
        <p:spPr bwMode="auto">
          <a:xfrm rot="16200000">
            <a:off x="5445008" y="3873379"/>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Pentagon 47"/>
          <p:cNvSpPr/>
          <p:nvPr/>
        </p:nvSpPr>
        <p:spPr bwMode="auto">
          <a:xfrm rot="16200000">
            <a:off x="7588148" y="3873379"/>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Pentagon 48"/>
          <p:cNvSpPr/>
          <p:nvPr/>
        </p:nvSpPr>
        <p:spPr bwMode="auto">
          <a:xfrm rot="16200000">
            <a:off x="1195852" y="4873511"/>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Pentagon 79"/>
          <p:cNvSpPr/>
          <p:nvPr/>
        </p:nvSpPr>
        <p:spPr bwMode="auto">
          <a:xfrm rot="16200000">
            <a:off x="3338992" y="4873512"/>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Pentagon 80"/>
          <p:cNvSpPr/>
          <p:nvPr/>
        </p:nvSpPr>
        <p:spPr bwMode="auto">
          <a:xfrm rot="16200000">
            <a:off x="5445008" y="4873512"/>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Pentagon 83"/>
          <p:cNvSpPr/>
          <p:nvPr/>
        </p:nvSpPr>
        <p:spPr bwMode="auto">
          <a:xfrm rot="16200000">
            <a:off x="7588148" y="4873512"/>
            <a:ext cx="360000" cy="180000"/>
          </a:xfrm>
          <a:prstGeom prst="homePlate">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Rounded Rectangle 85"/>
          <p:cNvSpPr/>
          <p:nvPr/>
        </p:nvSpPr>
        <p:spPr bwMode="auto">
          <a:xfrm>
            <a:off x="2793600" y="4214818"/>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Architects</a:t>
            </a:r>
          </a:p>
        </p:txBody>
      </p:sp>
      <p:sp>
        <p:nvSpPr>
          <p:cNvPr id="87" name="Rounded Rectangle 86"/>
          <p:cNvSpPr/>
          <p:nvPr/>
        </p:nvSpPr>
        <p:spPr bwMode="auto">
          <a:xfrm>
            <a:off x="4917950" y="4214818"/>
            <a:ext cx="1440000" cy="540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Architects</a:t>
            </a:r>
          </a:p>
        </p:txBody>
      </p:sp>
      <p:sp>
        <p:nvSpPr>
          <p:cNvPr id="88" name="Rounded Rectangle 87"/>
          <p:cNvSpPr/>
          <p:nvPr/>
        </p:nvSpPr>
        <p:spPr bwMode="auto">
          <a:xfrm>
            <a:off x="7022990" y="4214818"/>
            <a:ext cx="1440000" cy="540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smtClean="0">
                <a:solidFill>
                  <a:srgbClr val="FFFFFF"/>
                </a:solidFill>
                <a:effectLst>
                  <a:outerShdw blurRad="38100" dist="38100" dir="2700000" algn="tl">
                    <a:srgbClr val="000000">
                      <a:alpha val="43137"/>
                    </a:srgbClr>
                  </a:outerShdw>
                </a:effectLst>
                <a:latin typeface="Segoe" pitchFamily="34" charset="0"/>
              </a:rPr>
              <a:t>Development Teams</a:t>
            </a:r>
          </a:p>
        </p:txBody>
      </p:sp>
      <p:pic>
        <p:nvPicPr>
          <p:cNvPr id="2051" name="Picture 3" descr="C:\Program Files\Microsoft Resource DVD Artwork\DVD_ART\Artwork_Imagery\HARDWARE_IMAGERY\Illustration - Misc Hardware\XML Icons\user business man.png"/>
          <p:cNvPicPr>
            <a:picLocks noChangeAspect="1" noChangeArrowheads="1"/>
          </p:cNvPicPr>
          <p:nvPr/>
        </p:nvPicPr>
        <p:blipFill>
          <a:blip r:embed="rId4" cstate="print"/>
          <a:srcRect/>
          <a:stretch>
            <a:fillRect/>
          </a:stretch>
        </p:blipFill>
        <p:spPr bwMode="auto">
          <a:xfrm>
            <a:off x="747686" y="4295781"/>
            <a:ext cx="270982" cy="360000"/>
          </a:xfrm>
          <a:prstGeom prst="rect">
            <a:avLst/>
          </a:prstGeom>
          <a:noFill/>
        </p:spPr>
      </p:pic>
      <p:pic>
        <p:nvPicPr>
          <p:cNvPr id="2052" name="Picture 4" descr="C:\Program Files\Microsoft Resource DVD Artwork\DVD_ART\Artwork_Imagery\HARDWARE_IMAGERY\Illustration - Misc Hardware\XML Icons\user business casual man.png"/>
          <p:cNvPicPr>
            <a:picLocks noChangeAspect="1" noChangeArrowheads="1"/>
          </p:cNvPicPr>
          <p:nvPr/>
        </p:nvPicPr>
        <p:blipFill>
          <a:blip r:embed="rId5" cstate="print"/>
          <a:srcRect/>
          <a:stretch>
            <a:fillRect/>
          </a:stretch>
        </p:blipFill>
        <p:spPr bwMode="auto">
          <a:xfrm>
            <a:off x="2838920" y="4316784"/>
            <a:ext cx="270982" cy="360000"/>
          </a:xfrm>
          <a:prstGeom prst="rect">
            <a:avLst/>
          </a:prstGeom>
          <a:noFill/>
        </p:spPr>
      </p:pic>
      <p:pic>
        <p:nvPicPr>
          <p:cNvPr id="2053" name="Picture 5" descr="C:\Program Files\Microsoft Resource DVD Artwork\DVD_ART\Artwork_Imagery\HARDWARE_IMAGERY\Illustration - Misc Hardware\XML Icons\user business user woman.png"/>
          <p:cNvPicPr>
            <a:picLocks noChangeAspect="1" noChangeArrowheads="1"/>
          </p:cNvPicPr>
          <p:nvPr/>
        </p:nvPicPr>
        <p:blipFill>
          <a:blip r:embed="rId6" cstate="print"/>
          <a:srcRect/>
          <a:stretch>
            <a:fillRect/>
          </a:stretch>
        </p:blipFill>
        <p:spPr bwMode="auto">
          <a:xfrm>
            <a:off x="3924296" y="4321546"/>
            <a:ext cx="266400" cy="360000"/>
          </a:xfrm>
          <a:prstGeom prst="rect">
            <a:avLst/>
          </a:prstGeom>
          <a:noFill/>
        </p:spPr>
      </p:pic>
      <p:pic>
        <p:nvPicPr>
          <p:cNvPr id="2054" name="Picture 6" descr="C:\Program Files\Microsoft Resource DVD Artwork\DVD_ART\Artwork_Imagery\HARDWARE_IMAGERY\Illustration - Misc Hardware\XML Icons\user casual man.png"/>
          <p:cNvPicPr>
            <a:picLocks noChangeAspect="1" noChangeArrowheads="1"/>
          </p:cNvPicPr>
          <p:nvPr/>
        </p:nvPicPr>
        <p:blipFill>
          <a:blip r:embed="rId7" cstate="print"/>
          <a:srcRect/>
          <a:stretch>
            <a:fillRect/>
          </a:stretch>
        </p:blipFill>
        <p:spPr bwMode="auto">
          <a:xfrm>
            <a:off x="4990569" y="4283446"/>
            <a:ext cx="262473" cy="360000"/>
          </a:xfrm>
          <a:prstGeom prst="rect">
            <a:avLst/>
          </a:prstGeom>
          <a:noFill/>
        </p:spPr>
      </p:pic>
      <p:pic>
        <p:nvPicPr>
          <p:cNvPr id="2055" name="Picture 7" descr="C:\Program Files\Microsoft Resource DVD Artwork\DVD_ART\Artwork_Imagery\HARDWARE_IMAGERY\Illustration - Misc Hardware\XML Icons\user man casual the king.png"/>
          <p:cNvPicPr>
            <a:picLocks noChangeAspect="1" noChangeArrowheads="1"/>
          </p:cNvPicPr>
          <p:nvPr/>
        </p:nvPicPr>
        <p:blipFill>
          <a:blip r:embed="rId8" cstate="print"/>
          <a:srcRect/>
          <a:stretch>
            <a:fillRect/>
          </a:stretch>
        </p:blipFill>
        <p:spPr bwMode="auto">
          <a:xfrm>
            <a:off x="8162950" y="4326309"/>
            <a:ext cx="268363" cy="360000"/>
          </a:xfrm>
          <a:prstGeom prst="rect">
            <a:avLst/>
          </a:prstGeom>
          <a:noFill/>
        </p:spPr>
      </p:pic>
      <p:pic>
        <p:nvPicPr>
          <p:cNvPr id="2059" name="Picture 11" descr="C:\Program Files\Microsoft Resource DVD Artwork\DVD_ART\Artwork_Imagery\HARDWARE_IMAGERY\Illustration - Misc Hardware\XML Icons\Database blue.png"/>
          <p:cNvPicPr>
            <a:picLocks noChangeAspect="1" noChangeArrowheads="1"/>
          </p:cNvPicPr>
          <p:nvPr/>
        </p:nvPicPr>
        <p:blipFill>
          <a:blip r:embed="rId9" cstate="print"/>
          <a:srcRect/>
          <a:stretch>
            <a:fillRect/>
          </a:stretch>
        </p:blipFill>
        <p:spPr bwMode="auto">
          <a:xfrm>
            <a:off x="4972053" y="5310201"/>
            <a:ext cx="298792" cy="360000"/>
          </a:xfrm>
          <a:prstGeom prst="rect">
            <a:avLst/>
          </a:prstGeom>
          <a:noFill/>
        </p:spPr>
      </p:pic>
      <p:pic>
        <p:nvPicPr>
          <p:cNvPr id="96" name="Picture 11" descr="C:\Program Files\Microsoft Resource DVD Artwork\DVD_ART\Artwork_Imagery\HARDWARE_IMAGERY\Illustration - Misc Hardware\XML Icons\Database blue.png"/>
          <p:cNvPicPr>
            <a:picLocks noChangeAspect="1" noChangeArrowheads="1"/>
          </p:cNvPicPr>
          <p:nvPr/>
        </p:nvPicPr>
        <p:blipFill>
          <a:blip r:embed="rId9" cstate="print"/>
          <a:srcRect/>
          <a:stretch>
            <a:fillRect/>
          </a:stretch>
        </p:blipFill>
        <p:spPr bwMode="auto">
          <a:xfrm>
            <a:off x="7072330" y="5305438"/>
            <a:ext cx="298792" cy="360000"/>
          </a:xfrm>
          <a:prstGeom prst="rect">
            <a:avLst/>
          </a:prstGeom>
          <a:noFill/>
        </p:spPr>
      </p:pic>
      <p:pic>
        <p:nvPicPr>
          <p:cNvPr id="97" name="Picture 11" descr="C:\Program Files\Microsoft Resource DVD Artwork\DVD_ART\Artwork_Imagery\HARDWARE_IMAGERY\Illustration - Misc Hardware\XML Icons\Database blue.png"/>
          <p:cNvPicPr>
            <a:picLocks noChangeAspect="1" noChangeArrowheads="1"/>
          </p:cNvPicPr>
          <p:nvPr/>
        </p:nvPicPr>
        <p:blipFill>
          <a:blip r:embed="rId9" cstate="print"/>
          <a:srcRect/>
          <a:stretch>
            <a:fillRect/>
          </a:stretch>
        </p:blipFill>
        <p:spPr bwMode="auto">
          <a:xfrm>
            <a:off x="2857488" y="5305438"/>
            <a:ext cx="298792" cy="360000"/>
          </a:xfrm>
          <a:prstGeom prst="rect">
            <a:avLst/>
          </a:prstGeom>
          <a:noFill/>
        </p:spPr>
      </p:pic>
      <p:pic>
        <p:nvPicPr>
          <p:cNvPr id="98" name="Picture 11" descr="C:\Program Files\Microsoft Resource DVD Artwork\DVD_ART\Artwork_Imagery\HARDWARE_IMAGERY\Illustration - Misc Hardware\XML Icons\Database blue.png"/>
          <p:cNvPicPr>
            <a:picLocks noChangeAspect="1" noChangeArrowheads="1"/>
          </p:cNvPicPr>
          <p:nvPr/>
        </p:nvPicPr>
        <p:blipFill>
          <a:blip r:embed="rId9" cstate="print"/>
          <a:srcRect/>
          <a:stretch>
            <a:fillRect/>
          </a:stretch>
        </p:blipFill>
        <p:spPr bwMode="auto">
          <a:xfrm>
            <a:off x="723873" y="5314963"/>
            <a:ext cx="298792" cy="360000"/>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Architecture Overview</a:t>
            </a:r>
            <a:endParaRPr lang="en-GB"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M Capabilities.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M Processes.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M Services.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M Entities.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M Execution.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 Modellers in Action</a:t>
            </a:r>
            <a:endParaRPr lang="en-GB" dirty="0"/>
          </a:p>
        </p:txBody>
      </p:sp>
      <p:grpSp>
        <p:nvGrpSpPr>
          <p:cNvPr id="3" name="Group 9"/>
          <p:cNvGrpSpPr/>
          <p:nvPr/>
        </p:nvGrpSpPr>
        <p:grpSpPr>
          <a:xfrm>
            <a:off x="533400" y="3084528"/>
            <a:ext cx="1378896" cy="1519328"/>
            <a:chOff x="6934200" y="4724399"/>
            <a:chExt cx="1378896" cy="1519328"/>
          </a:xfrm>
        </p:grpSpPr>
        <p:pic>
          <p:nvPicPr>
            <p:cNvPr id="4" name="Picture 25" descr="C:\Program Files\Microsoft Resource DVD Artwork\DVD_ART\Artwork_Imagery\Shapes and Graphics\Box\Rectangle\folder paper graphic.png"/>
            <p:cNvPicPr>
              <a:picLocks noChangeAspect="1" noChangeArrowheads="1"/>
            </p:cNvPicPr>
            <p:nvPr/>
          </p:nvPicPr>
          <p:blipFill>
            <a:blip r:embed="rId3" cstate="print"/>
            <a:srcRect/>
            <a:stretch>
              <a:fillRect/>
            </a:stretch>
          </p:blipFill>
          <p:spPr bwMode="auto">
            <a:xfrm>
              <a:off x="7034813" y="4724399"/>
              <a:ext cx="1219200" cy="934557"/>
            </a:xfrm>
            <a:prstGeom prst="rect">
              <a:avLst/>
            </a:prstGeom>
            <a:noFill/>
          </p:spPr>
        </p:pic>
        <p:pic>
          <p:nvPicPr>
            <p:cNvPr id="5" name="Picture 24" descr="C:\Program Files\Microsoft Resource DVD Artwork\DVD_ART\Artwork_Imagery\Shapes and Graphics\documents folders Pages\xml page.png"/>
            <p:cNvPicPr>
              <a:picLocks noChangeAspect="1" noChangeArrowheads="1"/>
            </p:cNvPicPr>
            <p:nvPr/>
          </p:nvPicPr>
          <p:blipFill>
            <a:blip r:embed="rId4" cstate="print"/>
            <a:srcRect/>
            <a:stretch>
              <a:fillRect/>
            </a:stretch>
          </p:blipFill>
          <p:spPr bwMode="auto">
            <a:xfrm>
              <a:off x="7263413" y="4952999"/>
              <a:ext cx="449717" cy="540000"/>
            </a:xfrm>
            <a:prstGeom prst="rect">
              <a:avLst/>
            </a:prstGeom>
            <a:noFill/>
          </p:spPr>
        </p:pic>
        <p:pic>
          <p:nvPicPr>
            <p:cNvPr id="6" name="Picture 24" descr="C:\Program Files\Microsoft Resource DVD Artwork\DVD_ART\Artwork_Imagery\Shapes and Graphics\documents folders Pages\xml page.png"/>
            <p:cNvPicPr>
              <a:picLocks noChangeAspect="1" noChangeArrowheads="1"/>
            </p:cNvPicPr>
            <p:nvPr/>
          </p:nvPicPr>
          <p:blipFill>
            <a:blip r:embed="rId4" cstate="print"/>
            <a:srcRect/>
            <a:stretch>
              <a:fillRect/>
            </a:stretch>
          </p:blipFill>
          <p:spPr bwMode="auto">
            <a:xfrm>
              <a:off x="7339613" y="4952999"/>
              <a:ext cx="449717" cy="540000"/>
            </a:xfrm>
            <a:prstGeom prst="rect">
              <a:avLst/>
            </a:prstGeom>
            <a:noFill/>
          </p:spPr>
        </p:pic>
        <p:pic>
          <p:nvPicPr>
            <p:cNvPr id="7" name="Picture 24" descr="C:\Program Files\Microsoft Resource DVD Artwork\DVD_ART\Artwork_Imagery\Shapes and Graphics\documents folders Pages\xml page.png"/>
            <p:cNvPicPr>
              <a:picLocks noChangeAspect="1" noChangeArrowheads="1"/>
            </p:cNvPicPr>
            <p:nvPr/>
          </p:nvPicPr>
          <p:blipFill>
            <a:blip r:embed="rId4" cstate="print"/>
            <a:srcRect/>
            <a:stretch>
              <a:fillRect/>
            </a:stretch>
          </p:blipFill>
          <p:spPr bwMode="auto">
            <a:xfrm>
              <a:off x="7415813" y="4952999"/>
              <a:ext cx="449717" cy="540000"/>
            </a:xfrm>
            <a:prstGeom prst="rect">
              <a:avLst/>
            </a:prstGeom>
            <a:noFill/>
          </p:spPr>
        </p:pic>
        <p:pic>
          <p:nvPicPr>
            <p:cNvPr id="8" name="Picture 24" descr="C:\Program Files\Microsoft Resource DVD Artwork\DVD_ART\Artwork_Imagery\Shapes and Graphics\documents folders Pages\xml page.png"/>
            <p:cNvPicPr>
              <a:picLocks noChangeAspect="1" noChangeArrowheads="1"/>
            </p:cNvPicPr>
            <p:nvPr/>
          </p:nvPicPr>
          <p:blipFill>
            <a:blip r:embed="rId4" cstate="print"/>
            <a:srcRect/>
            <a:stretch>
              <a:fillRect/>
            </a:stretch>
          </p:blipFill>
          <p:spPr bwMode="auto">
            <a:xfrm>
              <a:off x="7568213" y="4952999"/>
              <a:ext cx="449717" cy="540000"/>
            </a:xfrm>
            <a:prstGeom prst="rect">
              <a:avLst/>
            </a:prstGeom>
            <a:noFill/>
          </p:spPr>
        </p:pic>
        <p:sp>
          <p:nvSpPr>
            <p:cNvPr id="9" name="TextBox 8"/>
            <p:cNvSpPr txBox="1"/>
            <p:nvPr/>
          </p:nvSpPr>
          <p:spPr>
            <a:xfrm>
              <a:off x="6934200" y="5658956"/>
              <a:ext cx="1378896" cy="584771"/>
            </a:xfrm>
            <a:prstGeom prst="rect">
              <a:avLst/>
            </a:prstGeom>
            <a:noFill/>
          </p:spPr>
          <p:txBody>
            <a:bodyPr wrap="none" lIns="91436" tIns="45718" rIns="91436" bIns="45718" rtlCol="0">
              <a:spAutoFit/>
            </a:bodyPr>
            <a:lstStyle/>
            <a:p>
              <a:pPr algn="ctr"/>
              <a:r>
                <a:rPr lang="en-GB" sz="1600" dirty="0" smtClean="0">
                  <a:effectLst>
                    <a:outerShdw blurRad="38100" dist="38100" dir="2700000" algn="tl">
                      <a:srgbClr val="000000">
                        <a:alpha val="43137"/>
                      </a:srgbClr>
                    </a:outerShdw>
                  </a:effectLst>
                </a:rPr>
                <a:t>Consolidated</a:t>
              </a:r>
            </a:p>
            <a:p>
              <a:pPr algn="ctr"/>
              <a:r>
                <a:rPr lang="en-GB" sz="1600" dirty="0" smtClean="0">
                  <a:effectLst>
                    <a:outerShdw blurRad="38100" dist="38100" dir="2700000" algn="tl">
                      <a:srgbClr val="000000">
                        <a:alpha val="43137"/>
                      </a:srgbClr>
                    </a:outerShdw>
                  </a:effectLst>
                </a:rPr>
                <a:t>Information</a:t>
              </a:r>
              <a:endParaRPr lang="en-GB" sz="1600" dirty="0">
                <a:effectLst>
                  <a:outerShdw blurRad="38100" dist="38100" dir="2700000" algn="tl">
                    <a:srgbClr val="000000">
                      <a:alpha val="43137"/>
                    </a:srgbClr>
                  </a:outerShdw>
                </a:effectLst>
              </a:endParaRPr>
            </a:p>
          </p:txBody>
        </p:sp>
      </p:grpSp>
      <p:grpSp>
        <p:nvGrpSpPr>
          <p:cNvPr id="10" name="Group 27"/>
          <p:cNvGrpSpPr/>
          <p:nvPr/>
        </p:nvGrpSpPr>
        <p:grpSpPr>
          <a:xfrm>
            <a:off x="2438400" y="1145778"/>
            <a:ext cx="1800486" cy="1252950"/>
            <a:chOff x="2133600" y="1795050"/>
            <a:chExt cx="1800486" cy="1252950"/>
          </a:xfrm>
        </p:grpSpPr>
        <p:grpSp>
          <p:nvGrpSpPr>
            <p:cNvPr id="11" name="Group 19"/>
            <p:cNvGrpSpPr/>
            <p:nvPr/>
          </p:nvGrpSpPr>
          <p:grpSpPr>
            <a:xfrm>
              <a:off x="2362200" y="2133600"/>
              <a:ext cx="1440000" cy="914400"/>
              <a:chOff x="1828800" y="2209800"/>
              <a:chExt cx="1440000" cy="914400"/>
            </a:xfrm>
          </p:grpSpPr>
          <p:sp>
            <p:nvSpPr>
              <p:cNvPr id="16" name="Rounded Rectangle 15"/>
              <p:cNvSpPr/>
              <p:nvPr/>
            </p:nvSpPr>
            <p:spPr bwMode="auto">
              <a:xfrm>
                <a:off x="1828800" y="2209800"/>
                <a:ext cx="1440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GB" sz="11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C:\Program Files\Microsoft Resource DVD Artwork\DVD_ART\Artwork_Imagery\Shapes and Graphics\Charts and Graphs\diagrams\visio process chart 1.png"/>
              <p:cNvPicPr>
                <a:picLocks noChangeAspect="1" noChangeArrowheads="1"/>
              </p:cNvPicPr>
              <p:nvPr/>
            </p:nvPicPr>
            <p:blipFill>
              <a:blip r:embed="rId5" cstate="print"/>
              <a:srcRect/>
              <a:stretch>
                <a:fillRect/>
              </a:stretch>
            </p:blipFill>
            <p:spPr bwMode="auto">
              <a:xfrm>
                <a:off x="1901825" y="2325688"/>
                <a:ext cx="1238788" cy="720000"/>
              </a:xfrm>
              <a:prstGeom prst="rect">
                <a:avLst/>
              </a:prstGeom>
              <a:noFill/>
            </p:spPr>
          </p:pic>
        </p:grpSp>
        <p:sp>
          <p:nvSpPr>
            <p:cNvPr id="24" name="TextBox 23"/>
            <p:cNvSpPr txBox="1"/>
            <p:nvPr/>
          </p:nvSpPr>
          <p:spPr>
            <a:xfrm>
              <a:off x="2133600" y="1795050"/>
              <a:ext cx="1800486" cy="338550"/>
            </a:xfrm>
            <a:prstGeom prst="rect">
              <a:avLst/>
            </a:prstGeom>
            <a:noFill/>
          </p:spPr>
          <p:txBody>
            <a:bodyPr wrap="none" lIns="91436" tIns="45718" rIns="91436" bIns="45718" rtlCol="0">
              <a:spAutoFit/>
            </a:bodyPr>
            <a:lstStyle/>
            <a:p>
              <a:pPr algn="ctr"/>
              <a:r>
                <a:rPr lang="en-GB" sz="1600" dirty="0" smtClean="0">
                  <a:effectLst>
                    <a:outerShdw blurRad="38100" dist="38100" dir="2700000" algn="tl">
                      <a:srgbClr val="000000">
                        <a:alpha val="43137"/>
                      </a:srgbClr>
                    </a:outerShdw>
                  </a:effectLst>
                </a:rPr>
                <a:t>Capability Models</a:t>
              </a:r>
              <a:endParaRPr lang="en-GB" sz="1600" dirty="0">
                <a:effectLst>
                  <a:outerShdw blurRad="38100" dist="38100" dir="2700000" algn="tl">
                    <a:srgbClr val="000000">
                      <a:alpha val="43137"/>
                    </a:srgbClr>
                  </a:outerShdw>
                </a:effectLst>
              </a:endParaRPr>
            </a:p>
          </p:txBody>
        </p:sp>
      </p:grpSp>
      <p:grpSp>
        <p:nvGrpSpPr>
          <p:cNvPr id="12" name="Group 28"/>
          <p:cNvGrpSpPr/>
          <p:nvPr/>
        </p:nvGrpSpPr>
        <p:grpSpPr>
          <a:xfrm>
            <a:off x="7010400" y="1145778"/>
            <a:ext cx="1643392" cy="1252950"/>
            <a:chOff x="4757408" y="1795050"/>
            <a:chExt cx="1643392" cy="1252950"/>
          </a:xfrm>
        </p:grpSpPr>
        <p:grpSp>
          <p:nvGrpSpPr>
            <p:cNvPr id="13" name="Group 20"/>
            <p:cNvGrpSpPr/>
            <p:nvPr/>
          </p:nvGrpSpPr>
          <p:grpSpPr>
            <a:xfrm>
              <a:off x="4876800" y="2133600"/>
              <a:ext cx="1440000" cy="914400"/>
              <a:chOff x="3505200" y="2209800"/>
              <a:chExt cx="1440000" cy="914400"/>
            </a:xfrm>
          </p:grpSpPr>
          <p:sp>
            <p:nvSpPr>
              <p:cNvPr id="17" name="Rounded Rectangle 16"/>
              <p:cNvSpPr/>
              <p:nvPr/>
            </p:nvSpPr>
            <p:spPr bwMode="auto">
              <a:xfrm>
                <a:off x="3505200" y="2209800"/>
                <a:ext cx="1440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GB" sz="11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8" name="Picture 4" descr="C:\Program Files\Microsoft Resource DVD Artwork\DVD_ART\Artwork_Imagery\Shapes and Graphics\Charts and Graphs\diagrams\visio process chart 3.png"/>
              <p:cNvPicPr>
                <a:picLocks noChangeAspect="1" noChangeArrowheads="1"/>
              </p:cNvPicPr>
              <p:nvPr/>
            </p:nvPicPr>
            <p:blipFill>
              <a:blip r:embed="rId6" cstate="print"/>
              <a:srcRect/>
              <a:stretch>
                <a:fillRect/>
              </a:stretch>
            </p:blipFill>
            <p:spPr bwMode="auto">
              <a:xfrm>
                <a:off x="3581400" y="2286000"/>
                <a:ext cx="1231640" cy="720000"/>
              </a:xfrm>
              <a:prstGeom prst="rect">
                <a:avLst/>
              </a:prstGeom>
              <a:noFill/>
            </p:spPr>
          </p:pic>
        </p:grpSp>
        <p:sp>
          <p:nvSpPr>
            <p:cNvPr id="25" name="TextBox 24"/>
            <p:cNvSpPr txBox="1"/>
            <p:nvPr/>
          </p:nvSpPr>
          <p:spPr>
            <a:xfrm>
              <a:off x="4757408" y="1795050"/>
              <a:ext cx="1643392" cy="338550"/>
            </a:xfrm>
            <a:prstGeom prst="rect">
              <a:avLst/>
            </a:prstGeom>
            <a:noFill/>
          </p:spPr>
          <p:txBody>
            <a:bodyPr wrap="none" lIns="91436" tIns="45718" rIns="91436" bIns="45718" rtlCol="0">
              <a:spAutoFit/>
            </a:bodyPr>
            <a:lstStyle/>
            <a:p>
              <a:pPr algn="ctr"/>
              <a:r>
                <a:rPr lang="en-GB" sz="1600" dirty="0" smtClean="0">
                  <a:effectLst>
                    <a:outerShdw blurRad="38100" dist="38100" dir="2700000" algn="tl">
                      <a:srgbClr val="000000">
                        <a:alpha val="43137"/>
                      </a:srgbClr>
                    </a:outerShdw>
                  </a:effectLst>
                </a:rPr>
                <a:t>Process Models</a:t>
              </a:r>
              <a:endParaRPr lang="en-GB" sz="1600" dirty="0">
                <a:effectLst>
                  <a:outerShdw blurRad="38100" dist="38100" dir="2700000" algn="tl">
                    <a:srgbClr val="000000">
                      <a:alpha val="43137"/>
                    </a:srgbClr>
                  </a:outerShdw>
                </a:effectLst>
              </a:endParaRPr>
            </a:p>
          </p:txBody>
        </p:sp>
      </p:grpSp>
      <p:grpSp>
        <p:nvGrpSpPr>
          <p:cNvPr id="14" name="Group 29"/>
          <p:cNvGrpSpPr/>
          <p:nvPr/>
        </p:nvGrpSpPr>
        <p:grpSpPr>
          <a:xfrm>
            <a:off x="4876800" y="2209800"/>
            <a:ext cx="1440000" cy="1252950"/>
            <a:chOff x="3048000" y="3395250"/>
            <a:chExt cx="1440000" cy="1252950"/>
          </a:xfrm>
        </p:grpSpPr>
        <p:grpSp>
          <p:nvGrpSpPr>
            <p:cNvPr id="15" name="Group 21"/>
            <p:cNvGrpSpPr/>
            <p:nvPr/>
          </p:nvGrpSpPr>
          <p:grpSpPr>
            <a:xfrm>
              <a:off x="3048000" y="3733800"/>
              <a:ext cx="1440000" cy="914400"/>
              <a:chOff x="3048000" y="3733800"/>
              <a:chExt cx="1440000" cy="914400"/>
            </a:xfrm>
          </p:grpSpPr>
          <p:sp>
            <p:nvSpPr>
              <p:cNvPr id="18" name="Rounded Rectangle 17"/>
              <p:cNvSpPr/>
              <p:nvPr/>
            </p:nvSpPr>
            <p:spPr bwMode="auto">
              <a:xfrm>
                <a:off x="3048000" y="3733800"/>
                <a:ext cx="1440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GB" sz="11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9" name="Picture 5" descr="C:\Program Files\Microsoft Resource DVD Artwork\DVD_ART\Artwork_Imagery\Shapes and Graphics\Charts and Graphs\diagrams\visio process chart 2.png"/>
              <p:cNvPicPr>
                <a:picLocks noChangeAspect="1" noChangeArrowheads="1"/>
              </p:cNvPicPr>
              <p:nvPr/>
            </p:nvPicPr>
            <p:blipFill>
              <a:blip r:embed="rId7" cstate="print"/>
              <a:srcRect/>
              <a:stretch>
                <a:fillRect/>
              </a:stretch>
            </p:blipFill>
            <p:spPr bwMode="auto">
              <a:xfrm>
                <a:off x="3124200" y="3810000"/>
                <a:ext cx="1219873" cy="720000"/>
              </a:xfrm>
              <a:prstGeom prst="rect">
                <a:avLst/>
              </a:prstGeom>
              <a:noFill/>
            </p:spPr>
          </p:pic>
        </p:grpSp>
        <p:sp>
          <p:nvSpPr>
            <p:cNvPr id="26" name="TextBox 25"/>
            <p:cNvSpPr txBox="1"/>
            <p:nvPr/>
          </p:nvSpPr>
          <p:spPr>
            <a:xfrm>
              <a:off x="3048000" y="3395250"/>
              <a:ext cx="1415764" cy="338550"/>
            </a:xfrm>
            <a:prstGeom prst="rect">
              <a:avLst/>
            </a:prstGeom>
            <a:noFill/>
          </p:spPr>
          <p:txBody>
            <a:bodyPr wrap="none" lIns="91436" tIns="45718" rIns="91436" bIns="45718" rtlCol="0">
              <a:spAutoFit/>
            </a:bodyPr>
            <a:lstStyle/>
            <a:p>
              <a:pPr algn="ctr"/>
              <a:r>
                <a:rPr lang="en-GB" sz="1600" dirty="0" smtClean="0">
                  <a:effectLst>
                    <a:outerShdw blurRad="38100" dist="38100" dir="2700000" algn="tl">
                      <a:srgbClr val="000000">
                        <a:alpha val="43137"/>
                      </a:srgbClr>
                    </a:outerShdw>
                  </a:effectLst>
                </a:rPr>
                <a:t>Entity Models</a:t>
              </a:r>
              <a:endParaRPr lang="en-GB" sz="1600" dirty="0">
                <a:effectLst>
                  <a:outerShdw blurRad="38100" dist="38100" dir="2700000" algn="tl">
                    <a:srgbClr val="000000">
                      <a:alpha val="43137"/>
                    </a:srgbClr>
                  </a:outerShdw>
                </a:effectLst>
              </a:endParaRPr>
            </a:p>
          </p:txBody>
        </p:sp>
      </p:grpSp>
      <p:grpSp>
        <p:nvGrpSpPr>
          <p:cNvPr id="20" name="Group 30"/>
          <p:cNvGrpSpPr/>
          <p:nvPr/>
        </p:nvGrpSpPr>
        <p:grpSpPr>
          <a:xfrm>
            <a:off x="4800600" y="4955778"/>
            <a:ext cx="1585683" cy="1252950"/>
            <a:chOff x="6629400" y="3242850"/>
            <a:chExt cx="1585683" cy="1252950"/>
          </a:xfrm>
        </p:grpSpPr>
        <p:grpSp>
          <p:nvGrpSpPr>
            <p:cNvPr id="21" name="Group 22"/>
            <p:cNvGrpSpPr/>
            <p:nvPr/>
          </p:nvGrpSpPr>
          <p:grpSpPr>
            <a:xfrm>
              <a:off x="6705600" y="3581400"/>
              <a:ext cx="1440000" cy="914400"/>
              <a:chOff x="6705600" y="3581400"/>
              <a:chExt cx="1440000" cy="914400"/>
            </a:xfrm>
          </p:grpSpPr>
          <p:sp>
            <p:nvSpPr>
              <p:cNvPr id="19" name="Rounded Rectangle 18"/>
              <p:cNvSpPr/>
              <p:nvPr/>
            </p:nvSpPr>
            <p:spPr bwMode="auto">
              <a:xfrm>
                <a:off x="6705600" y="3581400"/>
                <a:ext cx="1440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GB" sz="11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0" name="Picture 6" descr="C:\Program Files\Microsoft Resource DVD Artwork\DVD_ART\Artwork_Imagery\Shapes and Graphics\Charts and Graphs\diagrams\visio process chart 4.png"/>
              <p:cNvPicPr>
                <a:picLocks noChangeAspect="1" noChangeArrowheads="1"/>
              </p:cNvPicPr>
              <p:nvPr/>
            </p:nvPicPr>
            <p:blipFill>
              <a:blip r:embed="rId8"/>
              <a:srcRect/>
              <a:stretch>
                <a:fillRect/>
              </a:stretch>
            </p:blipFill>
            <p:spPr bwMode="auto">
              <a:xfrm>
                <a:off x="6781800" y="3657600"/>
                <a:ext cx="1289697" cy="720000"/>
              </a:xfrm>
              <a:prstGeom prst="rect">
                <a:avLst/>
              </a:prstGeom>
              <a:noFill/>
            </p:spPr>
          </p:pic>
        </p:grpSp>
        <p:sp>
          <p:nvSpPr>
            <p:cNvPr id="27" name="TextBox 26"/>
            <p:cNvSpPr txBox="1"/>
            <p:nvPr/>
          </p:nvSpPr>
          <p:spPr>
            <a:xfrm>
              <a:off x="6629400" y="3242850"/>
              <a:ext cx="1585683" cy="338550"/>
            </a:xfrm>
            <a:prstGeom prst="rect">
              <a:avLst/>
            </a:prstGeom>
            <a:noFill/>
          </p:spPr>
          <p:txBody>
            <a:bodyPr wrap="none" lIns="91436" tIns="45718" rIns="91436" bIns="45718" rtlCol="0">
              <a:spAutoFit/>
            </a:bodyPr>
            <a:lstStyle/>
            <a:p>
              <a:pPr algn="ctr"/>
              <a:r>
                <a:rPr lang="en-GB" sz="1600" dirty="0" smtClean="0">
                  <a:effectLst>
                    <a:outerShdw blurRad="38100" dist="38100" dir="2700000" algn="tl">
                      <a:srgbClr val="000000">
                        <a:alpha val="43137"/>
                      </a:srgbClr>
                    </a:outerShdw>
                  </a:effectLst>
                </a:rPr>
                <a:t>Service Models</a:t>
              </a:r>
              <a:endParaRPr lang="en-GB" sz="1600" dirty="0">
                <a:effectLst>
                  <a:outerShdw blurRad="38100" dist="38100" dir="2700000" algn="tl">
                    <a:srgbClr val="000000">
                      <a:alpha val="43137"/>
                    </a:srgbClr>
                  </a:outerShdw>
                </a:effectLst>
              </a:endParaRPr>
            </a:p>
          </p:txBody>
        </p:sp>
      </p:grpSp>
      <p:pic>
        <p:nvPicPr>
          <p:cNvPr id="32" name="Picture 4" descr="C:\Program Files\Microsoft Resource DVD Artwork\DVD_ART\BoxShots_Logos\MSDN\MSDN arrow illuminated.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rot="2502160">
            <a:off x="3264709" y="2673240"/>
            <a:ext cx="1374184" cy="551390"/>
          </a:xfrm>
          <a:prstGeom prst="rect">
            <a:avLst/>
          </a:prstGeom>
          <a:noFill/>
        </p:spPr>
      </p:pic>
      <p:pic>
        <p:nvPicPr>
          <p:cNvPr id="33" name="Picture 4" descr="C:\Program Files\Microsoft Resource DVD Artwork\DVD_ART\BoxShots_Logos\MSDN\MSDN arrow illuminated.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rot="15450709" flipH="1">
            <a:off x="4912255" y="3949631"/>
            <a:ext cx="1374184" cy="551390"/>
          </a:xfrm>
          <a:prstGeom prst="rect">
            <a:avLst/>
          </a:prstGeom>
          <a:noFill/>
        </p:spPr>
      </p:pic>
      <p:pic>
        <p:nvPicPr>
          <p:cNvPr id="34" name="Picture 4" descr="C:\Program Files\Microsoft Resource DVD Artwork\DVD_ART\BoxShots_Logos\MSDN\MSDN arrow illuminated.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rot="20936916" flipV="1">
            <a:off x="4382798" y="1135960"/>
            <a:ext cx="2405010" cy="965008"/>
          </a:xfrm>
          <a:prstGeom prst="rect">
            <a:avLst/>
          </a:prstGeom>
          <a:noFill/>
        </p:spPr>
      </p:pic>
      <p:pic>
        <p:nvPicPr>
          <p:cNvPr id="35" name="Picture 4" descr="C:\Program Files\Microsoft Resource DVD Artwork\DVD_ART\BoxShots_Logos\MSDN\MSDN arrow illuminated.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rot="17261446" flipH="1">
            <a:off x="6017461" y="3555902"/>
            <a:ext cx="3241060" cy="1300472"/>
          </a:xfrm>
          <a:prstGeom prst="rect">
            <a:avLst/>
          </a:prstGeom>
          <a:noFill/>
        </p:spPr>
      </p:pic>
      <p:pic>
        <p:nvPicPr>
          <p:cNvPr id="38" name="Picture 4" descr="C:\Program Files\Microsoft Resource DVD Artwork\DVD_ART\BoxShots_Logos\MSDN\MSDN arrow illuminated.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rot="18587858" flipV="1">
            <a:off x="1023496" y="2028267"/>
            <a:ext cx="1374184" cy="551390"/>
          </a:xfrm>
          <a:prstGeom prst="rect">
            <a:avLst/>
          </a:prstGeom>
          <a:noFill/>
        </p:spPr>
      </p:pic>
      <p:pic>
        <p:nvPicPr>
          <p:cNvPr id="39" name="Picture 4" descr="C:\Program Files\Microsoft Resource DVD Artwork\DVD_ART\BoxShots_Logos\MSDN\MSDN arrow illuminated.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rot="4338554">
            <a:off x="1929803" y="3566182"/>
            <a:ext cx="3241060" cy="1300472"/>
          </a:xfrm>
          <a:prstGeom prst="rect">
            <a:avLst/>
          </a:prstGeom>
          <a:noFill/>
        </p:spPr>
      </p:pic>
      <p:grpSp>
        <p:nvGrpSpPr>
          <p:cNvPr id="22" name="Group 39"/>
          <p:cNvGrpSpPr/>
          <p:nvPr/>
        </p:nvGrpSpPr>
        <p:grpSpPr>
          <a:xfrm>
            <a:off x="152400" y="5715000"/>
            <a:ext cx="1165696" cy="1024350"/>
            <a:chOff x="7543800" y="4648200"/>
            <a:chExt cx="1165696" cy="1024350"/>
          </a:xfrm>
        </p:grpSpPr>
        <p:pic>
          <p:nvPicPr>
            <p:cNvPr id="41" name="Picture 3" descr="C:\Program Files\Microsoft Resource DVD Artwork\DVD_ART\Artwork_Imagery\HARDWARE_IMAGERY\Illustration - Misc Hardware\XML Icons\user man casual the king.png"/>
            <p:cNvPicPr>
              <a:picLocks noChangeAspect="1" noChangeArrowheads="1"/>
            </p:cNvPicPr>
            <p:nvPr/>
          </p:nvPicPr>
          <p:blipFill>
            <a:blip r:embed="rId10" cstate="print"/>
            <a:srcRect/>
            <a:stretch>
              <a:fillRect/>
            </a:stretch>
          </p:blipFill>
          <p:spPr bwMode="auto">
            <a:xfrm>
              <a:off x="7848600" y="4648200"/>
              <a:ext cx="536727" cy="720000"/>
            </a:xfrm>
            <a:prstGeom prst="rect">
              <a:avLst/>
            </a:prstGeom>
            <a:noFill/>
          </p:spPr>
        </p:pic>
        <p:sp>
          <p:nvSpPr>
            <p:cNvPr id="42" name="TextBox 41"/>
            <p:cNvSpPr txBox="1"/>
            <p:nvPr/>
          </p:nvSpPr>
          <p:spPr>
            <a:xfrm>
              <a:off x="7543800" y="5334000"/>
              <a:ext cx="1165696" cy="338550"/>
            </a:xfrm>
            <a:prstGeom prst="rect">
              <a:avLst/>
            </a:prstGeom>
            <a:noFill/>
          </p:spPr>
          <p:txBody>
            <a:bodyPr wrap="none" lIns="91436" tIns="45718" rIns="91436" bIns="45718" rtlCol="0">
              <a:spAutoFit/>
            </a:bodyPr>
            <a:lstStyle/>
            <a:p>
              <a:pPr algn="ctr"/>
              <a:r>
                <a:rPr lang="en-GB" sz="1600" dirty="0" smtClean="0">
                  <a:effectLst>
                    <a:outerShdw blurRad="38100" dist="38100" dir="2700000" algn="tl">
                      <a:srgbClr val="000000">
                        <a:alpha val="43137"/>
                      </a:srgbClr>
                    </a:outerShdw>
                  </a:effectLst>
                </a:rPr>
                <a:t>SOM Lead</a:t>
              </a:r>
              <a:endParaRPr lang="en-GB" sz="1600"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603375" y="2789238"/>
            <a:ext cx="7023100" cy="171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tabLst>
                <a:tab pos="1600200" algn="l"/>
              </a:tabLst>
              <a:defRPr/>
            </a:pPr>
            <a:r>
              <a:rPr lang="en-US" sz="3200" smtClean="0">
                <a:solidFill>
                  <a:schemeClr val="accent6">
                    <a:lumMod val="95000"/>
                  </a:schemeClr>
                </a:solidFill>
                <a:ea typeface="+mj-ea"/>
                <a:cs typeface="+mj-cs"/>
              </a:rPr>
              <a:t>SOA Governance</a:t>
            </a:r>
            <a:endParaRPr lang="en-US" sz="3200" dirty="0" smtClean="0">
              <a:solidFill>
                <a:schemeClr val="accent6">
                  <a:lumMod val="95000"/>
                </a:schemeClr>
              </a:solidFill>
              <a:latin typeface="+mn-lt"/>
              <a:ea typeface="+mj-ea"/>
              <a:cs typeface="+mj-cs"/>
            </a:endParaRPr>
          </a:p>
        </p:txBody>
      </p:sp>
      <p:sp>
        <p:nvSpPr>
          <p:cNvPr id="12" name="Rectangle 3"/>
          <p:cNvSpPr txBox="1">
            <a:spLocks noChangeArrowheads="1"/>
          </p:cNvSpPr>
          <p:nvPr/>
        </p:nvSpPr>
        <p:spPr bwMode="auto">
          <a:xfrm>
            <a:off x="1603375" y="4111625"/>
            <a:ext cx="5840412" cy="145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Clr>
                <a:schemeClr val="accent1"/>
              </a:buClr>
              <a:defRPr/>
            </a:pPr>
            <a:r>
              <a:rPr lang="en-US" sz="2400" kern="0" smtClean="0">
                <a:solidFill>
                  <a:srgbClr val="A2998A"/>
                </a:solidFill>
              </a:rPr>
              <a:t>Thomas Reimer</a:t>
            </a:r>
          </a:p>
          <a:p>
            <a:pPr marL="342900" lvl="0" indent="-342900" fontAlgn="base">
              <a:spcBef>
                <a:spcPct val="20000"/>
              </a:spcBef>
              <a:spcAft>
                <a:spcPct val="0"/>
              </a:spcAft>
              <a:buClr>
                <a:schemeClr val="accent1"/>
              </a:buClr>
              <a:defRPr/>
            </a:pPr>
            <a:r>
              <a:rPr lang="en-US" sz="2400" kern="0" smtClean="0">
                <a:solidFill>
                  <a:srgbClr val="A2998A"/>
                </a:solidFill>
              </a:rPr>
              <a:t>Enterprise Technology Strategist (CATM)</a:t>
            </a:r>
          </a:p>
          <a:p>
            <a:pPr marL="342900" lvl="0" indent="-342900" fontAlgn="base">
              <a:spcBef>
                <a:spcPct val="20000"/>
              </a:spcBef>
              <a:spcAft>
                <a:spcPct val="0"/>
              </a:spcAft>
              <a:buClr>
                <a:schemeClr val="accent1"/>
              </a:buClr>
              <a:defRPr/>
            </a:pPr>
            <a:r>
              <a:rPr lang="en-US" sz="2400" kern="0" smtClean="0">
                <a:solidFill>
                  <a:srgbClr val="A2998A"/>
                </a:solidFill>
              </a:rPr>
              <a:t>Microsoft Corporation</a:t>
            </a:r>
            <a:endParaRPr kumimoji="0" lang="en-US" sz="2400" b="0" i="0" u="none" strike="noStrike" kern="0" cap="none" spc="0" normalizeH="0" baseline="0" noProof="0" dirty="0" smtClean="0">
              <a:ln>
                <a:noFill/>
              </a:ln>
              <a:solidFill>
                <a:srgbClr val="A2998A"/>
              </a:solidFill>
              <a:effectLst/>
              <a:uLnTx/>
              <a:uFillTx/>
              <a:latin typeface="+mn-lt"/>
              <a:ea typeface="+mn-ea"/>
              <a:cs typeface="+mn-cs"/>
            </a:endParaRPr>
          </a:p>
        </p:txBody>
      </p:sp>
      <p:sp>
        <p:nvSpPr>
          <p:cNvPr id="5" name="Rectangle 4"/>
          <p:cNvSpPr/>
          <p:nvPr/>
        </p:nvSpPr>
        <p:spPr>
          <a:xfrm>
            <a:off x="368300" y="419100"/>
            <a:ext cx="1651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0"/>
            <a:ext cx="673100" cy="19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advTm="3728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C:\Program Files\Microsoft Resource DVD Artwork\DVD_ART\BoxShots_Logos\MSDN\MSDN arrow illuminated.png"/>
          <p:cNvPicPr>
            <a:picLocks noChangeAspect="1" noChangeArrowheads="1"/>
          </p:cNvPicPr>
          <p:nvPr/>
        </p:nvPicPr>
        <p:blipFill>
          <a:blip r:embed="rId3"/>
          <a:srcRect/>
          <a:stretch>
            <a:fillRect/>
          </a:stretch>
        </p:blipFill>
        <p:spPr bwMode="auto">
          <a:xfrm rot="2648369">
            <a:off x="2924152" y="4311255"/>
            <a:ext cx="3271033" cy="1312501"/>
          </a:xfrm>
          <a:prstGeom prst="rect">
            <a:avLst/>
          </a:prstGeom>
          <a:noFill/>
        </p:spPr>
      </p:pic>
      <p:grpSp>
        <p:nvGrpSpPr>
          <p:cNvPr id="2" name="Group 3"/>
          <p:cNvGrpSpPr/>
          <p:nvPr/>
        </p:nvGrpSpPr>
        <p:grpSpPr>
          <a:xfrm>
            <a:off x="924071" y="928670"/>
            <a:ext cx="1219200" cy="1000132"/>
            <a:chOff x="2514600" y="609600"/>
            <a:chExt cx="1219200" cy="1000132"/>
          </a:xfrm>
        </p:grpSpPr>
        <p:sp>
          <p:nvSpPr>
            <p:cNvPr id="7" name="Rounded Rectangle 6"/>
            <p:cNvSpPr/>
            <p:nvPr/>
          </p:nvSpPr>
          <p:spPr bwMode="auto">
            <a:xfrm>
              <a:off x="2514600" y="609600"/>
              <a:ext cx="1219200" cy="100013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GB" sz="9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2" descr="Core Capabilities"/>
            <p:cNvPicPr>
              <a:picLocks noChangeAspect="1" noChangeArrowheads="1"/>
            </p:cNvPicPr>
            <p:nvPr/>
          </p:nvPicPr>
          <p:blipFill>
            <a:blip r:embed="rId4"/>
            <a:srcRect/>
            <a:stretch>
              <a:fillRect/>
            </a:stretch>
          </p:blipFill>
          <p:spPr bwMode="auto">
            <a:xfrm>
              <a:off x="2590800" y="685800"/>
              <a:ext cx="1066800" cy="852899"/>
            </a:xfrm>
            <a:prstGeom prst="rect">
              <a:avLst/>
            </a:prstGeom>
            <a:noFill/>
            <a:ln w="9525">
              <a:noFill/>
              <a:miter lim="800000"/>
              <a:headEnd/>
              <a:tailEnd/>
            </a:ln>
          </p:spPr>
        </p:pic>
      </p:grpSp>
      <p:sp>
        <p:nvSpPr>
          <p:cNvPr id="6" name="Rectangle 5"/>
          <p:cNvSpPr/>
          <p:nvPr/>
        </p:nvSpPr>
        <p:spPr>
          <a:xfrm>
            <a:off x="592823" y="405450"/>
            <a:ext cx="1907630"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Microsoft Services</a:t>
            </a:r>
          </a:p>
          <a:p>
            <a:pPr algn="ctr"/>
            <a:r>
              <a:rPr lang="en-GB" sz="1400" dirty="0" smtClean="0">
                <a:effectLst>
                  <a:outerShdw blurRad="38100" dist="38100" dir="2700000" algn="tl">
                    <a:srgbClr val="000000">
                      <a:alpha val="43137"/>
                    </a:srgbClr>
                  </a:outerShdw>
                </a:effectLst>
              </a:rPr>
              <a:t>Business Architecture</a:t>
            </a:r>
            <a:endParaRPr lang="en-GB" sz="1400" dirty="0"/>
          </a:p>
        </p:txBody>
      </p:sp>
      <p:grpSp>
        <p:nvGrpSpPr>
          <p:cNvPr id="3" name="Group 31"/>
          <p:cNvGrpSpPr/>
          <p:nvPr/>
        </p:nvGrpSpPr>
        <p:grpSpPr>
          <a:xfrm>
            <a:off x="6215237" y="2786058"/>
            <a:ext cx="1219200" cy="1000132"/>
            <a:chOff x="7086600" y="3114668"/>
            <a:chExt cx="1219200" cy="1000132"/>
          </a:xfrm>
        </p:grpSpPr>
        <p:sp>
          <p:nvSpPr>
            <p:cNvPr id="10" name="Rounded Rectangle 9"/>
            <p:cNvSpPr/>
            <p:nvPr/>
          </p:nvSpPr>
          <p:spPr bwMode="auto">
            <a:xfrm>
              <a:off x="7086600" y="3114668"/>
              <a:ext cx="1219200" cy="100013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GB" sz="9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4" descr="C:\Program Files\Microsoft Resource DVD Artwork\DVD_ART\Artwork_Imagery\Shapes and Graphics\Bullets\VS icon.png"/>
            <p:cNvPicPr>
              <a:picLocks noChangeAspect="1" noChangeArrowheads="1"/>
            </p:cNvPicPr>
            <p:nvPr/>
          </p:nvPicPr>
          <p:blipFill>
            <a:blip r:embed="rId5"/>
            <a:srcRect/>
            <a:stretch>
              <a:fillRect/>
            </a:stretch>
          </p:blipFill>
          <p:spPr bwMode="auto">
            <a:xfrm>
              <a:off x="7315200" y="3387716"/>
              <a:ext cx="773441" cy="469902"/>
            </a:xfrm>
            <a:prstGeom prst="rect">
              <a:avLst/>
            </a:prstGeom>
            <a:noFill/>
          </p:spPr>
        </p:pic>
      </p:grpSp>
      <p:grpSp>
        <p:nvGrpSpPr>
          <p:cNvPr id="4" name="Group 11"/>
          <p:cNvGrpSpPr/>
          <p:nvPr/>
        </p:nvGrpSpPr>
        <p:grpSpPr>
          <a:xfrm>
            <a:off x="6281921" y="666072"/>
            <a:ext cx="1219200" cy="1000132"/>
            <a:chOff x="152400" y="4572000"/>
            <a:chExt cx="1219200" cy="1000132"/>
          </a:xfrm>
        </p:grpSpPr>
        <p:sp>
          <p:nvSpPr>
            <p:cNvPr id="13" name="Rounded Rectangle 12"/>
            <p:cNvSpPr/>
            <p:nvPr/>
          </p:nvSpPr>
          <p:spPr bwMode="auto">
            <a:xfrm>
              <a:off x="152400" y="4572000"/>
              <a:ext cx="1219200" cy="100013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GB" sz="9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6" descr="C:\Program Files\Microsoft Resource DVD Artwork\DVD_ART\BoxShots_Logos\Windows Vista\Windows Vista button.png"/>
            <p:cNvPicPr>
              <a:picLocks noChangeAspect="1" noChangeArrowheads="1"/>
            </p:cNvPicPr>
            <p:nvPr/>
          </p:nvPicPr>
          <p:blipFill>
            <a:blip r:embed="rId6" cstate="print"/>
            <a:srcRect/>
            <a:stretch>
              <a:fillRect/>
            </a:stretch>
          </p:blipFill>
          <p:spPr bwMode="auto">
            <a:xfrm>
              <a:off x="304800" y="4619625"/>
              <a:ext cx="916232" cy="914400"/>
            </a:xfrm>
            <a:prstGeom prst="rect">
              <a:avLst/>
            </a:prstGeom>
            <a:noFill/>
          </p:spPr>
        </p:pic>
      </p:grpSp>
      <p:grpSp>
        <p:nvGrpSpPr>
          <p:cNvPr id="5" name="Group 17"/>
          <p:cNvGrpSpPr/>
          <p:nvPr/>
        </p:nvGrpSpPr>
        <p:grpSpPr>
          <a:xfrm>
            <a:off x="924071" y="4643446"/>
            <a:ext cx="1219200" cy="1000132"/>
            <a:chOff x="6705600" y="838200"/>
            <a:chExt cx="1219200" cy="1000132"/>
          </a:xfrm>
        </p:grpSpPr>
        <p:sp>
          <p:nvSpPr>
            <p:cNvPr id="16" name="Rounded Rectangle 15"/>
            <p:cNvSpPr/>
            <p:nvPr/>
          </p:nvSpPr>
          <p:spPr bwMode="auto">
            <a:xfrm>
              <a:off x="6705600" y="838200"/>
              <a:ext cx="1219200" cy="100013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GB" sz="9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3"/>
            <p:cNvPicPr>
              <a:picLocks noChangeAspect="1" noChangeArrowheads="1"/>
            </p:cNvPicPr>
            <p:nvPr/>
          </p:nvPicPr>
          <p:blipFill>
            <a:blip r:embed="rId7"/>
            <a:srcRect/>
            <a:stretch>
              <a:fillRect/>
            </a:stretch>
          </p:blipFill>
          <p:spPr bwMode="auto">
            <a:xfrm>
              <a:off x="6705600" y="990600"/>
              <a:ext cx="1143000" cy="709160"/>
            </a:xfrm>
            <a:prstGeom prst="rect">
              <a:avLst/>
            </a:prstGeom>
            <a:noFill/>
            <a:ln w="9525">
              <a:noFill/>
              <a:miter lim="800000"/>
              <a:headEnd/>
              <a:tailEnd/>
            </a:ln>
            <a:effectLst/>
          </p:spPr>
        </p:pic>
      </p:grpSp>
      <p:grpSp>
        <p:nvGrpSpPr>
          <p:cNvPr id="9" name="Group 21"/>
          <p:cNvGrpSpPr/>
          <p:nvPr/>
        </p:nvGrpSpPr>
        <p:grpSpPr>
          <a:xfrm>
            <a:off x="6286675" y="4857760"/>
            <a:ext cx="1219200" cy="1000132"/>
            <a:chOff x="2071670" y="4643446"/>
            <a:chExt cx="1219200" cy="1000132"/>
          </a:xfrm>
        </p:grpSpPr>
        <p:sp>
          <p:nvSpPr>
            <p:cNvPr id="20" name="Rounded Rectangle 19"/>
            <p:cNvSpPr/>
            <p:nvPr/>
          </p:nvSpPr>
          <p:spPr bwMode="auto">
            <a:xfrm>
              <a:off x="2071670" y="4643446"/>
              <a:ext cx="1219200" cy="100013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3" fontAlgn="base">
                <a:spcBef>
                  <a:spcPct val="0"/>
                </a:spcBef>
                <a:spcAft>
                  <a:spcPct val="0"/>
                </a:spcAft>
              </a:pPr>
              <a:endParaRPr lang="en-GB" sz="9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C:\Program Files\Microsoft Resource DVD Artwork\DVD_ART\BoxShots_Logos\Office 2003 Generic\Office logo bug color.png"/>
            <p:cNvPicPr>
              <a:picLocks noChangeAspect="1" noChangeArrowheads="1"/>
            </p:cNvPicPr>
            <p:nvPr/>
          </p:nvPicPr>
          <p:blipFill>
            <a:blip r:embed="rId8"/>
            <a:srcRect/>
            <a:stretch>
              <a:fillRect/>
            </a:stretch>
          </p:blipFill>
          <p:spPr bwMode="auto">
            <a:xfrm>
              <a:off x="2252646" y="4695834"/>
              <a:ext cx="928694" cy="909347"/>
            </a:xfrm>
            <a:prstGeom prst="rect">
              <a:avLst/>
            </a:prstGeom>
            <a:noFill/>
          </p:spPr>
        </p:pic>
      </p:grpSp>
      <p:sp>
        <p:nvSpPr>
          <p:cNvPr id="23" name="Rectangle 22"/>
          <p:cNvSpPr/>
          <p:nvPr/>
        </p:nvSpPr>
        <p:spPr>
          <a:xfrm>
            <a:off x="857387" y="5620424"/>
            <a:ext cx="1358056"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SOA</a:t>
            </a:r>
          </a:p>
          <a:p>
            <a:pPr algn="ctr"/>
            <a:r>
              <a:rPr lang="en-GB" sz="1400" dirty="0" smtClean="0">
                <a:effectLst>
                  <a:outerShdw blurRad="38100" dist="38100" dir="2700000" algn="tl">
                    <a:srgbClr val="000000">
                      <a:alpha val="43137"/>
                    </a:srgbClr>
                  </a:outerShdw>
                </a:effectLst>
              </a:rPr>
              <a:t>Maturity Model</a:t>
            </a:r>
            <a:endParaRPr lang="en-GB" sz="1400" dirty="0"/>
          </a:p>
        </p:txBody>
      </p:sp>
      <p:pic>
        <p:nvPicPr>
          <p:cNvPr id="1027" name="Picture 3"/>
          <p:cNvPicPr>
            <a:picLocks noChangeAspect="1" noChangeArrowheads="1"/>
          </p:cNvPicPr>
          <p:nvPr/>
        </p:nvPicPr>
        <p:blipFill>
          <a:blip r:embed="rId9"/>
          <a:srcRect/>
          <a:stretch>
            <a:fillRect/>
          </a:stretch>
        </p:blipFill>
        <p:spPr bwMode="auto">
          <a:xfrm>
            <a:off x="2571899" y="2714621"/>
            <a:ext cx="1185863" cy="1190931"/>
          </a:xfrm>
          <a:prstGeom prst="rect">
            <a:avLst/>
          </a:prstGeom>
          <a:noFill/>
          <a:ln w="9525">
            <a:noFill/>
            <a:miter lim="800000"/>
            <a:headEnd/>
            <a:tailEnd/>
          </a:ln>
          <a:effectLst/>
        </p:spPr>
      </p:pic>
      <p:pic>
        <p:nvPicPr>
          <p:cNvPr id="1028" name="Picture 4" descr="C:\Program Files\Microsoft Resource DVD Artwork\DVD_ART\BoxShots_Logos\MSDN\MSDN arrow illuminated.png"/>
          <p:cNvPicPr>
            <a:picLocks noChangeAspect="1" noChangeArrowheads="1"/>
          </p:cNvPicPr>
          <p:nvPr/>
        </p:nvPicPr>
        <p:blipFill>
          <a:blip r:embed="rId3"/>
          <a:srcRect/>
          <a:stretch>
            <a:fillRect/>
          </a:stretch>
        </p:blipFill>
        <p:spPr bwMode="auto">
          <a:xfrm rot="18951631" flipV="1">
            <a:off x="2924152" y="948494"/>
            <a:ext cx="3271033" cy="1312501"/>
          </a:xfrm>
          <a:prstGeom prst="rect">
            <a:avLst/>
          </a:prstGeom>
          <a:noFill/>
        </p:spPr>
      </p:pic>
      <p:sp>
        <p:nvSpPr>
          <p:cNvPr id="25" name="Rectangle 24"/>
          <p:cNvSpPr/>
          <p:nvPr/>
        </p:nvSpPr>
        <p:spPr>
          <a:xfrm>
            <a:off x="4191882" y="1334144"/>
            <a:ext cx="1380242"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Direct </a:t>
            </a:r>
          </a:p>
          <a:p>
            <a:pPr algn="ctr"/>
            <a:r>
              <a:rPr lang="en-GB" sz="1400" dirty="0" smtClean="0">
                <a:effectLst>
                  <a:outerShdw blurRad="38100" dist="38100" dir="2700000" algn="tl">
                    <a:srgbClr val="000000">
                      <a:alpha val="43137"/>
                    </a:srgbClr>
                  </a:outerShdw>
                </a:effectLst>
              </a:rPr>
              <a:t>Transformation</a:t>
            </a:r>
          </a:p>
        </p:txBody>
      </p:sp>
      <p:sp>
        <p:nvSpPr>
          <p:cNvPr id="36" name="Rectangle 35"/>
          <p:cNvSpPr/>
          <p:nvPr/>
        </p:nvSpPr>
        <p:spPr>
          <a:xfrm>
            <a:off x="4120445" y="4548854"/>
            <a:ext cx="1380242"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Direct </a:t>
            </a:r>
          </a:p>
          <a:p>
            <a:pPr algn="ctr"/>
            <a:r>
              <a:rPr lang="en-GB" sz="1400" dirty="0" smtClean="0">
                <a:effectLst>
                  <a:outerShdw blurRad="38100" dist="38100" dir="2700000" algn="tl">
                    <a:srgbClr val="000000">
                      <a:alpha val="43137"/>
                    </a:srgbClr>
                  </a:outerShdw>
                </a:effectLst>
              </a:rPr>
              <a:t>Transformation</a:t>
            </a:r>
            <a:endParaRPr lang="en-GB" sz="1400" dirty="0"/>
          </a:p>
        </p:txBody>
      </p:sp>
      <p:pic>
        <p:nvPicPr>
          <p:cNvPr id="37" name="Picture 4" descr="C:\Program Files\Microsoft Resource DVD Artwork\DVD_ART\BoxShots_Logos\MSDN\MSDN arrow illuminated.png"/>
          <p:cNvPicPr>
            <a:picLocks noChangeAspect="1" noChangeArrowheads="1"/>
          </p:cNvPicPr>
          <p:nvPr/>
        </p:nvPicPr>
        <p:blipFill>
          <a:blip r:embed="rId3"/>
          <a:srcRect/>
          <a:stretch>
            <a:fillRect/>
          </a:stretch>
        </p:blipFill>
        <p:spPr bwMode="auto">
          <a:xfrm rot="852371">
            <a:off x="3721589" y="2998369"/>
            <a:ext cx="2306126" cy="925332"/>
          </a:xfrm>
          <a:prstGeom prst="rect">
            <a:avLst/>
          </a:prstGeom>
          <a:noFill/>
        </p:spPr>
      </p:pic>
      <p:sp>
        <p:nvSpPr>
          <p:cNvPr id="38" name="Rectangle 37"/>
          <p:cNvSpPr/>
          <p:nvPr/>
        </p:nvSpPr>
        <p:spPr>
          <a:xfrm>
            <a:off x="4000496" y="3000372"/>
            <a:ext cx="1380242"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Factory </a:t>
            </a:r>
          </a:p>
          <a:p>
            <a:pPr algn="ctr"/>
            <a:r>
              <a:rPr lang="en-GB" sz="1400" dirty="0" smtClean="0">
                <a:effectLst>
                  <a:outerShdw blurRad="38100" dist="38100" dir="2700000" algn="tl">
                    <a:srgbClr val="000000">
                      <a:alpha val="43137"/>
                    </a:srgbClr>
                  </a:outerShdw>
                </a:effectLst>
              </a:rPr>
              <a:t>Transformation</a:t>
            </a:r>
            <a:endParaRPr lang="en-GB" sz="1400" dirty="0"/>
          </a:p>
        </p:txBody>
      </p:sp>
      <p:sp>
        <p:nvSpPr>
          <p:cNvPr id="40" name="Rectangle 39"/>
          <p:cNvSpPr/>
          <p:nvPr/>
        </p:nvSpPr>
        <p:spPr>
          <a:xfrm>
            <a:off x="6143637" y="142852"/>
            <a:ext cx="1428588"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Microsoft</a:t>
            </a:r>
          </a:p>
          <a:p>
            <a:pPr algn="ctr"/>
            <a:r>
              <a:rPr lang="en-GB" sz="1400" dirty="0" smtClean="0">
                <a:effectLst>
                  <a:outerShdw blurRad="38100" dist="38100" dir="2700000" algn="tl">
                    <a:srgbClr val="000000">
                      <a:alpha val="43137"/>
                    </a:srgbClr>
                  </a:outerShdw>
                </a:effectLst>
              </a:rPr>
              <a:t>Server Platform</a:t>
            </a:r>
            <a:endParaRPr lang="en-GB" sz="1400" dirty="0"/>
          </a:p>
        </p:txBody>
      </p:sp>
      <p:sp>
        <p:nvSpPr>
          <p:cNvPr id="41" name="Rectangle 40"/>
          <p:cNvSpPr/>
          <p:nvPr/>
        </p:nvSpPr>
        <p:spPr>
          <a:xfrm>
            <a:off x="6215237" y="5834738"/>
            <a:ext cx="1366007"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Microsoft</a:t>
            </a:r>
          </a:p>
          <a:p>
            <a:pPr algn="ctr"/>
            <a:r>
              <a:rPr lang="en-GB" sz="1400" dirty="0" smtClean="0">
                <a:effectLst>
                  <a:outerShdw blurRad="38100" dist="38100" dir="2700000" algn="tl">
                    <a:srgbClr val="000000">
                      <a:alpha val="43137"/>
                    </a:srgbClr>
                  </a:outerShdw>
                </a:effectLst>
              </a:rPr>
              <a:t>Office Platform</a:t>
            </a:r>
            <a:endParaRPr lang="en-GB" sz="1400" dirty="0"/>
          </a:p>
        </p:txBody>
      </p:sp>
      <p:pic>
        <p:nvPicPr>
          <p:cNvPr id="42" name="Picture 4" descr="C:\Program Files\Microsoft Resource DVD Artwork\DVD_ART\BoxShots_Logos\MSDN\MSDN arrow illuminated.png"/>
          <p:cNvPicPr>
            <a:picLocks noChangeAspect="1" noChangeArrowheads="1"/>
          </p:cNvPicPr>
          <p:nvPr/>
        </p:nvPicPr>
        <p:blipFill>
          <a:blip r:embed="rId10" cstate="print"/>
          <a:srcRect/>
          <a:stretch>
            <a:fillRect/>
          </a:stretch>
        </p:blipFill>
        <p:spPr bwMode="auto">
          <a:xfrm rot="3270911">
            <a:off x="1297041" y="2277927"/>
            <a:ext cx="1302170" cy="522495"/>
          </a:xfrm>
          <a:prstGeom prst="rect">
            <a:avLst/>
          </a:prstGeom>
          <a:noFill/>
        </p:spPr>
      </p:pic>
      <p:pic>
        <p:nvPicPr>
          <p:cNvPr id="43" name="Picture 4" descr="C:\Program Files\Microsoft Resource DVD Artwork\DVD_ART\BoxShots_Logos\MSDN\MSDN arrow illuminated.png"/>
          <p:cNvPicPr>
            <a:picLocks noChangeAspect="1" noChangeArrowheads="1"/>
          </p:cNvPicPr>
          <p:nvPr/>
        </p:nvPicPr>
        <p:blipFill>
          <a:blip r:embed="rId10" cstate="print"/>
          <a:srcRect/>
          <a:stretch>
            <a:fillRect/>
          </a:stretch>
        </p:blipFill>
        <p:spPr bwMode="auto">
          <a:xfrm rot="18329089" flipV="1">
            <a:off x="1297041" y="3778124"/>
            <a:ext cx="1302170" cy="522495"/>
          </a:xfrm>
          <a:prstGeom prst="rect">
            <a:avLst/>
          </a:prstGeom>
          <a:noFill/>
        </p:spPr>
      </p:pic>
      <p:sp>
        <p:nvSpPr>
          <p:cNvPr id="44" name="Rectangle 43"/>
          <p:cNvSpPr/>
          <p:nvPr/>
        </p:nvSpPr>
        <p:spPr>
          <a:xfrm>
            <a:off x="285720" y="2334276"/>
            <a:ext cx="1292077"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MSBA Drives </a:t>
            </a:r>
          </a:p>
          <a:p>
            <a:pPr algn="ctr"/>
            <a:r>
              <a:rPr lang="en-GB" sz="1400" dirty="0" smtClean="0">
                <a:effectLst>
                  <a:outerShdw blurRad="38100" dist="38100" dir="2700000" algn="tl">
                    <a:srgbClr val="000000">
                      <a:alpha val="43137"/>
                    </a:srgbClr>
                  </a:outerShdw>
                </a:effectLst>
              </a:rPr>
              <a:t>SOM Delivery</a:t>
            </a:r>
            <a:endParaRPr lang="en-GB" sz="1400" dirty="0"/>
          </a:p>
        </p:txBody>
      </p:sp>
      <p:sp>
        <p:nvSpPr>
          <p:cNvPr id="45" name="Rectangle 44"/>
          <p:cNvSpPr/>
          <p:nvPr/>
        </p:nvSpPr>
        <p:spPr>
          <a:xfrm>
            <a:off x="71407" y="3357562"/>
            <a:ext cx="1778043"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SOAMM Drives </a:t>
            </a:r>
          </a:p>
          <a:p>
            <a:pPr algn="ctr"/>
            <a:r>
              <a:rPr lang="en-GB" sz="1400" dirty="0" smtClean="0">
                <a:effectLst>
                  <a:outerShdw blurRad="38100" dist="38100" dir="2700000" algn="tl">
                    <a:srgbClr val="000000">
                      <a:alpha val="43137"/>
                    </a:srgbClr>
                  </a:outerShdw>
                </a:effectLst>
              </a:rPr>
              <a:t>SOM Customisation</a:t>
            </a:r>
            <a:endParaRPr lang="en-GB" sz="1400" dirty="0"/>
          </a:p>
        </p:txBody>
      </p:sp>
      <p:sp>
        <p:nvSpPr>
          <p:cNvPr id="48" name="Rectangle 47"/>
          <p:cNvSpPr/>
          <p:nvPr/>
        </p:nvSpPr>
        <p:spPr>
          <a:xfrm>
            <a:off x="5786447" y="2214554"/>
            <a:ext cx="1955977"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Microsoft</a:t>
            </a:r>
          </a:p>
          <a:p>
            <a:pPr algn="ctr"/>
            <a:r>
              <a:rPr lang="en-GB" sz="1400" dirty="0" smtClean="0">
                <a:effectLst>
                  <a:outerShdw blurRad="38100" dist="38100" dir="2700000" algn="tl">
                    <a:srgbClr val="000000">
                      <a:alpha val="43137"/>
                    </a:srgbClr>
                  </a:outerShdw>
                </a:effectLst>
              </a:rPr>
              <a:t>Development Platform</a:t>
            </a:r>
            <a:endParaRPr lang="en-GB" sz="1400" dirty="0"/>
          </a:p>
        </p:txBody>
      </p:sp>
      <p:sp>
        <p:nvSpPr>
          <p:cNvPr id="50" name="Rectangle 49"/>
          <p:cNvSpPr/>
          <p:nvPr/>
        </p:nvSpPr>
        <p:spPr>
          <a:xfrm>
            <a:off x="5683458" y="3786190"/>
            <a:ext cx="2246120" cy="523216"/>
          </a:xfrm>
          <a:prstGeom prst="rect">
            <a:avLst/>
          </a:prstGeom>
        </p:spPr>
        <p:txBody>
          <a:bodyPr wrap="none" lIns="91436" tIns="45718" rIns="91436" bIns="45718">
            <a:spAutoFit/>
          </a:bodyPr>
          <a:lstStyle/>
          <a:p>
            <a:pPr algn="ctr"/>
            <a:r>
              <a:rPr lang="en-GB" sz="1400" dirty="0" smtClean="0">
                <a:effectLst>
                  <a:outerShdw blurRad="38100" dist="38100" dir="2700000" algn="tl">
                    <a:srgbClr val="000000">
                      <a:alpha val="43137"/>
                    </a:srgbClr>
                  </a:outerShdw>
                </a:effectLst>
              </a:rPr>
              <a:t>Software Factories,</a:t>
            </a:r>
          </a:p>
          <a:p>
            <a:pPr algn="ctr"/>
            <a:r>
              <a:rPr lang="en-GB" sz="1400" dirty="0" smtClean="0">
                <a:effectLst>
                  <a:outerShdw blurRad="38100" dist="38100" dir="2700000" algn="tl">
                    <a:srgbClr val="000000">
                      <a:alpha val="43137"/>
                    </a:srgbClr>
                  </a:outerShdw>
                </a:effectLst>
              </a:rPr>
              <a:t>App Blocks and Guidance</a:t>
            </a:r>
            <a:endParaRPr lang="en-GB" sz="1400" dirty="0"/>
          </a:p>
        </p:txBody>
      </p:sp>
      <p:sp>
        <p:nvSpPr>
          <p:cNvPr id="53" name="Rectangle 52"/>
          <p:cNvSpPr/>
          <p:nvPr/>
        </p:nvSpPr>
        <p:spPr>
          <a:xfrm>
            <a:off x="7685482" y="472369"/>
            <a:ext cx="815600" cy="1431157"/>
          </a:xfrm>
          <a:prstGeom prst="rect">
            <a:avLst/>
          </a:prstGeom>
        </p:spPr>
        <p:txBody>
          <a:bodyPr wrap="none" lIns="91436" tIns="45718" rIns="91436" bIns="45718">
            <a:spAutoFit/>
          </a:bodyPr>
          <a:lstStyle/>
          <a:p>
            <a:pPr>
              <a:buFont typeface="Arial" pitchFamily="34" charset="0"/>
              <a:buChar char="•"/>
            </a:pPr>
            <a:r>
              <a:rPr lang="en-GB" sz="1400" dirty="0" smtClean="0">
                <a:effectLst>
                  <a:outerShdw blurRad="38100" dist="38100" dir="2700000" algn="tl">
                    <a:srgbClr val="000000">
                      <a:alpha val="43137"/>
                    </a:srgbClr>
                  </a:outerShdw>
                </a:effectLst>
              </a:rPr>
              <a:t>BizTalk</a:t>
            </a:r>
          </a:p>
          <a:p>
            <a:pPr>
              <a:buFont typeface="Arial" pitchFamily="34" charset="0"/>
              <a:buChar char="•"/>
            </a:pPr>
            <a:r>
              <a:rPr lang="en-GB" sz="1400" dirty="0" smtClean="0">
                <a:effectLst>
                  <a:outerShdw blurRad="38100" dist="38100" dir="2700000" algn="tl">
                    <a:srgbClr val="000000">
                      <a:alpha val="43137"/>
                    </a:srgbClr>
                  </a:outerShdw>
                </a:effectLst>
              </a:rPr>
              <a:t>BAM</a:t>
            </a:r>
          </a:p>
          <a:p>
            <a:pPr>
              <a:buFont typeface="Arial" pitchFamily="34" charset="0"/>
              <a:buChar char="•"/>
            </a:pPr>
            <a:r>
              <a:rPr lang="en-GB" sz="1400" dirty="0" smtClean="0">
                <a:effectLst>
                  <a:outerShdw blurRad="38100" dist="38100" dir="2700000" algn="tl">
                    <a:srgbClr val="000000">
                      <a:alpha val="43137"/>
                    </a:srgbClr>
                  </a:outerShdw>
                </a:effectLst>
              </a:rPr>
              <a:t>WF</a:t>
            </a:r>
          </a:p>
          <a:p>
            <a:pPr>
              <a:buFont typeface="Arial" pitchFamily="34" charset="0"/>
              <a:buChar char="•"/>
            </a:pPr>
            <a:r>
              <a:rPr lang="en-GB" sz="1400" dirty="0" smtClean="0">
                <a:effectLst>
                  <a:outerShdw blurRad="38100" dist="38100" dir="2700000" algn="tl">
                    <a:srgbClr val="000000">
                      <a:alpha val="43137"/>
                    </a:srgbClr>
                  </a:outerShdw>
                </a:effectLst>
              </a:rPr>
              <a:t>WCF</a:t>
            </a:r>
          </a:p>
          <a:p>
            <a:pPr>
              <a:buFont typeface="Arial" pitchFamily="34" charset="0"/>
              <a:buChar char="•"/>
            </a:pPr>
            <a:r>
              <a:rPr lang="en-GB" sz="1400" dirty="0" smtClean="0">
                <a:effectLst>
                  <a:outerShdw blurRad="38100" dist="38100" dir="2700000" algn="tl">
                    <a:srgbClr val="000000">
                      <a:alpha val="43137"/>
                    </a:srgbClr>
                  </a:outerShdw>
                </a:effectLst>
              </a:rPr>
              <a:t>SQL</a:t>
            </a:r>
          </a:p>
          <a:p>
            <a:pPr>
              <a:buFont typeface="Arial" pitchFamily="34" charset="0"/>
              <a:buChar char="•"/>
            </a:pPr>
            <a:r>
              <a:rPr lang="en-GB" sz="1400" dirty="0" smtClean="0">
                <a:effectLst>
                  <a:outerShdw blurRad="38100" dist="38100" dir="2700000" algn="tl">
                    <a:srgbClr val="000000">
                      <a:alpha val="43137"/>
                    </a:srgbClr>
                  </a:outerShdw>
                </a:effectLst>
              </a:rPr>
              <a:t>Etc.</a:t>
            </a:r>
          </a:p>
        </p:txBody>
      </p:sp>
      <p:sp>
        <p:nvSpPr>
          <p:cNvPr id="54" name="Rectangle 53"/>
          <p:cNvSpPr/>
          <p:nvPr/>
        </p:nvSpPr>
        <p:spPr>
          <a:xfrm>
            <a:off x="7572396" y="4857761"/>
            <a:ext cx="1580874" cy="954103"/>
          </a:xfrm>
          <a:prstGeom prst="rect">
            <a:avLst/>
          </a:prstGeom>
        </p:spPr>
        <p:txBody>
          <a:bodyPr wrap="none" lIns="91436" tIns="45718" rIns="91436" bIns="45718">
            <a:spAutoFit/>
          </a:bodyPr>
          <a:lstStyle/>
          <a:p>
            <a:pPr>
              <a:buFont typeface="Arial" pitchFamily="34" charset="0"/>
              <a:buChar char="•"/>
            </a:pPr>
            <a:r>
              <a:rPr lang="en-GB" sz="1400" dirty="0" smtClean="0">
                <a:effectLst>
                  <a:outerShdw blurRad="38100" dist="38100" dir="2700000" algn="tl">
                    <a:srgbClr val="000000">
                      <a:alpha val="43137"/>
                    </a:srgbClr>
                  </a:outerShdw>
                </a:effectLst>
              </a:rPr>
              <a:t>SharePoint (WF)</a:t>
            </a:r>
          </a:p>
          <a:p>
            <a:pPr>
              <a:buFont typeface="Arial" pitchFamily="34" charset="0"/>
              <a:buChar char="•"/>
            </a:pPr>
            <a:r>
              <a:rPr lang="en-GB" sz="1400" dirty="0" smtClean="0">
                <a:effectLst>
                  <a:outerShdw blurRad="38100" dist="38100" dir="2700000" algn="tl">
                    <a:srgbClr val="000000">
                      <a:alpha val="43137"/>
                    </a:srgbClr>
                  </a:outerShdw>
                </a:effectLst>
              </a:rPr>
              <a:t>Office Docs</a:t>
            </a:r>
          </a:p>
          <a:p>
            <a:pPr>
              <a:buFont typeface="Arial" pitchFamily="34" charset="0"/>
              <a:buChar char="•"/>
            </a:pPr>
            <a:r>
              <a:rPr lang="en-GB" sz="1400" dirty="0" smtClean="0">
                <a:effectLst>
                  <a:outerShdw blurRad="38100" dist="38100" dir="2700000" algn="tl">
                    <a:srgbClr val="000000">
                      <a:alpha val="43137"/>
                    </a:srgbClr>
                  </a:outerShdw>
                </a:effectLst>
              </a:rPr>
              <a:t>InfoPath </a:t>
            </a:r>
          </a:p>
          <a:p>
            <a:pPr>
              <a:buFont typeface="Arial" pitchFamily="34" charset="0"/>
              <a:buChar char="•"/>
            </a:pPr>
            <a:r>
              <a:rPr lang="en-GB" sz="1400" dirty="0" smtClean="0">
                <a:effectLst>
                  <a:outerShdw blurRad="38100" dist="38100" dir="2700000" algn="tl">
                    <a:srgbClr val="000000">
                      <a:alpha val="43137"/>
                    </a:srgbClr>
                  </a:outerShdw>
                </a:effectLst>
              </a:rPr>
              <a:t>Etc.</a:t>
            </a:r>
          </a:p>
        </p:txBody>
      </p:sp>
      <p:sp>
        <p:nvSpPr>
          <p:cNvPr id="55" name="Rectangle 54"/>
          <p:cNvSpPr/>
          <p:nvPr/>
        </p:nvSpPr>
        <p:spPr>
          <a:xfrm>
            <a:off x="7689578" y="2688078"/>
            <a:ext cx="1311569" cy="1169547"/>
          </a:xfrm>
          <a:prstGeom prst="rect">
            <a:avLst/>
          </a:prstGeom>
        </p:spPr>
        <p:txBody>
          <a:bodyPr wrap="none" lIns="91436" tIns="45718" rIns="91436" bIns="45718">
            <a:spAutoFit/>
          </a:bodyPr>
          <a:lstStyle/>
          <a:p>
            <a:pPr>
              <a:buFont typeface="Arial" pitchFamily="34" charset="0"/>
              <a:buChar char="•"/>
            </a:pPr>
            <a:r>
              <a:rPr lang="en-GB" sz="1400" dirty="0" smtClean="0">
                <a:effectLst>
                  <a:outerShdw blurRad="38100" dist="38100" dir="2700000" algn="tl">
                    <a:srgbClr val="000000">
                      <a:alpha val="43137"/>
                    </a:srgbClr>
                  </a:outerShdw>
                </a:effectLst>
              </a:rPr>
              <a:t>Source Code</a:t>
            </a:r>
          </a:p>
          <a:p>
            <a:pPr>
              <a:buFont typeface="Arial" pitchFamily="34" charset="0"/>
              <a:buChar char="•"/>
            </a:pPr>
            <a:r>
              <a:rPr lang="en-GB" sz="1400" dirty="0" smtClean="0">
                <a:effectLst>
                  <a:outerShdw blurRad="38100" dist="38100" dir="2700000" algn="tl">
                    <a:srgbClr val="000000">
                      <a:alpha val="43137"/>
                    </a:srgbClr>
                  </a:outerShdw>
                </a:effectLst>
              </a:rPr>
              <a:t>Configuration</a:t>
            </a:r>
          </a:p>
          <a:p>
            <a:pPr>
              <a:buFont typeface="Arial" pitchFamily="34" charset="0"/>
              <a:buChar char="•"/>
            </a:pPr>
            <a:r>
              <a:rPr lang="en-GB" sz="1400" dirty="0" smtClean="0">
                <a:effectLst>
                  <a:outerShdw blurRad="38100" dist="38100" dir="2700000" algn="tl">
                    <a:srgbClr val="000000">
                      <a:alpha val="43137"/>
                    </a:srgbClr>
                  </a:outerShdw>
                </a:effectLst>
              </a:rPr>
              <a:t>WCF Factory</a:t>
            </a:r>
          </a:p>
          <a:p>
            <a:pPr>
              <a:buFont typeface="Arial" pitchFamily="34" charset="0"/>
              <a:buChar char="•"/>
            </a:pPr>
            <a:r>
              <a:rPr lang="en-GB" sz="1400" dirty="0" err="1" smtClean="0">
                <a:effectLst>
                  <a:outerShdw blurRad="38100" dist="38100" dir="2700000" algn="tl">
                    <a:srgbClr val="000000">
                      <a:alpha val="43137"/>
                    </a:srgbClr>
                  </a:outerShdw>
                </a:effectLst>
              </a:rPr>
              <a:t>EntLib</a:t>
            </a:r>
            <a:endParaRPr lang="en-GB" sz="1400" dirty="0" smtClean="0">
              <a:effectLst>
                <a:outerShdw blurRad="38100" dist="38100" dir="2700000" algn="tl">
                  <a:srgbClr val="000000">
                    <a:alpha val="43137"/>
                  </a:srgbClr>
                </a:outerShdw>
              </a:effectLst>
            </a:endParaRPr>
          </a:p>
          <a:p>
            <a:pPr>
              <a:buFont typeface="Arial" pitchFamily="34" charset="0"/>
              <a:buChar char="•"/>
            </a:pPr>
            <a:r>
              <a:rPr lang="en-GB" sz="1400" dirty="0" smtClean="0">
                <a:effectLst>
                  <a:outerShdw blurRad="38100" dist="38100" dir="2700000" algn="tl">
                    <a:srgbClr val="000000">
                      <a:alpha val="43137"/>
                    </a:srgbClr>
                  </a:outerShdw>
                </a:effectLst>
              </a:rPr>
              <a:t>Etc.</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fontAlgn="auto" hangingPunct="1">
              <a:spcAft>
                <a:spcPts val="0"/>
              </a:spcAft>
              <a:defRPr/>
            </a:pPr>
            <a:r>
              <a:rPr lang="en-US" dirty="0" smtClean="0"/>
              <a:t>Service Development</a:t>
            </a:r>
            <a:endParaRPr lang="en-US" dirty="0"/>
          </a:p>
        </p:txBody>
      </p:sp>
      <p:sp>
        <p:nvSpPr>
          <p:cNvPr id="265219" name="Rectangle 3"/>
          <p:cNvSpPr>
            <a:spLocks noGrp="1" noChangeArrowheads="1"/>
          </p:cNvSpPr>
          <p:nvPr>
            <p:ph type="body" idx="4294967295"/>
          </p:nvPr>
        </p:nvSpPr>
        <p:spPr>
          <a:xfrm>
            <a:off x="418114" y="1170042"/>
            <a:ext cx="8410575" cy="5230813"/>
          </a:xfrm>
        </p:spPr>
        <p:txBody>
          <a:bodyPr>
            <a:normAutofit/>
          </a:bodyPr>
          <a:lstStyle/>
          <a:p>
            <a:pPr marL="420624" indent="-384048" eaLnBrk="1" fontAlgn="auto" hangingPunct="1">
              <a:spcAft>
                <a:spcPts val="0"/>
              </a:spcAft>
              <a:defRPr/>
            </a:pPr>
            <a:r>
              <a:rPr lang="en-US" sz="3200" dirty="0" smtClean="0"/>
              <a:t>Once services or capabilities have been identified – service development </a:t>
            </a:r>
          </a:p>
          <a:p>
            <a:pPr marL="420624" indent="-384048" eaLnBrk="1" fontAlgn="auto" hangingPunct="1">
              <a:spcAft>
                <a:spcPts val="0"/>
              </a:spcAft>
              <a:defRPr/>
            </a:pPr>
            <a:r>
              <a:rPr lang="en-US" sz="3200" dirty="0" smtClean="0"/>
              <a:t>Lots of challenges</a:t>
            </a:r>
          </a:p>
          <a:p>
            <a:pPr marL="723837" lvl="1" indent="-384048" eaLnBrk="1" fontAlgn="auto" hangingPunct="1">
              <a:spcAft>
                <a:spcPts val="0"/>
              </a:spcAft>
              <a:defRPr/>
            </a:pPr>
            <a:r>
              <a:rPr lang="en-US" sz="2800" dirty="0" smtClean="0"/>
              <a:t>Service versioning</a:t>
            </a:r>
          </a:p>
          <a:p>
            <a:pPr marL="723837" lvl="1" indent="-384048" eaLnBrk="1" fontAlgn="auto" hangingPunct="1">
              <a:spcAft>
                <a:spcPts val="0"/>
              </a:spcAft>
              <a:defRPr/>
            </a:pPr>
            <a:r>
              <a:rPr lang="en-US" sz="2800" dirty="0" smtClean="0"/>
              <a:t>Change management</a:t>
            </a:r>
          </a:p>
          <a:p>
            <a:pPr marL="723837" lvl="1" indent="-384048" eaLnBrk="1" fontAlgn="auto" hangingPunct="1">
              <a:spcAft>
                <a:spcPts val="0"/>
              </a:spcAft>
              <a:defRPr/>
            </a:pPr>
            <a:r>
              <a:rPr lang="en-US" sz="2800" dirty="0" smtClean="0"/>
              <a:t>Multiple roles engaged / collaboration</a:t>
            </a:r>
          </a:p>
          <a:p>
            <a:pPr marL="723837" lvl="1" indent="-384048" eaLnBrk="1" fontAlgn="auto" hangingPunct="1">
              <a:spcAft>
                <a:spcPts val="0"/>
              </a:spcAft>
              <a:defRPr/>
            </a:pPr>
            <a:r>
              <a:rPr lang="en-US" sz="2800" dirty="0" smtClean="0"/>
              <a:t>Transparency</a:t>
            </a:r>
          </a:p>
          <a:p>
            <a:pPr marL="420624" indent="-384048" eaLnBrk="1" fontAlgn="auto" hangingPunct="1">
              <a:spcAft>
                <a:spcPts val="0"/>
              </a:spcAft>
              <a:defRPr/>
            </a:pPr>
            <a:r>
              <a:rPr lang="en-US" sz="3200" dirty="0" smtClean="0"/>
              <a:t>Visual Studio Team System</a:t>
            </a:r>
          </a:p>
          <a:p>
            <a:pPr marL="723837" lvl="1" indent="-384048" eaLnBrk="1" fontAlgn="auto" hangingPunct="1">
              <a:spcAft>
                <a:spcPts val="0"/>
              </a:spcAft>
              <a:defRPr/>
            </a:pPr>
            <a:endParaRPr lang="en-US" sz="2800" dirty="0" smtClean="0"/>
          </a:p>
          <a:p>
            <a:pPr marL="723837" lvl="1" indent="-384048" eaLnBrk="1" fontAlgn="auto" hangingPunct="1">
              <a:spcAft>
                <a:spcPts val="0"/>
              </a:spcAft>
              <a:defRPr/>
            </a:pPr>
            <a:endParaRPr lang="en-US" sz="2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1" descr="starburst blue light burst"/>
          <p:cNvPicPr>
            <a:picLocks noChangeAspect="1" noChangeArrowheads="1"/>
          </p:cNvPicPr>
          <p:nvPr/>
        </p:nvPicPr>
        <p:blipFill>
          <a:blip r:embed="rId3"/>
          <a:srcRect/>
          <a:stretch>
            <a:fillRect/>
          </a:stretch>
        </p:blipFill>
        <p:spPr bwMode="auto">
          <a:xfrm>
            <a:off x="838200" y="1295400"/>
            <a:ext cx="7467600" cy="5819775"/>
          </a:xfrm>
          <a:prstGeom prst="rect">
            <a:avLst/>
          </a:prstGeom>
          <a:noFill/>
          <a:ln w="9525">
            <a:noFill/>
            <a:miter lim="800000"/>
            <a:headEnd/>
            <a:tailEnd/>
          </a:ln>
        </p:spPr>
      </p:pic>
      <p:pic>
        <p:nvPicPr>
          <p:cNvPr id="29699" name="Picture 74" descr="6-00208_Oval_Gray"/>
          <p:cNvPicPr>
            <a:picLocks noChangeAspect="1" noChangeArrowheads="1"/>
          </p:cNvPicPr>
          <p:nvPr/>
        </p:nvPicPr>
        <p:blipFill>
          <a:blip r:embed="rId4"/>
          <a:srcRect/>
          <a:stretch>
            <a:fillRect/>
          </a:stretch>
        </p:blipFill>
        <p:spPr bwMode="auto">
          <a:xfrm>
            <a:off x="2133600" y="2667000"/>
            <a:ext cx="4876800" cy="3200400"/>
          </a:xfrm>
          <a:prstGeom prst="rect">
            <a:avLst/>
          </a:prstGeom>
          <a:noFill/>
          <a:ln w="9525">
            <a:noFill/>
            <a:miter lim="800000"/>
            <a:headEnd/>
            <a:tailEnd/>
          </a:ln>
        </p:spPr>
      </p:pic>
      <p:sp>
        <p:nvSpPr>
          <p:cNvPr id="147563" name="Rectangle 107"/>
          <p:cNvSpPr>
            <a:spLocks noGrp="1" noChangeArrowheads="1"/>
          </p:cNvSpPr>
          <p:nvPr>
            <p:ph type="title" idx="4294967295"/>
          </p:nvPr>
        </p:nvSpPr>
        <p:spPr>
          <a:xfrm>
            <a:off x="381000" y="228600"/>
            <a:ext cx="8763000" cy="1107996"/>
          </a:xfrm>
        </p:spPr>
        <p:txBody>
          <a:bodyPr lIns="91440" tIns="45720" rIns="91440" bIns="45720" numCol="1" anchor="t" anchorCtr="0">
            <a:prstTxWarp prst="textNoShape">
              <a:avLst/>
            </a:prstTxWarp>
            <a:spAutoFit/>
          </a:bodyPr>
          <a:lstStyle/>
          <a:p>
            <a:pPr eaLnBrk="1" fontAlgn="auto" hangingPunct="1">
              <a:spcAft>
                <a:spcPts val="0"/>
              </a:spcAft>
              <a:defRPr/>
            </a:pPr>
            <a:r>
              <a:rPr lang="en-US" sz="4000" dirty="0"/>
              <a:t>Visual Studio Team System</a:t>
            </a:r>
            <a:br>
              <a:rPr lang="en-US" sz="4000" dirty="0"/>
            </a:br>
            <a:r>
              <a:rPr lang="en-US" sz="2600" dirty="0" smtClean="0">
                <a:solidFill>
                  <a:schemeClr val="accent1"/>
                </a:solidFill>
              </a:rPr>
              <a:t>Design time governance comprehensive support</a:t>
            </a:r>
            <a:endParaRPr lang="en-US" sz="2600" dirty="0">
              <a:solidFill>
                <a:schemeClr val="accent1"/>
              </a:solidFill>
            </a:endParaRPr>
          </a:p>
        </p:txBody>
      </p:sp>
      <p:grpSp>
        <p:nvGrpSpPr>
          <p:cNvPr id="2" name="Group 32"/>
          <p:cNvGrpSpPr>
            <a:grpSpLocks/>
          </p:cNvGrpSpPr>
          <p:nvPr/>
        </p:nvGrpSpPr>
        <p:grpSpPr bwMode="auto">
          <a:xfrm>
            <a:off x="0" y="922338"/>
            <a:ext cx="9144000" cy="3581400"/>
            <a:chOff x="0" y="922283"/>
            <a:chExt cx="9144000" cy="3581400"/>
          </a:xfrm>
        </p:grpSpPr>
        <p:pic>
          <p:nvPicPr>
            <p:cNvPr id="29709" name="Picture 90" descr="binary fan"/>
            <p:cNvPicPr>
              <a:picLocks noChangeAspect="1" noChangeArrowheads="1"/>
            </p:cNvPicPr>
            <p:nvPr/>
          </p:nvPicPr>
          <p:blipFill>
            <a:blip r:embed="rId5"/>
            <a:srcRect l="6487" r="7027" b="7843"/>
            <a:stretch>
              <a:fillRect/>
            </a:stretch>
          </p:blipFill>
          <p:spPr bwMode="auto">
            <a:xfrm>
              <a:off x="0" y="922283"/>
              <a:ext cx="9144000" cy="3581400"/>
            </a:xfrm>
            <a:prstGeom prst="rect">
              <a:avLst/>
            </a:prstGeom>
            <a:noFill/>
            <a:ln w="9525">
              <a:noFill/>
              <a:miter lim="800000"/>
              <a:headEnd/>
              <a:tailEnd/>
            </a:ln>
          </p:spPr>
        </p:pic>
        <p:sp>
          <p:nvSpPr>
            <p:cNvPr id="147502" name="Text Box 46"/>
            <p:cNvSpPr txBox="1">
              <a:spLocks noChangeArrowheads="1"/>
            </p:cNvSpPr>
            <p:nvPr/>
          </p:nvSpPr>
          <p:spPr bwMode="auto">
            <a:xfrm>
              <a:off x="6889750" y="2852683"/>
              <a:ext cx="760413" cy="336550"/>
            </a:xfrm>
            <a:prstGeom prst="rect">
              <a:avLst/>
            </a:prstGeom>
            <a:noFill/>
            <a:ln w="12700" algn="ctr">
              <a:noFill/>
              <a:miter lim="800000"/>
              <a:headEnd/>
              <a:tailEnd/>
            </a:ln>
            <a:effectLst/>
          </p:spPr>
          <p:txBody>
            <a:bodyPr wrap="none">
              <a:spAutoFit/>
            </a:bodyPr>
            <a:lstStyle/>
            <a:p>
              <a:pPr algn="ctr">
                <a:defRPr/>
              </a:pPr>
              <a:r>
                <a:rPr lang="en-US" sz="1600" dirty="0">
                  <a:effectLst>
                    <a:outerShdw blurRad="38100" dist="38100" dir="2700000" algn="tl">
                      <a:srgbClr val="000000"/>
                    </a:outerShdw>
                  </a:effectLst>
                  <a:latin typeface="Segoe Semibold" pitchFamily="34" charset="0"/>
                  <a:cs typeface="+mn-cs"/>
                </a:rPr>
                <a:t>Tester</a:t>
              </a:r>
            </a:p>
          </p:txBody>
        </p:sp>
        <p:pic>
          <p:nvPicPr>
            <p:cNvPr id="29711" name="Picture 47" descr="Office woman laptop smiling"/>
            <p:cNvPicPr>
              <a:picLocks noChangeAspect="1" noChangeArrowheads="1"/>
            </p:cNvPicPr>
            <p:nvPr/>
          </p:nvPicPr>
          <p:blipFill>
            <a:blip r:embed="rId6"/>
            <a:srcRect/>
            <a:stretch>
              <a:fillRect/>
            </a:stretch>
          </p:blipFill>
          <p:spPr bwMode="auto">
            <a:xfrm>
              <a:off x="6818532" y="1896898"/>
              <a:ext cx="846137" cy="1049338"/>
            </a:xfrm>
            <a:prstGeom prst="rect">
              <a:avLst/>
            </a:prstGeom>
            <a:noFill/>
            <a:ln w="9525">
              <a:noFill/>
              <a:miter lim="800000"/>
              <a:headEnd/>
              <a:tailEnd/>
            </a:ln>
          </p:spPr>
        </p:pic>
        <p:pic>
          <p:nvPicPr>
            <p:cNvPr id="29712" name="Picture 48" descr="IT Work people work working tech technical "/>
            <p:cNvPicPr>
              <a:picLocks noChangeAspect="1" noChangeArrowheads="1"/>
            </p:cNvPicPr>
            <p:nvPr/>
          </p:nvPicPr>
          <p:blipFill>
            <a:blip r:embed="rId7"/>
            <a:srcRect/>
            <a:stretch>
              <a:fillRect/>
            </a:stretch>
          </p:blipFill>
          <p:spPr bwMode="auto">
            <a:xfrm>
              <a:off x="212834" y="2648607"/>
              <a:ext cx="1295400" cy="860425"/>
            </a:xfrm>
            <a:prstGeom prst="rect">
              <a:avLst/>
            </a:prstGeom>
            <a:noFill/>
            <a:ln w="9525">
              <a:noFill/>
              <a:miter lim="800000"/>
              <a:headEnd/>
              <a:tailEnd/>
            </a:ln>
          </p:spPr>
        </p:pic>
        <p:sp>
          <p:nvSpPr>
            <p:cNvPr id="147505" name="Text Box 49"/>
            <p:cNvSpPr txBox="1">
              <a:spLocks noChangeArrowheads="1"/>
            </p:cNvSpPr>
            <p:nvPr/>
          </p:nvSpPr>
          <p:spPr bwMode="auto">
            <a:xfrm>
              <a:off x="4038600" y="2482795"/>
              <a:ext cx="1108075" cy="336550"/>
            </a:xfrm>
            <a:prstGeom prst="rect">
              <a:avLst/>
            </a:prstGeom>
            <a:noFill/>
            <a:ln w="12700" algn="ctr">
              <a:noFill/>
              <a:miter lim="800000"/>
              <a:headEnd/>
              <a:tailEnd/>
            </a:ln>
            <a:effectLst/>
          </p:spPr>
          <p:txBody>
            <a:bodyPr wrap="none">
              <a:spAutoFit/>
            </a:bodyPr>
            <a:lstStyle/>
            <a:p>
              <a:pPr algn="ctr">
                <a:defRPr/>
              </a:pPr>
              <a:r>
                <a:rPr lang="en-US" sz="1600">
                  <a:effectLst>
                    <a:outerShdw blurRad="38100" dist="38100" dir="2700000" algn="tl">
                      <a:srgbClr val="000000"/>
                    </a:outerShdw>
                  </a:effectLst>
                  <a:latin typeface="Segoe Semibold" pitchFamily="34" charset="0"/>
                  <a:cs typeface="+mn-cs"/>
                </a:rPr>
                <a:t>Developer</a:t>
              </a:r>
            </a:p>
          </p:txBody>
        </p:sp>
        <p:pic>
          <p:nvPicPr>
            <p:cNvPr id="29714" name="Picture 50" descr="MSD Developer Chad man desk laptop working smiling harware looking down"/>
            <p:cNvPicPr>
              <a:picLocks noChangeAspect="1" noChangeArrowheads="1"/>
            </p:cNvPicPr>
            <p:nvPr/>
          </p:nvPicPr>
          <p:blipFill>
            <a:blip r:embed="rId8"/>
            <a:srcRect/>
            <a:stretch>
              <a:fillRect/>
            </a:stretch>
          </p:blipFill>
          <p:spPr bwMode="auto">
            <a:xfrm>
              <a:off x="4177862" y="1423933"/>
              <a:ext cx="1066800" cy="862013"/>
            </a:xfrm>
            <a:prstGeom prst="rect">
              <a:avLst/>
            </a:prstGeom>
            <a:noFill/>
            <a:ln w="9525">
              <a:noFill/>
              <a:miter lim="800000"/>
              <a:headEnd/>
              <a:tailEnd/>
            </a:ln>
          </p:spPr>
        </p:pic>
        <p:pic>
          <p:nvPicPr>
            <p:cNvPr id="29715" name="Picture 51" descr="Office man laptop alone"/>
            <p:cNvPicPr>
              <a:picLocks noChangeAspect="1" noChangeArrowheads="1"/>
            </p:cNvPicPr>
            <p:nvPr/>
          </p:nvPicPr>
          <p:blipFill>
            <a:blip r:embed="rId9"/>
            <a:srcRect/>
            <a:stretch>
              <a:fillRect/>
            </a:stretch>
          </p:blipFill>
          <p:spPr bwMode="auto">
            <a:xfrm>
              <a:off x="1571297" y="1907574"/>
              <a:ext cx="842963" cy="965200"/>
            </a:xfrm>
            <a:prstGeom prst="rect">
              <a:avLst/>
            </a:prstGeom>
            <a:noFill/>
            <a:ln w="9525">
              <a:noFill/>
              <a:miter lim="800000"/>
              <a:headEnd/>
              <a:tailEnd/>
            </a:ln>
          </p:spPr>
        </p:pic>
        <p:sp>
          <p:nvSpPr>
            <p:cNvPr id="147508" name="Text Box 52"/>
            <p:cNvSpPr txBox="1">
              <a:spLocks noChangeArrowheads="1"/>
            </p:cNvSpPr>
            <p:nvPr/>
          </p:nvSpPr>
          <p:spPr bwMode="auto">
            <a:xfrm>
              <a:off x="1692275" y="3040008"/>
              <a:ext cx="974725" cy="312737"/>
            </a:xfrm>
            <a:prstGeom prst="rect">
              <a:avLst/>
            </a:prstGeom>
            <a:noFill/>
            <a:ln w="12700" algn="ctr">
              <a:noFill/>
              <a:miter lim="800000"/>
              <a:headEnd/>
              <a:tailEnd/>
            </a:ln>
            <a:effectLst/>
          </p:spPr>
          <p:txBody>
            <a:bodyPr wrap="none">
              <a:spAutoFit/>
            </a:bodyPr>
            <a:lstStyle/>
            <a:p>
              <a:pPr algn="ctr">
                <a:lnSpc>
                  <a:spcPct val="90000"/>
                </a:lnSpc>
                <a:defRPr/>
              </a:pPr>
              <a:r>
                <a:rPr lang="en-US" sz="1600">
                  <a:effectLst>
                    <a:outerShdw blurRad="38100" dist="38100" dir="2700000" algn="tl">
                      <a:srgbClr val="000000"/>
                    </a:outerShdw>
                  </a:effectLst>
                  <a:latin typeface="Segoe Semibold" pitchFamily="34" charset="0"/>
                  <a:cs typeface="+mn-cs"/>
                </a:rPr>
                <a:t>Architect</a:t>
              </a:r>
            </a:p>
          </p:txBody>
        </p:sp>
        <p:sp>
          <p:nvSpPr>
            <p:cNvPr id="147509" name="Text Box 53"/>
            <p:cNvSpPr txBox="1">
              <a:spLocks noChangeArrowheads="1"/>
            </p:cNvSpPr>
            <p:nvPr/>
          </p:nvSpPr>
          <p:spPr bwMode="auto">
            <a:xfrm>
              <a:off x="7975600" y="3595633"/>
              <a:ext cx="1168400" cy="533400"/>
            </a:xfrm>
            <a:prstGeom prst="rect">
              <a:avLst/>
            </a:prstGeom>
            <a:noFill/>
            <a:ln w="12700" algn="ctr">
              <a:noFill/>
              <a:miter lim="800000"/>
              <a:headEnd/>
              <a:tailEnd/>
            </a:ln>
            <a:effectLst/>
          </p:spPr>
          <p:txBody>
            <a:bodyPr wrap="none">
              <a:spAutoFit/>
            </a:bodyPr>
            <a:lstStyle/>
            <a:p>
              <a:pPr algn="ctr">
                <a:lnSpc>
                  <a:spcPct val="90000"/>
                </a:lnSpc>
                <a:defRPr/>
              </a:pPr>
              <a:r>
                <a:rPr lang="en-US" sz="1600">
                  <a:effectLst>
                    <a:outerShdw blurRad="38100" dist="38100" dir="2700000" algn="tl">
                      <a:srgbClr val="000000"/>
                    </a:outerShdw>
                  </a:effectLst>
                  <a:latin typeface="Segoe Semibold" pitchFamily="34" charset="0"/>
                  <a:cs typeface="+mn-cs"/>
                </a:rPr>
                <a:t>IT / Project</a:t>
              </a:r>
              <a:br>
                <a:rPr lang="en-US" sz="1600">
                  <a:effectLst>
                    <a:outerShdw blurRad="38100" dist="38100" dir="2700000" algn="tl">
                      <a:srgbClr val="000000"/>
                    </a:outerShdw>
                  </a:effectLst>
                  <a:latin typeface="Segoe Semibold" pitchFamily="34" charset="0"/>
                  <a:cs typeface="+mn-cs"/>
                </a:rPr>
              </a:br>
              <a:r>
                <a:rPr lang="en-US" sz="1600">
                  <a:effectLst>
                    <a:outerShdw blurRad="38100" dist="38100" dir="2700000" algn="tl">
                      <a:srgbClr val="000000"/>
                    </a:outerShdw>
                  </a:effectLst>
                  <a:latin typeface="Segoe Semibold" pitchFamily="34" charset="0"/>
                  <a:cs typeface="+mn-cs"/>
                </a:rPr>
                <a:t>Manager</a:t>
              </a:r>
            </a:p>
          </p:txBody>
        </p:sp>
        <p:pic>
          <p:nvPicPr>
            <p:cNvPr id="29718" name="Picture 54" descr="MBS Supply chain SCM Manufacturing Man on phone with pocket pc"/>
            <p:cNvPicPr>
              <a:picLocks noChangeAspect="1" noChangeArrowheads="1"/>
            </p:cNvPicPr>
            <p:nvPr/>
          </p:nvPicPr>
          <p:blipFill>
            <a:blip r:embed="rId10"/>
            <a:srcRect/>
            <a:stretch>
              <a:fillRect/>
            </a:stretch>
          </p:blipFill>
          <p:spPr bwMode="auto">
            <a:xfrm>
              <a:off x="7806395" y="2351690"/>
              <a:ext cx="1143000" cy="976313"/>
            </a:xfrm>
            <a:prstGeom prst="rect">
              <a:avLst/>
            </a:prstGeom>
            <a:noFill/>
            <a:ln w="9525">
              <a:noFill/>
              <a:miter lim="800000"/>
              <a:headEnd/>
              <a:tailEnd/>
            </a:ln>
          </p:spPr>
        </p:pic>
        <p:sp>
          <p:nvSpPr>
            <p:cNvPr id="147511" name="Text Box 55"/>
            <p:cNvSpPr txBox="1">
              <a:spLocks noChangeArrowheads="1"/>
            </p:cNvSpPr>
            <p:nvPr/>
          </p:nvSpPr>
          <p:spPr bwMode="auto">
            <a:xfrm>
              <a:off x="304800" y="3498795"/>
              <a:ext cx="1006475" cy="533400"/>
            </a:xfrm>
            <a:prstGeom prst="rect">
              <a:avLst/>
            </a:prstGeom>
            <a:noFill/>
            <a:ln w="12700" algn="ctr">
              <a:noFill/>
              <a:miter lim="800000"/>
              <a:headEnd/>
              <a:tailEnd/>
            </a:ln>
            <a:effectLst/>
          </p:spPr>
          <p:txBody>
            <a:bodyPr wrap="none">
              <a:spAutoFit/>
            </a:bodyPr>
            <a:lstStyle/>
            <a:p>
              <a:pPr algn="ctr">
                <a:lnSpc>
                  <a:spcPct val="90000"/>
                </a:lnSpc>
                <a:defRPr/>
              </a:pPr>
              <a:r>
                <a:rPr lang="en-US" sz="1600">
                  <a:effectLst>
                    <a:outerShdw blurRad="38100" dist="38100" dir="2700000" algn="tl">
                      <a:srgbClr val="000000"/>
                    </a:outerShdw>
                  </a:effectLst>
                  <a:latin typeface="Segoe Semibold" pitchFamily="34" charset="0"/>
                  <a:cs typeface="+mn-cs"/>
                </a:rPr>
                <a:t>Business</a:t>
              </a:r>
            </a:p>
            <a:p>
              <a:pPr algn="ctr">
                <a:lnSpc>
                  <a:spcPct val="90000"/>
                </a:lnSpc>
                <a:defRPr/>
              </a:pPr>
              <a:r>
                <a:rPr lang="en-US" sz="1600">
                  <a:effectLst>
                    <a:outerShdw blurRad="38100" dist="38100" dir="2700000" algn="tl">
                      <a:srgbClr val="000000"/>
                    </a:outerShdw>
                  </a:effectLst>
                  <a:latin typeface="Segoe Semibold" pitchFamily="34" charset="0"/>
                  <a:cs typeface="+mn-cs"/>
                </a:rPr>
                <a:t>Analyst</a:t>
              </a:r>
            </a:p>
          </p:txBody>
        </p:sp>
        <p:pic>
          <p:nvPicPr>
            <p:cNvPr id="29720" name="Picture 60" descr="man looking intensly working study"/>
            <p:cNvPicPr>
              <a:picLocks noChangeAspect="1" noChangeArrowheads="1"/>
            </p:cNvPicPr>
            <p:nvPr/>
          </p:nvPicPr>
          <p:blipFill>
            <a:blip r:embed="rId11"/>
            <a:srcRect/>
            <a:stretch>
              <a:fillRect/>
            </a:stretch>
          </p:blipFill>
          <p:spPr bwMode="auto">
            <a:xfrm>
              <a:off x="5486400" y="1594944"/>
              <a:ext cx="760413" cy="762000"/>
            </a:xfrm>
            <a:prstGeom prst="rect">
              <a:avLst/>
            </a:prstGeom>
            <a:noFill/>
            <a:ln w="9525">
              <a:noFill/>
              <a:miter lim="800000"/>
              <a:headEnd/>
              <a:tailEnd/>
            </a:ln>
          </p:spPr>
        </p:pic>
        <p:sp>
          <p:nvSpPr>
            <p:cNvPr id="147517" name="Text Box 61"/>
            <p:cNvSpPr txBox="1">
              <a:spLocks noChangeArrowheads="1"/>
            </p:cNvSpPr>
            <p:nvPr/>
          </p:nvSpPr>
          <p:spPr bwMode="auto">
            <a:xfrm>
              <a:off x="5073650" y="2322458"/>
              <a:ext cx="1646238" cy="533400"/>
            </a:xfrm>
            <a:prstGeom prst="rect">
              <a:avLst/>
            </a:prstGeom>
            <a:noFill/>
            <a:ln w="12700" algn="ctr">
              <a:noFill/>
              <a:miter lim="800000"/>
              <a:headEnd/>
              <a:tailEnd/>
            </a:ln>
            <a:effectLst/>
          </p:spPr>
          <p:txBody>
            <a:bodyPr>
              <a:spAutoFit/>
            </a:bodyPr>
            <a:lstStyle/>
            <a:p>
              <a:pPr algn="ctr">
                <a:lnSpc>
                  <a:spcPct val="90000"/>
                </a:lnSpc>
                <a:spcBef>
                  <a:spcPct val="30000"/>
                </a:spcBef>
                <a:defRPr/>
              </a:pPr>
              <a:r>
                <a:rPr lang="en-US" sz="1600" dirty="0">
                  <a:effectLst>
                    <a:outerShdw blurRad="38100" dist="38100" dir="2700000" algn="tl">
                      <a:srgbClr val="000000"/>
                    </a:outerShdw>
                  </a:effectLst>
                  <a:latin typeface="Segoe Semibold" pitchFamily="34" charset="0"/>
                  <a:cs typeface="+mn-cs"/>
                </a:rPr>
                <a:t>Database Professional</a:t>
              </a:r>
            </a:p>
          </p:txBody>
        </p:sp>
        <p:pic>
          <p:nvPicPr>
            <p:cNvPr id="29722" name="Picture 62" descr="MCE Media Center woman my pictures home T1 UI"/>
            <p:cNvPicPr>
              <a:picLocks noChangeAspect="1" noChangeArrowheads="1"/>
            </p:cNvPicPr>
            <p:nvPr/>
          </p:nvPicPr>
          <p:blipFill>
            <a:blip r:embed="rId12"/>
            <a:srcRect/>
            <a:stretch>
              <a:fillRect/>
            </a:stretch>
          </p:blipFill>
          <p:spPr bwMode="auto">
            <a:xfrm>
              <a:off x="2714297" y="1594945"/>
              <a:ext cx="990600" cy="784225"/>
            </a:xfrm>
            <a:prstGeom prst="rect">
              <a:avLst/>
            </a:prstGeom>
            <a:noFill/>
            <a:ln w="9525">
              <a:noFill/>
              <a:miter lim="800000"/>
              <a:headEnd/>
              <a:tailEnd/>
            </a:ln>
          </p:spPr>
        </p:pic>
        <p:sp>
          <p:nvSpPr>
            <p:cNvPr id="147519" name="Text Box 63"/>
            <p:cNvSpPr txBox="1">
              <a:spLocks noChangeArrowheads="1"/>
            </p:cNvSpPr>
            <p:nvPr/>
          </p:nvSpPr>
          <p:spPr bwMode="auto">
            <a:xfrm>
              <a:off x="2743200" y="2608208"/>
              <a:ext cx="995363" cy="312737"/>
            </a:xfrm>
            <a:prstGeom prst="rect">
              <a:avLst/>
            </a:prstGeom>
            <a:noFill/>
            <a:ln w="12700" algn="ctr">
              <a:noFill/>
              <a:miter lim="800000"/>
              <a:headEnd/>
              <a:tailEnd/>
            </a:ln>
            <a:effectLst/>
          </p:spPr>
          <p:txBody>
            <a:bodyPr wrap="none">
              <a:spAutoFit/>
            </a:bodyPr>
            <a:lstStyle/>
            <a:p>
              <a:pPr algn="ctr">
                <a:lnSpc>
                  <a:spcPct val="90000"/>
                </a:lnSpc>
                <a:spcBef>
                  <a:spcPct val="30000"/>
                </a:spcBef>
                <a:defRPr/>
              </a:pPr>
              <a:r>
                <a:rPr lang="en-US" sz="1600">
                  <a:effectLst>
                    <a:outerShdw blurRad="38100" dist="38100" dir="2700000" algn="tl">
                      <a:srgbClr val="000000"/>
                    </a:outerShdw>
                  </a:effectLst>
                  <a:latin typeface="Segoe Semibold" pitchFamily="34" charset="0"/>
                  <a:cs typeface="+mn-cs"/>
                </a:rPr>
                <a:t>Designer</a:t>
              </a:r>
            </a:p>
          </p:txBody>
        </p:sp>
      </p:grpSp>
      <p:sp>
        <p:nvSpPr>
          <p:cNvPr id="147524" name="Rectangle 68"/>
          <p:cNvSpPr>
            <a:spLocks noChangeArrowheads="1"/>
          </p:cNvSpPr>
          <p:nvPr/>
        </p:nvSpPr>
        <p:spPr bwMode="auto">
          <a:xfrm>
            <a:off x="6479912" y="3367458"/>
            <a:ext cx="990600" cy="639763"/>
          </a:xfrm>
          <a:prstGeom prst="rect">
            <a:avLst/>
          </a:prstGeom>
          <a:noFill/>
          <a:ln w="9525">
            <a:noFill/>
            <a:miter lim="800000"/>
            <a:headEnd/>
            <a:tailEnd/>
          </a:ln>
          <a:effectLst/>
        </p:spPr>
        <p:txBody>
          <a:bodyPr wrap="none" anchor="ctr">
            <a:spAutoFit/>
          </a:bodyPr>
          <a:lstStyle/>
          <a:p>
            <a:pPr algn="ctr">
              <a:defRPr/>
            </a:pPr>
            <a:r>
              <a:rPr lang="en-US" sz="2000" b="1" dirty="0">
                <a:effectLst>
                  <a:outerShdw blurRad="38100" dist="38100" dir="2700000" algn="tl">
                    <a:srgbClr val="000000"/>
                  </a:outerShdw>
                </a:effectLst>
                <a:latin typeface="Segoe Semibold" pitchFamily="34" charset="0"/>
                <a:cs typeface="+mn-cs"/>
              </a:rPr>
              <a:t>Software</a:t>
            </a:r>
          </a:p>
          <a:p>
            <a:pPr algn="ctr">
              <a:defRPr/>
            </a:pPr>
            <a:r>
              <a:rPr lang="en-US" sz="2000" b="1" dirty="0">
                <a:effectLst>
                  <a:outerShdw blurRad="38100" dist="38100" dir="2700000" algn="tl">
                    <a:srgbClr val="000000"/>
                  </a:outerShdw>
                </a:effectLst>
                <a:latin typeface="Segoe Semibold" pitchFamily="34" charset="0"/>
                <a:cs typeface="+mn-cs"/>
              </a:rPr>
              <a:t>Quality</a:t>
            </a:r>
          </a:p>
        </p:txBody>
      </p:sp>
      <p:sp>
        <p:nvSpPr>
          <p:cNvPr id="147525" name="Rectangle 69"/>
          <p:cNvSpPr>
            <a:spLocks noChangeArrowheads="1"/>
          </p:cNvSpPr>
          <p:nvPr/>
        </p:nvSpPr>
        <p:spPr bwMode="auto">
          <a:xfrm>
            <a:off x="3808413" y="5584825"/>
            <a:ext cx="1820862" cy="701675"/>
          </a:xfrm>
          <a:prstGeom prst="rect">
            <a:avLst/>
          </a:prstGeom>
          <a:noFill/>
          <a:ln w="9525">
            <a:noFill/>
            <a:miter lim="800000"/>
            <a:headEnd/>
            <a:tailEnd/>
          </a:ln>
          <a:effectLst/>
        </p:spPr>
        <p:txBody>
          <a:bodyPr wrap="none">
            <a:spAutoFit/>
          </a:bodyPr>
          <a:lstStyle/>
          <a:p>
            <a:pPr algn="ctr">
              <a:defRPr/>
            </a:pPr>
            <a:r>
              <a:rPr lang="en-US" sz="2000" b="1" dirty="0">
                <a:effectLst>
                  <a:outerShdw blurRad="38100" dist="38100" dir="2700000" algn="tl">
                    <a:srgbClr val="000000"/>
                  </a:outerShdw>
                </a:effectLst>
                <a:latin typeface="Segoe Semibold" pitchFamily="34" charset="0"/>
                <a:cs typeface="+mn-cs"/>
              </a:rPr>
              <a:t>Team</a:t>
            </a:r>
          </a:p>
          <a:p>
            <a:pPr algn="ctr">
              <a:defRPr/>
            </a:pPr>
            <a:r>
              <a:rPr lang="en-US" sz="2000" b="1" dirty="0">
                <a:effectLst>
                  <a:outerShdw blurRad="38100" dist="38100" dir="2700000" algn="tl">
                    <a:srgbClr val="000000"/>
                  </a:outerShdw>
                </a:effectLst>
                <a:latin typeface="Segoe Semibold" pitchFamily="34" charset="0"/>
                <a:cs typeface="+mn-cs"/>
              </a:rPr>
              <a:t>Collaboration</a:t>
            </a:r>
          </a:p>
        </p:txBody>
      </p:sp>
      <p:pic>
        <p:nvPicPr>
          <p:cNvPr id="29704" name="Picture 77" descr="6-00208_Oval_Blue"/>
          <p:cNvPicPr>
            <a:picLocks noChangeAspect="1" noChangeArrowheads="1"/>
          </p:cNvPicPr>
          <p:nvPr/>
        </p:nvPicPr>
        <p:blipFill>
          <a:blip r:embed="rId13"/>
          <a:srcRect/>
          <a:stretch>
            <a:fillRect/>
          </a:stretch>
        </p:blipFill>
        <p:spPr bwMode="auto">
          <a:xfrm>
            <a:off x="2362200" y="2819400"/>
            <a:ext cx="4419600" cy="2889250"/>
          </a:xfrm>
          <a:prstGeom prst="rect">
            <a:avLst/>
          </a:prstGeom>
          <a:noFill/>
          <a:ln w="9525">
            <a:noFill/>
            <a:miter lim="800000"/>
            <a:headEnd/>
            <a:tailEnd/>
          </a:ln>
        </p:spPr>
      </p:pic>
      <p:pic>
        <p:nvPicPr>
          <p:cNvPr id="29705" name="Picture 86" descr="Visual Studio Team System logo reverse"/>
          <p:cNvPicPr>
            <a:picLocks noChangeAspect="1" noChangeArrowheads="1"/>
          </p:cNvPicPr>
          <p:nvPr/>
        </p:nvPicPr>
        <p:blipFill>
          <a:blip r:embed="rId14"/>
          <a:srcRect/>
          <a:stretch>
            <a:fillRect/>
          </a:stretch>
        </p:blipFill>
        <p:spPr bwMode="auto">
          <a:xfrm>
            <a:off x="3124200" y="3352800"/>
            <a:ext cx="2971800" cy="1563688"/>
          </a:xfrm>
          <a:prstGeom prst="rect">
            <a:avLst/>
          </a:prstGeom>
          <a:noFill/>
          <a:ln w="9525">
            <a:noFill/>
            <a:miter lim="800000"/>
            <a:headEnd/>
            <a:tailEnd/>
          </a:ln>
        </p:spPr>
      </p:pic>
      <p:graphicFrame>
        <p:nvGraphicFramePr>
          <p:cNvPr id="28" name="Content Placeholder 3"/>
          <p:cNvGraphicFramePr>
            <a:graphicFrameLocks/>
          </p:cNvGraphicFramePr>
          <p:nvPr/>
        </p:nvGraphicFramePr>
        <p:xfrm>
          <a:off x="1" y="4887310"/>
          <a:ext cx="2554014" cy="197069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1" name="Rounded Rectangle 30"/>
          <p:cNvSpPr/>
          <p:nvPr/>
        </p:nvSpPr>
        <p:spPr>
          <a:xfrm>
            <a:off x="0" y="5637767"/>
            <a:ext cx="2159876" cy="495020"/>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Visual Studio Team System</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5" name="Rectangle 69"/>
          <p:cNvSpPr>
            <a:spLocks noChangeArrowheads="1"/>
          </p:cNvSpPr>
          <p:nvPr/>
        </p:nvSpPr>
        <p:spPr bwMode="auto">
          <a:xfrm>
            <a:off x="1312863" y="3624263"/>
            <a:ext cx="1795462" cy="708025"/>
          </a:xfrm>
          <a:prstGeom prst="rect">
            <a:avLst/>
          </a:prstGeom>
          <a:noFill/>
          <a:ln w="9525">
            <a:noFill/>
            <a:miter lim="800000"/>
            <a:headEnd/>
            <a:tailEnd/>
          </a:ln>
          <a:effectLst/>
        </p:spPr>
        <p:txBody>
          <a:bodyPr wrap="none">
            <a:spAutoFit/>
          </a:bodyPr>
          <a:lstStyle/>
          <a:p>
            <a:pPr algn="ctr">
              <a:defRPr/>
            </a:pPr>
            <a:r>
              <a:rPr lang="en-US" sz="2000" b="1" dirty="0">
                <a:effectLst>
                  <a:outerShdw blurRad="38100" dist="38100" dir="2700000" algn="tl">
                    <a:srgbClr val="000000"/>
                  </a:outerShdw>
                </a:effectLst>
                <a:latin typeface="Segoe Semibold" pitchFamily="34" charset="0"/>
                <a:cs typeface="+mn-cs"/>
              </a:rPr>
              <a:t>Project </a:t>
            </a:r>
          </a:p>
          <a:p>
            <a:pPr algn="ctr">
              <a:defRPr/>
            </a:pPr>
            <a:r>
              <a:rPr lang="en-US" sz="2000" b="1" dirty="0">
                <a:effectLst>
                  <a:outerShdw blurRad="38100" dist="38100" dir="2700000" algn="tl">
                    <a:srgbClr val="000000"/>
                  </a:outerShdw>
                </a:effectLst>
                <a:latin typeface="Segoe Semibold" pitchFamily="34" charset="0"/>
                <a:cs typeface="+mn-cs"/>
              </a:rPr>
              <a:t>transparency</a:t>
            </a:r>
          </a:p>
        </p:txBody>
      </p:sp>
      <p:sp>
        <p:nvSpPr>
          <p:cNvPr id="29" name="Rectangle 68"/>
          <p:cNvSpPr>
            <a:spLocks noChangeArrowheads="1"/>
          </p:cNvSpPr>
          <p:nvPr/>
        </p:nvSpPr>
        <p:spPr bwMode="auto">
          <a:xfrm>
            <a:off x="6519753" y="4287236"/>
            <a:ext cx="1741378" cy="707886"/>
          </a:xfrm>
          <a:prstGeom prst="rect">
            <a:avLst/>
          </a:prstGeom>
          <a:noFill/>
          <a:ln w="9525">
            <a:noFill/>
            <a:miter lim="800000"/>
            <a:headEnd/>
            <a:tailEnd/>
          </a:ln>
          <a:effectLst/>
        </p:spPr>
        <p:txBody>
          <a:bodyPr wrap="square" anchor="ctr">
            <a:spAutoFit/>
          </a:bodyPr>
          <a:lstStyle/>
          <a:p>
            <a:pPr algn="ctr">
              <a:defRPr/>
            </a:pPr>
            <a:r>
              <a:rPr lang="en-US" sz="2000" b="1" dirty="0" smtClean="0">
                <a:effectLst>
                  <a:outerShdw blurRad="38100" dist="38100" dir="2700000" algn="tl">
                    <a:srgbClr val="000000"/>
                  </a:outerShdw>
                </a:effectLst>
                <a:latin typeface="Segoe Semibold" pitchFamily="34" charset="0"/>
                <a:cs typeface="+mn-cs"/>
              </a:rPr>
              <a:t>Change </a:t>
            </a:r>
          </a:p>
          <a:p>
            <a:pPr algn="ctr">
              <a:defRPr/>
            </a:pPr>
            <a:r>
              <a:rPr lang="en-US" sz="2000" b="1" dirty="0" smtClean="0">
                <a:effectLst>
                  <a:outerShdw blurRad="38100" dist="38100" dir="2700000" algn="tl">
                    <a:srgbClr val="000000"/>
                  </a:outerShdw>
                </a:effectLst>
                <a:latin typeface="Segoe Semibold" pitchFamily="34" charset="0"/>
                <a:cs typeface="+mn-cs"/>
              </a:rPr>
              <a:t>Management</a:t>
            </a:r>
            <a:endParaRPr lang="en-US" sz="2000" b="1" dirty="0">
              <a:effectLst>
                <a:outerShdw blurRad="38100" dist="38100" dir="2700000" algn="tl">
                  <a:srgbClr val="000000"/>
                </a:outerShdw>
              </a:effectLst>
              <a:latin typeface="Segoe Semibold" pitchFamily="34" charset="0"/>
              <a:cs typeface="+mn-cs"/>
            </a:endParaRPr>
          </a:p>
        </p:txBody>
      </p:sp>
      <p:sp>
        <p:nvSpPr>
          <p:cNvPr id="30" name="Rectangle 68"/>
          <p:cNvSpPr>
            <a:spLocks noChangeArrowheads="1"/>
          </p:cNvSpPr>
          <p:nvPr/>
        </p:nvSpPr>
        <p:spPr bwMode="auto">
          <a:xfrm>
            <a:off x="5505505" y="5196381"/>
            <a:ext cx="1741378" cy="400110"/>
          </a:xfrm>
          <a:prstGeom prst="rect">
            <a:avLst/>
          </a:prstGeom>
          <a:noFill/>
          <a:ln w="9525">
            <a:noFill/>
            <a:miter lim="800000"/>
            <a:headEnd/>
            <a:tailEnd/>
          </a:ln>
          <a:effectLst/>
        </p:spPr>
        <p:txBody>
          <a:bodyPr wrap="square" anchor="ctr">
            <a:spAutoFit/>
          </a:bodyPr>
          <a:lstStyle/>
          <a:p>
            <a:pPr algn="ctr">
              <a:defRPr/>
            </a:pPr>
            <a:r>
              <a:rPr lang="en-US" sz="2000" b="1" dirty="0" smtClean="0">
                <a:effectLst>
                  <a:outerShdw blurRad="38100" dist="38100" dir="2700000" algn="tl">
                    <a:srgbClr val="000000"/>
                  </a:outerShdw>
                </a:effectLst>
                <a:latin typeface="Segoe Semibold" pitchFamily="34" charset="0"/>
                <a:cs typeface="+mn-cs"/>
              </a:rPr>
              <a:t>Reporting</a:t>
            </a:r>
            <a:endParaRPr lang="en-US" sz="2000" b="1" dirty="0">
              <a:effectLst>
                <a:outerShdw blurRad="38100" dist="38100" dir="2700000" algn="tl">
                  <a:srgbClr val="000000"/>
                </a:outerShdw>
              </a:effectLst>
              <a:latin typeface="Segoe Semibold" pitchFamily="34" charset="0"/>
              <a:cs typeface="+mn-cs"/>
            </a:endParaRPr>
          </a:p>
        </p:txBody>
      </p:sp>
      <p:sp>
        <p:nvSpPr>
          <p:cNvPr id="32" name="Rectangle 68"/>
          <p:cNvSpPr>
            <a:spLocks noChangeArrowheads="1"/>
          </p:cNvSpPr>
          <p:nvPr/>
        </p:nvSpPr>
        <p:spPr bwMode="auto">
          <a:xfrm>
            <a:off x="2394442" y="5175361"/>
            <a:ext cx="1741378" cy="707886"/>
          </a:xfrm>
          <a:prstGeom prst="rect">
            <a:avLst/>
          </a:prstGeom>
          <a:noFill/>
          <a:ln w="9525">
            <a:noFill/>
            <a:miter lim="800000"/>
            <a:headEnd/>
            <a:tailEnd/>
          </a:ln>
          <a:effectLst/>
        </p:spPr>
        <p:txBody>
          <a:bodyPr wrap="square" anchor="ctr">
            <a:spAutoFit/>
          </a:bodyPr>
          <a:lstStyle/>
          <a:p>
            <a:pPr algn="ctr">
              <a:defRPr/>
            </a:pPr>
            <a:r>
              <a:rPr lang="en-US" sz="2000" b="1" dirty="0" smtClean="0">
                <a:effectLst>
                  <a:outerShdw blurRad="38100" dist="38100" dir="2700000" algn="tl">
                    <a:srgbClr val="000000"/>
                  </a:outerShdw>
                </a:effectLst>
                <a:latin typeface="Segoe Semibold" pitchFamily="34" charset="0"/>
                <a:cs typeface="+mn-cs"/>
              </a:rPr>
              <a:t>Service</a:t>
            </a:r>
          </a:p>
          <a:p>
            <a:pPr algn="ctr">
              <a:defRPr/>
            </a:pPr>
            <a:r>
              <a:rPr lang="en-US" sz="2000" b="1" dirty="0" smtClean="0">
                <a:effectLst>
                  <a:outerShdw blurRad="38100" dist="38100" dir="2700000" algn="tl">
                    <a:srgbClr val="000000"/>
                  </a:outerShdw>
                </a:effectLst>
                <a:latin typeface="Segoe Semibold" pitchFamily="34" charset="0"/>
                <a:cs typeface="+mn-cs"/>
              </a:rPr>
              <a:t>Versioning</a:t>
            </a:r>
            <a:endParaRPr lang="en-US" sz="2000" b="1" dirty="0">
              <a:effectLst>
                <a:outerShdw blurRad="38100" dist="38100" dir="2700000" algn="tl">
                  <a:srgbClr val="000000"/>
                </a:outerShdw>
              </a:effectLst>
              <a:latin typeface="Segoe Semibold" pitchFamily="34" charset="0"/>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MSF</a:t>
            </a:r>
            <a:endParaRPr lang="en-GB"/>
          </a:p>
        </p:txBody>
      </p:sp>
      <p:sp>
        <p:nvSpPr>
          <p:cNvPr id="27651" name="Content Placeholder 2"/>
          <p:cNvSpPr>
            <a:spLocks noGrp="1"/>
          </p:cNvSpPr>
          <p:nvPr>
            <p:ph idx="1"/>
          </p:nvPr>
        </p:nvSpPr>
        <p:spPr/>
        <p:txBody>
          <a:bodyPr/>
          <a:lstStyle/>
          <a:p>
            <a:pPr eaLnBrk="1" hangingPunct="1"/>
            <a:r>
              <a:rPr lang="en-US" smtClean="0"/>
              <a:t>Microsoft Solutions Framework</a:t>
            </a:r>
          </a:p>
          <a:p>
            <a:pPr eaLnBrk="1" hangingPunct="1"/>
            <a:r>
              <a:rPr lang="en-US" smtClean="0"/>
              <a:t>Software development processes, principles &amp; proven practices</a:t>
            </a:r>
          </a:p>
          <a:p>
            <a:pPr eaLnBrk="1" hangingPunct="1"/>
            <a:r>
              <a:rPr lang="en-US" smtClean="0"/>
              <a:t>Methodology templates</a:t>
            </a:r>
          </a:p>
          <a:p>
            <a:pPr lvl="1" eaLnBrk="1" hangingPunct="1"/>
            <a:r>
              <a:rPr lang="en-US" smtClean="0"/>
              <a:t>MSF for Agile Software Development</a:t>
            </a:r>
          </a:p>
          <a:p>
            <a:pPr lvl="1" eaLnBrk="1" hangingPunct="1"/>
            <a:r>
              <a:rPr lang="en-US" smtClean="0"/>
              <a:t>MSF for CMMI</a:t>
            </a:r>
            <a:r>
              <a:rPr lang="en-US" smtClean="0">
                <a:sym typeface="Symbol" pitchFamily="18" charset="2"/>
              </a:rPr>
              <a:t> Process Improvement</a:t>
            </a:r>
            <a:endParaRPr lang="en-GB" smtClean="0"/>
          </a:p>
        </p:txBody>
      </p:sp>
      <p:sp>
        <p:nvSpPr>
          <p:cNvPr id="5" name="Rounded Rectangle 4"/>
          <p:cNvSpPr/>
          <p:nvPr/>
        </p:nvSpPr>
        <p:spPr>
          <a:xfrm>
            <a:off x="3200400" y="4724400"/>
            <a:ext cx="2001837" cy="163988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t>Visual Studio 2005 Team System</a:t>
            </a:r>
            <a:endParaRPr lang="en-GB" dirty="0"/>
          </a:p>
        </p:txBody>
      </p:sp>
      <p:sp>
        <p:nvSpPr>
          <p:cNvPr id="6" name="Rounded Rectangle 5"/>
          <p:cNvSpPr/>
          <p:nvPr/>
        </p:nvSpPr>
        <p:spPr>
          <a:xfrm>
            <a:off x="6772275" y="4756150"/>
            <a:ext cx="2001837" cy="163988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dirty="0"/>
              <a:t>Microsoft Solutions Framework</a:t>
            </a:r>
            <a:endParaRPr lang="en-GB" dirty="0"/>
          </a:p>
        </p:txBody>
      </p:sp>
      <p:cxnSp>
        <p:nvCxnSpPr>
          <p:cNvPr id="8" name="Straight Arrow Connector 7"/>
          <p:cNvCxnSpPr/>
          <p:nvPr/>
        </p:nvCxnSpPr>
        <p:spPr>
          <a:xfrm flipV="1">
            <a:off x="5238326" y="5224459"/>
            <a:ext cx="1509823" cy="1063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186362" y="5868987"/>
            <a:ext cx="1566863" cy="635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7656" name="TextBox 12"/>
          <p:cNvSpPr txBox="1">
            <a:spLocks noChangeArrowheads="1"/>
          </p:cNvSpPr>
          <p:nvPr/>
        </p:nvSpPr>
        <p:spPr bwMode="auto">
          <a:xfrm>
            <a:off x="5343525" y="4716462"/>
            <a:ext cx="1092200" cy="461963"/>
          </a:xfrm>
          <a:prstGeom prst="rect">
            <a:avLst/>
          </a:prstGeom>
          <a:noFill/>
          <a:ln w="9525">
            <a:noFill/>
            <a:miter lim="800000"/>
            <a:headEnd/>
            <a:tailEnd/>
          </a:ln>
        </p:spPr>
        <p:txBody>
          <a:bodyPr wrap="none">
            <a:spAutoFit/>
          </a:bodyPr>
          <a:lstStyle/>
          <a:p>
            <a:r>
              <a:rPr lang="en-US"/>
              <a:t>enacts</a:t>
            </a:r>
            <a:endParaRPr lang="en-GB"/>
          </a:p>
        </p:txBody>
      </p:sp>
      <p:sp>
        <p:nvSpPr>
          <p:cNvPr id="27657" name="TextBox 13"/>
          <p:cNvSpPr txBox="1">
            <a:spLocks noChangeArrowheads="1"/>
          </p:cNvSpPr>
          <p:nvPr/>
        </p:nvSpPr>
        <p:spPr bwMode="auto">
          <a:xfrm>
            <a:off x="5514975" y="5926137"/>
            <a:ext cx="1093787" cy="461963"/>
          </a:xfrm>
          <a:prstGeom prst="rect">
            <a:avLst/>
          </a:prstGeom>
          <a:noFill/>
          <a:ln w="9525">
            <a:noFill/>
            <a:miter lim="800000"/>
            <a:headEnd/>
            <a:tailEnd/>
          </a:ln>
        </p:spPr>
        <p:txBody>
          <a:bodyPr wrap="none">
            <a:spAutoFit/>
          </a:bodyPr>
          <a:lstStyle/>
          <a:p>
            <a:r>
              <a:rPr lang="en-US"/>
              <a:t>guides</a:t>
            </a:r>
            <a:endParaRPr lang="en-GB"/>
          </a:p>
        </p:txBody>
      </p:sp>
      <p:graphicFrame>
        <p:nvGraphicFramePr>
          <p:cNvPr id="11" name="Content Placeholder 3"/>
          <p:cNvGraphicFramePr>
            <a:graphicFrameLocks/>
          </p:cNvGraphicFramePr>
          <p:nvPr/>
        </p:nvGraphicFramePr>
        <p:xfrm>
          <a:off x="184244" y="4640238"/>
          <a:ext cx="2777319" cy="204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217094" y="5322456"/>
            <a:ext cx="2662584" cy="218536"/>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MSF</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smtClean="0"/>
              <a:t>Service Publish &amp; Discovery</a:t>
            </a:r>
          </a:p>
        </p:txBody>
      </p:sp>
      <p:sp>
        <p:nvSpPr>
          <p:cNvPr id="33795" name="Rectangle 3"/>
          <p:cNvSpPr txBox="1">
            <a:spLocks noChangeArrowheads="1"/>
          </p:cNvSpPr>
          <p:nvPr/>
        </p:nvSpPr>
        <p:spPr bwMode="auto">
          <a:xfrm>
            <a:off x="-1763713" y="1271588"/>
            <a:ext cx="6286501" cy="5060950"/>
          </a:xfrm>
          <a:prstGeom prst="rect">
            <a:avLst/>
          </a:prstGeom>
          <a:noFill/>
          <a:ln w="9525">
            <a:noFill/>
            <a:miter lim="800000"/>
            <a:headEnd/>
            <a:tailEnd/>
          </a:ln>
        </p:spPr>
        <p:txBody>
          <a:bodyPr lIns="76197" tIns="38098" rIns="76197" bIns="38098"/>
          <a:lstStyle/>
          <a:p>
            <a:pPr marL="342900" indent="-342900">
              <a:spcBef>
                <a:spcPct val="20000"/>
              </a:spcBef>
              <a:buClr>
                <a:srgbClr val="00B050"/>
              </a:buClr>
              <a:buSzPct val="125000"/>
              <a:buFont typeface="Arial" pitchFamily="34" charset="0"/>
              <a:buChar char="•"/>
            </a:pPr>
            <a:endParaRPr lang="en-US" sz="3000">
              <a:latin typeface="Segoe"/>
            </a:endParaRPr>
          </a:p>
        </p:txBody>
      </p:sp>
      <p:sp>
        <p:nvSpPr>
          <p:cNvPr id="5" name="Content Placeholder 4"/>
          <p:cNvSpPr>
            <a:spLocks noGrp="1"/>
          </p:cNvSpPr>
          <p:nvPr>
            <p:ph idx="1"/>
          </p:nvPr>
        </p:nvSpPr>
        <p:spPr>
          <a:xfrm>
            <a:off x="381000" y="1412874"/>
            <a:ext cx="8382000" cy="4835525"/>
          </a:xfrm>
        </p:spPr>
        <p:txBody>
          <a:bodyPr>
            <a:noAutofit/>
          </a:bodyPr>
          <a:lstStyle/>
          <a:p>
            <a:pPr marL="342900" indent="-342900" eaLnBrk="1" fontAlgn="auto" hangingPunct="1">
              <a:spcAft>
                <a:spcPts val="0"/>
              </a:spcAft>
              <a:defRPr/>
            </a:pPr>
            <a:r>
              <a:rPr lang="en-US" dirty="0" smtClean="0"/>
              <a:t>Shared Services published</a:t>
            </a:r>
          </a:p>
          <a:p>
            <a:pPr marL="342900" indent="-342900" eaLnBrk="1" fontAlgn="auto" hangingPunct="1">
              <a:spcAft>
                <a:spcPts val="0"/>
              </a:spcAft>
              <a:defRPr/>
            </a:pPr>
            <a:r>
              <a:rPr lang="en-US" dirty="0" smtClean="0"/>
              <a:t>During development – need to discover and consume</a:t>
            </a:r>
          </a:p>
          <a:p>
            <a:pPr marL="342900" indent="-342900" eaLnBrk="1" fontAlgn="auto" hangingPunct="1">
              <a:spcAft>
                <a:spcPts val="0"/>
              </a:spcAft>
              <a:defRPr/>
            </a:pPr>
            <a:r>
              <a:rPr lang="en-US" dirty="0" smtClean="0"/>
              <a:t>Microsoft Windows UDDI Server</a:t>
            </a:r>
          </a:p>
          <a:p>
            <a:pPr marL="646113" lvl="1" indent="-342900" eaLnBrk="1" fontAlgn="auto" hangingPunct="1">
              <a:spcAft>
                <a:spcPts val="0"/>
              </a:spcAft>
              <a:defRPr/>
            </a:pPr>
            <a:r>
              <a:rPr lang="en-US" sz="2400" dirty="0" smtClean="0"/>
              <a:t>Part of Windows Server 2003 platform</a:t>
            </a:r>
          </a:p>
          <a:p>
            <a:pPr marL="646113" lvl="1" indent="-342900" eaLnBrk="1" fontAlgn="auto" hangingPunct="1">
              <a:spcAft>
                <a:spcPts val="0"/>
              </a:spcAft>
              <a:defRPr/>
            </a:pPr>
            <a:r>
              <a:rPr lang="en-US" sz="2400" dirty="0" smtClean="0"/>
              <a:t>Publish and discover services</a:t>
            </a:r>
          </a:p>
          <a:p>
            <a:pPr marL="646113" lvl="1" indent="-342900" eaLnBrk="1" fontAlgn="auto" hangingPunct="1">
              <a:spcAft>
                <a:spcPts val="0"/>
              </a:spcAft>
              <a:defRPr/>
            </a:pPr>
            <a:r>
              <a:rPr lang="en-US" sz="2400" dirty="0" smtClean="0"/>
              <a:t>Enables client applications to programmatically interact</a:t>
            </a:r>
          </a:p>
          <a:p>
            <a:pPr marL="646113" lvl="1" indent="-342900" eaLnBrk="1" fontAlgn="auto" hangingPunct="1">
              <a:spcAft>
                <a:spcPts val="0"/>
              </a:spcAft>
              <a:defRPr/>
            </a:pPr>
            <a:r>
              <a:rPr lang="en-US" sz="2400" dirty="0" smtClean="0"/>
              <a:t>Supports UDDI version 2.0</a:t>
            </a:r>
          </a:p>
          <a:p>
            <a:pPr marL="646113" lvl="1" indent="-342900" eaLnBrk="1" fontAlgn="auto" hangingPunct="1">
              <a:spcAft>
                <a:spcPts val="0"/>
              </a:spcAft>
              <a:defRPr/>
            </a:pPr>
            <a:r>
              <a:rPr lang="en-US" sz="2400" smtClean="0"/>
              <a:t>Future support for v3.0</a:t>
            </a:r>
            <a:endParaRPr lang="en-US" sz="2400" dirty="0" smtClean="0"/>
          </a:p>
          <a:p>
            <a:pPr marL="646113" lvl="1" indent="-342900" eaLnBrk="1" fontAlgn="auto" hangingPunct="1">
              <a:spcAft>
                <a:spcPts val="0"/>
              </a:spcAft>
              <a:defRPr/>
            </a:pPr>
            <a:r>
              <a:rPr lang="en-US" sz="2400" dirty="0" smtClean="0"/>
              <a:t>SDK for developers to publish and </a:t>
            </a:r>
            <a:r>
              <a:rPr lang="en-US" sz="2400" smtClean="0"/>
              <a:t>discover services</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Service Registry</a:t>
            </a:r>
            <a:endParaRPr/>
          </a:p>
        </p:txBody>
      </p:sp>
      <p:sp>
        <p:nvSpPr>
          <p:cNvPr id="34819" name="Content Placeholder 2"/>
          <p:cNvSpPr>
            <a:spLocks noGrp="1"/>
          </p:cNvSpPr>
          <p:nvPr>
            <p:ph idx="1"/>
          </p:nvPr>
        </p:nvSpPr>
        <p:spPr/>
        <p:txBody>
          <a:bodyPr/>
          <a:lstStyle/>
          <a:p>
            <a:pPr eaLnBrk="1" hangingPunct="1"/>
            <a:r>
              <a:rPr lang="en-US" dirty="0" smtClean="0"/>
              <a:t>Windows UDDI server</a:t>
            </a:r>
          </a:p>
        </p:txBody>
      </p:sp>
      <p:pic>
        <p:nvPicPr>
          <p:cNvPr id="34820" name="Picture 1"/>
          <p:cNvPicPr>
            <a:picLocks noChangeAspect="1" noChangeArrowheads="1"/>
          </p:cNvPicPr>
          <p:nvPr/>
        </p:nvPicPr>
        <p:blipFill>
          <a:blip r:embed="rId3"/>
          <a:srcRect/>
          <a:stretch>
            <a:fillRect/>
          </a:stretch>
        </p:blipFill>
        <p:spPr bwMode="auto">
          <a:xfrm>
            <a:off x="420688" y="1898650"/>
            <a:ext cx="8318500" cy="421798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Design time discovery</a:t>
            </a:r>
            <a:endParaRPr/>
          </a:p>
        </p:txBody>
      </p:sp>
      <p:pic>
        <p:nvPicPr>
          <p:cNvPr id="35841" name="Picture 1"/>
          <p:cNvPicPr>
            <a:picLocks noChangeAspect="1" noChangeArrowheads="1"/>
          </p:cNvPicPr>
          <p:nvPr/>
        </p:nvPicPr>
        <p:blipFill>
          <a:blip r:embed="rId3"/>
          <a:srcRect/>
          <a:stretch>
            <a:fillRect/>
          </a:stretch>
        </p:blipFill>
        <p:spPr bwMode="auto">
          <a:xfrm>
            <a:off x="288758" y="866274"/>
            <a:ext cx="8381421" cy="559359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Partner Interoperability</a:t>
            </a:r>
            <a:endParaRPr/>
          </a:p>
        </p:txBody>
      </p:sp>
      <p:sp>
        <p:nvSpPr>
          <p:cNvPr id="35843" name="Content Placeholder 2"/>
          <p:cNvSpPr>
            <a:spLocks noGrp="1"/>
          </p:cNvSpPr>
          <p:nvPr>
            <p:ph idx="1"/>
          </p:nvPr>
        </p:nvSpPr>
        <p:spPr>
          <a:xfrm>
            <a:off x="457200" y="966788"/>
            <a:ext cx="8134350" cy="2277547"/>
          </a:xfrm>
        </p:spPr>
        <p:txBody>
          <a:bodyPr/>
          <a:lstStyle/>
          <a:p>
            <a:pPr eaLnBrk="1" hangingPunct="1"/>
            <a:r>
              <a:rPr lang="en-US" dirty="0" smtClean="0"/>
              <a:t>Microsoft SOA platform also interoperates with Service Registry/Repository vendors such as</a:t>
            </a:r>
          </a:p>
          <a:p>
            <a:pPr lvl="1" eaLnBrk="1" hangingPunct="1"/>
            <a:r>
              <a:rPr lang="en-US" smtClean="0"/>
              <a:t>HP Systinet</a:t>
            </a:r>
            <a:endParaRPr lang="en-US" dirty="0" smtClean="0"/>
          </a:p>
          <a:p>
            <a:pPr lvl="1" eaLnBrk="1" hangingPunct="1"/>
            <a:r>
              <a:rPr lang="en-US" smtClean="0"/>
              <a:t>SOA Software</a:t>
            </a:r>
            <a:endParaRPr lang="en-US" dirty="0" smtClean="0"/>
          </a:p>
        </p:txBody>
      </p:sp>
      <p:sp>
        <p:nvSpPr>
          <p:cNvPr id="5" name="Rounded Rectangle 4"/>
          <p:cNvSpPr/>
          <p:nvPr/>
        </p:nvSpPr>
        <p:spPr>
          <a:xfrm>
            <a:off x="415317" y="3688661"/>
            <a:ext cx="2222939" cy="121394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Visual Studio</a:t>
            </a:r>
            <a:endParaRPr lang="en-US" sz="2800" dirty="0"/>
          </a:p>
        </p:txBody>
      </p:sp>
      <p:sp>
        <p:nvSpPr>
          <p:cNvPr id="6" name="AutoShape 139"/>
          <p:cNvSpPr>
            <a:spLocks noChangeArrowheads="1"/>
          </p:cNvSpPr>
          <p:nvPr/>
        </p:nvSpPr>
        <p:spPr bwMode="auto">
          <a:xfrm>
            <a:off x="4700909" y="3281384"/>
            <a:ext cx="1468821" cy="2094187"/>
          </a:xfrm>
          <a:prstGeom prst="can">
            <a:avLst>
              <a:gd name="adj" fmla="val 25951"/>
            </a:avLst>
          </a:prstGeom>
          <a:solidFill>
            <a:srgbClr val="DDDDDD"/>
          </a:solidFill>
          <a:ln w="9525">
            <a:solidFill>
              <a:schemeClr val="tx1"/>
            </a:solidFill>
            <a:miter lim="800000"/>
            <a:headEnd/>
            <a:tailEnd/>
          </a:ln>
        </p:spPr>
        <p:txBody>
          <a:bodyPr wrap="none" anchor="ctr"/>
          <a:lstStyle/>
          <a:p>
            <a:endParaRPr lang="en-US"/>
          </a:p>
        </p:txBody>
      </p:sp>
      <p:sp>
        <p:nvSpPr>
          <p:cNvPr id="7" name="Text Box 140"/>
          <p:cNvSpPr txBox="1">
            <a:spLocks noChangeArrowheads="1"/>
          </p:cNvSpPr>
          <p:nvPr/>
        </p:nvSpPr>
        <p:spPr bwMode="auto">
          <a:xfrm>
            <a:off x="6311620" y="3642404"/>
            <a:ext cx="1891862" cy="953257"/>
          </a:xfrm>
          <a:prstGeom prst="rect">
            <a:avLst/>
          </a:prstGeom>
          <a:noFill/>
          <a:ln w="9525">
            <a:noFill/>
            <a:miter lim="800000"/>
            <a:headEnd/>
            <a:tailEnd/>
          </a:ln>
        </p:spPr>
        <p:txBody>
          <a:bodyPr wrap="square" lIns="90599" tIns="45299" rIns="90599" bIns="45299">
            <a:spAutoFit/>
          </a:bodyPr>
          <a:lstStyle/>
          <a:p>
            <a:pPr defTabSz="906463"/>
            <a:endParaRPr lang="en-US" sz="800" b="1" dirty="0">
              <a:latin typeface="Verdana" pitchFamily="34" charset="0"/>
            </a:endParaRPr>
          </a:p>
          <a:p>
            <a:pPr defTabSz="906463"/>
            <a:r>
              <a:rPr lang="en-US" dirty="0">
                <a:solidFill>
                  <a:schemeClr val="lt1"/>
                </a:solidFill>
                <a:latin typeface="+mn-lt"/>
                <a:cs typeface="+mn-cs"/>
              </a:rPr>
              <a:t>Registries / Repositories</a:t>
            </a:r>
          </a:p>
        </p:txBody>
      </p:sp>
      <p:pic>
        <p:nvPicPr>
          <p:cNvPr id="8" name="Picture 141" descr="Systinet Corp. logo">
            <a:hlinkClick r:id="rId3"/>
          </p:cNvPr>
          <p:cNvPicPr>
            <a:picLocks noChangeAspect="1" noChangeArrowheads="1"/>
          </p:cNvPicPr>
          <p:nvPr/>
        </p:nvPicPr>
        <p:blipFill>
          <a:blip r:embed="rId4"/>
          <a:srcRect/>
          <a:stretch>
            <a:fillRect/>
          </a:stretch>
        </p:blipFill>
        <p:spPr bwMode="auto">
          <a:xfrm>
            <a:off x="4847781" y="4238100"/>
            <a:ext cx="1301910" cy="350514"/>
          </a:xfrm>
          <a:prstGeom prst="rect">
            <a:avLst/>
          </a:prstGeom>
          <a:noFill/>
          <a:ln w="9525">
            <a:noFill/>
            <a:miter lim="800000"/>
            <a:headEnd/>
            <a:tailEnd/>
          </a:ln>
        </p:spPr>
      </p:pic>
      <p:pic>
        <p:nvPicPr>
          <p:cNvPr id="9" name="Picture 142" descr="Microsoft Home"/>
          <p:cNvPicPr>
            <a:picLocks noChangeAspect="1" noChangeArrowheads="1"/>
          </p:cNvPicPr>
          <p:nvPr/>
        </p:nvPicPr>
        <p:blipFill>
          <a:blip r:embed="rId5"/>
          <a:srcRect/>
          <a:stretch>
            <a:fillRect/>
          </a:stretch>
        </p:blipFill>
        <p:spPr bwMode="auto">
          <a:xfrm>
            <a:off x="4841539" y="3800497"/>
            <a:ext cx="1235145" cy="378333"/>
          </a:xfrm>
          <a:prstGeom prst="rect">
            <a:avLst/>
          </a:prstGeom>
          <a:noFill/>
          <a:ln w="9525">
            <a:noFill/>
            <a:miter lim="800000"/>
            <a:headEnd/>
            <a:tailEnd/>
          </a:ln>
        </p:spPr>
      </p:pic>
      <p:sp>
        <p:nvSpPr>
          <p:cNvPr id="10" name="Freeform 105"/>
          <p:cNvSpPr>
            <a:spLocks/>
          </p:cNvSpPr>
          <p:nvPr/>
        </p:nvSpPr>
        <p:spPr bwMode="auto">
          <a:xfrm>
            <a:off x="2680296" y="3931329"/>
            <a:ext cx="2023241" cy="230297"/>
          </a:xfrm>
          <a:custGeom>
            <a:avLst/>
            <a:gdLst>
              <a:gd name="T0" fmla="*/ 0 w 960"/>
              <a:gd name="T1" fmla="*/ 2147483647 h 240"/>
              <a:gd name="T2" fmla="*/ 2147483647 w 960"/>
              <a:gd name="T3" fmla="*/ 0 h 240"/>
              <a:gd name="T4" fmla="*/ 2147483647 w 960"/>
              <a:gd name="T5" fmla="*/ 2147483647 h 240"/>
              <a:gd name="T6" fmla="*/ 0 60000 65536"/>
              <a:gd name="T7" fmla="*/ 0 60000 65536"/>
              <a:gd name="T8" fmla="*/ 0 60000 65536"/>
              <a:gd name="T9" fmla="*/ 0 w 960"/>
              <a:gd name="T10" fmla="*/ 0 h 240"/>
              <a:gd name="T11" fmla="*/ 960 w 960"/>
              <a:gd name="T12" fmla="*/ 240 h 240"/>
            </a:gdLst>
            <a:ahLst/>
            <a:cxnLst>
              <a:cxn ang="T6">
                <a:pos x="T0" y="T1"/>
              </a:cxn>
              <a:cxn ang="T7">
                <a:pos x="T2" y="T3"/>
              </a:cxn>
              <a:cxn ang="T8">
                <a:pos x="T4" y="T5"/>
              </a:cxn>
            </a:cxnLst>
            <a:rect l="T9" t="T10" r="T11" b="T12"/>
            <a:pathLst>
              <a:path w="960" h="240">
                <a:moveTo>
                  <a:pt x="0" y="240"/>
                </a:moveTo>
                <a:cubicBezTo>
                  <a:pt x="160" y="120"/>
                  <a:pt x="320" y="0"/>
                  <a:pt x="480" y="0"/>
                </a:cubicBezTo>
                <a:cubicBezTo>
                  <a:pt x="640" y="0"/>
                  <a:pt x="800" y="120"/>
                  <a:pt x="960" y="240"/>
                </a:cubicBezTo>
              </a:path>
            </a:pathLst>
          </a:custGeom>
          <a:noFill/>
          <a:ln w="38100">
            <a:solidFill>
              <a:schemeClr val="tx1"/>
            </a:solidFill>
            <a:prstDash val="dash"/>
            <a:miter lim="800000"/>
            <a:headEnd/>
            <a:tailEnd type="triangle" w="med" len="med"/>
          </a:ln>
        </p:spPr>
        <p:txBody>
          <a:bodyPr wrap="none"/>
          <a:lstStyle/>
          <a:p>
            <a:endParaRPr lang="en-US"/>
          </a:p>
        </p:txBody>
      </p:sp>
      <p:sp>
        <p:nvSpPr>
          <p:cNvPr id="11" name="Freeform 105"/>
          <p:cNvSpPr>
            <a:spLocks/>
          </p:cNvSpPr>
          <p:nvPr/>
        </p:nvSpPr>
        <p:spPr bwMode="auto">
          <a:xfrm rot="10800000">
            <a:off x="2659276" y="4493633"/>
            <a:ext cx="2023241" cy="230297"/>
          </a:xfrm>
          <a:custGeom>
            <a:avLst/>
            <a:gdLst>
              <a:gd name="T0" fmla="*/ 0 w 960"/>
              <a:gd name="T1" fmla="*/ 2147483647 h 240"/>
              <a:gd name="T2" fmla="*/ 2147483647 w 960"/>
              <a:gd name="T3" fmla="*/ 0 h 240"/>
              <a:gd name="T4" fmla="*/ 2147483647 w 960"/>
              <a:gd name="T5" fmla="*/ 2147483647 h 240"/>
              <a:gd name="T6" fmla="*/ 0 60000 65536"/>
              <a:gd name="T7" fmla="*/ 0 60000 65536"/>
              <a:gd name="T8" fmla="*/ 0 60000 65536"/>
              <a:gd name="T9" fmla="*/ 0 w 960"/>
              <a:gd name="T10" fmla="*/ 0 h 240"/>
              <a:gd name="T11" fmla="*/ 960 w 960"/>
              <a:gd name="T12" fmla="*/ 240 h 240"/>
            </a:gdLst>
            <a:ahLst/>
            <a:cxnLst>
              <a:cxn ang="T6">
                <a:pos x="T0" y="T1"/>
              </a:cxn>
              <a:cxn ang="T7">
                <a:pos x="T2" y="T3"/>
              </a:cxn>
              <a:cxn ang="T8">
                <a:pos x="T4" y="T5"/>
              </a:cxn>
            </a:cxnLst>
            <a:rect l="T9" t="T10" r="T11" b="T12"/>
            <a:pathLst>
              <a:path w="960" h="240">
                <a:moveTo>
                  <a:pt x="0" y="240"/>
                </a:moveTo>
                <a:cubicBezTo>
                  <a:pt x="160" y="120"/>
                  <a:pt x="320" y="0"/>
                  <a:pt x="480" y="0"/>
                </a:cubicBezTo>
                <a:cubicBezTo>
                  <a:pt x="640" y="0"/>
                  <a:pt x="800" y="120"/>
                  <a:pt x="960" y="240"/>
                </a:cubicBezTo>
              </a:path>
            </a:pathLst>
          </a:custGeom>
          <a:noFill/>
          <a:ln w="38100">
            <a:solidFill>
              <a:schemeClr val="tx1"/>
            </a:solidFill>
            <a:prstDash val="dash"/>
            <a:miter lim="800000"/>
            <a:headEnd/>
            <a:tailEnd type="triangle" w="med" len="med"/>
          </a:ln>
        </p:spPr>
        <p:txBody>
          <a:bodyPr wrap="none"/>
          <a:lstStyle/>
          <a:p>
            <a:endParaRPr lang="en-US"/>
          </a:p>
        </p:txBody>
      </p:sp>
      <p:pic>
        <p:nvPicPr>
          <p:cNvPr id="13" name="Picture 4" descr="SOA_Logo_Vertical"/>
          <p:cNvPicPr>
            <a:picLocks noChangeAspect="1" noChangeArrowheads="1"/>
          </p:cNvPicPr>
          <p:nvPr/>
        </p:nvPicPr>
        <p:blipFill>
          <a:blip r:embed="rId6"/>
          <a:srcRect/>
          <a:stretch>
            <a:fillRect/>
          </a:stretch>
        </p:blipFill>
        <p:spPr bwMode="auto">
          <a:xfrm>
            <a:off x="5029200" y="4648200"/>
            <a:ext cx="838200" cy="55832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Design time discovery</a:t>
            </a:r>
            <a:endParaRPr/>
          </a:p>
        </p:txBody>
      </p:sp>
      <p:pic>
        <p:nvPicPr>
          <p:cNvPr id="36868" name="Picture 2"/>
          <p:cNvPicPr>
            <a:picLocks noChangeAspect="1" noChangeArrowheads="1"/>
          </p:cNvPicPr>
          <p:nvPr/>
        </p:nvPicPr>
        <p:blipFill>
          <a:blip r:embed="rId3"/>
          <a:srcRect/>
          <a:stretch>
            <a:fillRect/>
          </a:stretch>
        </p:blipFill>
        <p:spPr bwMode="auto">
          <a:xfrm>
            <a:off x="712788" y="977900"/>
            <a:ext cx="7042150" cy="51165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smtClean="0"/>
              <a:t>SOA Runtime Governance </a:t>
            </a:r>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Benefits of SOA</a:t>
            </a:r>
            <a:endParaRPr/>
          </a:p>
        </p:txBody>
      </p:sp>
      <p:sp>
        <p:nvSpPr>
          <p:cNvPr id="12291" name="Content Placeholder 2"/>
          <p:cNvSpPr>
            <a:spLocks noGrp="1"/>
          </p:cNvSpPr>
          <p:nvPr>
            <p:ph idx="1"/>
          </p:nvPr>
        </p:nvSpPr>
        <p:spPr/>
        <p:txBody>
          <a:bodyPr/>
          <a:lstStyle/>
          <a:p>
            <a:pPr eaLnBrk="1" hangingPunct="1"/>
            <a:r>
              <a:rPr lang="en-US" dirty="0" smtClean="0"/>
              <a:t>SOA provides opportunity to leverage and reuse IT resources</a:t>
            </a:r>
          </a:p>
          <a:p>
            <a:pPr eaLnBrk="1" hangingPunct="1"/>
            <a:r>
              <a:rPr lang="en-US" dirty="0" smtClean="0"/>
              <a:t>Benefits can accrue quickly</a:t>
            </a:r>
          </a:p>
          <a:p>
            <a:pPr eaLnBrk="1" hangingPunct="1"/>
            <a:endParaRPr lang="en-US" dirty="0" smtClean="0"/>
          </a:p>
        </p:txBody>
      </p:sp>
      <p:pic>
        <p:nvPicPr>
          <p:cNvPr id="12292" name="Picture 2"/>
          <p:cNvPicPr>
            <a:picLocks noChangeAspect="1" noChangeArrowheads="1"/>
          </p:cNvPicPr>
          <p:nvPr/>
        </p:nvPicPr>
        <p:blipFill>
          <a:blip r:embed="rId3"/>
          <a:srcRect/>
          <a:stretch>
            <a:fillRect/>
          </a:stretch>
        </p:blipFill>
        <p:spPr bwMode="auto">
          <a:xfrm>
            <a:off x="2057400" y="2971800"/>
            <a:ext cx="4710112" cy="3613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Runtime Governance Capabilities</a:t>
            </a:r>
            <a:endParaRPr lang="en-US" dirty="0"/>
          </a:p>
        </p:txBody>
      </p:sp>
      <p:sp>
        <p:nvSpPr>
          <p:cNvPr id="4" name="Content Placeholder 2"/>
          <p:cNvSpPr>
            <a:spLocks noGrp="1"/>
          </p:cNvSpPr>
          <p:nvPr>
            <p:ph idx="1"/>
          </p:nvPr>
        </p:nvSpPr>
        <p:spPr>
          <a:xfrm>
            <a:off x="381000" y="1412875"/>
            <a:ext cx="8382000" cy="4271939"/>
          </a:xfrm>
        </p:spPr>
        <p:txBody>
          <a:bodyPr/>
          <a:lstStyle/>
          <a:p>
            <a:r>
              <a:rPr lang="en-GB" smtClean="0"/>
              <a:t>Applies across Deployment, Management phases</a:t>
            </a:r>
          </a:p>
          <a:p>
            <a:r>
              <a:rPr lang="en-GB" smtClean="0"/>
              <a:t>Typical capabilities include:</a:t>
            </a:r>
          </a:p>
          <a:p>
            <a:pPr lvl="1"/>
            <a:r>
              <a:rPr lang="de-DE" smtClean="0"/>
              <a:t>Service Virtualization</a:t>
            </a:r>
            <a:endParaRPr lang="en-US" smtClean="0"/>
          </a:p>
          <a:p>
            <a:pPr lvl="1"/>
            <a:r>
              <a:rPr lang="en-US" smtClean="0"/>
              <a:t>Service Management</a:t>
            </a:r>
          </a:p>
          <a:p>
            <a:pPr lvl="1"/>
            <a:r>
              <a:rPr lang="en-US" smtClean="0"/>
              <a:t>Service Monitoring</a:t>
            </a:r>
          </a:p>
          <a:p>
            <a:pPr lvl="1"/>
            <a:r>
              <a:rPr lang="en-US" smtClean="0"/>
              <a:t>Service Discovery </a:t>
            </a:r>
          </a:p>
          <a:p>
            <a:pPr lvl="1"/>
            <a:r>
              <a:rPr lang="en-US" smtClean="0"/>
              <a:t>Service Usage</a:t>
            </a:r>
          </a:p>
          <a:p>
            <a:pPr lvl="1"/>
            <a:r>
              <a:rPr lang="en-US" smtClean="0"/>
              <a:t>Service Control</a:t>
            </a:r>
            <a:endParaRPr lang="en-US" dirty="0" smtClean="0"/>
          </a:p>
        </p:txBody>
      </p:sp>
      <p:graphicFrame>
        <p:nvGraphicFramePr>
          <p:cNvPr id="5" name="Content Placeholder 3"/>
          <p:cNvGraphicFramePr>
            <a:graphicFrameLocks/>
          </p:cNvGraphicFramePr>
          <p:nvPr/>
        </p:nvGraphicFramePr>
        <p:xfrm>
          <a:off x="6061881" y="4510513"/>
          <a:ext cx="2777319" cy="204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201901" y="5058183"/>
            <a:ext cx="1292772" cy="551793"/>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Runtime Governance</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0" y="281650"/>
            <a:ext cx="8599032" cy="749692"/>
          </a:xfrm>
        </p:spPr>
        <p:txBody>
          <a:bodyPr>
            <a:normAutofit fontScale="90000"/>
          </a:bodyPr>
          <a:lstStyle/>
          <a:p>
            <a:r>
              <a:rPr smtClean="0"/>
              <a:t>SOA Runtime Governance </a:t>
            </a:r>
            <a:r>
              <a:rPr lang="en-US" smtClean="0"/>
              <a:t>–</a:t>
            </a:r>
            <a:r>
              <a:rPr smtClean="0"/>
              <a:t> </a:t>
            </a:r>
            <a:br>
              <a:rPr smtClean="0"/>
            </a:br>
            <a:r>
              <a:rPr smtClean="0"/>
              <a:t>Microsoft  Approach</a:t>
            </a:r>
            <a:endParaRPr lang="en-US" dirty="0"/>
          </a:p>
        </p:txBody>
      </p:sp>
      <p:sp>
        <p:nvSpPr>
          <p:cNvPr id="3" name="Content Placeholder 2"/>
          <p:cNvSpPr>
            <a:spLocks noGrp="1"/>
          </p:cNvSpPr>
          <p:nvPr>
            <p:ph idx="1"/>
          </p:nvPr>
        </p:nvSpPr>
        <p:spPr>
          <a:xfrm>
            <a:off x="381000" y="1600200"/>
            <a:ext cx="8153400" cy="4641271"/>
          </a:xfrm>
        </p:spPr>
        <p:txBody>
          <a:bodyPr/>
          <a:lstStyle/>
          <a:p>
            <a:r>
              <a:rPr lang="de-DE" smtClean="0"/>
              <a:t>Managed Service Engine (MSE)</a:t>
            </a:r>
            <a:endParaRPr lang="en-US" smtClean="0"/>
          </a:p>
          <a:p>
            <a:r>
              <a:rPr lang="en-US" smtClean="0"/>
              <a:t>System </a:t>
            </a:r>
            <a:r>
              <a:rPr lang="en-US" dirty="0" smtClean="0"/>
              <a:t>Center Operations Manager 2007 </a:t>
            </a:r>
          </a:p>
          <a:p>
            <a:r>
              <a:rPr lang="en-US" dirty="0" smtClean="0"/>
              <a:t>Platform - WCF runtime discovery</a:t>
            </a:r>
          </a:p>
          <a:p>
            <a:r>
              <a:rPr lang="en-US" smtClean="0"/>
              <a:t>Patterns &amp; </a:t>
            </a:r>
            <a:r>
              <a:rPr lang="en-US" smtClean="0"/>
              <a:t>Practices:</a:t>
            </a:r>
          </a:p>
          <a:p>
            <a:pPr lvl="1"/>
            <a:r>
              <a:rPr lang="en-US" smtClean="0"/>
              <a:t>Microsoft Operations Framework </a:t>
            </a:r>
          </a:p>
          <a:p>
            <a:r>
              <a:rPr lang="en-US" smtClean="0"/>
              <a:t>Standards </a:t>
            </a:r>
            <a:r>
              <a:rPr lang="en-US" dirty="0" smtClean="0"/>
              <a:t>based approach</a:t>
            </a:r>
          </a:p>
          <a:p>
            <a:r>
              <a:rPr lang="en-US" smtClean="0"/>
              <a:t>Partner </a:t>
            </a:r>
            <a:r>
              <a:rPr lang="en-US" dirty="0" smtClean="0"/>
              <a:t>Interoperability </a:t>
            </a:r>
          </a:p>
          <a:p>
            <a:pPr lvl="1"/>
            <a:r>
              <a:rPr lang="de-DE" smtClean="0"/>
              <a:t>Amberpoint Demo</a:t>
            </a:r>
            <a:endParaRPr lang="en-US" dirty="0" smtClean="0"/>
          </a:p>
          <a:p>
            <a:endParaRPr lang="en-US" dirty="0"/>
          </a:p>
        </p:txBody>
      </p:sp>
      <p:grpSp>
        <p:nvGrpSpPr>
          <p:cNvPr id="4" name="Group 4"/>
          <p:cNvGrpSpPr/>
          <p:nvPr/>
        </p:nvGrpSpPr>
        <p:grpSpPr>
          <a:xfrm>
            <a:off x="6096000" y="4495800"/>
            <a:ext cx="2777319" cy="2042687"/>
            <a:chOff x="7171898" y="3384644"/>
            <a:chExt cx="2777319" cy="2042687"/>
          </a:xfrm>
        </p:grpSpPr>
        <p:graphicFrame>
          <p:nvGraphicFramePr>
            <p:cNvPr id="6" name="Content Placeholder 3"/>
            <p:cNvGraphicFramePr>
              <a:graphicFrameLocks/>
            </p:cNvGraphicFramePr>
            <p:nvPr/>
          </p:nvGraphicFramePr>
          <p:xfrm>
            <a:off x="7171898" y="3384644"/>
            <a:ext cx="2777319" cy="204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8871045" y="3998622"/>
              <a:ext cx="1037230" cy="218535"/>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SCOM 07</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sp>
        <p:nvSpPr>
          <p:cNvPr id="8" name="Rounded Rectangle 7"/>
          <p:cNvSpPr/>
          <p:nvPr/>
        </p:nvSpPr>
        <p:spPr>
          <a:xfrm>
            <a:off x="7783774" y="5398656"/>
            <a:ext cx="1037230" cy="218535"/>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MOF</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9" name="Rounded Rectangle 8"/>
          <p:cNvSpPr/>
          <p:nvPr/>
        </p:nvSpPr>
        <p:spPr>
          <a:xfrm>
            <a:off x="7799697" y="5687533"/>
            <a:ext cx="1037230" cy="218535"/>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DSI</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10" name="Rounded Rectangle 9"/>
          <p:cNvSpPr/>
          <p:nvPr/>
        </p:nvSpPr>
        <p:spPr>
          <a:xfrm>
            <a:off x="7799696" y="5987785"/>
            <a:ext cx="1037230" cy="218535"/>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SML</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11" name="Rounded Rectangle 10"/>
          <p:cNvSpPr/>
          <p:nvPr/>
        </p:nvSpPr>
        <p:spPr>
          <a:xfrm>
            <a:off x="7788323" y="6249367"/>
            <a:ext cx="1037230" cy="218535"/>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.NET 3.0</a:t>
            </a:r>
            <a:endParaRPr lang="en-GB" sz="1600"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Service Virtualization</a:t>
            </a:r>
            <a:endParaRPr lang="en-US" dirty="0"/>
          </a:p>
        </p:txBody>
      </p:sp>
      <p:graphicFrame>
        <p:nvGraphicFramePr>
          <p:cNvPr id="10" name="Content Placeholder 9"/>
          <p:cNvGraphicFramePr>
            <a:graphicFrameLocks noGrp="1"/>
          </p:cNvGraphicFramePr>
          <p:nvPr>
            <p:ph idx="1"/>
          </p:nvPr>
        </p:nvGraphicFramePr>
        <p:xfrm>
          <a:off x="1676401" y="1581150"/>
          <a:ext cx="6248400"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73171">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676400" y="2895600"/>
            <a:ext cx="6019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Implementation Pattern</a:t>
            </a:r>
            <a:endParaRPr lang="en-US" dirty="0"/>
          </a:p>
        </p:txBody>
      </p:sp>
      <p:pic>
        <p:nvPicPr>
          <p:cNvPr id="6" name="Content Placeholder 5" descr="ServiceIcon.png"/>
          <p:cNvPicPr>
            <a:picLocks noGrp="1" noChangeAspect="1"/>
          </p:cNvPicPr>
          <p:nvPr>
            <p:ph idx="1"/>
          </p:nvPr>
        </p:nvPicPr>
        <p:blipFill>
          <a:blip r:embed="rId3"/>
          <a:stretch>
            <a:fillRect/>
          </a:stretch>
        </p:blipFill>
        <p:spPr>
          <a:xfrm>
            <a:off x="4081524" y="2032854"/>
            <a:ext cx="980952" cy="971429"/>
          </a:xfrm>
        </p:spPr>
      </p:pic>
      <p:graphicFrame>
        <p:nvGraphicFramePr>
          <p:cNvPr id="7" name="Diagram 6"/>
          <p:cNvGraphicFramePr/>
          <p:nvPr/>
        </p:nvGraphicFramePr>
        <p:xfrm>
          <a:off x="3200400" y="2362200"/>
          <a:ext cx="3124200" cy="137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DesktopIcon.png"/>
          <p:cNvPicPr>
            <a:picLocks noChangeAspect="1"/>
          </p:cNvPicPr>
          <p:nvPr/>
        </p:nvPicPr>
        <p:blipFill>
          <a:blip r:embed="rId8"/>
          <a:stretch>
            <a:fillRect/>
          </a:stretch>
        </p:blipFill>
        <p:spPr>
          <a:xfrm>
            <a:off x="838200" y="2362200"/>
            <a:ext cx="1448988" cy="1325011"/>
          </a:xfrm>
          <a:prstGeom prst="rect">
            <a:avLst/>
          </a:prstGeom>
        </p:spPr>
      </p:pic>
      <p:graphicFrame>
        <p:nvGraphicFramePr>
          <p:cNvPr id="8" name="Diagram 7"/>
          <p:cNvGraphicFramePr/>
          <p:nvPr/>
        </p:nvGraphicFramePr>
        <p:xfrm>
          <a:off x="2819400" y="2133600"/>
          <a:ext cx="1295400" cy="1676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nvGraphicFramePr>
        <p:xfrm>
          <a:off x="4191000" y="2133600"/>
          <a:ext cx="1295400" cy="1676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nvGraphicFramePr>
        <p:xfrm>
          <a:off x="5562600" y="2133600"/>
          <a:ext cx="1295400" cy="1676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3" name="Group 17"/>
          <p:cNvGrpSpPr/>
          <p:nvPr/>
        </p:nvGrpSpPr>
        <p:grpSpPr>
          <a:xfrm>
            <a:off x="3505200" y="4724400"/>
            <a:ext cx="3124200" cy="1664732"/>
            <a:chOff x="3505200" y="4724400"/>
            <a:chExt cx="3124200" cy="1664732"/>
          </a:xfrm>
        </p:grpSpPr>
        <p:pic>
          <p:nvPicPr>
            <p:cNvPr id="16" name="Picture 99" descr="database"/>
            <p:cNvPicPr>
              <a:picLocks noChangeAspect="1" noChangeArrowheads="1"/>
            </p:cNvPicPr>
            <p:nvPr/>
          </p:nvPicPr>
          <p:blipFill>
            <a:blip r:embed="rId21">
              <a:clrChange>
                <a:clrFrom>
                  <a:srgbClr val="08369A"/>
                </a:clrFrom>
                <a:clrTo>
                  <a:srgbClr val="08369A">
                    <a:alpha val="0"/>
                  </a:srgbClr>
                </a:clrTo>
              </a:clrChange>
            </a:blip>
            <a:srcRect/>
            <a:stretch>
              <a:fillRect/>
            </a:stretch>
          </p:blipFill>
          <p:spPr bwMode="auto">
            <a:xfrm>
              <a:off x="3505200" y="4724400"/>
              <a:ext cx="3124200" cy="1514475"/>
            </a:xfrm>
            <a:prstGeom prst="rect">
              <a:avLst/>
            </a:prstGeom>
            <a:noFill/>
          </p:spPr>
        </p:pic>
        <p:sp>
          <p:nvSpPr>
            <p:cNvPr id="17" name="TextBox 16"/>
            <p:cNvSpPr txBox="1"/>
            <p:nvPr/>
          </p:nvSpPr>
          <p:spPr>
            <a:xfrm>
              <a:off x="3810000" y="6019800"/>
              <a:ext cx="2133600" cy="369332"/>
            </a:xfrm>
            <a:prstGeom prst="rect">
              <a:avLst/>
            </a:prstGeom>
            <a:noFill/>
          </p:spPr>
          <p:txBody>
            <a:bodyPr wrap="square" rtlCol="0">
              <a:spAutoFit/>
            </a:bodyPr>
            <a:lstStyle/>
            <a:p>
              <a:r>
                <a:rPr lang="en-US" dirty="0" smtClean="0"/>
                <a:t>Service Repository</a:t>
              </a:r>
              <a:endParaRPr lang="en-US" dirty="0"/>
            </a:p>
          </p:txBody>
        </p:sp>
      </p:grpSp>
      <p:sp>
        <p:nvSpPr>
          <p:cNvPr id="19" name="Striped Right Arrow 18"/>
          <p:cNvSpPr/>
          <p:nvPr/>
        </p:nvSpPr>
        <p:spPr bwMode="auto">
          <a:xfrm rot="14453622">
            <a:off x="3460185" y="4316885"/>
            <a:ext cx="990600" cy="3048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Striped Right Arrow 19"/>
          <p:cNvSpPr/>
          <p:nvPr/>
        </p:nvSpPr>
        <p:spPr bwMode="auto">
          <a:xfrm rot="16200000">
            <a:off x="4305300" y="4229100"/>
            <a:ext cx="990600" cy="3048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Striped Right Arrow 20"/>
          <p:cNvSpPr/>
          <p:nvPr/>
        </p:nvSpPr>
        <p:spPr bwMode="auto">
          <a:xfrm rot="17724783">
            <a:off x="5112707" y="4287825"/>
            <a:ext cx="990600" cy="3048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Tm="2321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10" grpId="0">
        <p:bldAsOne/>
      </p:bldGraphic>
      <p:bldGraphic spid="12" grpId="0">
        <p:bldAsOne/>
      </p:bldGraphic>
      <p:bldP spid="19"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8"/>
            <a:ext cx="8382000" cy="664797"/>
          </a:xfrm>
        </p:spPr>
        <p:txBody>
          <a:bodyPr/>
          <a:lstStyle/>
          <a:p>
            <a:r>
              <a:rPr smtClean="0"/>
              <a:t>Managed Services Architecture</a:t>
            </a:r>
            <a:endParaRPr lang="en-US" dirty="0"/>
          </a:p>
        </p:txBody>
      </p:sp>
      <p:sp>
        <p:nvSpPr>
          <p:cNvPr id="5" name="Text Placeholder 24"/>
          <p:cNvSpPr>
            <a:spLocks noGrp="1"/>
          </p:cNvSpPr>
          <p:nvPr>
            <p:ph type="body" sz="quarter" idx="10"/>
          </p:nvPr>
        </p:nvSpPr>
        <p:spPr>
          <a:xfrm>
            <a:off x="381000" y="1219200"/>
            <a:ext cx="8382000" cy="443198"/>
          </a:xfrm>
        </p:spPr>
        <p:txBody>
          <a:bodyPr/>
          <a:lstStyle/>
          <a:p>
            <a:r>
              <a:rPr lang="en-US" dirty="0" smtClean="0"/>
              <a:t>Built on metadata and </a:t>
            </a:r>
            <a:r>
              <a:rPr lang="en-US" smtClean="0"/>
              <a:t>runtime </a:t>
            </a:r>
            <a:r>
              <a:rPr lang="en-US" smtClean="0"/>
              <a:t>messaging</a:t>
            </a:r>
            <a:endParaRPr lang="en-US" smtClean="0"/>
          </a:p>
        </p:txBody>
      </p:sp>
      <p:grpSp>
        <p:nvGrpSpPr>
          <p:cNvPr id="2" name="Group 23"/>
          <p:cNvGrpSpPr/>
          <p:nvPr/>
        </p:nvGrpSpPr>
        <p:grpSpPr>
          <a:xfrm>
            <a:off x="228600" y="2362200"/>
            <a:ext cx="8610600" cy="4495800"/>
            <a:chOff x="471488" y="1600200"/>
            <a:chExt cx="8672512" cy="4415185"/>
          </a:xfrm>
        </p:grpSpPr>
        <p:graphicFrame>
          <p:nvGraphicFramePr>
            <p:cNvPr id="7" name="Picture 2"/>
            <p:cNvGraphicFramePr/>
            <p:nvPr/>
          </p:nvGraphicFramePr>
          <p:xfrm>
            <a:off x="1888029" y="1600200"/>
            <a:ext cx="5832302" cy="441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ctangle 4"/>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471488" y="3033713"/>
              <a:ext cx="1292225" cy="1495425"/>
            </a:xfrm>
            <a:prstGeom prst="rect">
              <a:avLst/>
            </a:prstGeom>
            <a:noFill/>
            <a:ln w="9525">
              <a:noFill/>
              <a:miter lim="800000"/>
              <a:headEnd/>
              <a:tailEnd/>
            </a:ln>
          </p:spPr>
        </p:pic>
        <p:pic>
          <p:nvPicPr>
            <p:cNvPr id="9" name="Rectangle 5"/>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7921625" y="3059113"/>
              <a:ext cx="1222375" cy="1495425"/>
            </a:xfrm>
            <a:prstGeom prst="rect">
              <a:avLst/>
            </a:prstGeom>
            <a:noFill/>
            <a:ln w="9525">
              <a:noFill/>
              <a:miter lim="800000"/>
              <a:headEnd/>
              <a:tailEnd/>
            </a:ln>
          </p:spPr>
        </p:pic>
        <p:sp>
          <p:nvSpPr>
            <p:cNvPr id="10" name="TextBox 9"/>
            <p:cNvSpPr txBox="1">
              <a:spLocks noChangeArrowheads="1"/>
            </p:cNvSpPr>
            <p:nvPr/>
          </p:nvSpPr>
          <p:spPr bwMode="auto">
            <a:xfrm>
              <a:off x="7891463" y="2641600"/>
              <a:ext cx="1230312" cy="304800"/>
            </a:xfrm>
            <a:prstGeom prst="rect">
              <a:avLst/>
            </a:prstGeom>
            <a:noFill/>
            <a:ln w="9525">
              <a:noFill/>
              <a:miter lim="800000"/>
              <a:headEnd/>
              <a:tailEnd/>
            </a:ln>
          </p:spPr>
          <p:txBody>
            <a:bodyPr>
              <a:spAutoFit/>
            </a:bodyPr>
            <a:lstStyle/>
            <a:p>
              <a:pPr algn="ctr" eaLnBrk="0" hangingPunct="0">
                <a:spcBef>
                  <a:spcPct val="50000"/>
                </a:spcBef>
              </a:pPr>
              <a:r>
                <a:rPr lang="en-US" sz="1400">
                  <a:latin typeface="Tahoma" pitchFamily="34" charset="0"/>
                </a:rPr>
                <a:t>Service Logic</a:t>
              </a:r>
              <a:endParaRPr lang="en-US">
                <a:solidFill>
                  <a:srgbClr val="000000"/>
                </a:solidFill>
              </a:endParaRPr>
            </a:p>
          </p:txBody>
        </p:sp>
        <p:sp>
          <p:nvSpPr>
            <p:cNvPr id="11" name="TextBox 9"/>
            <p:cNvSpPr txBox="1">
              <a:spLocks noChangeArrowheads="1"/>
            </p:cNvSpPr>
            <p:nvPr/>
          </p:nvSpPr>
          <p:spPr bwMode="auto">
            <a:xfrm>
              <a:off x="471488" y="2670175"/>
              <a:ext cx="1230312" cy="307975"/>
            </a:xfrm>
            <a:prstGeom prst="rect">
              <a:avLst/>
            </a:prstGeom>
            <a:noFill/>
            <a:ln w="9525">
              <a:noFill/>
              <a:miter lim="800000"/>
              <a:headEnd/>
              <a:tailEnd/>
            </a:ln>
          </p:spPr>
          <p:txBody>
            <a:bodyPr>
              <a:spAutoFit/>
            </a:bodyPr>
            <a:lstStyle/>
            <a:p>
              <a:pPr algn="ctr" eaLnBrk="0" hangingPunct="0">
                <a:spcBef>
                  <a:spcPct val="50000"/>
                </a:spcBef>
              </a:pPr>
              <a:r>
                <a:rPr lang="en-US" sz="1400">
                  <a:latin typeface="Tahoma" pitchFamily="34" charset="0"/>
                </a:rPr>
                <a:t>Client</a:t>
              </a:r>
            </a:p>
          </p:txBody>
        </p:sp>
        <p:sp>
          <p:nvSpPr>
            <p:cNvPr id="12" name="Flowchart: Extract 11"/>
            <p:cNvSpPr/>
            <p:nvPr/>
          </p:nvSpPr>
          <p:spPr>
            <a:xfrm rot="5400000">
              <a:off x="1687512" y="4457701"/>
              <a:ext cx="333375" cy="28575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13" name="Flowchart: Extract 12"/>
            <p:cNvSpPr/>
            <p:nvPr/>
          </p:nvSpPr>
          <p:spPr>
            <a:xfrm rot="5400000">
              <a:off x="7554912" y="4476751"/>
              <a:ext cx="333375" cy="28575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14" name="Rounded Rectangle 7"/>
            <p:cNvSpPr>
              <a:spLocks noChangeArrowheads="1"/>
            </p:cNvSpPr>
            <p:nvPr/>
          </p:nvSpPr>
          <p:spPr bwMode="auto">
            <a:xfrm>
              <a:off x="1873250" y="1685925"/>
              <a:ext cx="5835650" cy="854075"/>
            </a:xfrm>
            <a:prstGeom prst="roundRect">
              <a:avLst>
                <a:gd name="adj" fmla="val 16667"/>
              </a:avLst>
            </a:prstGeom>
            <a:gradFill rotWithShape="0">
              <a:gsLst>
                <a:gs pos="0">
                  <a:srgbClr val="B6AB6B"/>
                </a:gs>
                <a:gs pos="50000">
                  <a:srgbClr val="DACD81"/>
                </a:gs>
                <a:gs pos="100000">
                  <a:srgbClr val="B6AB6B"/>
                </a:gs>
              </a:gsLst>
              <a:lin ang="2700000" scaled="1"/>
            </a:gradFill>
            <a:ln w="25400" algn="ctr">
              <a:solidFill>
                <a:schemeClr val="tx1"/>
              </a:solidFill>
              <a:round/>
              <a:headEnd/>
              <a:tailEnd/>
            </a:ln>
          </p:spPr>
          <p:txBody>
            <a:bodyPr anchor="ctr" anchorCtr="1"/>
            <a:lstStyle/>
            <a:p>
              <a:pPr algn="ctr">
                <a:lnSpc>
                  <a:spcPct val="85000"/>
                </a:lnSpc>
                <a:spcBef>
                  <a:spcPct val="20000"/>
                </a:spcBef>
              </a:pPr>
              <a:r>
                <a:rPr lang="en-US" sz="2000" b="1" dirty="0">
                  <a:solidFill>
                    <a:schemeClr val="bg1"/>
                  </a:solidFill>
                  <a:latin typeface="Segoe Semibold" pitchFamily="34" charset="0"/>
                </a:rPr>
                <a:t>Service Catalog</a:t>
              </a:r>
            </a:p>
            <a:p>
              <a:pPr algn="ctr">
                <a:lnSpc>
                  <a:spcPct val="85000"/>
                </a:lnSpc>
                <a:spcBef>
                  <a:spcPct val="20000"/>
                </a:spcBef>
              </a:pPr>
              <a:r>
                <a:rPr lang="en-US" sz="1400" b="1" dirty="0">
                  <a:solidFill>
                    <a:schemeClr val="bg1"/>
                  </a:solidFill>
                  <a:latin typeface="Segoe Semibold" pitchFamily="34" charset="0"/>
                </a:rPr>
                <a:t>(Meta Data Repository)</a:t>
              </a:r>
            </a:p>
          </p:txBody>
        </p:sp>
        <p:sp>
          <p:nvSpPr>
            <p:cNvPr id="15" name="Rounded Rectangle 7"/>
            <p:cNvSpPr>
              <a:spLocks noChangeArrowheads="1"/>
            </p:cNvSpPr>
            <p:nvPr/>
          </p:nvSpPr>
          <p:spPr bwMode="auto">
            <a:xfrm>
              <a:off x="1828800" y="2604206"/>
              <a:ext cx="5943600" cy="2723444"/>
            </a:xfrm>
            <a:prstGeom prst="roundRect">
              <a:avLst>
                <a:gd name="adj" fmla="val 16667"/>
              </a:avLst>
            </a:prstGeom>
            <a:gradFill rotWithShape="0">
              <a:gsLst>
                <a:gs pos="0">
                  <a:srgbClr val="B6AB6B">
                    <a:alpha val="25000"/>
                  </a:srgbClr>
                </a:gs>
                <a:gs pos="50000">
                  <a:srgbClr val="DACD81">
                    <a:alpha val="35000"/>
                  </a:srgbClr>
                </a:gs>
                <a:gs pos="100000">
                  <a:srgbClr val="B6AB6B"/>
                </a:gs>
              </a:gsLst>
              <a:lin ang="2700000" scaled="1"/>
            </a:gradFill>
            <a:ln w="25400" algn="ctr">
              <a:solidFill>
                <a:schemeClr val="tx1"/>
              </a:solidFill>
              <a:round/>
              <a:headEnd/>
              <a:tailEnd/>
            </a:ln>
          </p:spPr>
          <p:txBody>
            <a:bodyPr anchor="b" anchorCtr="1"/>
            <a:lstStyle/>
            <a:p>
              <a:pPr algn="ctr">
                <a:lnSpc>
                  <a:spcPct val="85000"/>
                </a:lnSpc>
                <a:spcBef>
                  <a:spcPct val="20000"/>
                </a:spcBef>
                <a:defRPr/>
              </a:pPr>
              <a:endParaRPr lang="en-US" sz="2000" b="1" dirty="0">
                <a:latin typeface="Segoe Semibold" pitchFamily="34" charset="0"/>
              </a:endParaRPr>
            </a:p>
          </p:txBody>
        </p:sp>
        <p:sp>
          <p:nvSpPr>
            <p:cNvPr id="16" name="TextBox 15"/>
            <p:cNvSpPr txBox="1">
              <a:spLocks noChangeArrowheads="1"/>
            </p:cNvSpPr>
            <p:nvPr/>
          </p:nvSpPr>
          <p:spPr bwMode="auto">
            <a:xfrm>
              <a:off x="3592513" y="5030788"/>
              <a:ext cx="2460625" cy="307975"/>
            </a:xfrm>
            <a:prstGeom prst="rect">
              <a:avLst/>
            </a:prstGeom>
            <a:noFill/>
            <a:ln w="9525">
              <a:noFill/>
              <a:miter lim="800000"/>
              <a:headEnd/>
              <a:tailEnd/>
            </a:ln>
          </p:spPr>
          <p:txBody>
            <a:bodyPr>
              <a:spAutoFit/>
            </a:bodyPr>
            <a:lstStyle/>
            <a:p>
              <a:r>
                <a:rPr lang="en-US" sz="1400" b="1" dirty="0">
                  <a:solidFill>
                    <a:schemeClr val="bg1"/>
                  </a:solidFill>
                </a:rPr>
                <a:t>(Service Runtime Engine)</a:t>
              </a:r>
            </a:p>
          </p:txBody>
        </p:sp>
      </p:grpSp>
    </p:spTree>
  </p:cSld>
  <p:clrMapOvr>
    <a:masterClrMapping/>
  </p:clrMapOvr>
  <p:transition advTm="2026453">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a:t>Managed Services Engine (MSE) </a:t>
            </a:r>
            <a:endParaRPr lang="en-US" dirty="0"/>
          </a:p>
        </p:txBody>
      </p:sp>
      <p:sp>
        <p:nvSpPr>
          <p:cNvPr id="6" name="Text Placeholder 5"/>
          <p:cNvSpPr>
            <a:spLocks noGrp="1"/>
          </p:cNvSpPr>
          <p:nvPr>
            <p:ph type="body" sz="quarter" idx="10"/>
          </p:nvPr>
        </p:nvSpPr>
        <p:spPr>
          <a:xfrm>
            <a:off x="381000" y="1411552"/>
            <a:ext cx="8382000" cy="4185761"/>
          </a:xfrm>
        </p:spPr>
        <p:txBody>
          <a:bodyPr/>
          <a:lstStyle/>
          <a:p>
            <a:r>
              <a:rPr lang="en-US" smtClean="0"/>
              <a:t>The Managed Services Engine (MSE) is one approach to facilitating Enterprise SOA through </a:t>
            </a:r>
            <a:r>
              <a:rPr lang="en-US" b="1" smtClean="0"/>
              <a:t>service virtualization</a:t>
            </a:r>
          </a:p>
          <a:p>
            <a:r>
              <a:rPr lang="en-US" smtClean="0"/>
              <a:t>Built upon the Windows Communication Foundation (WCF) and the Microsoft Server Platform (BizTalk Server, UDDI)</a:t>
            </a:r>
          </a:p>
          <a:p>
            <a:r>
              <a:rPr lang="en-US" smtClean="0"/>
              <a:t>Developed by Microsoft Services to help customers address the challenges of SOA in the enterprise</a:t>
            </a:r>
            <a:endParaRPr lang="en-US"/>
          </a:p>
        </p:txBody>
      </p:sp>
    </p:spTree>
  </p:cSld>
  <p:clrMapOvr>
    <a:masterClrMapping/>
  </p:clrMapOvr>
  <p:transition advTm="381132">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smtClean="0"/>
              <a:t>Managed Services Engine (MSE) </a:t>
            </a:r>
            <a:endParaRPr lang="en-US" dirty="0"/>
          </a:p>
        </p:txBody>
      </p:sp>
      <p:sp>
        <p:nvSpPr>
          <p:cNvPr id="9" name="Text Placeholder 8"/>
          <p:cNvSpPr>
            <a:spLocks noGrp="1"/>
          </p:cNvSpPr>
          <p:nvPr>
            <p:ph type="body" sz="quarter" idx="10"/>
          </p:nvPr>
        </p:nvSpPr>
        <p:spPr>
          <a:xfrm>
            <a:off x="381000" y="1411552"/>
            <a:ext cx="8382000" cy="4204228"/>
          </a:xfrm>
        </p:spPr>
        <p:txBody>
          <a:bodyPr/>
          <a:lstStyle/>
          <a:p>
            <a:r>
              <a:rPr lang="en-US" smtClean="0"/>
              <a:t>Service virtualization through a Service Repository</a:t>
            </a:r>
          </a:p>
          <a:p>
            <a:pPr lvl="1"/>
            <a:r>
              <a:rPr lang="en-US" smtClean="0"/>
              <a:t>Deploy services faster</a:t>
            </a:r>
          </a:p>
          <a:p>
            <a:pPr lvl="1"/>
            <a:r>
              <a:rPr lang="en-US" smtClean="0"/>
              <a:t>Coordinate change management</a:t>
            </a:r>
          </a:p>
          <a:p>
            <a:pPr lvl="1"/>
            <a:r>
              <a:rPr lang="en-US" smtClean="0"/>
              <a:t>Maximize the reuse of various service elements</a:t>
            </a:r>
          </a:p>
          <a:p>
            <a:pPr lvl="1"/>
            <a:r>
              <a:rPr lang="en-US" smtClean="0"/>
              <a:t>Versioning</a:t>
            </a:r>
          </a:p>
          <a:p>
            <a:pPr lvl="1"/>
            <a:r>
              <a:rPr lang="en-US" smtClean="0"/>
              <a:t>Abstraction</a:t>
            </a:r>
          </a:p>
          <a:p>
            <a:pPr lvl="1"/>
            <a:r>
              <a:rPr lang="en-US" smtClean="0"/>
              <a:t>Service management</a:t>
            </a:r>
          </a:p>
          <a:p>
            <a:pPr lvl="1"/>
            <a:r>
              <a:rPr lang="en-US" smtClean="0"/>
              <a:t>Routing, and runtime policy enforcement</a:t>
            </a:r>
            <a:endParaRPr lang="en-US"/>
          </a:p>
        </p:txBody>
      </p:sp>
    </p:spTree>
  </p:cSld>
  <p:clrMapOvr>
    <a:masterClrMapping/>
  </p:clrMapOvr>
  <p:transition advTm="381132">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Customer Usage Scenarios</a:t>
            </a:r>
            <a:endParaRPr lang="en-US" dirty="0"/>
          </a:p>
        </p:txBody>
      </p:sp>
      <p:sp>
        <p:nvSpPr>
          <p:cNvPr id="3" name="Content Placeholder 2"/>
          <p:cNvSpPr>
            <a:spLocks noGrp="1"/>
          </p:cNvSpPr>
          <p:nvPr>
            <p:ph idx="1"/>
          </p:nvPr>
        </p:nvSpPr>
        <p:spPr>
          <a:xfrm>
            <a:off x="381000" y="1066800"/>
            <a:ext cx="8382000" cy="2166747"/>
          </a:xfrm>
        </p:spPr>
        <p:txBody>
          <a:bodyPr/>
          <a:lstStyle/>
          <a:p>
            <a:r>
              <a:rPr lang="en-US" dirty="0" smtClean="0"/>
              <a:t>AIM Healthcare</a:t>
            </a:r>
          </a:p>
          <a:p>
            <a:pPr lvl="1"/>
            <a:r>
              <a:rPr lang="en-US" dirty="0" smtClean="0"/>
              <a:t>Exposed SQL Server Stored </a:t>
            </a:r>
            <a:r>
              <a:rPr lang="en-US" dirty="0" err="1" smtClean="0"/>
              <a:t>Procs</a:t>
            </a:r>
            <a:r>
              <a:rPr lang="en-US" dirty="0" smtClean="0"/>
              <a:t> and </a:t>
            </a:r>
            <a:r>
              <a:rPr lang="en-US" dirty="0" err="1" smtClean="0"/>
              <a:t>Biztalk</a:t>
            </a:r>
            <a:r>
              <a:rPr lang="en-US" dirty="0" smtClean="0"/>
              <a:t> Orchestrations</a:t>
            </a:r>
          </a:p>
          <a:p>
            <a:pPr lvl="1"/>
            <a:r>
              <a:rPr lang="en-US" dirty="0" smtClean="0"/>
              <a:t>Multiple consumer authentication models, </a:t>
            </a:r>
            <a:r>
              <a:rPr lang="en-US" dirty="0" err="1" smtClean="0"/>
              <a:t>AzMan</a:t>
            </a:r>
            <a:r>
              <a:rPr lang="en-US" dirty="0" smtClean="0"/>
              <a:t> for authorization</a:t>
            </a:r>
          </a:p>
        </p:txBody>
      </p:sp>
      <p:pic>
        <p:nvPicPr>
          <p:cNvPr id="4" name="Picture 2"/>
          <p:cNvPicPr>
            <a:picLocks noChangeAspect="1" noChangeArrowheads="1"/>
          </p:cNvPicPr>
          <p:nvPr/>
        </p:nvPicPr>
        <p:blipFill>
          <a:blip r:embed="rId3"/>
          <a:srcRect/>
          <a:stretch>
            <a:fillRect/>
          </a:stretch>
        </p:blipFill>
        <p:spPr bwMode="auto">
          <a:xfrm>
            <a:off x="685800" y="3255963"/>
            <a:ext cx="7805435" cy="3297237"/>
          </a:xfrm>
          <a:prstGeom prst="rect">
            <a:avLst/>
          </a:prstGeom>
          <a:noFill/>
          <a:ln w="9525">
            <a:noFill/>
            <a:miter lim="800000"/>
            <a:headEnd/>
            <a:tailEnd/>
          </a:ln>
        </p:spPr>
      </p:pic>
    </p:spTree>
  </p:cSld>
  <p:clrMapOvr>
    <a:masterClrMapping/>
  </p:clrMapOvr>
  <p:transition advTm="102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146050" y="849312"/>
            <a:ext cx="8851900" cy="2092325"/>
            <a:chOff x="150813" y="900113"/>
            <a:chExt cx="8851900" cy="2092325"/>
          </a:xfrm>
        </p:grpSpPr>
        <p:pic>
          <p:nvPicPr>
            <p:cNvPr id="44058" name="Picture 4"/>
            <p:cNvPicPr>
              <a:picLocks noChangeAspect="1" noChangeArrowheads="1"/>
            </p:cNvPicPr>
            <p:nvPr/>
          </p:nvPicPr>
          <p:blipFill>
            <a:blip r:embed="rId3"/>
            <a:srcRect/>
            <a:stretch>
              <a:fillRect/>
            </a:stretch>
          </p:blipFill>
          <p:spPr bwMode="auto">
            <a:xfrm>
              <a:off x="150813" y="900113"/>
              <a:ext cx="8851900" cy="2092325"/>
            </a:xfrm>
            <a:prstGeom prst="rect">
              <a:avLst/>
            </a:prstGeom>
            <a:noFill/>
            <a:ln w="9525">
              <a:noFill/>
              <a:miter lim="800000"/>
              <a:headEnd/>
              <a:tailEnd/>
            </a:ln>
          </p:spPr>
        </p:pic>
        <p:grpSp>
          <p:nvGrpSpPr>
            <p:cNvPr id="3" name="Group 33"/>
            <p:cNvGrpSpPr>
              <a:grpSpLocks/>
            </p:cNvGrpSpPr>
            <p:nvPr/>
          </p:nvGrpSpPr>
          <p:grpSpPr bwMode="auto">
            <a:xfrm>
              <a:off x="349250" y="1121569"/>
              <a:ext cx="2052638" cy="1649412"/>
              <a:chOff x="349250" y="1049338"/>
              <a:chExt cx="2052638" cy="1649412"/>
            </a:xfrm>
          </p:grpSpPr>
          <p:sp>
            <p:nvSpPr>
              <p:cNvPr id="43019" name="Text Box 11"/>
              <p:cNvSpPr txBox="1">
                <a:spLocks noChangeArrowheads="1"/>
              </p:cNvSpPr>
              <p:nvPr/>
            </p:nvSpPr>
            <p:spPr bwMode="auto">
              <a:xfrm>
                <a:off x="349251" y="1955007"/>
                <a:ext cx="2052637" cy="742950"/>
              </a:xfrm>
              <a:prstGeom prst="rect">
                <a:avLst/>
              </a:prstGeom>
              <a:noFill/>
              <a:ln w="9525" algn="ctr">
                <a:noFill/>
                <a:miter lim="800000"/>
                <a:headEnd/>
                <a:tailEnd/>
              </a:ln>
              <a:effectLst/>
            </p:spPr>
            <p:txBody>
              <a:bodyPr lIns="0" tIns="0" rIns="0" bIns="0" anchor="ctr">
                <a:normAutofit/>
              </a:bodyPr>
              <a:lstStyle/>
              <a:p>
                <a:pPr algn="ctr">
                  <a:lnSpc>
                    <a:spcPct val="90000"/>
                  </a:lnSpc>
                  <a:spcBef>
                    <a:spcPct val="20000"/>
                  </a:spcBef>
                  <a:defRPr/>
                </a:pPr>
                <a:r>
                  <a:rPr lang="en-US" b="1" dirty="0">
                    <a:latin typeface="Arial" charset="0"/>
                    <a:cs typeface="+mn-cs"/>
                  </a:rPr>
                  <a:t>End-to-End Service Management</a:t>
                </a:r>
              </a:p>
            </p:txBody>
          </p:sp>
          <p:grpSp>
            <p:nvGrpSpPr>
              <p:cNvPr id="4" name="Group 12"/>
              <p:cNvGrpSpPr>
                <a:grpSpLocks/>
              </p:cNvGrpSpPr>
              <p:nvPr/>
            </p:nvGrpSpPr>
            <p:grpSpPr bwMode="auto">
              <a:xfrm>
                <a:off x="711200" y="1049338"/>
                <a:ext cx="1384300" cy="882650"/>
                <a:chOff x="448" y="709"/>
                <a:chExt cx="872" cy="556"/>
              </a:xfrm>
            </p:grpSpPr>
            <p:pic>
              <p:nvPicPr>
                <p:cNvPr id="44062" name="Picture 13"/>
                <p:cNvPicPr preferRelativeResize="0">
                  <a:picLocks noChangeArrowheads="1"/>
                </p:cNvPicPr>
                <p:nvPr/>
              </p:nvPicPr>
              <p:blipFill>
                <a:blip r:embed="rId4"/>
                <a:srcRect/>
                <a:stretch>
                  <a:fillRect/>
                </a:stretch>
              </p:blipFill>
              <p:spPr bwMode="auto">
                <a:xfrm>
                  <a:off x="448" y="867"/>
                  <a:ext cx="872" cy="398"/>
                </a:xfrm>
                <a:prstGeom prst="rect">
                  <a:avLst/>
                </a:prstGeom>
                <a:noFill/>
                <a:ln w="9525">
                  <a:noFill/>
                  <a:miter lim="800000"/>
                  <a:headEnd/>
                  <a:tailEnd/>
                </a:ln>
              </p:spPr>
            </p:pic>
            <p:grpSp>
              <p:nvGrpSpPr>
                <p:cNvPr id="5" name="Group 14"/>
                <p:cNvGrpSpPr>
                  <a:grpSpLocks/>
                </p:cNvGrpSpPr>
                <p:nvPr/>
              </p:nvGrpSpPr>
              <p:grpSpPr bwMode="auto">
                <a:xfrm>
                  <a:off x="546" y="709"/>
                  <a:ext cx="589" cy="498"/>
                  <a:chOff x="-1056" y="1413"/>
                  <a:chExt cx="580" cy="490"/>
                </a:xfrm>
              </p:grpSpPr>
              <p:pic>
                <p:nvPicPr>
                  <p:cNvPr id="44064" name="Picture 15"/>
                  <p:cNvPicPr>
                    <a:picLocks noChangeAspect="1" noChangeArrowheads="1"/>
                  </p:cNvPicPr>
                  <p:nvPr/>
                </p:nvPicPr>
                <p:blipFill>
                  <a:blip r:embed="rId5"/>
                  <a:srcRect/>
                  <a:stretch>
                    <a:fillRect/>
                  </a:stretch>
                </p:blipFill>
                <p:spPr bwMode="auto">
                  <a:xfrm>
                    <a:off x="-831" y="1413"/>
                    <a:ext cx="221" cy="326"/>
                  </a:xfrm>
                  <a:prstGeom prst="rect">
                    <a:avLst/>
                  </a:prstGeom>
                  <a:noFill/>
                  <a:ln w="9525">
                    <a:noFill/>
                    <a:miter lim="800000"/>
                    <a:headEnd/>
                    <a:tailEnd/>
                  </a:ln>
                </p:spPr>
              </p:pic>
              <p:pic>
                <p:nvPicPr>
                  <p:cNvPr id="44065" name="Picture 16"/>
                  <p:cNvPicPr preferRelativeResize="0">
                    <a:picLocks noChangeArrowheads="1"/>
                  </p:cNvPicPr>
                  <p:nvPr/>
                </p:nvPicPr>
                <p:blipFill>
                  <a:blip r:embed="rId6"/>
                  <a:srcRect/>
                  <a:stretch>
                    <a:fillRect/>
                  </a:stretch>
                </p:blipFill>
                <p:spPr bwMode="auto">
                  <a:xfrm rot="3362081">
                    <a:off x="-1010" y="1596"/>
                    <a:ext cx="362" cy="124"/>
                  </a:xfrm>
                  <a:prstGeom prst="rect">
                    <a:avLst/>
                  </a:prstGeom>
                  <a:noFill/>
                  <a:ln w="9525">
                    <a:noFill/>
                    <a:miter lim="800000"/>
                    <a:headEnd/>
                    <a:tailEnd/>
                  </a:ln>
                </p:spPr>
              </p:pic>
              <p:pic>
                <p:nvPicPr>
                  <p:cNvPr id="44066" name="Picture 17"/>
                  <p:cNvPicPr preferRelativeResize="0">
                    <a:picLocks noChangeArrowheads="1"/>
                  </p:cNvPicPr>
                  <p:nvPr/>
                </p:nvPicPr>
                <p:blipFill>
                  <a:blip r:embed="rId6"/>
                  <a:srcRect/>
                  <a:stretch>
                    <a:fillRect/>
                  </a:stretch>
                </p:blipFill>
                <p:spPr bwMode="auto">
                  <a:xfrm rot="-2335036">
                    <a:off x="-842" y="1582"/>
                    <a:ext cx="361" cy="125"/>
                  </a:xfrm>
                  <a:prstGeom prst="rect">
                    <a:avLst/>
                  </a:prstGeom>
                  <a:noFill/>
                  <a:ln w="9525">
                    <a:noFill/>
                    <a:miter lim="800000"/>
                    <a:headEnd/>
                    <a:tailEnd/>
                  </a:ln>
                </p:spPr>
              </p:pic>
              <p:pic>
                <p:nvPicPr>
                  <p:cNvPr id="44067" name="Picture 18"/>
                  <p:cNvPicPr>
                    <a:picLocks noChangeAspect="1" noChangeArrowheads="1"/>
                  </p:cNvPicPr>
                  <p:nvPr/>
                </p:nvPicPr>
                <p:blipFill>
                  <a:blip r:embed="rId7"/>
                  <a:srcRect/>
                  <a:stretch>
                    <a:fillRect/>
                  </a:stretch>
                </p:blipFill>
                <p:spPr bwMode="auto">
                  <a:xfrm>
                    <a:off x="-696" y="1578"/>
                    <a:ext cx="220" cy="325"/>
                  </a:xfrm>
                  <a:prstGeom prst="rect">
                    <a:avLst/>
                  </a:prstGeom>
                  <a:noFill/>
                  <a:ln w="9525">
                    <a:noFill/>
                    <a:miter lim="800000"/>
                    <a:headEnd/>
                    <a:tailEnd/>
                  </a:ln>
                </p:spPr>
              </p:pic>
              <p:pic>
                <p:nvPicPr>
                  <p:cNvPr id="44068" name="Picture 19"/>
                  <p:cNvPicPr>
                    <a:picLocks noChangeAspect="1" noChangeArrowheads="1"/>
                  </p:cNvPicPr>
                  <p:nvPr/>
                </p:nvPicPr>
                <p:blipFill>
                  <a:blip r:embed="rId5"/>
                  <a:srcRect/>
                  <a:stretch>
                    <a:fillRect/>
                  </a:stretch>
                </p:blipFill>
                <p:spPr bwMode="auto">
                  <a:xfrm>
                    <a:off x="-1056" y="1546"/>
                    <a:ext cx="221" cy="326"/>
                  </a:xfrm>
                  <a:prstGeom prst="rect">
                    <a:avLst/>
                  </a:prstGeom>
                  <a:noFill/>
                  <a:ln w="9525">
                    <a:noFill/>
                    <a:miter lim="800000"/>
                    <a:headEnd/>
                    <a:tailEnd/>
                  </a:ln>
                </p:spPr>
              </p:pic>
              <p:pic>
                <p:nvPicPr>
                  <p:cNvPr id="44069" name="Picture 20"/>
                  <p:cNvPicPr preferRelativeResize="0">
                    <a:picLocks noChangeArrowheads="1"/>
                  </p:cNvPicPr>
                  <p:nvPr/>
                </p:nvPicPr>
                <p:blipFill>
                  <a:blip r:embed="rId6"/>
                  <a:srcRect l="33701" r="39780"/>
                  <a:stretch>
                    <a:fillRect/>
                  </a:stretch>
                </p:blipFill>
                <p:spPr bwMode="auto">
                  <a:xfrm rot="5400000">
                    <a:off x="-824" y="1624"/>
                    <a:ext cx="96" cy="208"/>
                  </a:xfrm>
                  <a:prstGeom prst="rect">
                    <a:avLst/>
                  </a:prstGeom>
                  <a:noFill/>
                  <a:ln w="9525">
                    <a:noFill/>
                    <a:miter lim="800000"/>
                    <a:headEnd/>
                    <a:tailEnd/>
                  </a:ln>
                </p:spPr>
              </p:pic>
            </p:grpSp>
          </p:grpSp>
        </p:grpSp>
      </p:grpSp>
      <p:sp>
        <p:nvSpPr>
          <p:cNvPr id="6149" name="Rectangle 5"/>
          <p:cNvSpPr>
            <a:spLocks noGrp="1" noChangeArrowheads="1"/>
          </p:cNvSpPr>
          <p:nvPr>
            <p:ph type="title"/>
          </p:nvPr>
        </p:nvSpPr>
        <p:spPr>
          <a:xfrm>
            <a:off x="380080" y="125735"/>
            <a:ext cx="8459119" cy="664797"/>
          </a:xfrm>
        </p:spPr>
        <p:txBody>
          <a:bodyPr wrap="square">
            <a:spAutoFit/>
          </a:bodyPr>
          <a:lstStyle/>
          <a:p>
            <a:pPr fontAlgn="auto">
              <a:spcAft>
                <a:spcPts val="0"/>
              </a:spcAft>
              <a:defRPr/>
            </a:pPr>
            <a:r>
              <a:rPr/>
              <a:t>System Center Ops Mgr 2007</a:t>
            </a:r>
          </a:p>
        </p:txBody>
      </p:sp>
      <p:sp>
        <p:nvSpPr>
          <p:cNvPr id="44036" name="Rectangle 6"/>
          <p:cNvSpPr>
            <a:spLocks noGrp="1" noChangeArrowheads="1"/>
          </p:cNvSpPr>
          <p:nvPr>
            <p:ph type="body" idx="4294967295"/>
          </p:nvPr>
        </p:nvSpPr>
        <p:spPr>
          <a:xfrm>
            <a:off x="2778125" y="1279525"/>
            <a:ext cx="5759450" cy="1231900"/>
          </a:xfrm>
        </p:spPr>
        <p:txBody>
          <a:bodyPr anchor="ctr"/>
          <a:lstStyle/>
          <a:p>
            <a:pPr marL="339725" indent="-339725">
              <a:lnSpc>
                <a:spcPct val="85000"/>
              </a:lnSpc>
              <a:spcAft>
                <a:spcPct val="20000"/>
              </a:spcAft>
              <a:buClr>
                <a:schemeClr val="tx1"/>
              </a:buClr>
              <a:buSzPct val="135000"/>
              <a:buFontTx/>
              <a:buChar char="•"/>
            </a:pPr>
            <a:r>
              <a:rPr lang="en-US" altLang="ja-JP" sz="2000" smtClean="0">
                <a:latin typeface="Arial" pitchFamily="34" charset="0"/>
                <a:cs typeface="HGｺﾞｼｯｸM"/>
              </a:rPr>
              <a:t>Proactive management of your IT services </a:t>
            </a:r>
          </a:p>
          <a:p>
            <a:pPr marL="339725" indent="-339725">
              <a:lnSpc>
                <a:spcPct val="85000"/>
              </a:lnSpc>
              <a:spcAft>
                <a:spcPct val="20000"/>
              </a:spcAft>
              <a:buClr>
                <a:schemeClr val="tx1"/>
              </a:buClr>
              <a:buSzPct val="135000"/>
              <a:buFontTx/>
              <a:buChar char="•"/>
            </a:pPr>
            <a:r>
              <a:rPr lang="en-US" altLang="ja-JP" sz="2000" smtClean="0">
                <a:latin typeface="Arial" pitchFamily="34" charset="0"/>
                <a:cs typeface="HGｺﾞｼｯｸM"/>
              </a:rPr>
              <a:t>Integrated monitoring of </a:t>
            </a:r>
            <a:r>
              <a:rPr lang="en-US" sz="2000" smtClean="0">
                <a:latin typeface="Arial" pitchFamily="34" charset="0"/>
              </a:rPr>
              <a:t>distributed applications, the end user perspective, and supporting infrastructure</a:t>
            </a:r>
          </a:p>
        </p:txBody>
      </p:sp>
      <p:grpSp>
        <p:nvGrpSpPr>
          <p:cNvPr id="6" name="Group 35"/>
          <p:cNvGrpSpPr>
            <a:grpSpLocks/>
          </p:cNvGrpSpPr>
          <p:nvPr/>
        </p:nvGrpSpPr>
        <p:grpSpPr bwMode="auto">
          <a:xfrm>
            <a:off x="146050" y="2830512"/>
            <a:ext cx="8851900" cy="1936750"/>
            <a:chOff x="165100" y="2881313"/>
            <a:chExt cx="8851900" cy="1936750"/>
          </a:xfrm>
        </p:grpSpPr>
        <p:pic>
          <p:nvPicPr>
            <p:cNvPr id="44048" name="Picture 3"/>
            <p:cNvPicPr>
              <a:picLocks noChangeAspect="1" noChangeArrowheads="1"/>
            </p:cNvPicPr>
            <p:nvPr/>
          </p:nvPicPr>
          <p:blipFill>
            <a:blip r:embed="rId8"/>
            <a:srcRect/>
            <a:stretch>
              <a:fillRect/>
            </a:stretch>
          </p:blipFill>
          <p:spPr bwMode="auto">
            <a:xfrm>
              <a:off x="165100" y="2881313"/>
              <a:ext cx="8851900" cy="1936750"/>
            </a:xfrm>
            <a:prstGeom prst="rect">
              <a:avLst/>
            </a:prstGeom>
            <a:noFill/>
            <a:ln w="9525">
              <a:noFill/>
              <a:miter lim="800000"/>
              <a:headEnd/>
              <a:tailEnd/>
            </a:ln>
          </p:spPr>
        </p:pic>
        <p:sp>
          <p:nvSpPr>
            <p:cNvPr id="44049" name="Rectangle 7"/>
            <p:cNvSpPr>
              <a:spLocks noChangeArrowheads="1"/>
            </p:cNvSpPr>
            <p:nvPr/>
          </p:nvSpPr>
          <p:spPr bwMode="auto">
            <a:xfrm>
              <a:off x="2778125" y="3349626"/>
              <a:ext cx="5748337" cy="1000125"/>
            </a:xfrm>
            <a:prstGeom prst="rect">
              <a:avLst/>
            </a:prstGeom>
            <a:noFill/>
            <a:ln w="9525">
              <a:noFill/>
              <a:miter lim="800000"/>
              <a:headEnd/>
              <a:tailEnd/>
            </a:ln>
          </p:spPr>
          <p:txBody>
            <a:bodyPr anchor="ctr">
              <a:spAutoFit/>
            </a:bodyPr>
            <a:lstStyle/>
            <a:p>
              <a:pPr marL="339725" indent="-339725" eaLnBrk="0" hangingPunct="0">
                <a:lnSpc>
                  <a:spcPct val="85000"/>
                </a:lnSpc>
                <a:spcBef>
                  <a:spcPct val="20000"/>
                </a:spcBef>
                <a:spcAft>
                  <a:spcPct val="20000"/>
                </a:spcAft>
                <a:buClr>
                  <a:schemeClr val="tx1"/>
                </a:buClr>
                <a:buSzPct val="135000"/>
                <a:buFontTx/>
                <a:buChar char="•"/>
              </a:pPr>
              <a:r>
                <a:rPr lang="en-US" sz="2000"/>
                <a:t>Reduced problem resolution time</a:t>
              </a:r>
            </a:p>
            <a:p>
              <a:pPr marL="339725" indent="-339725" eaLnBrk="0" hangingPunct="0">
                <a:lnSpc>
                  <a:spcPct val="85000"/>
                </a:lnSpc>
                <a:spcBef>
                  <a:spcPct val="20000"/>
                </a:spcBef>
                <a:spcAft>
                  <a:spcPct val="20000"/>
                </a:spcAft>
                <a:buClr>
                  <a:schemeClr val="tx1"/>
                </a:buClr>
                <a:buSzPct val="135000"/>
                <a:buFontTx/>
                <a:buChar char="•"/>
              </a:pPr>
              <a:r>
                <a:rPr lang="en-US" sz="2000"/>
                <a:t>Management packs that include Microsoft expertise for applications, servers, and clients </a:t>
              </a:r>
            </a:p>
          </p:txBody>
        </p:sp>
        <p:grpSp>
          <p:nvGrpSpPr>
            <p:cNvPr id="7" name="Group 32"/>
            <p:cNvGrpSpPr>
              <a:grpSpLocks/>
            </p:cNvGrpSpPr>
            <p:nvPr/>
          </p:nvGrpSpPr>
          <p:grpSpPr bwMode="auto">
            <a:xfrm>
              <a:off x="438150" y="3157873"/>
              <a:ext cx="2058988" cy="1383631"/>
              <a:chOff x="438150" y="3185194"/>
              <a:chExt cx="2058988" cy="1383631"/>
            </a:xfrm>
          </p:grpSpPr>
          <p:sp>
            <p:nvSpPr>
              <p:cNvPr id="44051" name="Text Box 9"/>
              <p:cNvSpPr txBox="1">
                <a:spLocks noChangeArrowheads="1"/>
              </p:cNvSpPr>
              <p:nvPr/>
            </p:nvSpPr>
            <p:spPr bwMode="auto">
              <a:xfrm>
                <a:off x="438150" y="4073525"/>
                <a:ext cx="2058988" cy="495300"/>
              </a:xfrm>
              <a:prstGeom prst="rect">
                <a:avLst/>
              </a:prstGeom>
              <a:noFill/>
              <a:ln w="9525" algn="ctr">
                <a:noFill/>
                <a:miter lim="800000"/>
                <a:headEnd/>
                <a:tailEnd/>
              </a:ln>
            </p:spPr>
            <p:txBody>
              <a:bodyPr lIns="0" tIns="0" rIns="0" bIns="0" anchor="ctr">
                <a:spAutoFit/>
              </a:bodyPr>
              <a:lstStyle/>
              <a:p>
                <a:pPr algn="ctr">
                  <a:lnSpc>
                    <a:spcPct val="90000"/>
                  </a:lnSpc>
                  <a:spcBef>
                    <a:spcPct val="20000"/>
                  </a:spcBef>
                </a:pPr>
                <a:r>
                  <a:rPr lang="en-US" b="1"/>
                  <a:t>Best of Breed </a:t>
                </a:r>
                <a:br>
                  <a:rPr lang="en-US" b="1"/>
                </a:br>
                <a:r>
                  <a:rPr lang="en-US" b="1"/>
                  <a:t>for Windows</a:t>
                </a:r>
              </a:p>
            </p:txBody>
          </p:sp>
          <p:grpSp>
            <p:nvGrpSpPr>
              <p:cNvPr id="8" name="Group 21"/>
              <p:cNvGrpSpPr>
                <a:grpSpLocks/>
              </p:cNvGrpSpPr>
              <p:nvPr/>
            </p:nvGrpSpPr>
            <p:grpSpPr bwMode="auto">
              <a:xfrm>
                <a:off x="882650" y="3185194"/>
                <a:ext cx="1141413" cy="839787"/>
                <a:chOff x="-1104" y="2529"/>
                <a:chExt cx="858" cy="631"/>
              </a:xfrm>
            </p:grpSpPr>
            <p:pic>
              <p:nvPicPr>
                <p:cNvPr id="44053" name="Picture 22"/>
                <p:cNvPicPr preferRelativeResize="0">
                  <a:picLocks noChangeArrowheads="1"/>
                </p:cNvPicPr>
                <p:nvPr/>
              </p:nvPicPr>
              <p:blipFill>
                <a:blip r:embed="rId9"/>
                <a:srcRect/>
                <a:stretch>
                  <a:fillRect/>
                </a:stretch>
              </p:blipFill>
              <p:spPr bwMode="auto">
                <a:xfrm>
                  <a:off x="-1104" y="2768"/>
                  <a:ext cx="858" cy="392"/>
                </a:xfrm>
                <a:prstGeom prst="rect">
                  <a:avLst/>
                </a:prstGeom>
                <a:noFill/>
                <a:ln w="9525">
                  <a:noFill/>
                  <a:miter lim="800000"/>
                  <a:headEnd/>
                  <a:tailEnd/>
                </a:ln>
              </p:spPr>
            </p:pic>
            <p:grpSp>
              <p:nvGrpSpPr>
                <p:cNvPr id="9" name="Group 23"/>
                <p:cNvGrpSpPr>
                  <a:grpSpLocks/>
                </p:cNvGrpSpPr>
                <p:nvPr/>
              </p:nvGrpSpPr>
              <p:grpSpPr bwMode="auto">
                <a:xfrm>
                  <a:off x="-960" y="2529"/>
                  <a:ext cx="600" cy="495"/>
                  <a:chOff x="-1032" y="2381"/>
                  <a:chExt cx="744" cy="614"/>
                </a:xfrm>
              </p:grpSpPr>
              <p:pic>
                <p:nvPicPr>
                  <p:cNvPr id="44055" name="Picture 24" descr="closed-purple-book"/>
                  <p:cNvPicPr>
                    <a:picLocks noChangeAspect="1" noChangeArrowheads="1"/>
                  </p:cNvPicPr>
                  <p:nvPr/>
                </p:nvPicPr>
                <p:blipFill>
                  <a:blip r:embed="rId10"/>
                  <a:srcRect/>
                  <a:stretch>
                    <a:fillRect/>
                  </a:stretch>
                </p:blipFill>
                <p:spPr bwMode="auto">
                  <a:xfrm>
                    <a:off x="-1032" y="2381"/>
                    <a:ext cx="360" cy="614"/>
                  </a:xfrm>
                  <a:prstGeom prst="rect">
                    <a:avLst/>
                  </a:prstGeom>
                  <a:noFill/>
                  <a:ln w="9525">
                    <a:noFill/>
                    <a:miter lim="800000"/>
                    <a:headEnd/>
                    <a:tailEnd/>
                  </a:ln>
                </p:spPr>
              </p:pic>
              <p:pic>
                <p:nvPicPr>
                  <p:cNvPr id="44056" name="Picture 25" descr="closed-yellow-book"/>
                  <p:cNvPicPr>
                    <a:picLocks noChangeAspect="1" noChangeArrowheads="1"/>
                  </p:cNvPicPr>
                  <p:nvPr/>
                </p:nvPicPr>
                <p:blipFill>
                  <a:blip r:embed="rId11"/>
                  <a:srcRect/>
                  <a:stretch>
                    <a:fillRect/>
                  </a:stretch>
                </p:blipFill>
                <p:spPr bwMode="auto">
                  <a:xfrm>
                    <a:off x="-840" y="2381"/>
                    <a:ext cx="360" cy="614"/>
                  </a:xfrm>
                  <a:prstGeom prst="rect">
                    <a:avLst/>
                  </a:prstGeom>
                  <a:noFill/>
                  <a:ln w="9525">
                    <a:noFill/>
                    <a:miter lim="800000"/>
                    <a:headEnd/>
                    <a:tailEnd/>
                  </a:ln>
                </p:spPr>
              </p:pic>
              <p:pic>
                <p:nvPicPr>
                  <p:cNvPr id="44057" name="Picture 26" descr="closed-green-book"/>
                  <p:cNvPicPr>
                    <a:picLocks noChangeAspect="1" noChangeArrowheads="1"/>
                  </p:cNvPicPr>
                  <p:nvPr/>
                </p:nvPicPr>
                <p:blipFill>
                  <a:blip r:embed="rId12"/>
                  <a:srcRect/>
                  <a:stretch>
                    <a:fillRect/>
                  </a:stretch>
                </p:blipFill>
                <p:spPr bwMode="auto">
                  <a:xfrm>
                    <a:off x="-648" y="2381"/>
                    <a:ext cx="360" cy="614"/>
                  </a:xfrm>
                  <a:prstGeom prst="rect">
                    <a:avLst/>
                  </a:prstGeom>
                  <a:noFill/>
                  <a:ln w="9525">
                    <a:noFill/>
                    <a:miter lim="800000"/>
                    <a:headEnd/>
                    <a:tailEnd/>
                  </a:ln>
                </p:spPr>
              </p:pic>
            </p:grpSp>
          </p:grpSp>
        </p:grpSp>
      </p:grpSp>
      <p:grpSp>
        <p:nvGrpSpPr>
          <p:cNvPr id="10" name="Group 34"/>
          <p:cNvGrpSpPr>
            <a:grpSpLocks/>
          </p:cNvGrpSpPr>
          <p:nvPr/>
        </p:nvGrpSpPr>
        <p:grpSpPr bwMode="auto">
          <a:xfrm>
            <a:off x="146050" y="4657725"/>
            <a:ext cx="8851900" cy="1971675"/>
            <a:chOff x="169863" y="4708525"/>
            <a:chExt cx="8851900" cy="1971675"/>
          </a:xfrm>
        </p:grpSpPr>
        <p:pic>
          <p:nvPicPr>
            <p:cNvPr id="44039" name="Picture 2"/>
            <p:cNvPicPr>
              <a:picLocks noChangeAspect="1" noChangeArrowheads="1"/>
            </p:cNvPicPr>
            <p:nvPr/>
          </p:nvPicPr>
          <p:blipFill>
            <a:blip r:embed="rId13"/>
            <a:srcRect/>
            <a:stretch>
              <a:fillRect/>
            </a:stretch>
          </p:blipFill>
          <p:spPr bwMode="auto">
            <a:xfrm>
              <a:off x="169863" y="4708525"/>
              <a:ext cx="8851900" cy="1971675"/>
            </a:xfrm>
            <a:prstGeom prst="rect">
              <a:avLst/>
            </a:prstGeom>
            <a:noFill/>
            <a:ln w="9525">
              <a:noFill/>
              <a:miter lim="800000"/>
              <a:headEnd/>
              <a:tailEnd/>
            </a:ln>
          </p:spPr>
        </p:pic>
        <p:sp>
          <p:nvSpPr>
            <p:cNvPr id="44040" name="Rectangle 8"/>
            <p:cNvSpPr>
              <a:spLocks noChangeArrowheads="1"/>
            </p:cNvSpPr>
            <p:nvPr/>
          </p:nvSpPr>
          <p:spPr bwMode="auto">
            <a:xfrm>
              <a:off x="2778125" y="5063331"/>
              <a:ext cx="5748338" cy="1262063"/>
            </a:xfrm>
            <a:prstGeom prst="rect">
              <a:avLst/>
            </a:prstGeom>
            <a:noFill/>
            <a:ln w="9525">
              <a:noFill/>
              <a:miter lim="800000"/>
              <a:headEnd/>
              <a:tailEnd/>
            </a:ln>
          </p:spPr>
          <p:txBody>
            <a:bodyPr anchor="ctr">
              <a:spAutoFit/>
            </a:bodyPr>
            <a:lstStyle/>
            <a:p>
              <a:pPr marL="339725" indent="-339725" eaLnBrk="0" hangingPunct="0">
                <a:lnSpc>
                  <a:spcPct val="85000"/>
                </a:lnSpc>
                <a:spcBef>
                  <a:spcPct val="20000"/>
                </a:spcBef>
                <a:spcAft>
                  <a:spcPct val="20000"/>
                </a:spcAft>
                <a:buClr>
                  <a:schemeClr val="tx1"/>
                </a:buClr>
                <a:buSzPct val="135000"/>
                <a:buFontTx/>
                <a:buChar char="•"/>
              </a:pPr>
              <a:r>
                <a:rPr lang="en-US" altLang="ja-JP" sz="2000">
                  <a:cs typeface="HGｺﾞｼｯｸM"/>
                </a:rPr>
                <a:t>Simplifies managing your IT environment and improves time to value</a:t>
              </a:r>
            </a:p>
            <a:p>
              <a:pPr marL="339725" indent="-339725" eaLnBrk="0" hangingPunct="0">
                <a:lnSpc>
                  <a:spcPct val="85000"/>
                </a:lnSpc>
                <a:spcBef>
                  <a:spcPct val="20000"/>
                </a:spcBef>
                <a:spcAft>
                  <a:spcPct val="20000"/>
                </a:spcAft>
                <a:buClr>
                  <a:schemeClr val="tx1"/>
                </a:buClr>
                <a:buSzPct val="135000"/>
                <a:buFontTx/>
                <a:buChar char="•"/>
              </a:pPr>
              <a:r>
                <a:rPr lang="en-US" altLang="ja-JP" sz="2000">
                  <a:cs typeface="HGｺﾞｼｯｸM"/>
                </a:rPr>
                <a:t>Role based security, self monitoring infrastructure, and improved scalability</a:t>
              </a:r>
            </a:p>
          </p:txBody>
        </p:sp>
        <p:grpSp>
          <p:nvGrpSpPr>
            <p:cNvPr id="11" name="Group 31"/>
            <p:cNvGrpSpPr>
              <a:grpSpLocks/>
            </p:cNvGrpSpPr>
            <p:nvPr/>
          </p:nvGrpSpPr>
          <p:grpSpPr bwMode="auto">
            <a:xfrm>
              <a:off x="379413" y="4889977"/>
              <a:ext cx="2217737" cy="1608770"/>
              <a:chOff x="379413" y="4877755"/>
              <a:chExt cx="2217737" cy="1608770"/>
            </a:xfrm>
          </p:grpSpPr>
          <p:sp>
            <p:nvSpPr>
              <p:cNvPr id="43018" name="Text Box 10"/>
              <p:cNvSpPr txBox="1">
                <a:spLocks noChangeArrowheads="1"/>
              </p:cNvSpPr>
              <p:nvPr/>
            </p:nvSpPr>
            <p:spPr bwMode="auto">
              <a:xfrm>
                <a:off x="379413" y="5645628"/>
                <a:ext cx="2217738" cy="841375"/>
              </a:xfrm>
              <a:prstGeom prst="rect">
                <a:avLst/>
              </a:prstGeom>
              <a:noFill/>
              <a:ln w="9525" algn="ctr">
                <a:noFill/>
                <a:miter lim="800000"/>
                <a:headEnd/>
                <a:tailEnd/>
              </a:ln>
              <a:effectLst/>
            </p:spPr>
            <p:txBody>
              <a:bodyPr lIns="0" tIns="0" rIns="0" bIns="0" anchor="ctr">
                <a:normAutofit/>
              </a:bodyPr>
              <a:lstStyle/>
              <a:p>
                <a:pPr algn="ctr">
                  <a:lnSpc>
                    <a:spcPct val="90000"/>
                  </a:lnSpc>
                  <a:spcBef>
                    <a:spcPct val="20000"/>
                  </a:spcBef>
                  <a:defRPr/>
                </a:pPr>
                <a:r>
                  <a:rPr lang="en-US" b="1" dirty="0">
                    <a:latin typeface="Arial" charset="0"/>
                    <a:cs typeface="+mn-cs"/>
                  </a:rPr>
                  <a:t>Increased Efficiency and Control</a:t>
                </a:r>
              </a:p>
            </p:txBody>
          </p:sp>
          <p:grpSp>
            <p:nvGrpSpPr>
              <p:cNvPr id="12" name="Group 21"/>
              <p:cNvGrpSpPr>
                <a:grpSpLocks/>
              </p:cNvGrpSpPr>
              <p:nvPr/>
            </p:nvGrpSpPr>
            <p:grpSpPr bwMode="auto">
              <a:xfrm>
                <a:off x="817563" y="4877755"/>
                <a:ext cx="1296987" cy="852488"/>
                <a:chOff x="411" y="711"/>
                <a:chExt cx="945" cy="617"/>
              </a:xfrm>
            </p:grpSpPr>
            <p:pic>
              <p:nvPicPr>
                <p:cNvPr id="44044" name="Picture 22"/>
                <p:cNvPicPr preferRelativeResize="0">
                  <a:picLocks noChangeArrowheads="1"/>
                </p:cNvPicPr>
                <p:nvPr/>
              </p:nvPicPr>
              <p:blipFill>
                <a:blip r:embed="rId14"/>
                <a:srcRect/>
                <a:stretch>
                  <a:fillRect/>
                </a:stretch>
              </p:blipFill>
              <p:spPr bwMode="auto">
                <a:xfrm>
                  <a:off x="411" y="896"/>
                  <a:ext cx="945" cy="432"/>
                </a:xfrm>
                <a:prstGeom prst="rect">
                  <a:avLst/>
                </a:prstGeom>
                <a:noFill/>
                <a:ln w="9525">
                  <a:noFill/>
                  <a:miter lim="800000"/>
                  <a:headEnd/>
                  <a:tailEnd/>
                </a:ln>
              </p:spPr>
            </p:pic>
            <p:pic>
              <p:nvPicPr>
                <p:cNvPr id="44045" name="Picture 23" descr="PC with flat panel"/>
                <p:cNvPicPr>
                  <a:picLocks noChangeAspect="1" noChangeArrowheads="1"/>
                </p:cNvPicPr>
                <p:nvPr/>
              </p:nvPicPr>
              <p:blipFill>
                <a:blip r:embed="rId15"/>
                <a:srcRect/>
                <a:stretch>
                  <a:fillRect/>
                </a:stretch>
              </p:blipFill>
              <p:spPr bwMode="auto">
                <a:xfrm>
                  <a:off x="696" y="711"/>
                  <a:ext cx="498" cy="500"/>
                </a:xfrm>
                <a:prstGeom prst="rect">
                  <a:avLst/>
                </a:prstGeom>
                <a:noFill/>
                <a:ln w="9525">
                  <a:noFill/>
                  <a:miter lim="800000"/>
                  <a:headEnd/>
                  <a:tailEnd/>
                </a:ln>
              </p:spPr>
            </p:pic>
            <p:pic>
              <p:nvPicPr>
                <p:cNvPr id="44046" name="Picture 24" descr="User green"/>
                <p:cNvPicPr>
                  <a:picLocks noChangeAspect="1" noChangeArrowheads="1"/>
                </p:cNvPicPr>
                <p:nvPr/>
              </p:nvPicPr>
              <p:blipFill>
                <a:blip r:embed="rId16"/>
                <a:srcRect/>
                <a:stretch>
                  <a:fillRect/>
                </a:stretch>
              </p:blipFill>
              <p:spPr bwMode="auto">
                <a:xfrm>
                  <a:off x="522" y="852"/>
                  <a:ext cx="282" cy="381"/>
                </a:xfrm>
                <a:prstGeom prst="rect">
                  <a:avLst/>
                </a:prstGeom>
                <a:noFill/>
                <a:ln w="9525">
                  <a:noFill/>
                  <a:miter lim="800000"/>
                  <a:headEnd/>
                  <a:tailEnd/>
                </a:ln>
              </p:spPr>
            </p:pic>
            <p:pic>
              <p:nvPicPr>
                <p:cNvPr id="44047" name="Picture 25"/>
                <p:cNvPicPr>
                  <a:picLocks noChangeAspect="1" noChangeArrowheads="1"/>
                </p:cNvPicPr>
                <p:nvPr/>
              </p:nvPicPr>
              <p:blipFill>
                <a:blip r:embed="rId17"/>
                <a:srcRect/>
                <a:stretch>
                  <a:fillRect/>
                </a:stretch>
              </p:blipFill>
              <p:spPr bwMode="auto">
                <a:xfrm>
                  <a:off x="953" y="845"/>
                  <a:ext cx="98" cy="98"/>
                </a:xfrm>
                <a:prstGeom prst="rect">
                  <a:avLst/>
                </a:prstGeom>
                <a:noFill/>
                <a:ln w="12700">
                  <a:noFill/>
                  <a:miter lim="800000"/>
                  <a:headEnd/>
                  <a:tailEnd/>
                </a:ln>
              </p:spPr>
            </p:pic>
          </p:gr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Common SOA Scenarios</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smtClean="0"/>
              <a:t>Abstracting back end systems from customers and clients</a:t>
            </a:r>
          </a:p>
          <a:p>
            <a:r>
              <a:rPr lang="en-US" dirty="0" smtClean="0"/>
              <a:t>Automating mission-critical processes</a:t>
            </a:r>
          </a:p>
          <a:p>
            <a:r>
              <a:rPr lang="en-US" dirty="0" smtClean="0"/>
              <a:t>Enabling new channels and business models</a:t>
            </a:r>
          </a:p>
          <a:p>
            <a:r>
              <a:rPr lang="en-US" dirty="0" smtClean="0"/>
              <a:t>Providing visibility and governance across disparate heterogeneous systems</a:t>
            </a:r>
          </a:p>
          <a:p>
            <a:pPr>
              <a:buNone/>
            </a:pPr>
            <a:endParaRPr lang="en-US" dirty="0"/>
          </a:p>
        </p:txBody>
      </p:sp>
    </p:spTree>
  </p:cSld>
  <p:clrMapOvr>
    <a:masterClrMapping/>
  </p:clrMapOvr>
  <p:transition advTm="875644">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938" y="3989388"/>
            <a:ext cx="9158288" cy="2882900"/>
          </a:xfrm>
          <a:prstGeom prst="rect">
            <a:avLst/>
          </a:prstGeom>
          <a:gradFill rotWithShape="0">
            <a:gsLst>
              <a:gs pos="0">
                <a:srgbClr val="000000">
                  <a:alpha val="0"/>
                </a:srgbClr>
              </a:gs>
              <a:gs pos="100000">
                <a:srgbClr val="000000"/>
              </a:gs>
            </a:gsLst>
            <a:lin ang="5400000" scaled="1"/>
          </a:gradFill>
          <a:ln w="12700">
            <a:noFill/>
            <a:miter lim="800000"/>
            <a:headEnd/>
            <a:tailEnd/>
          </a:ln>
        </p:spPr>
        <p:txBody>
          <a:bodyPr wrap="none" lIns="91436" tIns="45718" rIns="91436" bIns="45718" anchor="ctr"/>
          <a:lstStyle/>
          <a:p>
            <a:endParaRPr lang="en-US">
              <a:latin typeface="Segoe Semibold" pitchFamily="2" charset="0"/>
            </a:endParaRPr>
          </a:p>
        </p:txBody>
      </p:sp>
      <p:pic>
        <p:nvPicPr>
          <p:cNvPr id="8195" name="Rectangle 156878"/>
          <p:cNvPicPr>
            <a:picLocks noChangeAspect="1" noChangeArrowheads="1"/>
          </p:cNvPicPr>
          <p:nvPr/>
        </p:nvPicPr>
        <p:blipFill>
          <a:blip r:embed="rId3"/>
          <a:srcRect/>
          <a:stretch>
            <a:fillRect/>
          </a:stretch>
        </p:blipFill>
        <p:spPr bwMode="auto">
          <a:xfrm>
            <a:off x="-198437" y="647701"/>
            <a:ext cx="3848101" cy="2943225"/>
          </a:xfrm>
          <a:prstGeom prst="rect">
            <a:avLst/>
          </a:prstGeom>
          <a:noFill/>
          <a:ln w="9525">
            <a:noFill/>
            <a:miter lim="800000"/>
            <a:headEnd/>
            <a:tailEnd/>
          </a:ln>
        </p:spPr>
      </p:pic>
      <p:pic>
        <p:nvPicPr>
          <p:cNvPr id="8196" name="Rectangle 156879"/>
          <p:cNvPicPr>
            <a:picLocks noChangeAspect="1" noChangeArrowheads="1"/>
          </p:cNvPicPr>
          <p:nvPr/>
        </p:nvPicPr>
        <p:blipFill>
          <a:blip r:embed="rId3"/>
          <a:srcRect/>
          <a:stretch>
            <a:fillRect/>
          </a:stretch>
        </p:blipFill>
        <p:spPr bwMode="auto">
          <a:xfrm>
            <a:off x="-179387" y="2611438"/>
            <a:ext cx="3846513" cy="2944812"/>
          </a:xfrm>
          <a:prstGeom prst="rect">
            <a:avLst/>
          </a:prstGeom>
          <a:noFill/>
          <a:ln w="9525">
            <a:noFill/>
            <a:miter lim="800000"/>
            <a:headEnd/>
            <a:tailEnd/>
          </a:ln>
        </p:spPr>
      </p:pic>
      <p:pic>
        <p:nvPicPr>
          <p:cNvPr id="8197" name="Rectangle 156880"/>
          <p:cNvPicPr>
            <a:picLocks noChangeAspect="1" noChangeArrowheads="1"/>
          </p:cNvPicPr>
          <p:nvPr/>
        </p:nvPicPr>
        <p:blipFill>
          <a:blip r:embed="rId3"/>
          <a:srcRect/>
          <a:stretch>
            <a:fillRect/>
          </a:stretch>
        </p:blipFill>
        <p:spPr bwMode="auto">
          <a:xfrm>
            <a:off x="2620963" y="415925"/>
            <a:ext cx="3846512" cy="2944813"/>
          </a:xfrm>
          <a:prstGeom prst="rect">
            <a:avLst/>
          </a:prstGeom>
          <a:noFill/>
          <a:ln w="9525">
            <a:noFill/>
            <a:miter lim="800000"/>
            <a:headEnd/>
            <a:tailEnd/>
          </a:ln>
        </p:spPr>
      </p:pic>
      <p:pic>
        <p:nvPicPr>
          <p:cNvPr id="8198" name="Rectangle 156881"/>
          <p:cNvPicPr>
            <a:picLocks noChangeAspect="1" noChangeArrowheads="1"/>
          </p:cNvPicPr>
          <p:nvPr/>
        </p:nvPicPr>
        <p:blipFill>
          <a:blip r:embed="rId3"/>
          <a:srcRect/>
          <a:stretch>
            <a:fillRect/>
          </a:stretch>
        </p:blipFill>
        <p:spPr bwMode="auto">
          <a:xfrm>
            <a:off x="5434013" y="655638"/>
            <a:ext cx="3846512" cy="2943225"/>
          </a:xfrm>
          <a:prstGeom prst="rect">
            <a:avLst/>
          </a:prstGeom>
          <a:noFill/>
          <a:ln w="9525">
            <a:noFill/>
            <a:miter lim="800000"/>
            <a:headEnd/>
            <a:tailEnd/>
          </a:ln>
        </p:spPr>
      </p:pic>
      <p:pic>
        <p:nvPicPr>
          <p:cNvPr id="8199" name="Rectangle 156882"/>
          <p:cNvPicPr>
            <a:picLocks noChangeAspect="1" noChangeArrowheads="1"/>
          </p:cNvPicPr>
          <p:nvPr/>
        </p:nvPicPr>
        <p:blipFill>
          <a:blip r:embed="rId3"/>
          <a:srcRect/>
          <a:stretch>
            <a:fillRect/>
          </a:stretch>
        </p:blipFill>
        <p:spPr bwMode="auto">
          <a:xfrm>
            <a:off x="5484283" y="2568575"/>
            <a:ext cx="3848100" cy="2944813"/>
          </a:xfrm>
          <a:prstGeom prst="rect">
            <a:avLst/>
          </a:prstGeom>
          <a:noFill/>
          <a:ln w="9525">
            <a:noFill/>
            <a:miter lim="800000"/>
            <a:headEnd/>
            <a:tailEnd/>
          </a:ln>
        </p:spPr>
      </p:pic>
      <p:sp>
        <p:nvSpPr>
          <p:cNvPr id="8200" name="Oval 156883"/>
          <p:cNvSpPr>
            <a:spLocks noChangeArrowheads="1"/>
          </p:cNvSpPr>
          <p:nvPr/>
        </p:nvSpPr>
        <p:spPr bwMode="auto">
          <a:xfrm>
            <a:off x="2425700" y="2109788"/>
            <a:ext cx="4357688" cy="3138487"/>
          </a:xfrm>
          <a:prstGeom prst="ellipse">
            <a:avLst/>
          </a:prstGeom>
          <a:gradFill rotWithShape="1">
            <a:gsLst>
              <a:gs pos="0">
                <a:srgbClr val="5BD4FF"/>
              </a:gs>
              <a:gs pos="100000">
                <a:srgbClr val="5BD4FF">
                  <a:alpha val="0"/>
                </a:srgbClr>
              </a:gs>
            </a:gsLst>
            <a:path path="shape">
              <a:fillToRect l="50000" t="50000" r="50000" b="50000"/>
            </a:path>
          </a:gradFill>
          <a:ln w="9525">
            <a:noFill/>
            <a:round/>
            <a:headEnd/>
            <a:tailEnd/>
          </a:ln>
        </p:spPr>
        <p:txBody>
          <a:bodyPr wrap="none" lIns="91436" tIns="45718" rIns="91436" bIns="45718" anchor="ctr"/>
          <a:lstStyle/>
          <a:p>
            <a:endParaRPr lang="en-US">
              <a:solidFill>
                <a:srgbClr val="000000"/>
              </a:solidFill>
            </a:endParaRPr>
          </a:p>
        </p:txBody>
      </p:sp>
      <p:pic>
        <p:nvPicPr>
          <p:cNvPr id="8201" name="Rectangle 156884"/>
          <p:cNvPicPr>
            <a:picLocks noChangeAspect="1" noChangeArrowheads="1"/>
          </p:cNvPicPr>
          <p:nvPr/>
        </p:nvPicPr>
        <p:blipFill>
          <a:blip r:embed="rId4">
            <a:lum bright="-24000"/>
          </a:blip>
          <a:srcRect/>
          <a:stretch>
            <a:fillRect/>
          </a:stretch>
        </p:blipFill>
        <p:spPr bwMode="auto">
          <a:xfrm>
            <a:off x="2219325" y="1978025"/>
            <a:ext cx="4751388" cy="2865438"/>
          </a:xfrm>
          <a:prstGeom prst="rect">
            <a:avLst/>
          </a:prstGeom>
          <a:noFill/>
          <a:ln w="9525">
            <a:noFill/>
            <a:miter lim="800000"/>
            <a:headEnd/>
            <a:tailEnd/>
          </a:ln>
        </p:spPr>
      </p:pic>
      <p:pic>
        <p:nvPicPr>
          <p:cNvPr id="8212" name="Rectangle 156895"/>
          <p:cNvPicPr>
            <a:picLocks noChangeAspect="1" noChangeArrowheads="1"/>
          </p:cNvPicPr>
          <p:nvPr/>
        </p:nvPicPr>
        <p:blipFill>
          <a:blip r:embed="rId5">
            <a:lum bright="12000"/>
          </a:blip>
          <a:srcRect/>
          <a:stretch>
            <a:fillRect/>
          </a:stretch>
        </p:blipFill>
        <p:spPr bwMode="auto">
          <a:xfrm>
            <a:off x="317500" y="3055938"/>
            <a:ext cx="2874963" cy="2000250"/>
          </a:xfrm>
          <a:prstGeom prst="rect">
            <a:avLst/>
          </a:prstGeom>
          <a:noFill/>
          <a:ln w="9525" algn="ctr">
            <a:noFill/>
            <a:miter lim="800000"/>
            <a:headEnd/>
            <a:tailEnd/>
          </a:ln>
        </p:spPr>
      </p:pic>
      <p:pic>
        <p:nvPicPr>
          <p:cNvPr id="8213" name="Rectangle 156896"/>
          <p:cNvPicPr>
            <a:picLocks noChangeAspect="1" noChangeArrowheads="1"/>
          </p:cNvPicPr>
          <p:nvPr/>
        </p:nvPicPr>
        <p:blipFill>
          <a:blip r:embed="rId5">
            <a:lum bright="6000"/>
          </a:blip>
          <a:srcRect/>
          <a:stretch>
            <a:fillRect/>
          </a:stretch>
        </p:blipFill>
        <p:spPr bwMode="auto">
          <a:xfrm>
            <a:off x="6019800" y="3055938"/>
            <a:ext cx="2874963" cy="2000250"/>
          </a:xfrm>
          <a:prstGeom prst="rect">
            <a:avLst/>
          </a:prstGeom>
          <a:noFill/>
          <a:ln w="9525" algn="ctr">
            <a:noFill/>
            <a:miter lim="800000"/>
            <a:headEnd/>
            <a:tailEnd/>
          </a:ln>
        </p:spPr>
      </p:pic>
      <p:grpSp>
        <p:nvGrpSpPr>
          <p:cNvPr id="2" name="Group 226"/>
          <p:cNvGrpSpPr>
            <a:grpSpLocks/>
          </p:cNvGrpSpPr>
          <p:nvPr/>
        </p:nvGrpSpPr>
        <p:grpSpPr bwMode="auto">
          <a:xfrm>
            <a:off x="6019800" y="1122363"/>
            <a:ext cx="2874963" cy="2000250"/>
            <a:chOff x="-1943" y="2680"/>
            <a:chExt cx="1943" cy="1248"/>
          </a:xfrm>
        </p:grpSpPr>
        <p:pic>
          <p:nvPicPr>
            <p:cNvPr id="8287" name="Rectangle 156898"/>
            <p:cNvPicPr>
              <a:picLocks noChangeAspect="1" noChangeArrowheads="1"/>
            </p:cNvPicPr>
            <p:nvPr/>
          </p:nvPicPr>
          <p:blipFill>
            <a:blip r:embed="rId5">
              <a:lum bright="12000"/>
            </a:blip>
            <a:srcRect/>
            <a:stretch>
              <a:fillRect/>
            </a:stretch>
          </p:blipFill>
          <p:spPr bwMode="auto">
            <a:xfrm>
              <a:off x="-1943" y="2680"/>
              <a:ext cx="1943" cy="1248"/>
            </a:xfrm>
            <a:prstGeom prst="rect">
              <a:avLst/>
            </a:prstGeom>
            <a:noFill/>
            <a:ln w="9525">
              <a:noFill/>
              <a:miter lim="800000"/>
              <a:headEnd/>
              <a:tailEnd/>
            </a:ln>
          </p:spPr>
        </p:pic>
        <p:sp>
          <p:nvSpPr>
            <p:cNvPr id="395288" name="Rectangle 156899"/>
            <p:cNvSpPr>
              <a:spLocks noChangeArrowheads="1"/>
            </p:cNvSpPr>
            <p:nvPr/>
          </p:nvSpPr>
          <p:spPr bwMode="auto">
            <a:xfrm>
              <a:off x="-1733" y="3159"/>
              <a:ext cx="1521" cy="201"/>
            </a:xfrm>
            <a:prstGeom prst="rect">
              <a:avLst/>
            </a:prstGeom>
            <a:noFill/>
            <a:ln w="9525">
              <a:noFill/>
              <a:miter lim="800000"/>
              <a:headEnd/>
              <a:tailEnd/>
            </a:ln>
          </p:spPr>
          <p:txBody>
            <a:bodyPr lIns="86210" tIns="43105" rIns="86210" bIns="43105" anchor="b">
              <a:spAutoFit/>
            </a:bodyPr>
            <a:lstStyle/>
            <a:p>
              <a:pPr defTabSz="861979">
                <a:lnSpc>
                  <a:spcPct val="90000"/>
                </a:lnSpc>
                <a:defRPr/>
              </a:pPr>
              <a:endParaRPr lang="en-US" sz="1700" dirty="0">
                <a:effectLst>
                  <a:outerShdw blurRad="38100" dist="38100" dir="2700000" algn="tl">
                    <a:srgbClr val="000000"/>
                  </a:outerShdw>
                </a:effectLst>
                <a:latin typeface="Segoe Semibold" pitchFamily="2" charset="0"/>
                <a:cs typeface="Arial" pitchFamily="34" charset="0"/>
              </a:endParaRPr>
            </a:p>
          </p:txBody>
        </p:sp>
      </p:grpSp>
      <p:grpSp>
        <p:nvGrpSpPr>
          <p:cNvPr id="3" name="Group 229"/>
          <p:cNvGrpSpPr>
            <a:grpSpLocks/>
          </p:cNvGrpSpPr>
          <p:nvPr/>
        </p:nvGrpSpPr>
        <p:grpSpPr bwMode="auto">
          <a:xfrm>
            <a:off x="6861175" y="2045691"/>
            <a:ext cx="1081088" cy="919757"/>
            <a:chOff x="-360" y="2864"/>
            <a:chExt cx="476" cy="412"/>
          </a:xfrm>
        </p:grpSpPr>
        <p:pic>
          <p:nvPicPr>
            <p:cNvPr id="8259" name="Rectangle 156901"/>
            <p:cNvPicPr>
              <a:picLocks noChangeAspect="1" noChangeArrowheads="1"/>
            </p:cNvPicPr>
            <p:nvPr/>
          </p:nvPicPr>
          <p:blipFill>
            <a:blip r:embed="rId6"/>
            <a:srcRect/>
            <a:stretch>
              <a:fillRect/>
            </a:stretch>
          </p:blipFill>
          <p:spPr bwMode="auto">
            <a:xfrm>
              <a:off x="47" y="2864"/>
              <a:ext cx="69" cy="147"/>
            </a:xfrm>
            <a:prstGeom prst="rect">
              <a:avLst/>
            </a:prstGeom>
            <a:noFill/>
            <a:ln w="9525">
              <a:noFill/>
              <a:miter lim="800000"/>
              <a:headEnd/>
              <a:tailEnd/>
            </a:ln>
          </p:spPr>
        </p:pic>
        <p:pic>
          <p:nvPicPr>
            <p:cNvPr id="8260" name="Rectangle 156902"/>
            <p:cNvPicPr>
              <a:picLocks noChangeAspect="1" noChangeArrowheads="1"/>
            </p:cNvPicPr>
            <p:nvPr/>
          </p:nvPicPr>
          <p:blipFill>
            <a:blip r:embed="rId7"/>
            <a:srcRect/>
            <a:stretch>
              <a:fillRect/>
            </a:stretch>
          </p:blipFill>
          <p:spPr bwMode="auto">
            <a:xfrm>
              <a:off x="-207" y="2914"/>
              <a:ext cx="221" cy="57"/>
            </a:xfrm>
            <a:prstGeom prst="rect">
              <a:avLst/>
            </a:prstGeom>
            <a:noFill/>
            <a:ln w="9525">
              <a:noFill/>
              <a:miter lim="800000"/>
              <a:headEnd/>
              <a:tailEnd/>
            </a:ln>
          </p:spPr>
        </p:pic>
        <p:sp>
          <p:nvSpPr>
            <p:cNvPr id="395292" name="Rectangle 156903"/>
            <p:cNvSpPr>
              <a:spLocks noChangeAspect="1" noChangeArrowheads="1"/>
            </p:cNvSpPr>
            <p:nvPr/>
          </p:nvSpPr>
          <p:spPr bwMode="auto">
            <a:xfrm>
              <a:off x="-190" y="2968"/>
              <a:ext cx="184" cy="24"/>
            </a:xfrm>
            <a:prstGeom prst="rect">
              <a:avLst/>
            </a:prstGeom>
            <a:noFill/>
            <a:ln w="9525">
              <a:noFill/>
              <a:miter lim="800000"/>
              <a:headEnd/>
              <a:tailEnd/>
            </a:ln>
          </p:spPr>
          <p:txBody>
            <a:bodyPr lIns="0" tIns="0" rIns="0" bIns="0">
              <a:spAutoFit/>
            </a:bodyPr>
            <a:lstStyle/>
            <a:p>
              <a:pPr defTabSz="861979" eaLnBrk="0" hangingPunct="0">
                <a:lnSpc>
                  <a:spcPct val="85000"/>
                </a:lnSpc>
                <a:spcBef>
                  <a:spcPct val="20000"/>
                </a:spcBef>
                <a:defRPr/>
              </a:pPr>
              <a:endParaRPr lang="en-US" sz="400" dirty="0">
                <a:solidFill>
                  <a:schemeClr val="accent1"/>
                </a:solidFill>
                <a:effectLst>
                  <a:outerShdw blurRad="38100" dist="38100" dir="2700000" algn="tl">
                    <a:srgbClr val="000000"/>
                  </a:outerShdw>
                </a:effectLst>
                <a:latin typeface="Segoe Semibold" pitchFamily="2" charset="0"/>
                <a:cs typeface="Arial" pitchFamily="34" charset="0"/>
              </a:endParaRPr>
            </a:p>
          </p:txBody>
        </p:sp>
        <p:sp>
          <p:nvSpPr>
            <p:cNvPr id="395293" name="Rectangle 156904"/>
            <p:cNvSpPr>
              <a:spLocks noChangeAspect="1" noChangeArrowheads="1"/>
            </p:cNvSpPr>
            <p:nvPr/>
          </p:nvSpPr>
          <p:spPr bwMode="auto">
            <a:xfrm>
              <a:off x="-96" y="3247"/>
              <a:ext cx="0" cy="29"/>
            </a:xfrm>
            <a:prstGeom prst="rect">
              <a:avLst/>
            </a:prstGeom>
            <a:noFill/>
            <a:ln w="9525">
              <a:noFill/>
              <a:miter lim="800000"/>
              <a:headEnd/>
              <a:tailEnd/>
            </a:ln>
          </p:spPr>
          <p:txBody>
            <a:bodyPr wrap="none" lIns="0" tIns="0" rIns="0" bIns="0">
              <a:spAutoFit/>
            </a:bodyPr>
            <a:lstStyle/>
            <a:p>
              <a:pPr defTabSz="861979" eaLnBrk="0" hangingPunct="0">
                <a:lnSpc>
                  <a:spcPct val="85000"/>
                </a:lnSpc>
                <a:spcBef>
                  <a:spcPct val="20000"/>
                </a:spcBef>
                <a:defRPr/>
              </a:pPr>
              <a:endParaRPr lang="en-US" sz="500" dirty="0">
                <a:effectLst>
                  <a:outerShdw blurRad="38100" dist="38100" dir="2700000" algn="tl">
                    <a:srgbClr val="000000"/>
                  </a:outerShdw>
                </a:effectLst>
                <a:latin typeface="Segoe Semibold" pitchFamily="2" charset="0"/>
                <a:cs typeface="Arial" pitchFamily="34" charset="0"/>
              </a:endParaRPr>
            </a:p>
          </p:txBody>
        </p:sp>
        <p:pic>
          <p:nvPicPr>
            <p:cNvPr id="8263" name="Rectangle 156905"/>
            <p:cNvPicPr>
              <a:picLocks noChangeAspect="1" noChangeArrowheads="1"/>
            </p:cNvPicPr>
            <p:nvPr/>
          </p:nvPicPr>
          <p:blipFill>
            <a:blip r:embed="rId8"/>
            <a:srcRect/>
            <a:stretch>
              <a:fillRect/>
            </a:stretch>
          </p:blipFill>
          <p:spPr bwMode="auto">
            <a:xfrm>
              <a:off x="-170" y="3107"/>
              <a:ext cx="143" cy="138"/>
            </a:xfrm>
            <a:prstGeom prst="rect">
              <a:avLst/>
            </a:prstGeom>
            <a:noFill/>
            <a:ln w="9525">
              <a:noFill/>
              <a:miter lim="800000"/>
              <a:headEnd/>
              <a:tailEnd/>
            </a:ln>
          </p:spPr>
        </p:pic>
        <p:pic>
          <p:nvPicPr>
            <p:cNvPr id="8264" name="Rectangle 156906"/>
            <p:cNvPicPr>
              <a:picLocks noChangeAspect="1" noChangeArrowheads="1"/>
            </p:cNvPicPr>
            <p:nvPr/>
          </p:nvPicPr>
          <p:blipFill>
            <a:blip r:embed="rId9"/>
            <a:srcRect/>
            <a:stretch>
              <a:fillRect/>
            </a:stretch>
          </p:blipFill>
          <p:spPr bwMode="auto">
            <a:xfrm>
              <a:off x="-175" y="3153"/>
              <a:ext cx="146" cy="79"/>
            </a:xfrm>
            <a:prstGeom prst="rect">
              <a:avLst/>
            </a:prstGeom>
            <a:noFill/>
            <a:ln w="9525">
              <a:noFill/>
              <a:miter lim="800000"/>
              <a:headEnd/>
              <a:tailEnd/>
            </a:ln>
          </p:spPr>
        </p:pic>
        <p:pic>
          <p:nvPicPr>
            <p:cNvPr id="8265" name="Rectangle 156907"/>
            <p:cNvPicPr>
              <a:picLocks noChangeAspect="1" noChangeArrowheads="1"/>
            </p:cNvPicPr>
            <p:nvPr/>
          </p:nvPicPr>
          <p:blipFill>
            <a:blip r:embed="rId10"/>
            <a:srcRect/>
            <a:stretch>
              <a:fillRect/>
            </a:stretch>
          </p:blipFill>
          <p:spPr bwMode="auto">
            <a:xfrm>
              <a:off x="-149" y="3151"/>
              <a:ext cx="31" cy="42"/>
            </a:xfrm>
            <a:prstGeom prst="rect">
              <a:avLst/>
            </a:prstGeom>
            <a:noFill/>
            <a:ln w="9525">
              <a:noFill/>
              <a:miter lim="800000"/>
              <a:headEnd/>
              <a:tailEnd/>
            </a:ln>
          </p:spPr>
        </p:pic>
        <p:pic>
          <p:nvPicPr>
            <p:cNvPr id="8266" name="Rectangle 156908"/>
            <p:cNvPicPr>
              <a:picLocks noChangeAspect="1" noChangeArrowheads="1"/>
            </p:cNvPicPr>
            <p:nvPr/>
          </p:nvPicPr>
          <p:blipFill>
            <a:blip r:embed="rId11"/>
            <a:srcRect/>
            <a:stretch>
              <a:fillRect/>
            </a:stretch>
          </p:blipFill>
          <p:spPr bwMode="auto">
            <a:xfrm>
              <a:off x="-80" y="3127"/>
              <a:ext cx="38" cy="50"/>
            </a:xfrm>
            <a:prstGeom prst="rect">
              <a:avLst/>
            </a:prstGeom>
            <a:noFill/>
            <a:ln w="9525">
              <a:noFill/>
              <a:miter lim="800000"/>
              <a:headEnd/>
              <a:tailEnd/>
            </a:ln>
          </p:spPr>
        </p:pic>
        <p:pic>
          <p:nvPicPr>
            <p:cNvPr id="8267" name="Rectangle 156909"/>
            <p:cNvPicPr>
              <a:picLocks noChangeAspect="1" noChangeArrowheads="1"/>
            </p:cNvPicPr>
            <p:nvPr/>
          </p:nvPicPr>
          <p:blipFill>
            <a:blip r:embed="rId12"/>
            <a:srcRect/>
            <a:stretch>
              <a:fillRect/>
            </a:stretch>
          </p:blipFill>
          <p:spPr bwMode="auto">
            <a:xfrm>
              <a:off x="-117" y="3172"/>
              <a:ext cx="47" cy="62"/>
            </a:xfrm>
            <a:prstGeom prst="rect">
              <a:avLst/>
            </a:prstGeom>
            <a:noFill/>
            <a:ln w="9525">
              <a:noFill/>
              <a:miter lim="800000"/>
              <a:headEnd/>
              <a:tailEnd/>
            </a:ln>
          </p:spPr>
        </p:pic>
        <p:pic>
          <p:nvPicPr>
            <p:cNvPr id="8268" name="Rectangle 156910"/>
            <p:cNvPicPr>
              <a:picLocks noChangeAspect="1" noChangeArrowheads="1"/>
            </p:cNvPicPr>
            <p:nvPr/>
          </p:nvPicPr>
          <p:blipFill>
            <a:blip r:embed="rId13"/>
            <a:srcRect/>
            <a:stretch>
              <a:fillRect/>
            </a:stretch>
          </p:blipFill>
          <p:spPr bwMode="auto">
            <a:xfrm rot="-3600000">
              <a:off x="-73" y="3093"/>
              <a:ext cx="221" cy="57"/>
            </a:xfrm>
            <a:prstGeom prst="rect">
              <a:avLst/>
            </a:prstGeom>
            <a:noFill/>
            <a:ln w="9525">
              <a:noFill/>
              <a:miter lim="800000"/>
              <a:headEnd/>
              <a:tailEnd/>
            </a:ln>
          </p:spPr>
        </p:pic>
        <p:pic>
          <p:nvPicPr>
            <p:cNvPr id="8269" name="Rectangle 156911"/>
            <p:cNvPicPr>
              <a:picLocks noChangeAspect="1" noChangeArrowheads="1"/>
            </p:cNvPicPr>
            <p:nvPr/>
          </p:nvPicPr>
          <p:blipFill>
            <a:blip r:embed="rId14"/>
            <a:srcRect/>
            <a:stretch>
              <a:fillRect/>
            </a:stretch>
          </p:blipFill>
          <p:spPr bwMode="auto">
            <a:xfrm rot="3600000" flipV="1">
              <a:off x="-350" y="3088"/>
              <a:ext cx="221" cy="58"/>
            </a:xfrm>
            <a:prstGeom prst="rect">
              <a:avLst/>
            </a:prstGeom>
            <a:noFill/>
            <a:ln w="9525">
              <a:noFill/>
              <a:miter lim="800000"/>
              <a:headEnd/>
              <a:tailEnd/>
            </a:ln>
          </p:spPr>
        </p:pic>
        <p:sp>
          <p:nvSpPr>
            <p:cNvPr id="395301" name="Rectangle 156912"/>
            <p:cNvSpPr>
              <a:spLocks noChangeAspect="1" noChangeArrowheads="1"/>
            </p:cNvSpPr>
            <p:nvPr/>
          </p:nvSpPr>
          <p:spPr bwMode="auto">
            <a:xfrm>
              <a:off x="-114" y="3119"/>
              <a:ext cx="0" cy="100"/>
            </a:xfrm>
            <a:prstGeom prst="rect">
              <a:avLst/>
            </a:prstGeom>
            <a:noFill/>
            <a:ln w="9525">
              <a:noFill/>
              <a:miter lim="800000"/>
              <a:headEnd/>
              <a:tailEnd/>
            </a:ln>
          </p:spPr>
          <p:txBody>
            <a:bodyPr wrap="none" lIns="0" tIns="0" rIns="0" bIns="0">
              <a:spAutoFit/>
            </a:bodyPr>
            <a:lstStyle/>
            <a:p>
              <a:pPr defTabSz="861979" eaLnBrk="0" hangingPunct="0">
                <a:lnSpc>
                  <a:spcPct val="85000"/>
                </a:lnSpc>
                <a:spcBef>
                  <a:spcPct val="20000"/>
                </a:spcBef>
                <a:defRPr/>
              </a:pPr>
              <a:endParaRPr lang="en-US" sz="1700" dirty="0">
                <a:effectLst>
                  <a:outerShdw blurRad="38100" dist="38100" dir="2700000" algn="tl">
                    <a:srgbClr val="000000"/>
                  </a:outerShdw>
                </a:effectLst>
                <a:latin typeface="Segoe Semibold" pitchFamily="2" charset="0"/>
                <a:cs typeface="Arial" pitchFamily="34" charset="0"/>
              </a:endParaRPr>
            </a:p>
          </p:txBody>
        </p:sp>
        <p:grpSp>
          <p:nvGrpSpPr>
            <p:cNvPr id="4" name="Group 242"/>
            <p:cNvGrpSpPr>
              <a:grpSpLocks noChangeAspect="1"/>
            </p:cNvGrpSpPr>
            <p:nvPr/>
          </p:nvGrpSpPr>
          <p:grpSpPr bwMode="auto">
            <a:xfrm>
              <a:off x="-360" y="2864"/>
              <a:ext cx="143" cy="168"/>
              <a:chOff x="5494" y="2864"/>
              <a:chExt cx="272" cy="319"/>
            </a:xfrm>
          </p:grpSpPr>
          <p:sp>
            <p:nvSpPr>
              <p:cNvPr id="395303" name="Rectangle 156914"/>
              <p:cNvSpPr>
                <a:spLocks noChangeAspect="1" noChangeArrowheads="1"/>
              </p:cNvSpPr>
              <p:nvPr/>
            </p:nvSpPr>
            <p:spPr bwMode="auto">
              <a:xfrm>
                <a:off x="5632" y="3127"/>
                <a:ext cx="0" cy="56"/>
              </a:xfrm>
              <a:prstGeom prst="rect">
                <a:avLst/>
              </a:prstGeom>
              <a:noFill/>
              <a:ln w="9525">
                <a:noFill/>
                <a:miter lim="800000"/>
                <a:headEnd/>
                <a:tailEnd/>
              </a:ln>
            </p:spPr>
            <p:txBody>
              <a:bodyPr wrap="none" lIns="0" tIns="0" rIns="0" bIns="0">
                <a:spAutoFit/>
              </a:bodyPr>
              <a:lstStyle/>
              <a:p>
                <a:pPr defTabSz="861979" eaLnBrk="0" hangingPunct="0">
                  <a:lnSpc>
                    <a:spcPct val="85000"/>
                  </a:lnSpc>
                  <a:spcBef>
                    <a:spcPct val="20000"/>
                  </a:spcBef>
                  <a:defRPr/>
                </a:pPr>
                <a:endParaRPr lang="en-US" sz="500" dirty="0">
                  <a:solidFill>
                    <a:srgbClr val="FFFFFF"/>
                  </a:solidFill>
                  <a:effectLst>
                    <a:outerShdw blurRad="38100" dist="38100" dir="2700000" algn="tl">
                      <a:srgbClr val="000000"/>
                    </a:outerShdw>
                  </a:effectLst>
                  <a:latin typeface="Segoe Semibold" pitchFamily="2" charset="0"/>
                  <a:cs typeface="Arial" pitchFamily="34" charset="0"/>
                </a:endParaRPr>
              </a:p>
            </p:txBody>
          </p:sp>
          <p:pic>
            <p:nvPicPr>
              <p:cNvPr id="8274" name="Rectangle 156915"/>
              <p:cNvPicPr>
                <a:picLocks noChangeAspect="1" noChangeArrowheads="1"/>
              </p:cNvPicPr>
              <p:nvPr/>
            </p:nvPicPr>
            <p:blipFill>
              <a:blip r:embed="rId15"/>
              <a:srcRect/>
              <a:stretch>
                <a:fillRect/>
              </a:stretch>
            </p:blipFill>
            <p:spPr bwMode="auto">
              <a:xfrm>
                <a:off x="5494" y="2864"/>
                <a:ext cx="272" cy="262"/>
              </a:xfrm>
              <a:prstGeom prst="rect">
                <a:avLst/>
              </a:prstGeom>
              <a:noFill/>
              <a:ln w="9525">
                <a:noFill/>
                <a:miter lim="800000"/>
                <a:headEnd/>
                <a:tailEnd/>
              </a:ln>
            </p:spPr>
          </p:pic>
          <p:sp>
            <p:nvSpPr>
              <p:cNvPr id="395305" name="Rectangle 156916"/>
              <p:cNvSpPr>
                <a:spLocks noChangeAspect="1" noChangeArrowheads="1"/>
              </p:cNvSpPr>
              <p:nvPr/>
            </p:nvSpPr>
            <p:spPr bwMode="auto">
              <a:xfrm>
                <a:off x="5632" y="2867"/>
                <a:ext cx="0" cy="56"/>
              </a:xfrm>
              <a:prstGeom prst="rect">
                <a:avLst/>
              </a:prstGeom>
              <a:noFill/>
              <a:ln w="9525">
                <a:noFill/>
                <a:miter lim="800000"/>
                <a:headEnd/>
                <a:tailEnd/>
              </a:ln>
            </p:spPr>
            <p:txBody>
              <a:bodyPr wrap="none" lIns="0" tIns="0" rIns="0" bIns="0">
                <a:spAutoFit/>
              </a:bodyPr>
              <a:lstStyle/>
              <a:p>
                <a:pPr defTabSz="861979" eaLnBrk="0" hangingPunct="0">
                  <a:lnSpc>
                    <a:spcPct val="85000"/>
                  </a:lnSpc>
                  <a:spcBef>
                    <a:spcPct val="20000"/>
                  </a:spcBef>
                  <a:defRPr/>
                </a:pPr>
                <a:endParaRPr lang="en-US" sz="500" dirty="0">
                  <a:solidFill>
                    <a:srgbClr val="FFFFFF"/>
                  </a:solidFill>
                  <a:effectLst>
                    <a:outerShdw blurRad="38100" dist="38100" dir="2700000" algn="tl">
                      <a:srgbClr val="000000"/>
                    </a:outerShdw>
                  </a:effectLst>
                  <a:latin typeface="Segoe Semibold" pitchFamily="2" charset="0"/>
                  <a:cs typeface="Arial" pitchFamily="34" charset="0"/>
                </a:endParaRPr>
              </a:p>
            </p:txBody>
          </p:sp>
          <p:sp>
            <p:nvSpPr>
              <p:cNvPr id="8276" name="Straight Connector 156917"/>
              <p:cNvSpPr>
                <a:spLocks noChangeAspect="1" noChangeShapeType="1"/>
              </p:cNvSpPr>
              <p:nvPr/>
            </p:nvSpPr>
            <p:spPr bwMode="auto">
              <a:xfrm flipH="1" flipV="1">
                <a:off x="5555" y="3065"/>
                <a:ext cx="53" cy="6"/>
              </a:xfrm>
              <a:prstGeom prst="line">
                <a:avLst/>
              </a:prstGeom>
              <a:noFill/>
              <a:ln w="6350" algn="ctr">
                <a:solidFill>
                  <a:schemeClr val="tx1"/>
                </a:solidFill>
                <a:round/>
                <a:headEnd/>
                <a:tailEnd/>
              </a:ln>
            </p:spPr>
            <p:txBody>
              <a:bodyPr anchor="ctr"/>
              <a:lstStyle/>
              <a:p>
                <a:endParaRPr lang="en-US"/>
              </a:p>
            </p:txBody>
          </p:sp>
          <p:sp>
            <p:nvSpPr>
              <p:cNvPr id="8277" name="Straight Connector 156918"/>
              <p:cNvSpPr>
                <a:spLocks noChangeAspect="1" noChangeShapeType="1"/>
              </p:cNvSpPr>
              <p:nvPr/>
            </p:nvSpPr>
            <p:spPr bwMode="auto">
              <a:xfrm flipH="1">
                <a:off x="5641" y="3065"/>
                <a:ext cx="53" cy="6"/>
              </a:xfrm>
              <a:prstGeom prst="line">
                <a:avLst/>
              </a:prstGeom>
              <a:noFill/>
              <a:ln w="6350" algn="ctr">
                <a:solidFill>
                  <a:schemeClr val="tx1"/>
                </a:solidFill>
                <a:round/>
                <a:headEnd/>
                <a:tailEnd/>
              </a:ln>
            </p:spPr>
            <p:txBody>
              <a:bodyPr anchor="ctr"/>
              <a:lstStyle/>
              <a:p>
                <a:endParaRPr lang="en-US"/>
              </a:p>
            </p:txBody>
          </p:sp>
          <p:sp>
            <p:nvSpPr>
              <p:cNvPr id="8278" name="Straight Connector 156919"/>
              <p:cNvSpPr>
                <a:spLocks noChangeAspect="1" noChangeShapeType="1"/>
              </p:cNvSpPr>
              <p:nvPr/>
            </p:nvSpPr>
            <p:spPr bwMode="auto">
              <a:xfrm flipH="1" flipV="1">
                <a:off x="5555" y="2968"/>
                <a:ext cx="61" cy="93"/>
              </a:xfrm>
              <a:prstGeom prst="line">
                <a:avLst/>
              </a:prstGeom>
              <a:noFill/>
              <a:ln w="6350" algn="ctr">
                <a:solidFill>
                  <a:schemeClr val="tx1"/>
                </a:solidFill>
                <a:round/>
                <a:headEnd/>
                <a:tailEnd/>
              </a:ln>
            </p:spPr>
            <p:txBody>
              <a:bodyPr anchor="ctr"/>
              <a:lstStyle/>
              <a:p>
                <a:endParaRPr lang="en-US"/>
              </a:p>
            </p:txBody>
          </p:sp>
          <p:sp>
            <p:nvSpPr>
              <p:cNvPr id="8279" name="Straight Connector 156920"/>
              <p:cNvSpPr>
                <a:spLocks noChangeAspect="1" noChangeShapeType="1"/>
              </p:cNvSpPr>
              <p:nvPr/>
            </p:nvSpPr>
            <p:spPr bwMode="auto">
              <a:xfrm flipV="1">
                <a:off x="5638" y="2967"/>
                <a:ext cx="61" cy="93"/>
              </a:xfrm>
              <a:prstGeom prst="line">
                <a:avLst/>
              </a:prstGeom>
              <a:noFill/>
              <a:ln w="6350" algn="ctr">
                <a:solidFill>
                  <a:schemeClr val="tx1"/>
                </a:solidFill>
                <a:round/>
                <a:headEnd/>
                <a:tailEnd/>
              </a:ln>
            </p:spPr>
            <p:txBody>
              <a:bodyPr anchor="ctr"/>
              <a:lstStyle/>
              <a:p>
                <a:endParaRPr lang="en-US"/>
              </a:p>
            </p:txBody>
          </p:sp>
          <p:sp>
            <p:nvSpPr>
              <p:cNvPr id="8280" name="Straight Connector 156921"/>
              <p:cNvSpPr>
                <a:spLocks noChangeAspect="1" noChangeShapeType="1"/>
              </p:cNvSpPr>
              <p:nvPr/>
            </p:nvSpPr>
            <p:spPr bwMode="auto">
              <a:xfrm>
                <a:off x="5624" y="2978"/>
                <a:ext cx="0" cy="60"/>
              </a:xfrm>
              <a:prstGeom prst="line">
                <a:avLst/>
              </a:prstGeom>
              <a:noFill/>
              <a:ln w="6350" algn="ctr">
                <a:solidFill>
                  <a:schemeClr val="tx1"/>
                </a:solidFill>
                <a:round/>
                <a:headEnd/>
                <a:tailEnd/>
              </a:ln>
            </p:spPr>
            <p:txBody>
              <a:bodyPr anchor="ctr"/>
              <a:lstStyle/>
              <a:p>
                <a:endParaRPr lang="en-US"/>
              </a:p>
            </p:txBody>
          </p:sp>
          <p:pic>
            <p:nvPicPr>
              <p:cNvPr id="8281" name="Rectangle 156922"/>
              <p:cNvPicPr>
                <a:picLocks noChangeAspect="1" noChangeArrowheads="1"/>
              </p:cNvPicPr>
              <p:nvPr/>
            </p:nvPicPr>
            <p:blipFill>
              <a:blip r:embed="rId16"/>
              <a:srcRect/>
              <a:stretch>
                <a:fillRect/>
              </a:stretch>
            </p:blipFill>
            <p:spPr bwMode="auto">
              <a:xfrm>
                <a:off x="5591" y="3020"/>
                <a:ext cx="68" cy="91"/>
              </a:xfrm>
              <a:prstGeom prst="rect">
                <a:avLst/>
              </a:prstGeom>
              <a:noFill/>
              <a:ln w="9525">
                <a:noFill/>
                <a:miter lim="800000"/>
                <a:headEnd/>
                <a:tailEnd/>
              </a:ln>
            </p:spPr>
          </p:pic>
          <p:pic>
            <p:nvPicPr>
              <p:cNvPr id="8282" name="Rectangle 156923"/>
              <p:cNvPicPr>
                <a:picLocks noChangeAspect="1" noChangeArrowheads="1"/>
              </p:cNvPicPr>
              <p:nvPr/>
            </p:nvPicPr>
            <p:blipFill>
              <a:blip r:embed="rId17"/>
              <a:srcRect/>
              <a:stretch>
                <a:fillRect/>
              </a:stretch>
            </p:blipFill>
            <p:spPr bwMode="auto">
              <a:xfrm>
                <a:off x="5680" y="2911"/>
                <a:ext cx="55" cy="104"/>
              </a:xfrm>
              <a:prstGeom prst="rect">
                <a:avLst/>
              </a:prstGeom>
              <a:noFill/>
              <a:ln w="9525">
                <a:noFill/>
                <a:miter lim="800000"/>
                <a:headEnd/>
                <a:tailEnd/>
              </a:ln>
            </p:spPr>
          </p:pic>
          <p:pic>
            <p:nvPicPr>
              <p:cNvPr id="8283" name="Rectangle 156924"/>
              <p:cNvPicPr>
                <a:picLocks noChangeAspect="1" noChangeArrowheads="1"/>
              </p:cNvPicPr>
              <p:nvPr/>
            </p:nvPicPr>
            <p:blipFill>
              <a:blip r:embed="rId18"/>
              <a:srcRect/>
              <a:stretch>
                <a:fillRect/>
              </a:stretch>
            </p:blipFill>
            <p:spPr bwMode="auto">
              <a:xfrm>
                <a:off x="5685" y="3028"/>
                <a:ext cx="46" cy="69"/>
              </a:xfrm>
              <a:prstGeom prst="rect">
                <a:avLst/>
              </a:prstGeom>
              <a:noFill/>
              <a:ln w="9525">
                <a:noFill/>
                <a:miter lim="800000"/>
                <a:headEnd/>
                <a:tailEnd/>
              </a:ln>
            </p:spPr>
          </p:pic>
          <p:pic>
            <p:nvPicPr>
              <p:cNvPr id="8284" name="Rectangle 156925"/>
              <p:cNvPicPr>
                <a:picLocks noChangeAspect="1" noChangeArrowheads="1"/>
              </p:cNvPicPr>
              <p:nvPr/>
            </p:nvPicPr>
            <p:blipFill>
              <a:blip r:embed="rId19"/>
              <a:srcRect/>
              <a:stretch>
                <a:fillRect/>
              </a:stretch>
            </p:blipFill>
            <p:spPr bwMode="auto">
              <a:xfrm>
                <a:off x="5517" y="2914"/>
                <a:ext cx="53" cy="74"/>
              </a:xfrm>
              <a:prstGeom prst="rect">
                <a:avLst/>
              </a:prstGeom>
              <a:noFill/>
              <a:ln w="9525">
                <a:noFill/>
                <a:miter lim="800000"/>
                <a:headEnd/>
                <a:tailEnd/>
              </a:ln>
            </p:spPr>
          </p:pic>
          <p:pic>
            <p:nvPicPr>
              <p:cNvPr id="8285" name="Rectangle 156926"/>
              <p:cNvPicPr>
                <a:picLocks noChangeAspect="1" noChangeArrowheads="1"/>
              </p:cNvPicPr>
              <p:nvPr/>
            </p:nvPicPr>
            <p:blipFill>
              <a:blip r:embed="rId18"/>
              <a:srcRect/>
              <a:stretch>
                <a:fillRect/>
              </a:stretch>
            </p:blipFill>
            <p:spPr bwMode="auto">
              <a:xfrm>
                <a:off x="5520" y="3028"/>
                <a:ext cx="46" cy="69"/>
              </a:xfrm>
              <a:prstGeom prst="rect">
                <a:avLst/>
              </a:prstGeom>
              <a:noFill/>
              <a:ln w="9525">
                <a:noFill/>
                <a:miter lim="800000"/>
                <a:headEnd/>
                <a:tailEnd/>
              </a:ln>
            </p:spPr>
          </p:pic>
          <p:pic>
            <p:nvPicPr>
              <p:cNvPr id="8286" name="Rectangle 156927"/>
              <p:cNvPicPr>
                <a:picLocks noChangeAspect="1" noChangeArrowheads="1"/>
              </p:cNvPicPr>
              <p:nvPr/>
            </p:nvPicPr>
            <p:blipFill>
              <a:blip r:embed="rId18"/>
              <a:srcRect/>
              <a:stretch>
                <a:fillRect/>
              </a:stretch>
            </p:blipFill>
            <p:spPr bwMode="auto">
              <a:xfrm>
                <a:off x="5602" y="2915"/>
                <a:ext cx="46" cy="69"/>
              </a:xfrm>
              <a:prstGeom prst="rect">
                <a:avLst/>
              </a:prstGeom>
              <a:noFill/>
              <a:ln w="9525">
                <a:noFill/>
                <a:miter lim="800000"/>
                <a:headEnd/>
                <a:tailEnd/>
              </a:ln>
            </p:spPr>
          </p:pic>
        </p:grpSp>
        <p:pic>
          <p:nvPicPr>
            <p:cNvPr id="8272" name="Rectangle 156928"/>
            <p:cNvPicPr>
              <a:picLocks noChangeAspect="1" noChangeArrowheads="1"/>
            </p:cNvPicPr>
            <p:nvPr/>
          </p:nvPicPr>
          <p:blipFill>
            <a:blip r:embed="rId20"/>
            <a:srcRect/>
            <a:stretch>
              <a:fillRect/>
            </a:stretch>
          </p:blipFill>
          <p:spPr bwMode="auto">
            <a:xfrm>
              <a:off x="-142" y="2964"/>
              <a:ext cx="98" cy="144"/>
            </a:xfrm>
            <a:prstGeom prst="rect">
              <a:avLst/>
            </a:prstGeom>
            <a:noFill/>
            <a:ln w="9525">
              <a:noFill/>
              <a:miter lim="800000"/>
              <a:headEnd/>
              <a:tailEnd/>
            </a:ln>
          </p:spPr>
        </p:pic>
      </p:grpSp>
      <p:grpSp>
        <p:nvGrpSpPr>
          <p:cNvPr id="5" name="Group 258"/>
          <p:cNvGrpSpPr>
            <a:grpSpLocks/>
          </p:cNvGrpSpPr>
          <p:nvPr/>
        </p:nvGrpSpPr>
        <p:grpSpPr bwMode="auto">
          <a:xfrm>
            <a:off x="3954463" y="2957513"/>
            <a:ext cx="1422400" cy="1165225"/>
            <a:chOff x="2451" y="1879"/>
            <a:chExt cx="943" cy="787"/>
          </a:xfrm>
        </p:grpSpPr>
        <p:pic>
          <p:nvPicPr>
            <p:cNvPr id="8254" name="Rectangle 156930"/>
            <p:cNvPicPr>
              <a:picLocks noChangeAspect="1" noChangeArrowheads="1"/>
            </p:cNvPicPr>
            <p:nvPr/>
          </p:nvPicPr>
          <p:blipFill>
            <a:blip r:embed="rId21"/>
            <a:srcRect/>
            <a:stretch>
              <a:fillRect/>
            </a:stretch>
          </p:blipFill>
          <p:spPr bwMode="auto">
            <a:xfrm>
              <a:off x="2451" y="2156"/>
              <a:ext cx="235" cy="316"/>
            </a:xfrm>
            <a:prstGeom prst="rect">
              <a:avLst/>
            </a:prstGeom>
            <a:noFill/>
            <a:ln w="9525">
              <a:noFill/>
              <a:miter lim="800000"/>
              <a:headEnd/>
              <a:tailEnd/>
            </a:ln>
          </p:spPr>
        </p:pic>
        <p:pic>
          <p:nvPicPr>
            <p:cNvPr id="8255" name="Rectangle 156931"/>
            <p:cNvPicPr>
              <a:picLocks noChangeAspect="1" noChangeArrowheads="1"/>
            </p:cNvPicPr>
            <p:nvPr/>
          </p:nvPicPr>
          <p:blipFill>
            <a:blip r:embed="rId22"/>
            <a:srcRect/>
            <a:stretch>
              <a:fillRect/>
            </a:stretch>
          </p:blipFill>
          <p:spPr bwMode="auto">
            <a:xfrm>
              <a:off x="2645" y="2162"/>
              <a:ext cx="539" cy="352"/>
            </a:xfrm>
            <a:prstGeom prst="rect">
              <a:avLst/>
            </a:prstGeom>
            <a:noFill/>
            <a:ln w="9525">
              <a:noFill/>
              <a:miter lim="800000"/>
              <a:headEnd/>
              <a:tailEnd/>
            </a:ln>
          </p:spPr>
        </p:pic>
        <p:pic>
          <p:nvPicPr>
            <p:cNvPr id="8256" name="Rectangle 156932"/>
            <p:cNvPicPr>
              <a:picLocks noChangeAspect="1" noChangeArrowheads="1"/>
            </p:cNvPicPr>
            <p:nvPr/>
          </p:nvPicPr>
          <p:blipFill>
            <a:blip r:embed="rId23"/>
            <a:srcRect/>
            <a:stretch>
              <a:fillRect/>
            </a:stretch>
          </p:blipFill>
          <p:spPr bwMode="auto">
            <a:xfrm>
              <a:off x="2783" y="1879"/>
              <a:ext cx="235" cy="314"/>
            </a:xfrm>
            <a:prstGeom prst="rect">
              <a:avLst/>
            </a:prstGeom>
            <a:noFill/>
            <a:ln w="9525">
              <a:noFill/>
              <a:miter lim="800000"/>
              <a:headEnd/>
              <a:tailEnd/>
            </a:ln>
          </p:spPr>
        </p:pic>
        <p:pic>
          <p:nvPicPr>
            <p:cNvPr id="8257" name="Rectangle 156933"/>
            <p:cNvPicPr>
              <a:picLocks noChangeAspect="1" noChangeArrowheads="1"/>
            </p:cNvPicPr>
            <p:nvPr/>
          </p:nvPicPr>
          <p:blipFill>
            <a:blip r:embed="rId21"/>
            <a:srcRect/>
            <a:stretch>
              <a:fillRect/>
            </a:stretch>
          </p:blipFill>
          <p:spPr bwMode="auto">
            <a:xfrm>
              <a:off x="3159" y="2116"/>
              <a:ext cx="235" cy="317"/>
            </a:xfrm>
            <a:prstGeom prst="rect">
              <a:avLst/>
            </a:prstGeom>
            <a:noFill/>
            <a:ln w="9525">
              <a:noFill/>
              <a:miter lim="800000"/>
              <a:headEnd/>
              <a:tailEnd/>
            </a:ln>
          </p:spPr>
        </p:pic>
        <p:pic>
          <p:nvPicPr>
            <p:cNvPr id="8258" name="Rectangle 156934"/>
            <p:cNvPicPr>
              <a:picLocks noChangeAspect="1" noChangeArrowheads="1"/>
            </p:cNvPicPr>
            <p:nvPr/>
          </p:nvPicPr>
          <p:blipFill>
            <a:blip r:embed="rId24"/>
            <a:srcRect/>
            <a:stretch>
              <a:fillRect/>
            </a:stretch>
          </p:blipFill>
          <p:spPr bwMode="auto">
            <a:xfrm>
              <a:off x="2817" y="2350"/>
              <a:ext cx="235" cy="316"/>
            </a:xfrm>
            <a:prstGeom prst="rect">
              <a:avLst/>
            </a:prstGeom>
            <a:noFill/>
            <a:ln w="9525">
              <a:noFill/>
              <a:miter lim="800000"/>
              <a:headEnd/>
              <a:tailEnd/>
            </a:ln>
          </p:spPr>
        </p:pic>
      </p:grpSp>
      <p:pic>
        <p:nvPicPr>
          <p:cNvPr id="8219" name="Rectangle 156937"/>
          <p:cNvPicPr>
            <a:picLocks noChangeAspect="1" noChangeArrowheads="1"/>
          </p:cNvPicPr>
          <p:nvPr/>
        </p:nvPicPr>
        <p:blipFill>
          <a:blip r:embed="rId25"/>
          <a:srcRect l="18163" r="18681"/>
          <a:stretch>
            <a:fillRect/>
          </a:stretch>
        </p:blipFill>
        <p:spPr bwMode="auto">
          <a:xfrm>
            <a:off x="950913" y="3335338"/>
            <a:ext cx="1606550" cy="768350"/>
          </a:xfrm>
          <a:prstGeom prst="rect">
            <a:avLst/>
          </a:prstGeom>
          <a:noFill/>
          <a:ln w="9525">
            <a:noFill/>
            <a:miter lim="800000"/>
            <a:headEnd/>
            <a:tailEnd/>
          </a:ln>
        </p:spPr>
      </p:pic>
      <p:pic>
        <p:nvPicPr>
          <p:cNvPr id="8223" name="Rectangle 156941"/>
          <p:cNvPicPr>
            <a:picLocks noChangeArrowheads="1"/>
          </p:cNvPicPr>
          <p:nvPr/>
        </p:nvPicPr>
        <p:blipFill>
          <a:blip r:embed="rId26"/>
          <a:srcRect/>
          <a:stretch>
            <a:fillRect/>
          </a:stretch>
        </p:blipFill>
        <p:spPr bwMode="auto">
          <a:xfrm>
            <a:off x="1106488" y="4259263"/>
            <a:ext cx="1187450" cy="531812"/>
          </a:xfrm>
          <a:prstGeom prst="rect">
            <a:avLst/>
          </a:prstGeom>
          <a:noFill/>
          <a:ln w="9525">
            <a:noFill/>
            <a:miter lim="800000"/>
            <a:headEnd/>
            <a:tailEnd/>
          </a:ln>
        </p:spPr>
      </p:pic>
      <p:grpSp>
        <p:nvGrpSpPr>
          <p:cNvPr id="6" name="Group 271"/>
          <p:cNvGrpSpPr>
            <a:grpSpLocks/>
          </p:cNvGrpSpPr>
          <p:nvPr/>
        </p:nvGrpSpPr>
        <p:grpSpPr bwMode="auto">
          <a:xfrm>
            <a:off x="1282700" y="3960813"/>
            <a:ext cx="814388" cy="673100"/>
            <a:chOff x="-1056" y="1413"/>
            <a:chExt cx="580" cy="490"/>
          </a:xfrm>
        </p:grpSpPr>
        <p:pic>
          <p:nvPicPr>
            <p:cNvPr id="8248" name="Rectangle 156943"/>
            <p:cNvPicPr>
              <a:picLocks noChangeAspect="1" noChangeArrowheads="1"/>
            </p:cNvPicPr>
            <p:nvPr/>
          </p:nvPicPr>
          <p:blipFill>
            <a:blip r:embed="rId27"/>
            <a:srcRect/>
            <a:stretch>
              <a:fillRect/>
            </a:stretch>
          </p:blipFill>
          <p:spPr bwMode="auto">
            <a:xfrm>
              <a:off x="-831" y="1413"/>
              <a:ext cx="221" cy="326"/>
            </a:xfrm>
            <a:prstGeom prst="rect">
              <a:avLst/>
            </a:prstGeom>
            <a:noFill/>
            <a:ln w="9525">
              <a:noFill/>
              <a:miter lim="800000"/>
              <a:headEnd/>
              <a:tailEnd/>
            </a:ln>
          </p:spPr>
        </p:pic>
        <p:pic>
          <p:nvPicPr>
            <p:cNvPr id="8249" name="Rectangle 156944"/>
            <p:cNvPicPr>
              <a:picLocks noChangeArrowheads="1"/>
            </p:cNvPicPr>
            <p:nvPr/>
          </p:nvPicPr>
          <p:blipFill>
            <a:blip r:embed="rId28"/>
            <a:srcRect/>
            <a:stretch>
              <a:fillRect/>
            </a:stretch>
          </p:blipFill>
          <p:spPr bwMode="auto">
            <a:xfrm rot="3362081">
              <a:off x="-1010" y="1596"/>
              <a:ext cx="362" cy="124"/>
            </a:xfrm>
            <a:prstGeom prst="rect">
              <a:avLst/>
            </a:prstGeom>
            <a:noFill/>
            <a:ln w="9525">
              <a:noFill/>
              <a:miter lim="800000"/>
              <a:headEnd/>
              <a:tailEnd/>
            </a:ln>
          </p:spPr>
        </p:pic>
        <p:pic>
          <p:nvPicPr>
            <p:cNvPr id="8250" name="Rectangle 156945"/>
            <p:cNvPicPr>
              <a:picLocks noChangeArrowheads="1"/>
            </p:cNvPicPr>
            <p:nvPr/>
          </p:nvPicPr>
          <p:blipFill>
            <a:blip r:embed="rId28"/>
            <a:srcRect/>
            <a:stretch>
              <a:fillRect/>
            </a:stretch>
          </p:blipFill>
          <p:spPr bwMode="auto">
            <a:xfrm rot="-2335036">
              <a:off x="-842" y="1582"/>
              <a:ext cx="361" cy="125"/>
            </a:xfrm>
            <a:prstGeom prst="rect">
              <a:avLst/>
            </a:prstGeom>
            <a:noFill/>
            <a:ln w="9525">
              <a:noFill/>
              <a:miter lim="800000"/>
              <a:headEnd/>
              <a:tailEnd/>
            </a:ln>
          </p:spPr>
        </p:pic>
        <p:pic>
          <p:nvPicPr>
            <p:cNvPr id="8251" name="Rectangle 156946"/>
            <p:cNvPicPr>
              <a:picLocks noChangeAspect="1" noChangeArrowheads="1"/>
            </p:cNvPicPr>
            <p:nvPr/>
          </p:nvPicPr>
          <p:blipFill>
            <a:blip r:embed="rId29"/>
            <a:srcRect/>
            <a:stretch>
              <a:fillRect/>
            </a:stretch>
          </p:blipFill>
          <p:spPr bwMode="auto">
            <a:xfrm>
              <a:off x="-696" y="1578"/>
              <a:ext cx="220" cy="325"/>
            </a:xfrm>
            <a:prstGeom prst="rect">
              <a:avLst/>
            </a:prstGeom>
            <a:noFill/>
            <a:ln w="9525">
              <a:noFill/>
              <a:miter lim="800000"/>
              <a:headEnd/>
              <a:tailEnd/>
            </a:ln>
          </p:spPr>
        </p:pic>
        <p:pic>
          <p:nvPicPr>
            <p:cNvPr id="8252" name="Rectangle 156947"/>
            <p:cNvPicPr>
              <a:picLocks noChangeAspect="1" noChangeArrowheads="1"/>
            </p:cNvPicPr>
            <p:nvPr/>
          </p:nvPicPr>
          <p:blipFill>
            <a:blip r:embed="rId27"/>
            <a:srcRect/>
            <a:stretch>
              <a:fillRect/>
            </a:stretch>
          </p:blipFill>
          <p:spPr bwMode="auto">
            <a:xfrm>
              <a:off x="-1056" y="1546"/>
              <a:ext cx="221" cy="326"/>
            </a:xfrm>
            <a:prstGeom prst="rect">
              <a:avLst/>
            </a:prstGeom>
            <a:noFill/>
            <a:ln w="9525">
              <a:noFill/>
              <a:miter lim="800000"/>
              <a:headEnd/>
              <a:tailEnd/>
            </a:ln>
          </p:spPr>
        </p:pic>
        <p:pic>
          <p:nvPicPr>
            <p:cNvPr id="8253" name="Rectangle 156948"/>
            <p:cNvPicPr>
              <a:picLocks noChangeArrowheads="1"/>
            </p:cNvPicPr>
            <p:nvPr/>
          </p:nvPicPr>
          <p:blipFill>
            <a:blip r:embed="rId30"/>
            <a:srcRect/>
            <a:stretch>
              <a:fillRect/>
            </a:stretch>
          </p:blipFill>
          <p:spPr bwMode="auto">
            <a:xfrm rot="5400000">
              <a:off x="-824" y="1624"/>
              <a:ext cx="96" cy="208"/>
            </a:xfrm>
            <a:prstGeom prst="rect">
              <a:avLst/>
            </a:prstGeom>
            <a:noFill/>
            <a:ln w="9525">
              <a:noFill/>
              <a:miter lim="800000"/>
              <a:headEnd/>
              <a:tailEnd/>
            </a:ln>
          </p:spPr>
        </p:pic>
      </p:grpSp>
      <p:pic>
        <p:nvPicPr>
          <p:cNvPr id="8225" name="Rectangle 156949"/>
          <p:cNvPicPr>
            <a:picLocks noChangeArrowheads="1"/>
          </p:cNvPicPr>
          <p:nvPr/>
        </p:nvPicPr>
        <p:blipFill>
          <a:blip r:embed="rId26">
            <a:lum bright="12000" contrast="18000"/>
          </a:blip>
          <a:srcRect/>
          <a:stretch>
            <a:fillRect/>
          </a:stretch>
        </p:blipFill>
        <p:spPr bwMode="auto">
          <a:xfrm>
            <a:off x="6983413" y="4243388"/>
            <a:ext cx="1200150" cy="539750"/>
          </a:xfrm>
          <a:prstGeom prst="rect">
            <a:avLst/>
          </a:prstGeom>
          <a:noFill/>
          <a:ln w="9525">
            <a:noFill/>
            <a:miter lim="800000"/>
            <a:headEnd/>
            <a:tailEnd/>
          </a:ln>
        </p:spPr>
      </p:pic>
      <p:pic>
        <p:nvPicPr>
          <p:cNvPr id="8226" name="Rectangle 156950"/>
          <p:cNvPicPr>
            <a:picLocks noChangeAspect="1" noChangeArrowheads="1"/>
          </p:cNvPicPr>
          <p:nvPr/>
        </p:nvPicPr>
        <p:blipFill>
          <a:blip r:embed="rId31">
            <a:lum bright="12000" contrast="18000"/>
          </a:blip>
          <a:srcRect/>
          <a:stretch>
            <a:fillRect/>
          </a:stretch>
        </p:blipFill>
        <p:spPr bwMode="auto">
          <a:xfrm>
            <a:off x="7099300" y="3952875"/>
            <a:ext cx="1047750" cy="773113"/>
          </a:xfrm>
          <a:prstGeom prst="rect">
            <a:avLst/>
          </a:prstGeom>
          <a:noFill/>
          <a:ln w="9525">
            <a:noFill/>
            <a:miter lim="800000"/>
            <a:headEnd/>
            <a:tailEnd/>
          </a:ln>
        </p:spPr>
      </p:pic>
      <p:pic>
        <p:nvPicPr>
          <p:cNvPr id="8227" name="Rectangle 156951"/>
          <p:cNvPicPr>
            <a:picLocks noChangeAspect="1" noChangeArrowheads="1"/>
          </p:cNvPicPr>
          <p:nvPr/>
        </p:nvPicPr>
        <p:blipFill>
          <a:blip r:embed="rId32"/>
          <a:srcRect l="16418" r="18561" b="19691"/>
          <a:stretch>
            <a:fillRect/>
          </a:stretch>
        </p:blipFill>
        <p:spPr bwMode="auto">
          <a:xfrm>
            <a:off x="6634163" y="3398838"/>
            <a:ext cx="1647825" cy="615950"/>
          </a:xfrm>
          <a:prstGeom prst="rect">
            <a:avLst/>
          </a:prstGeom>
          <a:noFill/>
          <a:ln w="9525">
            <a:noFill/>
            <a:miter lim="800000"/>
            <a:headEnd/>
            <a:tailEnd/>
          </a:ln>
        </p:spPr>
      </p:pic>
      <p:pic>
        <p:nvPicPr>
          <p:cNvPr id="8230" name="Rectangle 156956"/>
          <p:cNvPicPr>
            <a:picLocks noChangeAspect="1" noChangeArrowheads="1"/>
          </p:cNvPicPr>
          <p:nvPr/>
        </p:nvPicPr>
        <p:blipFill>
          <a:blip r:embed="rId33"/>
          <a:srcRect l="19200" r="18163" b="20210"/>
          <a:stretch>
            <a:fillRect/>
          </a:stretch>
        </p:blipFill>
        <p:spPr bwMode="auto">
          <a:xfrm>
            <a:off x="6653213" y="1389063"/>
            <a:ext cx="1589087" cy="614362"/>
          </a:xfrm>
          <a:prstGeom prst="rect">
            <a:avLst/>
          </a:prstGeom>
          <a:noFill/>
          <a:ln w="9525">
            <a:noFill/>
            <a:miter lim="800000"/>
            <a:headEnd/>
            <a:tailEnd/>
          </a:ln>
        </p:spPr>
      </p:pic>
      <p:grpSp>
        <p:nvGrpSpPr>
          <p:cNvPr id="7" name="Group 286"/>
          <p:cNvGrpSpPr>
            <a:grpSpLocks/>
          </p:cNvGrpSpPr>
          <p:nvPr/>
        </p:nvGrpSpPr>
        <p:grpSpPr bwMode="auto">
          <a:xfrm>
            <a:off x="317500" y="1122363"/>
            <a:ext cx="2874963" cy="2000250"/>
            <a:chOff x="1933" y="442"/>
            <a:chExt cx="1906" cy="1350"/>
          </a:xfrm>
        </p:grpSpPr>
        <p:pic>
          <p:nvPicPr>
            <p:cNvPr id="8239" name="Rectangle 156958"/>
            <p:cNvPicPr>
              <a:picLocks noChangeAspect="1" noChangeArrowheads="1"/>
            </p:cNvPicPr>
            <p:nvPr/>
          </p:nvPicPr>
          <p:blipFill>
            <a:blip r:embed="rId5">
              <a:lum bright="12000"/>
            </a:blip>
            <a:srcRect/>
            <a:stretch>
              <a:fillRect/>
            </a:stretch>
          </p:blipFill>
          <p:spPr bwMode="auto">
            <a:xfrm>
              <a:off x="1933" y="442"/>
              <a:ext cx="1906" cy="1350"/>
            </a:xfrm>
            <a:prstGeom prst="rect">
              <a:avLst/>
            </a:prstGeom>
            <a:noFill/>
            <a:ln w="9525" algn="ctr">
              <a:noFill/>
              <a:miter lim="800000"/>
              <a:headEnd/>
              <a:tailEnd/>
            </a:ln>
          </p:spPr>
        </p:pic>
        <p:pic>
          <p:nvPicPr>
            <p:cNvPr id="8240" name="Rectangle 156959"/>
            <p:cNvPicPr>
              <a:picLocks noChangeAspect="1" noChangeArrowheads="1"/>
            </p:cNvPicPr>
            <p:nvPr/>
          </p:nvPicPr>
          <p:blipFill>
            <a:blip r:embed="rId34"/>
            <a:srcRect/>
            <a:stretch>
              <a:fillRect/>
            </a:stretch>
          </p:blipFill>
          <p:spPr bwMode="auto">
            <a:xfrm>
              <a:off x="2501" y="1217"/>
              <a:ext cx="163" cy="352"/>
            </a:xfrm>
            <a:prstGeom prst="rect">
              <a:avLst/>
            </a:prstGeom>
            <a:noFill/>
            <a:ln w="9525">
              <a:noFill/>
              <a:miter lim="800000"/>
              <a:headEnd/>
              <a:tailEnd/>
            </a:ln>
          </p:spPr>
        </p:pic>
        <p:pic>
          <p:nvPicPr>
            <p:cNvPr id="8241" name="Rectangle 156960"/>
            <p:cNvPicPr>
              <a:picLocks noChangeAspect="1" noChangeArrowheads="1"/>
            </p:cNvPicPr>
            <p:nvPr/>
          </p:nvPicPr>
          <p:blipFill>
            <a:blip r:embed="rId35"/>
            <a:srcRect/>
            <a:stretch>
              <a:fillRect/>
            </a:stretch>
          </p:blipFill>
          <p:spPr bwMode="auto">
            <a:xfrm>
              <a:off x="2796" y="1217"/>
              <a:ext cx="173" cy="370"/>
            </a:xfrm>
            <a:prstGeom prst="rect">
              <a:avLst/>
            </a:prstGeom>
            <a:noFill/>
            <a:ln w="9525">
              <a:noFill/>
              <a:miter lim="800000"/>
              <a:headEnd/>
              <a:tailEnd/>
            </a:ln>
          </p:spPr>
        </p:pic>
        <p:pic>
          <p:nvPicPr>
            <p:cNvPr id="8242" name="Rectangle 156961"/>
            <p:cNvPicPr>
              <a:picLocks noChangeAspect="1" noChangeArrowheads="1"/>
            </p:cNvPicPr>
            <p:nvPr/>
          </p:nvPicPr>
          <p:blipFill>
            <a:blip r:embed="rId36"/>
            <a:srcRect/>
            <a:stretch>
              <a:fillRect/>
            </a:stretch>
          </p:blipFill>
          <p:spPr bwMode="auto">
            <a:xfrm>
              <a:off x="3117" y="1287"/>
              <a:ext cx="215" cy="279"/>
            </a:xfrm>
            <a:prstGeom prst="rect">
              <a:avLst/>
            </a:prstGeom>
            <a:noFill/>
            <a:ln w="9525">
              <a:noFill/>
              <a:miter lim="800000"/>
              <a:headEnd/>
              <a:tailEnd/>
            </a:ln>
          </p:spPr>
        </p:pic>
        <p:pic>
          <p:nvPicPr>
            <p:cNvPr id="8243" name="Rectangle 156962"/>
            <p:cNvPicPr>
              <a:picLocks noChangeAspect="1" noChangeArrowheads="1"/>
            </p:cNvPicPr>
            <p:nvPr/>
          </p:nvPicPr>
          <p:blipFill>
            <a:blip r:embed="rId37"/>
            <a:srcRect/>
            <a:stretch>
              <a:fillRect/>
            </a:stretch>
          </p:blipFill>
          <p:spPr bwMode="auto">
            <a:xfrm>
              <a:off x="2934" y="1393"/>
              <a:ext cx="210" cy="66"/>
            </a:xfrm>
            <a:prstGeom prst="rect">
              <a:avLst/>
            </a:prstGeom>
            <a:noFill/>
            <a:ln w="9525">
              <a:noFill/>
              <a:miter lim="800000"/>
              <a:headEnd/>
              <a:tailEnd/>
            </a:ln>
          </p:spPr>
        </p:pic>
        <p:pic>
          <p:nvPicPr>
            <p:cNvPr id="8244" name="Rectangle 156963"/>
            <p:cNvPicPr>
              <a:picLocks noChangeAspect="1" noChangeArrowheads="1"/>
            </p:cNvPicPr>
            <p:nvPr/>
          </p:nvPicPr>
          <p:blipFill>
            <a:blip r:embed="rId37"/>
            <a:srcRect/>
            <a:stretch>
              <a:fillRect/>
            </a:stretch>
          </p:blipFill>
          <p:spPr bwMode="auto">
            <a:xfrm>
              <a:off x="2621" y="1393"/>
              <a:ext cx="210" cy="66"/>
            </a:xfrm>
            <a:prstGeom prst="rect">
              <a:avLst/>
            </a:prstGeom>
            <a:noFill/>
            <a:ln w="9525">
              <a:noFill/>
              <a:miter lim="800000"/>
              <a:headEnd/>
              <a:tailEnd/>
            </a:ln>
          </p:spPr>
        </p:pic>
        <p:pic>
          <p:nvPicPr>
            <p:cNvPr id="8245" name="Rectangle 156964"/>
            <p:cNvPicPr>
              <a:picLocks noChangeAspect="1" noChangeArrowheads="1"/>
            </p:cNvPicPr>
            <p:nvPr/>
          </p:nvPicPr>
          <p:blipFill>
            <a:blip r:embed="rId38">
              <a:lum bright="6000"/>
            </a:blip>
            <a:srcRect/>
            <a:stretch>
              <a:fillRect/>
            </a:stretch>
          </p:blipFill>
          <p:spPr bwMode="auto">
            <a:xfrm>
              <a:off x="2047" y="777"/>
              <a:ext cx="1681" cy="518"/>
            </a:xfrm>
            <a:prstGeom prst="rect">
              <a:avLst/>
            </a:prstGeom>
            <a:noFill/>
            <a:ln w="9525">
              <a:noFill/>
              <a:miter lim="800000"/>
              <a:headEnd/>
              <a:tailEnd/>
            </a:ln>
          </p:spPr>
        </p:pic>
      </p:grpSp>
      <p:grpSp>
        <p:nvGrpSpPr>
          <p:cNvPr id="8" name="Group 294"/>
          <p:cNvGrpSpPr>
            <a:grpSpLocks/>
          </p:cNvGrpSpPr>
          <p:nvPr/>
        </p:nvGrpSpPr>
        <p:grpSpPr bwMode="auto">
          <a:xfrm>
            <a:off x="3170238" y="882650"/>
            <a:ext cx="2873375" cy="2000250"/>
            <a:chOff x="1910" y="521"/>
            <a:chExt cx="1906" cy="1350"/>
          </a:xfrm>
        </p:grpSpPr>
        <p:pic>
          <p:nvPicPr>
            <p:cNvPr id="8236" name="Rectangle 156966"/>
            <p:cNvPicPr>
              <a:picLocks noChangeAspect="1" noChangeArrowheads="1"/>
            </p:cNvPicPr>
            <p:nvPr/>
          </p:nvPicPr>
          <p:blipFill>
            <a:blip r:embed="rId5">
              <a:lum bright="12000"/>
            </a:blip>
            <a:srcRect/>
            <a:stretch>
              <a:fillRect/>
            </a:stretch>
          </p:blipFill>
          <p:spPr bwMode="auto">
            <a:xfrm>
              <a:off x="1910" y="521"/>
              <a:ext cx="1906" cy="1350"/>
            </a:xfrm>
            <a:prstGeom prst="rect">
              <a:avLst/>
            </a:prstGeom>
            <a:noFill/>
            <a:ln w="9525" algn="ctr">
              <a:noFill/>
              <a:miter lim="800000"/>
              <a:headEnd/>
              <a:tailEnd/>
            </a:ln>
          </p:spPr>
        </p:pic>
        <p:pic>
          <p:nvPicPr>
            <p:cNvPr id="8237" name="Rectangle 156967"/>
            <p:cNvPicPr>
              <a:picLocks noChangeAspect="1" noChangeArrowheads="1"/>
            </p:cNvPicPr>
            <p:nvPr/>
          </p:nvPicPr>
          <p:blipFill>
            <a:blip r:embed="rId39"/>
            <a:srcRect/>
            <a:stretch>
              <a:fillRect/>
            </a:stretch>
          </p:blipFill>
          <p:spPr bwMode="auto">
            <a:xfrm>
              <a:off x="2416" y="1075"/>
              <a:ext cx="894" cy="680"/>
            </a:xfrm>
            <a:prstGeom prst="rect">
              <a:avLst/>
            </a:prstGeom>
            <a:noFill/>
            <a:ln w="9525">
              <a:noFill/>
              <a:miter lim="800000"/>
              <a:headEnd/>
              <a:tailEnd/>
            </a:ln>
          </p:spPr>
        </p:pic>
        <p:pic>
          <p:nvPicPr>
            <p:cNvPr id="8238" name="Rectangle 156968"/>
            <p:cNvPicPr>
              <a:picLocks noChangeAspect="1" noChangeArrowheads="1"/>
            </p:cNvPicPr>
            <p:nvPr/>
          </p:nvPicPr>
          <p:blipFill>
            <a:blip r:embed="rId40"/>
            <a:srcRect l="17847" r="15704"/>
            <a:stretch>
              <a:fillRect/>
            </a:stretch>
          </p:blipFill>
          <p:spPr bwMode="auto">
            <a:xfrm>
              <a:off x="2341" y="668"/>
              <a:ext cx="1117" cy="518"/>
            </a:xfrm>
            <a:prstGeom prst="rect">
              <a:avLst/>
            </a:prstGeom>
            <a:noFill/>
            <a:ln w="9525">
              <a:noFill/>
              <a:miter lim="800000"/>
              <a:headEnd/>
              <a:tailEnd/>
            </a:ln>
          </p:spPr>
        </p:pic>
      </p:grpSp>
      <p:pic>
        <p:nvPicPr>
          <p:cNvPr id="8233" name="Rectangle 156969"/>
          <p:cNvPicPr>
            <a:picLocks noChangeAspect="1" noChangeArrowheads="1"/>
          </p:cNvPicPr>
          <p:nvPr/>
        </p:nvPicPr>
        <p:blipFill>
          <a:blip r:embed="rId41"/>
          <a:srcRect/>
          <a:stretch>
            <a:fillRect/>
          </a:stretch>
        </p:blipFill>
        <p:spPr bwMode="auto">
          <a:xfrm>
            <a:off x="3894138" y="4214813"/>
            <a:ext cx="1417637" cy="434975"/>
          </a:xfrm>
          <a:prstGeom prst="rect">
            <a:avLst/>
          </a:prstGeom>
          <a:noFill/>
          <a:ln w="9525">
            <a:noFill/>
            <a:miter lim="800000"/>
            <a:headEnd/>
            <a:tailEnd/>
          </a:ln>
        </p:spPr>
      </p:pic>
      <p:pic>
        <p:nvPicPr>
          <p:cNvPr id="8235" name="Picture 102" descr="cooltools-1"/>
          <p:cNvPicPr>
            <a:picLocks noChangeAspect="1" noChangeArrowheads="1"/>
          </p:cNvPicPr>
          <p:nvPr/>
        </p:nvPicPr>
        <p:blipFill>
          <a:blip r:embed="rId42"/>
          <a:srcRect/>
          <a:stretch>
            <a:fillRect/>
          </a:stretch>
        </p:blipFill>
        <p:spPr bwMode="invGray">
          <a:xfrm>
            <a:off x="365125" y="182563"/>
            <a:ext cx="7569200" cy="785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System Center Capabilties</a:t>
            </a:r>
            <a:endParaRPr lang="en-GB" dirty="0"/>
          </a:p>
        </p:txBody>
      </p:sp>
      <p:graphicFrame>
        <p:nvGraphicFramePr>
          <p:cNvPr id="4" name="Content Placeholder 3"/>
          <p:cNvGraphicFramePr>
            <a:graphicFrameLocks noGrp="1"/>
          </p:cNvGraphicFramePr>
          <p:nvPr>
            <p:ph idx="1"/>
          </p:nvPr>
        </p:nvGraphicFramePr>
        <p:xfrm>
          <a:off x="457200" y="950913"/>
          <a:ext cx="7467600" cy="534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457200" y="1981200"/>
            <a:ext cx="4254133" cy="53162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Design 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 name="Rounded Rectangle 5"/>
          <p:cNvSpPr/>
          <p:nvPr/>
        </p:nvSpPr>
        <p:spPr>
          <a:xfrm>
            <a:off x="4876800" y="1981200"/>
            <a:ext cx="3124703" cy="55426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Runtime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graphicEl>
                                              <a:dgm id="{E67357D1-B101-4018-81A6-3F8D6F8C482F}"/>
                                            </p:graphicEl>
                                          </p:spTgt>
                                        </p:tgtEl>
                                        <p:attrNameLst>
                                          <p:attrName>style.visibility</p:attrName>
                                        </p:attrNameLst>
                                      </p:cBhvr>
                                      <p:to>
                                        <p:strVal val="visible"/>
                                      </p:to>
                                    </p:set>
                                    <p:anim calcmode="lin" valueType="num">
                                      <p:cBhvr additive="base">
                                        <p:cTn id="7" dur="500" fill="hold"/>
                                        <p:tgtEl>
                                          <p:spTgt spid="4">
                                            <p:graphicEl>
                                              <a:dgm id="{E67357D1-B101-4018-81A6-3F8D6F8C482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67357D1-B101-4018-81A6-3F8D6F8C482F}"/>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graphicEl>
                                              <a:dgm id="{3323C1B9-D4BE-4666-8668-4F385A4056B5}"/>
                                            </p:graphicEl>
                                          </p:spTgt>
                                        </p:tgtEl>
                                        <p:attrNameLst>
                                          <p:attrName>style.visibility</p:attrName>
                                        </p:attrNameLst>
                                      </p:cBhvr>
                                      <p:to>
                                        <p:strVal val="visible"/>
                                      </p:to>
                                    </p:set>
                                    <p:anim calcmode="lin" valueType="num">
                                      <p:cBhvr additive="base">
                                        <p:cTn id="12" dur="500" fill="hold"/>
                                        <p:tgtEl>
                                          <p:spTgt spid="4">
                                            <p:graphicEl>
                                              <a:dgm id="{3323C1B9-D4BE-4666-8668-4F385A4056B5}"/>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3C1B9-D4BE-4666-8668-4F385A4056B5}"/>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graphicEl>
                                              <a:dgm id="{2695C7FD-7904-44D0-A031-1DFF42EEC4FB}"/>
                                            </p:graphicEl>
                                          </p:spTgt>
                                        </p:tgtEl>
                                        <p:attrNameLst>
                                          <p:attrName>style.visibility</p:attrName>
                                        </p:attrNameLst>
                                      </p:cBhvr>
                                      <p:to>
                                        <p:strVal val="visible"/>
                                      </p:to>
                                    </p:set>
                                    <p:anim calcmode="lin" valueType="num">
                                      <p:cBhvr additive="base">
                                        <p:cTn id="17" dur="500" fill="hold"/>
                                        <p:tgtEl>
                                          <p:spTgt spid="4">
                                            <p:graphicEl>
                                              <a:dgm id="{2695C7FD-7904-44D0-A031-1DFF42EEC4F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695C7FD-7904-44D0-A031-1DFF42EEC4F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graphicEl>
                                              <a:dgm id="{4BA18056-4C13-4F88-93FA-56C7C15AC4B9}"/>
                                            </p:graphicEl>
                                          </p:spTgt>
                                        </p:tgtEl>
                                        <p:attrNameLst>
                                          <p:attrName>style.visibility</p:attrName>
                                        </p:attrNameLst>
                                      </p:cBhvr>
                                      <p:to>
                                        <p:strVal val="visible"/>
                                      </p:to>
                                    </p:set>
                                    <p:anim calcmode="lin" valueType="num">
                                      <p:cBhvr additive="base">
                                        <p:cTn id="22" dur="500" fill="hold"/>
                                        <p:tgtEl>
                                          <p:spTgt spid="4">
                                            <p:graphicEl>
                                              <a:dgm id="{4BA18056-4C13-4F88-93FA-56C7C15AC4B9}"/>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4BA18056-4C13-4F88-93FA-56C7C15AC4B9}"/>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graphicEl>
                                              <a:dgm id="{D567847B-B1DB-446A-8339-1C799202CA08}"/>
                                            </p:graphicEl>
                                          </p:spTgt>
                                        </p:tgtEl>
                                        <p:attrNameLst>
                                          <p:attrName>style.visibility</p:attrName>
                                        </p:attrNameLst>
                                      </p:cBhvr>
                                      <p:to>
                                        <p:strVal val="visible"/>
                                      </p:to>
                                    </p:set>
                                    <p:anim calcmode="lin" valueType="num">
                                      <p:cBhvr additive="base">
                                        <p:cTn id="27" dur="500" fill="hold"/>
                                        <p:tgtEl>
                                          <p:spTgt spid="4">
                                            <p:graphicEl>
                                              <a:dgm id="{D567847B-B1DB-446A-8339-1C799202CA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D567847B-B1DB-446A-8339-1C799202CA08}"/>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graphicEl>
                                              <a:dgm id="{6A19D7AA-4CAE-4266-9A8A-8DA44CF10103}"/>
                                            </p:graphicEl>
                                          </p:spTgt>
                                        </p:tgtEl>
                                        <p:attrNameLst>
                                          <p:attrName>style.visibility</p:attrName>
                                        </p:attrNameLst>
                                      </p:cBhvr>
                                      <p:to>
                                        <p:strVal val="visible"/>
                                      </p:to>
                                    </p:set>
                                    <p:anim calcmode="lin" valueType="num">
                                      <p:cBhvr additive="base">
                                        <p:cTn id="32" dur="500" fill="hold"/>
                                        <p:tgtEl>
                                          <p:spTgt spid="4">
                                            <p:graphicEl>
                                              <a:dgm id="{6A19D7AA-4CAE-4266-9A8A-8DA44CF10103}"/>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6A19D7AA-4CAE-4266-9A8A-8DA44CF10103}"/>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graphicEl>
                                              <a:dgm id="{548AB339-58FE-477F-A06E-424F2F72BFB6}"/>
                                            </p:graphicEl>
                                          </p:spTgt>
                                        </p:tgtEl>
                                        <p:attrNameLst>
                                          <p:attrName>style.visibility</p:attrName>
                                        </p:attrNameLst>
                                      </p:cBhvr>
                                      <p:to>
                                        <p:strVal val="visible"/>
                                      </p:to>
                                    </p:set>
                                    <p:anim calcmode="lin" valueType="num">
                                      <p:cBhvr additive="base">
                                        <p:cTn id="37" dur="500" fill="hold"/>
                                        <p:tgtEl>
                                          <p:spTgt spid="4">
                                            <p:graphicEl>
                                              <a:dgm id="{548AB339-58FE-477F-A06E-424F2F72BFB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48AB339-58FE-477F-A06E-424F2F72BFB6}"/>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
                                            <p:graphicEl>
                                              <a:dgm id="{5E7E9E86-F7AF-463F-9CB1-06D9B81CF023}"/>
                                            </p:graphicEl>
                                          </p:spTgt>
                                        </p:tgtEl>
                                        <p:attrNameLst>
                                          <p:attrName>style.visibility</p:attrName>
                                        </p:attrNameLst>
                                      </p:cBhvr>
                                      <p:to>
                                        <p:strVal val="visible"/>
                                      </p:to>
                                    </p:set>
                                    <p:anim calcmode="lin" valueType="num">
                                      <p:cBhvr additive="base">
                                        <p:cTn id="42" dur="500" fill="hold"/>
                                        <p:tgtEl>
                                          <p:spTgt spid="4">
                                            <p:graphicEl>
                                              <a:dgm id="{5E7E9E86-F7AF-463F-9CB1-06D9B81CF023}"/>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5E7E9E86-F7AF-463F-9CB1-06D9B81CF023}"/>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graphicEl>
                                              <a:dgm id="{789A3B52-EFD4-41F9-BF0E-5F7CB37990A9}"/>
                                            </p:graphicEl>
                                          </p:spTgt>
                                        </p:tgtEl>
                                        <p:attrNameLst>
                                          <p:attrName>style.visibility</p:attrName>
                                        </p:attrNameLst>
                                      </p:cBhvr>
                                      <p:to>
                                        <p:strVal val="visible"/>
                                      </p:to>
                                    </p:set>
                                    <p:anim calcmode="lin" valueType="num">
                                      <p:cBhvr additive="base">
                                        <p:cTn id="47" dur="500" fill="hold"/>
                                        <p:tgtEl>
                                          <p:spTgt spid="4">
                                            <p:graphicEl>
                                              <a:dgm id="{789A3B52-EFD4-41F9-BF0E-5F7CB37990A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789A3B52-EFD4-41F9-BF0E-5F7CB37990A9}"/>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graphicEl>
                                              <a:dgm id="{0223BA96-C385-49EB-852A-489173AECDA3}"/>
                                            </p:graphicEl>
                                          </p:spTgt>
                                        </p:tgtEl>
                                        <p:attrNameLst>
                                          <p:attrName>style.visibility</p:attrName>
                                        </p:attrNameLst>
                                      </p:cBhvr>
                                      <p:to>
                                        <p:strVal val="visible"/>
                                      </p:to>
                                    </p:set>
                                    <p:anim calcmode="lin" valueType="num">
                                      <p:cBhvr additive="base">
                                        <p:cTn id="52" dur="500" fill="hold"/>
                                        <p:tgtEl>
                                          <p:spTgt spid="4">
                                            <p:graphicEl>
                                              <a:dgm id="{0223BA96-C385-49EB-852A-489173AECDA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0223BA96-C385-49EB-852A-489173AECDA3}"/>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
                                            <p:graphicEl>
                                              <a:dgm id="{431565B2-4028-4D50-9E37-BAF88199FDAB}"/>
                                            </p:graphicEl>
                                          </p:spTgt>
                                        </p:tgtEl>
                                        <p:attrNameLst>
                                          <p:attrName>style.visibility</p:attrName>
                                        </p:attrNameLst>
                                      </p:cBhvr>
                                      <p:to>
                                        <p:strVal val="visible"/>
                                      </p:to>
                                    </p:set>
                                    <p:anim calcmode="lin" valueType="num">
                                      <p:cBhvr additive="base">
                                        <p:cTn id="57" dur="500" fill="hold"/>
                                        <p:tgtEl>
                                          <p:spTgt spid="4">
                                            <p:graphicEl>
                                              <a:dgm id="{431565B2-4028-4D50-9E37-BAF88199FDA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431565B2-4028-4D50-9E37-BAF88199FDAB}"/>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
                                            <p:graphicEl>
                                              <a:dgm id="{34297E8C-0BB9-4041-9914-5AE984485AE4}"/>
                                            </p:graphicEl>
                                          </p:spTgt>
                                        </p:tgtEl>
                                        <p:attrNameLst>
                                          <p:attrName>style.visibility</p:attrName>
                                        </p:attrNameLst>
                                      </p:cBhvr>
                                      <p:to>
                                        <p:strVal val="visible"/>
                                      </p:to>
                                    </p:set>
                                    <p:anim calcmode="lin" valueType="num">
                                      <p:cBhvr additive="base">
                                        <p:cTn id="62" dur="500" fill="hold"/>
                                        <p:tgtEl>
                                          <p:spTgt spid="4">
                                            <p:graphicEl>
                                              <a:dgm id="{34297E8C-0BB9-4041-9914-5AE984485AE4}"/>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34297E8C-0BB9-4041-9914-5AE984485AE4}"/>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
                                            <p:graphicEl>
                                              <a:dgm id="{1F4FC29C-C59C-48F5-9165-BA9501B1EFEC}"/>
                                            </p:graphicEl>
                                          </p:spTgt>
                                        </p:tgtEl>
                                        <p:attrNameLst>
                                          <p:attrName>style.visibility</p:attrName>
                                        </p:attrNameLst>
                                      </p:cBhvr>
                                      <p:to>
                                        <p:strVal val="visible"/>
                                      </p:to>
                                    </p:set>
                                    <p:anim calcmode="lin" valueType="num">
                                      <p:cBhvr additive="base">
                                        <p:cTn id="67" dur="500" fill="hold"/>
                                        <p:tgtEl>
                                          <p:spTgt spid="4">
                                            <p:graphicEl>
                                              <a:dgm id="{1F4FC29C-C59C-48F5-9165-BA9501B1EFE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1F4FC29C-C59C-48F5-9165-BA9501B1EFEC}"/>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
                                            <p:graphicEl>
                                              <a:dgm id="{1807CE50-44BE-412E-8915-2B863DA4F00B}"/>
                                            </p:graphicEl>
                                          </p:spTgt>
                                        </p:tgtEl>
                                        <p:attrNameLst>
                                          <p:attrName>style.visibility</p:attrName>
                                        </p:attrNameLst>
                                      </p:cBhvr>
                                      <p:to>
                                        <p:strVal val="visible"/>
                                      </p:to>
                                    </p:set>
                                    <p:anim calcmode="lin" valueType="num">
                                      <p:cBhvr additive="base">
                                        <p:cTn id="72" dur="500" fill="hold"/>
                                        <p:tgtEl>
                                          <p:spTgt spid="4">
                                            <p:graphicEl>
                                              <a:dgm id="{1807CE50-44BE-412E-8915-2B863DA4F00B}"/>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graphicEl>
                                              <a:dgm id="{1807CE50-44BE-412E-8915-2B863DA4F00B}"/>
                                            </p:graphic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
                                            <p:graphicEl>
                                              <a:dgm id="{DB920F1C-AD2C-455B-9173-653D279A597D}"/>
                                            </p:graphicEl>
                                          </p:spTgt>
                                        </p:tgtEl>
                                        <p:attrNameLst>
                                          <p:attrName>style.visibility</p:attrName>
                                        </p:attrNameLst>
                                      </p:cBhvr>
                                      <p:to>
                                        <p:strVal val="visible"/>
                                      </p:to>
                                    </p:set>
                                    <p:anim calcmode="lin" valueType="num">
                                      <p:cBhvr additive="base">
                                        <p:cTn id="77" dur="500" fill="hold"/>
                                        <p:tgtEl>
                                          <p:spTgt spid="4">
                                            <p:graphicEl>
                                              <a:dgm id="{DB920F1C-AD2C-455B-9173-653D279A597D}"/>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DB920F1C-AD2C-455B-9173-653D279A597D}"/>
                                            </p:graphic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
                                            <p:graphicEl>
                                              <a:dgm id="{2D794A68-6E29-4C08-9000-A4137DFDE1E9}"/>
                                            </p:graphicEl>
                                          </p:spTgt>
                                        </p:tgtEl>
                                        <p:attrNameLst>
                                          <p:attrName>style.visibility</p:attrName>
                                        </p:attrNameLst>
                                      </p:cBhvr>
                                      <p:to>
                                        <p:strVal val="visible"/>
                                      </p:to>
                                    </p:set>
                                    <p:anim calcmode="lin" valueType="num">
                                      <p:cBhvr additive="base">
                                        <p:cTn id="82" dur="500" fill="hold"/>
                                        <p:tgtEl>
                                          <p:spTgt spid="4">
                                            <p:graphicEl>
                                              <a:dgm id="{2D794A68-6E29-4C08-9000-A4137DFDE1E9}"/>
                                            </p:graphic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graphicEl>
                                              <a:dgm id="{2D794A68-6E29-4C08-9000-A4137DFDE1E9}"/>
                                            </p:graphic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
                                            <p:graphicEl>
                                              <a:dgm id="{BC972700-1603-4FC9-A208-051C4CA26B14}"/>
                                            </p:graphicEl>
                                          </p:spTgt>
                                        </p:tgtEl>
                                        <p:attrNameLst>
                                          <p:attrName>style.visibility</p:attrName>
                                        </p:attrNameLst>
                                      </p:cBhvr>
                                      <p:to>
                                        <p:strVal val="visible"/>
                                      </p:to>
                                    </p:set>
                                    <p:anim calcmode="lin" valueType="num">
                                      <p:cBhvr additive="base">
                                        <p:cTn id="87" dur="500" fill="hold"/>
                                        <p:tgtEl>
                                          <p:spTgt spid="4">
                                            <p:graphicEl>
                                              <a:dgm id="{BC972700-1603-4FC9-A208-051C4CA26B14}"/>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BC972700-1603-4FC9-A208-051C4CA26B14}"/>
                                            </p:graphic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4">
                                            <p:graphicEl>
                                              <a:dgm id="{89B6C7A2-FFB9-4DA8-9FCC-5501C9F92802}"/>
                                            </p:graphicEl>
                                          </p:spTgt>
                                        </p:tgtEl>
                                        <p:attrNameLst>
                                          <p:attrName>style.visibility</p:attrName>
                                        </p:attrNameLst>
                                      </p:cBhvr>
                                      <p:to>
                                        <p:strVal val="visible"/>
                                      </p:to>
                                    </p:set>
                                    <p:anim calcmode="lin" valueType="num">
                                      <p:cBhvr additive="base">
                                        <p:cTn id="92" dur="500" fill="hold"/>
                                        <p:tgtEl>
                                          <p:spTgt spid="4">
                                            <p:graphicEl>
                                              <a:dgm id="{89B6C7A2-FFB9-4DA8-9FCC-5501C9F92802}"/>
                                            </p:graphic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graphicEl>
                                              <a:dgm id="{89B6C7A2-FFB9-4DA8-9FCC-5501C9F92802}"/>
                                            </p:graphic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
                                            <p:graphicEl>
                                              <a:dgm id="{8927EAB4-0239-495A-92F4-519BA43846BD}"/>
                                            </p:graphicEl>
                                          </p:spTgt>
                                        </p:tgtEl>
                                        <p:attrNameLst>
                                          <p:attrName>style.visibility</p:attrName>
                                        </p:attrNameLst>
                                      </p:cBhvr>
                                      <p:to>
                                        <p:strVal val="visible"/>
                                      </p:to>
                                    </p:set>
                                    <p:anim calcmode="lin" valueType="num">
                                      <p:cBhvr additive="base">
                                        <p:cTn id="97" dur="500" fill="hold"/>
                                        <p:tgtEl>
                                          <p:spTgt spid="4">
                                            <p:graphicEl>
                                              <a:dgm id="{8927EAB4-0239-495A-92F4-519BA43846BD}"/>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8927EAB4-0239-495A-92F4-519BA43846BD}"/>
                                            </p:graphic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4">
                                            <p:graphicEl>
                                              <a:dgm id="{2BB0F798-F8A4-4F2C-81E3-3026BC1EAE9E}"/>
                                            </p:graphicEl>
                                          </p:spTgt>
                                        </p:tgtEl>
                                        <p:attrNameLst>
                                          <p:attrName>style.visibility</p:attrName>
                                        </p:attrNameLst>
                                      </p:cBhvr>
                                      <p:to>
                                        <p:strVal val="visible"/>
                                      </p:to>
                                    </p:set>
                                    <p:anim calcmode="lin" valueType="num">
                                      <p:cBhvr additive="base">
                                        <p:cTn id="102" dur="500" fill="hold"/>
                                        <p:tgtEl>
                                          <p:spTgt spid="4">
                                            <p:graphicEl>
                                              <a:dgm id="{2BB0F798-F8A4-4F2C-81E3-3026BC1EAE9E}"/>
                                            </p:graphic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
                                            <p:graphicEl>
                                              <a:dgm id="{2BB0F798-F8A4-4F2C-81E3-3026BC1EAE9E}"/>
                                            </p:graphicEl>
                                          </p:spTgt>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4">
                                            <p:graphicEl>
                                              <a:dgm id="{1E11DDA8-A36A-4ADA-8565-797A09B81E74}"/>
                                            </p:graphicEl>
                                          </p:spTgt>
                                        </p:tgtEl>
                                        <p:attrNameLst>
                                          <p:attrName>style.visibility</p:attrName>
                                        </p:attrNameLst>
                                      </p:cBhvr>
                                      <p:to>
                                        <p:strVal val="visible"/>
                                      </p:to>
                                    </p:set>
                                    <p:anim calcmode="lin" valueType="num">
                                      <p:cBhvr additive="base">
                                        <p:cTn id="107" dur="500" fill="hold"/>
                                        <p:tgtEl>
                                          <p:spTgt spid="4">
                                            <p:graphicEl>
                                              <a:dgm id="{1E11DDA8-A36A-4ADA-8565-797A09B81E74}"/>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graphicEl>
                                              <a:dgm id="{1E11DDA8-A36A-4ADA-8565-797A09B81E74}"/>
                                            </p:graphicEl>
                                          </p:spTgt>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4">
                                            <p:graphicEl>
                                              <a:dgm id="{A9ED2DE4-6256-46F0-826C-2BB896472834}"/>
                                            </p:graphicEl>
                                          </p:spTgt>
                                        </p:tgtEl>
                                        <p:attrNameLst>
                                          <p:attrName>style.visibility</p:attrName>
                                        </p:attrNameLst>
                                      </p:cBhvr>
                                      <p:to>
                                        <p:strVal val="visible"/>
                                      </p:to>
                                    </p:set>
                                    <p:anim calcmode="lin" valueType="num">
                                      <p:cBhvr additive="base">
                                        <p:cTn id="112" dur="500" fill="hold"/>
                                        <p:tgtEl>
                                          <p:spTgt spid="4">
                                            <p:graphicEl>
                                              <a:dgm id="{A9ED2DE4-6256-46F0-826C-2BB896472834}"/>
                                            </p:graphic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
                                            <p:graphicEl>
                                              <a:dgm id="{A9ED2DE4-6256-46F0-826C-2BB896472834}"/>
                                            </p:graphicEl>
                                          </p:spTgt>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4">
                                            <p:graphicEl>
                                              <a:dgm id="{4F5626B8-27A5-4F21-B35B-17E4B9C6B607}"/>
                                            </p:graphicEl>
                                          </p:spTgt>
                                        </p:tgtEl>
                                        <p:attrNameLst>
                                          <p:attrName>style.visibility</p:attrName>
                                        </p:attrNameLst>
                                      </p:cBhvr>
                                      <p:to>
                                        <p:strVal val="visible"/>
                                      </p:to>
                                    </p:set>
                                    <p:anim calcmode="lin" valueType="num">
                                      <p:cBhvr additive="base">
                                        <p:cTn id="117" dur="500" fill="hold"/>
                                        <p:tgtEl>
                                          <p:spTgt spid="4">
                                            <p:graphicEl>
                                              <a:dgm id="{4F5626B8-27A5-4F21-B35B-17E4B9C6B607}"/>
                                            </p:graphic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
                                            <p:graphicEl>
                                              <a:dgm id="{4F5626B8-27A5-4F21-B35B-17E4B9C6B607}"/>
                                            </p:graphicEl>
                                          </p:spTgt>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4">
                                            <p:graphicEl>
                                              <a:dgm id="{039E4C6A-91C2-4207-AB3E-3A836A5280E3}"/>
                                            </p:graphicEl>
                                          </p:spTgt>
                                        </p:tgtEl>
                                        <p:attrNameLst>
                                          <p:attrName>style.visibility</p:attrName>
                                        </p:attrNameLst>
                                      </p:cBhvr>
                                      <p:to>
                                        <p:strVal val="visible"/>
                                      </p:to>
                                    </p:set>
                                    <p:anim calcmode="lin" valueType="num">
                                      <p:cBhvr additive="base">
                                        <p:cTn id="122" dur="500" fill="hold"/>
                                        <p:tgtEl>
                                          <p:spTgt spid="4">
                                            <p:graphicEl>
                                              <a:dgm id="{039E4C6A-91C2-4207-AB3E-3A836A5280E3}"/>
                                            </p:graphicEl>
                                          </p:spTgt>
                                        </p:tgtEl>
                                        <p:attrNameLst>
                                          <p:attrName>ppt_x</p:attrName>
                                        </p:attrNameLst>
                                      </p:cBhvr>
                                      <p:tavLst>
                                        <p:tav tm="0">
                                          <p:val>
                                            <p:strVal val="#ppt_x"/>
                                          </p:val>
                                        </p:tav>
                                        <p:tav tm="100000">
                                          <p:val>
                                            <p:strVal val="#ppt_x"/>
                                          </p:val>
                                        </p:tav>
                                      </p:tavLst>
                                    </p:anim>
                                    <p:anim calcmode="lin" valueType="num">
                                      <p:cBhvr additive="base">
                                        <p:cTn id="123" dur="500" fill="hold"/>
                                        <p:tgtEl>
                                          <p:spTgt spid="4">
                                            <p:graphicEl>
                                              <a:dgm id="{039E4C6A-91C2-4207-AB3E-3A836A5280E3}"/>
                                            </p:graphicEl>
                                          </p:spTgt>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4">
                                            <p:graphicEl>
                                              <a:dgm id="{15904CC5-0FDA-4A58-9C5B-BE809A1621F0}"/>
                                            </p:graphicEl>
                                          </p:spTgt>
                                        </p:tgtEl>
                                        <p:attrNameLst>
                                          <p:attrName>style.visibility</p:attrName>
                                        </p:attrNameLst>
                                      </p:cBhvr>
                                      <p:to>
                                        <p:strVal val="visible"/>
                                      </p:to>
                                    </p:set>
                                    <p:anim calcmode="lin" valueType="num">
                                      <p:cBhvr additive="base">
                                        <p:cTn id="127" dur="500" fill="hold"/>
                                        <p:tgtEl>
                                          <p:spTgt spid="4">
                                            <p:graphicEl>
                                              <a:dgm id="{15904CC5-0FDA-4A58-9C5B-BE809A1621F0}"/>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graphicEl>
                                              <a:dgm id="{15904CC5-0FDA-4A58-9C5B-BE809A1621F0}"/>
                                            </p:graphicEl>
                                          </p:spTgt>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4">
                                            <p:graphicEl>
                                              <a:dgm id="{DCACAD52-561D-49BD-B203-263B10DA245B}"/>
                                            </p:graphicEl>
                                          </p:spTgt>
                                        </p:tgtEl>
                                        <p:attrNameLst>
                                          <p:attrName>style.visibility</p:attrName>
                                        </p:attrNameLst>
                                      </p:cBhvr>
                                      <p:to>
                                        <p:strVal val="visible"/>
                                      </p:to>
                                    </p:set>
                                    <p:anim calcmode="lin" valueType="num">
                                      <p:cBhvr additive="base">
                                        <p:cTn id="132" dur="500" fill="hold"/>
                                        <p:tgtEl>
                                          <p:spTgt spid="4">
                                            <p:graphicEl>
                                              <a:dgm id="{DCACAD52-561D-49BD-B203-263B10DA245B}"/>
                                            </p:graphicEl>
                                          </p:spTgt>
                                        </p:tgtEl>
                                        <p:attrNameLst>
                                          <p:attrName>ppt_x</p:attrName>
                                        </p:attrNameLst>
                                      </p:cBhvr>
                                      <p:tavLst>
                                        <p:tav tm="0">
                                          <p:val>
                                            <p:strVal val="#ppt_x"/>
                                          </p:val>
                                        </p:tav>
                                        <p:tav tm="100000">
                                          <p:val>
                                            <p:strVal val="#ppt_x"/>
                                          </p:val>
                                        </p:tav>
                                      </p:tavLst>
                                    </p:anim>
                                    <p:anim calcmode="lin" valueType="num">
                                      <p:cBhvr additive="base">
                                        <p:cTn id="133" dur="500" fill="hold"/>
                                        <p:tgtEl>
                                          <p:spTgt spid="4">
                                            <p:graphicEl>
                                              <a:dgm id="{DCACAD52-561D-49BD-B203-263B10DA245B}"/>
                                            </p:graphicEl>
                                          </p:spTgt>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4">
                                            <p:graphicEl>
                                              <a:dgm id="{42BDE6C9-19FC-41D5-9C32-5103B91654F7}"/>
                                            </p:graphicEl>
                                          </p:spTgt>
                                        </p:tgtEl>
                                        <p:attrNameLst>
                                          <p:attrName>style.visibility</p:attrName>
                                        </p:attrNameLst>
                                      </p:cBhvr>
                                      <p:to>
                                        <p:strVal val="visible"/>
                                      </p:to>
                                    </p:set>
                                    <p:anim calcmode="lin" valueType="num">
                                      <p:cBhvr additive="base">
                                        <p:cTn id="137" dur="500" fill="hold"/>
                                        <p:tgtEl>
                                          <p:spTgt spid="4">
                                            <p:graphicEl>
                                              <a:dgm id="{42BDE6C9-19FC-41D5-9C32-5103B91654F7}"/>
                                            </p:graphicEl>
                                          </p:spTgt>
                                        </p:tgtEl>
                                        <p:attrNameLst>
                                          <p:attrName>ppt_x</p:attrName>
                                        </p:attrNameLst>
                                      </p:cBhvr>
                                      <p:tavLst>
                                        <p:tav tm="0">
                                          <p:val>
                                            <p:strVal val="#ppt_x"/>
                                          </p:val>
                                        </p:tav>
                                        <p:tav tm="100000">
                                          <p:val>
                                            <p:strVal val="#ppt_x"/>
                                          </p:val>
                                        </p:tav>
                                      </p:tavLst>
                                    </p:anim>
                                    <p:anim calcmode="lin" valueType="num">
                                      <p:cBhvr additive="base">
                                        <p:cTn id="138" dur="500" fill="hold"/>
                                        <p:tgtEl>
                                          <p:spTgt spid="4">
                                            <p:graphicEl>
                                              <a:dgm id="{42BDE6C9-19FC-41D5-9C32-5103B91654F7}"/>
                                            </p:graphicEl>
                                          </p:spTgt>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4">
                                            <p:graphicEl>
                                              <a:dgm id="{9049BF6C-8F3F-4B23-BCD3-CC5F03FB1BD9}"/>
                                            </p:graphicEl>
                                          </p:spTgt>
                                        </p:tgtEl>
                                        <p:attrNameLst>
                                          <p:attrName>style.visibility</p:attrName>
                                        </p:attrNameLst>
                                      </p:cBhvr>
                                      <p:to>
                                        <p:strVal val="visible"/>
                                      </p:to>
                                    </p:set>
                                    <p:anim calcmode="lin" valueType="num">
                                      <p:cBhvr additive="base">
                                        <p:cTn id="142" dur="500" fill="hold"/>
                                        <p:tgtEl>
                                          <p:spTgt spid="4">
                                            <p:graphicEl>
                                              <a:dgm id="{9049BF6C-8F3F-4B23-BCD3-CC5F03FB1BD9}"/>
                                            </p:graphicEl>
                                          </p:spTgt>
                                        </p:tgtEl>
                                        <p:attrNameLst>
                                          <p:attrName>ppt_x</p:attrName>
                                        </p:attrNameLst>
                                      </p:cBhvr>
                                      <p:tavLst>
                                        <p:tav tm="0">
                                          <p:val>
                                            <p:strVal val="#ppt_x"/>
                                          </p:val>
                                        </p:tav>
                                        <p:tav tm="100000">
                                          <p:val>
                                            <p:strVal val="#ppt_x"/>
                                          </p:val>
                                        </p:tav>
                                      </p:tavLst>
                                    </p:anim>
                                    <p:anim calcmode="lin" valueType="num">
                                      <p:cBhvr additive="base">
                                        <p:cTn id="143" dur="500" fill="hold"/>
                                        <p:tgtEl>
                                          <p:spTgt spid="4">
                                            <p:graphicEl>
                                              <a:dgm id="{9049BF6C-8F3F-4B23-BCD3-CC5F03FB1BD9}"/>
                                            </p:graphicEl>
                                          </p:spTgt>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4">
                                            <p:graphicEl>
                                              <a:dgm id="{7673FD11-19DE-4EDC-9E4F-28549F330156}"/>
                                            </p:graphicEl>
                                          </p:spTgt>
                                        </p:tgtEl>
                                        <p:attrNameLst>
                                          <p:attrName>style.visibility</p:attrName>
                                        </p:attrNameLst>
                                      </p:cBhvr>
                                      <p:to>
                                        <p:strVal val="visible"/>
                                      </p:to>
                                    </p:set>
                                    <p:anim calcmode="lin" valueType="num">
                                      <p:cBhvr additive="base">
                                        <p:cTn id="147" dur="500" fill="hold"/>
                                        <p:tgtEl>
                                          <p:spTgt spid="4">
                                            <p:graphicEl>
                                              <a:dgm id="{7673FD11-19DE-4EDC-9E4F-28549F330156}"/>
                                            </p:graphicEl>
                                          </p:spTgt>
                                        </p:tgtEl>
                                        <p:attrNameLst>
                                          <p:attrName>ppt_x</p:attrName>
                                        </p:attrNameLst>
                                      </p:cBhvr>
                                      <p:tavLst>
                                        <p:tav tm="0">
                                          <p:val>
                                            <p:strVal val="#ppt_x"/>
                                          </p:val>
                                        </p:tav>
                                        <p:tav tm="100000">
                                          <p:val>
                                            <p:strVal val="#ppt_x"/>
                                          </p:val>
                                        </p:tav>
                                      </p:tavLst>
                                    </p:anim>
                                    <p:anim calcmode="lin" valueType="num">
                                      <p:cBhvr additive="base">
                                        <p:cTn id="148" dur="500" fill="hold"/>
                                        <p:tgtEl>
                                          <p:spTgt spid="4">
                                            <p:graphicEl>
                                              <a:dgm id="{7673FD11-19DE-4EDC-9E4F-28549F330156}"/>
                                            </p:graphicEl>
                                          </p:spTgt>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4">
                                            <p:graphicEl>
                                              <a:dgm id="{C1BEDA55-B9C8-4C61-826A-D7D8598892A9}"/>
                                            </p:graphicEl>
                                          </p:spTgt>
                                        </p:tgtEl>
                                        <p:attrNameLst>
                                          <p:attrName>style.visibility</p:attrName>
                                        </p:attrNameLst>
                                      </p:cBhvr>
                                      <p:to>
                                        <p:strVal val="visible"/>
                                      </p:to>
                                    </p:set>
                                    <p:anim calcmode="lin" valueType="num">
                                      <p:cBhvr additive="base">
                                        <p:cTn id="152" dur="500" fill="hold"/>
                                        <p:tgtEl>
                                          <p:spTgt spid="4">
                                            <p:graphicEl>
                                              <a:dgm id="{C1BEDA55-B9C8-4C61-826A-D7D8598892A9}"/>
                                            </p:graphicEl>
                                          </p:spTgt>
                                        </p:tgtEl>
                                        <p:attrNameLst>
                                          <p:attrName>ppt_x</p:attrName>
                                        </p:attrNameLst>
                                      </p:cBhvr>
                                      <p:tavLst>
                                        <p:tav tm="0">
                                          <p:val>
                                            <p:strVal val="#ppt_x"/>
                                          </p:val>
                                        </p:tav>
                                        <p:tav tm="100000">
                                          <p:val>
                                            <p:strVal val="#ppt_x"/>
                                          </p:val>
                                        </p:tav>
                                      </p:tavLst>
                                    </p:anim>
                                    <p:anim calcmode="lin" valueType="num">
                                      <p:cBhvr additive="base">
                                        <p:cTn id="153" dur="500" fill="hold"/>
                                        <p:tgtEl>
                                          <p:spTgt spid="4">
                                            <p:graphicEl>
                                              <a:dgm id="{C1BEDA55-B9C8-4C61-826A-D7D8598892A9}"/>
                                            </p:graphicEl>
                                          </p:spTgt>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4">
                                            <p:graphicEl>
                                              <a:dgm id="{E0562E35-9DEA-40F1-A2B4-764AC3AD0777}"/>
                                            </p:graphicEl>
                                          </p:spTgt>
                                        </p:tgtEl>
                                        <p:attrNameLst>
                                          <p:attrName>style.visibility</p:attrName>
                                        </p:attrNameLst>
                                      </p:cBhvr>
                                      <p:to>
                                        <p:strVal val="visible"/>
                                      </p:to>
                                    </p:set>
                                    <p:anim calcmode="lin" valueType="num">
                                      <p:cBhvr additive="base">
                                        <p:cTn id="157" dur="500" fill="hold"/>
                                        <p:tgtEl>
                                          <p:spTgt spid="4">
                                            <p:graphicEl>
                                              <a:dgm id="{E0562E35-9DEA-40F1-A2B4-764AC3AD0777}"/>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
                                            <p:graphicEl>
                                              <a:dgm id="{E0562E35-9DEA-40F1-A2B4-764AC3AD0777}"/>
                                            </p:graphicEl>
                                          </p:spTgt>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4">
                                            <p:graphicEl>
                                              <a:dgm id="{D49396EA-EBAE-4ADF-88B1-1FA6814E98B5}"/>
                                            </p:graphicEl>
                                          </p:spTgt>
                                        </p:tgtEl>
                                        <p:attrNameLst>
                                          <p:attrName>style.visibility</p:attrName>
                                        </p:attrNameLst>
                                      </p:cBhvr>
                                      <p:to>
                                        <p:strVal val="visible"/>
                                      </p:to>
                                    </p:set>
                                    <p:anim calcmode="lin" valueType="num">
                                      <p:cBhvr additive="base">
                                        <p:cTn id="162" dur="500" fill="hold"/>
                                        <p:tgtEl>
                                          <p:spTgt spid="4">
                                            <p:graphicEl>
                                              <a:dgm id="{D49396EA-EBAE-4ADF-88B1-1FA6814E98B5}"/>
                                            </p:graphicEl>
                                          </p:spTgt>
                                        </p:tgtEl>
                                        <p:attrNameLst>
                                          <p:attrName>ppt_x</p:attrName>
                                        </p:attrNameLst>
                                      </p:cBhvr>
                                      <p:tavLst>
                                        <p:tav tm="0">
                                          <p:val>
                                            <p:strVal val="#ppt_x"/>
                                          </p:val>
                                        </p:tav>
                                        <p:tav tm="100000">
                                          <p:val>
                                            <p:strVal val="#ppt_x"/>
                                          </p:val>
                                        </p:tav>
                                      </p:tavLst>
                                    </p:anim>
                                    <p:anim calcmode="lin" valueType="num">
                                      <p:cBhvr additive="base">
                                        <p:cTn id="163" dur="500" fill="hold"/>
                                        <p:tgtEl>
                                          <p:spTgt spid="4">
                                            <p:graphicEl>
                                              <a:dgm id="{D49396EA-EBAE-4ADF-88B1-1FA6814E98B5}"/>
                                            </p:graphic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blinds(horizontal)">
                                      <p:cBhvr>
                                        <p:cTn id="168" dur="500"/>
                                        <p:tgtEl>
                                          <p:spTgt spid="5"/>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blinds(horizontal)">
                                      <p:cBhvr>
                                        <p:cTn id="1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WCF Monitoring</a:t>
            </a:r>
            <a:endParaRPr lang="en-US" dirty="0"/>
          </a:p>
        </p:txBody>
      </p:sp>
      <p:sp>
        <p:nvSpPr>
          <p:cNvPr id="4" name="Text Placeholder 3"/>
          <p:cNvSpPr>
            <a:spLocks noGrp="1"/>
          </p:cNvSpPr>
          <p:nvPr>
            <p:ph type="body" sz="quarter" idx="10"/>
          </p:nvPr>
        </p:nvSpPr>
        <p:spPr>
          <a:xfrm>
            <a:off x="381000" y="1411552"/>
            <a:ext cx="8382000" cy="886397"/>
          </a:xfrm>
        </p:spPr>
        <p:txBody>
          <a:bodyPr/>
          <a:lstStyle/>
          <a:p>
            <a:r>
              <a:rPr lang="en-US" smtClean="0"/>
              <a:t>Windows Communication Foundation (WCF) Service Trace Viewer Tool </a:t>
            </a:r>
            <a:endParaRPr lang="en-US"/>
          </a:p>
        </p:txBody>
      </p:sp>
      <p:pic>
        <p:nvPicPr>
          <p:cNvPr id="118786" name="Picture 2" descr="http://msdn2.microsoft.com/en-us/library/aa480728.wsmsplatform_17a(en-us,msdn.10).gif"/>
          <p:cNvPicPr>
            <a:picLocks noChangeAspect="1" noChangeArrowheads="1"/>
          </p:cNvPicPr>
          <p:nvPr/>
        </p:nvPicPr>
        <p:blipFill>
          <a:blip r:embed="rId3"/>
          <a:srcRect/>
          <a:stretch>
            <a:fillRect/>
          </a:stretch>
        </p:blipFill>
        <p:spPr bwMode="auto">
          <a:xfrm>
            <a:off x="761999" y="2362200"/>
            <a:ext cx="5386367" cy="4267200"/>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Runtime Discovery</a:t>
            </a:r>
            <a:endParaRPr/>
          </a:p>
        </p:txBody>
      </p:sp>
      <p:sp>
        <p:nvSpPr>
          <p:cNvPr id="51203" name="Content Placeholder 2"/>
          <p:cNvSpPr>
            <a:spLocks noGrp="1"/>
          </p:cNvSpPr>
          <p:nvPr>
            <p:ph idx="1"/>
          </p:nvPr>
        </p:nvSpPr>
        <p:spPr/>
        <p:txBody>
          <a:bodyPr/>
          <a:lstStyle/>
          <a:p>
            <a:pPr eaLnBrk="1" hangingPunct="1"/>
            <a:r>
              <a:rPr lang="en-US" dirty="0" smtClean="0"/>
              <a:t>WCF Live Service Trace Viewer</a:t>
            </a:r>
          </a:p>
          <a:p>
            <a:pPr eaLnBrk="1" hangingPunct="1"/>
            <a:r>
              <a:rPr lang="en-US" dirty="0" smtClean="0"/>
              <a:t>Service dependency analysis</a:t>
            </a:r>
          </a:p>
        </p:txBody>
      </p:sp>
      <p:pic>
        <p:nvPicPr>
          <p:cNvPr id="51204" name="Picture 2" descr="http://www.cryptmaker.com/LiveTraceAnnouncement/image002.jpg"/>
          <p:cNvPicPr>
            <a:picLocks noChangeAspect="1" noChangeArrowheads="1"/>
          </p:cNvPicPr>
          <p:nvPr/>
        </p:nvPicPr>
        <p:blipFill>
          <a:blip r:embed="rId3"/>
          <a:srcRect/>
          <a:stretch>
            <a:fillRect/>
          </a:stretch>
        </p:blipFill>
        <p:spPr bwMode="auto">
          <a:xfrm>
            <a:off x="762000" y="2514600"/>
            <a:ext cx="5181600" cy="3743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Platform + </a:t>
            </a:r>
            <a:r>
              <a:rPr smtClean="0"/>
              <a:t>Partner Solution</a:t>
            </a:r>
            <a:endParaRPr lang="en-GB" dirty="0"/>
          </a:p>
        </p:txBody>
      </p:sp>
      <p:graphicFrame>
        <p:nvGraphicFramePr>
          <p:cNvPr id="4" name="Content Placeholder 3"/>
          <p:cNvGraphicFramePr>
            <a:graphicFrameLocks noGrp="1"/>
          </p:cNvGraphicFramePr>
          <p:nvPr>
            <p:ph idx="1"/>
          </p:nvPr>
        </p:nvGraphicFramePr>
        <p:xfrm>
          <a:off x="457200" y="950913"/>
          <a:ext cx="7467600" cy="534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457200" y="1981200"/>
            <a:ext cx="4254133" cy="53162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Design 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 name="Rounded Rectangle 5"/>
          <p:cNvSpPr/>
          <p:nvPr/>
        </p:nvSpPr>
        <p:spPr>
          <a:xfrm>
            <a:off x="4876800" y="1981200"/>
            <a:ext cx="3124703" cy="554268"/>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Runtime Governance</a:t>
            </a:r>
            <a:endParaRPr lang="en-GB" b="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graphicEl>
                                              <a:dgm id="{E67357D1-B101-4018-81A6-3F8D6F8C482F}"/>
                                            </p:graphicEl>
                                          </p:spTgt>
                                        </p:tgtEl>
                                        <p:attrNameLst>
                                          <p:attrName>style.visibility</p:attrName>
                                        </p:attrNameLst>
                                      </p:cBhvr>
                                      <p:to>
                                        <p:strVal val="visible"/>
                                      </p:to>
                                    </p:set>
                                    <p:anim calcmode="lin" valueType="num">
                                      <p:cBhvr additive="base">
                                        <p:cTn id="7" dur="500" fill="hold"/>
                                        <p:tgtEl>
                                          <p:spTgt spid="4">
                                            <p:graphicEl>
                                              <a:dgm id="{E67357D1-B101-4018-81A6-3F8D6F8C482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67357D1-B101-4018-81A6-3F8D6F8C482F}"/>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graphicEl>
                                              <a:dgm id="{3323C1B9-D4BE-4666-8668-4F385A4056B5}"/>
                                            </p:graphicEl>
                                          </p:spTgt>
                                        </p:tgtEl>
                                        <p:attrNameLst>
                                          <p:attrName>style.visibility</p:attrName>
                                        </p:attrNameLst>
                                      </p:cBhvr>
                                      <p:to>
                                        <p:strVal val="visible"/>
                                      </p:to>
                                    </p:set>
                                    <p:anim calcmode="lin" valueType="num">
                                      <p:cBhvr additive="base">
                                        <p:cTn id="12" dur="500" fill="hold"/>
                                        <p:tgtEl>
                                          <p:spTgt spid="4">
                                            <p:graphicEl>
                                              <a:dgm id="{3323C1B9-D4BE-4666-8668-4F385A4056B5}"/>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3C1B9-D4BE-4666-8668-4F385A4056B5}"/>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graphicEl>
                                              <a:dgm id="{2695C7FD-7904-44D0-A031-1DFF42EEC4FB}"/>
                                            </p:graphicEl>
                                          </p:spTgt>
                                        </p:tgtEl>
                                        <p:attrNameLst>
                                          <p:attrName>style.visibility</p:attrName>
                                        </p:attrNameLst>
                                      </p:cBhvr>
                                      <p:to>
                                        <p:strVal val="visible"/>
                                      </p:to>
                                    </p:set>
                                    <p:anim calcmode="lin" valueType="num">
                                      <p:cBhvr additive="base">
                                        <p:cTn id="17" dur="500" fill="hold"/>
                                        <p:tgtEl>
                                          <p:spTgt spid="4">
                                            <p:graphicEl>
                                              <a:dgm id="{2695C7FD-7904-44D0-A031-1DFF42EEC4F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695C7FD-7904-44D0-A031-1DFF42EEC4F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graphicEl>
                                              <a:dgm id="{4BA18056-4C13-4F88-93FA-56C7C15AC4B9}"/>
                                            </p:graphicEl>
                                          </p:spTgt>
                                        </p:tgtEl>
                                        <p:attrNameLst>
                                          <p:attrName>style.visibility</p:attrName>
                                        </p:attrNameLst>
                                      </p:cBhvr>
                                      <p:to>
                                        <p:strVal val="visible"/>
                                      </p:to>
                                    </p:set>
                                    <p:anim calcmode="lin" valueType="num">
                                      <p:cBhvr additive="base">
                                        <p:cTn id="22" dur="500" fill="hold"/>
                                        <p:tgtEl>
                                          <p:spTgt spid="4">
                                            <p:graphicEl>
                                              <a:dgm id="{4BA18056-4C13-4F88-93FA-56C7C15AC4B9}"/>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4BA18056-4C13-4F88-93FA-56C7C15AC4B9}"/>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graphicEl>
                                              <a:dgm id="{D567847B-B1DB-446A-8339-1C799202CA08}"/>
                                            </p:graphicEl>
                                          </p:spTgt>
                                        </p:tgtEl>
                                        <p:attrNameLst>
                                          <p:attrName>style.visibility</p:attrName>
                                        </p:attrNameLst>
                                      </p:cBhvr>
                                      <p:to>
                                        <p:strVal val="visible"/>
                                      </p:to>
                                    </p:set>
                                    <p:anim calcmode="lin" valueType="num">
                                      <p:cBhvr additive="base">
                                        <p:cTn id="27" dur="500" fill="hold"/>
                                        <p:tgtEl>
                                          <p:spTgt spid="4">
                                            <p:graphicEl>
                                              <a:dgm id="{D567847B-B1DB-446A-8339-1C799202CA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D567847B-B1DB-446A-8339-1C799202CA08}"/>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graphicEl>
                                              <a:dgm id="{6A19D7AA-4CAE-4266-9A8A-8DA44CF10103}"/>
                                            </p:graphicEl>
                                          </p:spTgt>
                                        </p:tgtEl>
                                        <p:attrNameLst>
                                          <p:attrName>style.visibility</p:attrName>
                                        </p:attrNameLst>
                                      </p:cBhvr>
                                      <p:to>
                                        <p:strVal val="visible"/>
                                      </p:to>
                                    </p:set>
                                    <p:anim calcmode="lin" valueType="num">
                                      <p:cBhvr additive="base">
                                        <p:cTn id="32" dur="500" fill="hold"/>
                                        <p:tgtEl>
                                          <p:spTgt spid="4">
                                            <p:graphicEl>
                                              <a:dgm id="{6A19D7AA-4CAE-4266-9A8A-8DA44CF10103}"/>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6A19D7AA-4CAE-4266-9A8A-8DA44CF10103}"/>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graphicEl>
                                              <a:dgm id="{548AB339-58FE-477F-A06E-424F2F72BFB6}"/>
                                            </p:graphicEl>
                                          </p:spTgt>
                                        </p:tgtEl>
                                        <p:attrNameLst>
                                          <p:attrName>style.visibility</p:attrName>
                                        </p:attrNameLst>
                                      </p:cBhvr>
                                      <p:to>
                                        <p:strVal val="visible"/>
                                      </p:to>
                                    </p:set>
                                    <p:anim calcmode="lin" valueType="num">
                                      <p:cBhvr additive="base">
                                        <p:cTn id="37" dur="500" fill="hold"/>
                                        <p:tgtEl>
                                          <p:spTgt spid="4">
                                            <p:graphicEl>
                                              <a:dgm id="{548AB339-58FE-477F-A06E-424F2F72BFB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48AB339-58FE-477F-A06E-424F2F72BFB6}"/>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
                                            <p:graphicEl>
                                              <a:dgm id="{5E7E9E86-F7AF-463F-9CB1-06D9B81CF023}"/>
                                            </p:graphicEl>
                                          </p:spTgt>
                                        </p:tgtEl>
                                        <p:attrNameLst>
                                          <p:attrName>style.visibility</p:attrName>
                                        </p:attrNameLst>
                                      </p:cBhvr>
                                      <p:to>
                                        <p:strVal val="visible"/>
                                      </p:to>
                                    </p:set>
                                    <p:anim calcmode="lin" valueType="num">
                                      <p:cBhvr additive="base">
                                        <p:cTn id="42" dur="500" fill="hold"/>
                                        <p:tgtEl>
                                          <p:spTgt spid="4">
                                            <p:graphicEl>
                                              <a:dgm id="{5E7E9E86-F7AF-463F-9CB1-06D9B81CF023}"/>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5E7E9E86-F7AF-463F-9CB1-06D9B81CF023}"/>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graphicEl>
                                              <a:dgm id="{789A3B52-EFD4-41F9-BF0E-5F7CB37990A9}"/>
                                            </p:graphicEl>
                                          </p:spTgt>
                                        </p:tgtEl>
                                        <p:attrNameLst>
                                          <p:attrName>style.visibility</p:attrName>
                                        </p:attrNameLst>
                                      </p:cBhvr>
                                      <p:to>
                                        <p:strVal val="visible"/>
                                      </p:to>
                                    </p:set>
                                    <p:anim calcmode="lin" valueType="num">
                                      <p:cBhvr additive="base">
                                        <p:cTn id="47" dur="500" fill="hold"/>
                                        <p:tgtEl>
                                          <p:spTgt spid="4">
                                            <p:graphicEl>
                                              <a:dgm id="{789A3B52-EFD4-41F9-BF0E-5F7CB37990A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789A3B52-EFD4-41F9-BF0E-5F7CB37990A9}"/>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graphicEl>
                                              <a:dgm id="{0223BA96-C385-49EB-852A-489173AECDA3}"/>
                                            </p:graphicEl>
                                          </p:spTgt>
                                        </p:tgtEl>
                                        <p:attrNameLst>
                                          <p:attrName>style.visibility</p:attrName>
                                        </p:attrNameLst>
                                      </p:cBhvr>
                                      <p:to>
                                        <p:strVal val="visible"/>
                                      </p:to>
                                    </p:set>
                                    <p:anim calcmode="lin" valueType="num">
                                      <p:cBhvr additive="base">
                                        <p:cTn id="52" dur="500" fill="hold"/>
                                        <p:tgtEl>
                                          <p:spTgt spid="4">
                                            <p:graphicEl>
                                              <a:dgm id="{0223BA96-C385-49EB-852A-489173AECDA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0223BA96-C385-49EB-852A-489173AECDA3}"/>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
                                            <p:graphicEl>
                                              <a:dgm id="{431565B2-4028-4D50-9E37-BAF88199FDAB}"/>
                                            </p:graphicEl>
                                          </p:spTgt>
                                        </p:tgtEl>
                                        <p:attrNameLst>
                                          <p:attrName>style.visibility</p:attrName>
                                        </p:attrNameLst>
                                      </p:cBhvr>
                                      <p:to>
                                        <p:strVal val="visible"/>
                                      </p:to>
                                    </p:set>
                                    <p:anim calcmode="lin" valueType="num">
                                      <p:cBhvr additive="base">
                                        <p:cTn id="57" dur="500" fill="hold"/>
                                        <p:tgtEl>
                                          <p:spTgt spid="4">
                                            <p:graphicEl>
                                              <a:dgm id="{431565B2-4028-4D50-9E37-BAF88199FDA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431565B2-4028-4D50-9E37-BAF88199FDAB}"/>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
                                            <p:graphicEl>
                                              <a:dgm id="{34297E8C-0BB9-4041-9914-5AE984485AE4}"/>
                                            </p:graphicEl>
                                          </p:spTgt>
                                        </p:tgtEl>
                                        <p:attrNameLst>
                                          <p:attrName>style.visibility</p:attrName>
                                        </p:attrNameLst>
                                      </p:cBhvr>
                                      <p:to>
                                        <p:strVal val="visible"/>
                                      </p:to>
                                    </p:set>
                                    <p:anim calcmode="lin" valueType="num">
                                      <p:cBhvr additive="base">
                                        <p:cTn id="62" dur="500" fill="hold"/>
                                        <p:tgtEl>
                                          <p:spTgt spid="4">
                                            <p:graphicEl>
                                              <a:dgm id="{34297E8C-0BB9-4041-9914-5AE984485AE4}"/>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34297E8C-0BB9-4041-9914-5AE984485AE4}"/>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
                                            <p:graphicEl>
                                              <a:dgm id="{1F4FC29C-C59C-48F5-9165-BA9501B1EFEC}"/>
                                            </p:graphicEl>
                                          </p:spTgt>
                                        </p:tgtEl>
                                        <p:attrNameLst>
                                          <p:attrName>style.visibility</p:attrName>
                                        </p:attrNameLst>
                                      </p:cBhvr>
                                      <p:to>
                                        <p:strVal val="visible"/>
                                      </p:to>
                                    </p:set>
                                    <p:anim calcmode="lin" valueType="num">
                                      <p:cBhvr additive="base">
                                        <p:cTn id="67" dur="500" fill="hold"/>
                                        <p:tgtEl>
                                          <p:spTgt spid="4">
                                            <p:graphicEl>
                                              <a:dgm id="{1F4FC29C-C59C-48F5-9165-BA9501B1EFE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1F4FC29C-C59C-48F5-9165-BA9501B1EFEC}"/>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
                                            <p:graphicEl>
                                              <a:dgm id="{1807CE50-44BE-412E-8915-2B863DA4F00B}"/>
                                            </p:graphicEl>
                                          </p:spTgt>
                                        </p:tgtEl>
                                        <p:attrNameLst>
                                          <p:attrName>style.visibility</p:attrName>
                                        </p:attrNameLst>
                                      </p:cBhvr>
                                      <p:to>
                                        <p:strVal val="visible"/>
                                      </p:to>
                                    </p:set>
                                    <p:anim calcmode="lin" valueType="num">
                                      <p:cBhvr additive="base">
                                        <p:cTn id="72" dur="500" fill="hold"/>
                                        <p:tgtEl>
                                          <p:spTgt spid="4">
                                            <p:graphicEl>
                                              <a:dgm id="{1807CE50-44BE-412E-8915-2B863DA4F00B}"/>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graphicEl>
                                              <a:dgm id="{1807CE50-44BE-412E-8915-2B863DA4F00B}"/>
                                            </p:graphic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
                                            <p:graphicEl>
                                              <a:dgm id="{DB920F1C-AD2C-455B-9173-653D279A597D}"/>
                                            </p:graphicEl>
                                          </p:spTgt>
                                        </p:tgtEl>
                                        <p:attrNameLst>
                                          <p:attrName>style.visibility</p:attrName>
                                        </p:attrNameLst>
                                      </p:cBhvr>
                                      <p:to>
                                        <p:strVal val="visible"/>
                                      </p:to>
                                    </p:set>
                                    <p:anim calcmode="lin" valueType="num">
                                      <p:cBhvr additive="base">
                                        <p:cTn id="77" dur="500" fill="hold"/>
                                        <p:tgtEl>
                                          <p:spTgt spid="4">
                                            <p:graphicEl>
                                              <a:dgm id="{DB920F1C-AD2C-455B-9173-653D279A597D}"/>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DB920F1C-AD2C-455B-9173-653D279A597D}"/>
                                            </p:graphic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
                                            <p:graphicEl>
                                              <a:dgm id="{2D794A68-6E29-4C08-9000-A4137DFDE1E9}"/>
                                            </p:graphicEl>
                                          </p:spTgt>
                                        </p:tgtEl>
                                        <p:attrNameLst>
                                          <p:attrName>style.visibility</p:attrName>
                                        </p:attrNameLst>
                                      </p:cBhvr>
                                      <p:to>
                                        <p:strVal val="visible"/>
                                      </p:to>
                                    </p:set>
                                    <p:anim calcmode="lin" valueType="num">
                                      <p:cBhvr additive="base">
                                        <p:cTn id="82" dur="500" fill="hold"/>
                                        <p:tgtEl>
                                          <p:spTgt spid="4">
                                            <p:graphicEl>
                                              <a:dgm id="{2D794A68-6E29-4C08-9000-A4137DFDE1E9}"/>
                                            </p:graphic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graphicEl>
                                              <a:dgm id="{2D794A68-6E29-4C08-9000-A4137DFDE1E9}"/>
                                            </p:graphic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
                                            <p:graphicEl>
                                              <a:dgm id="{BC972700-1603-4FC9-A208-051C4CA26B14}"/>
                                            </p:graphicEl>
                                          </p:spTgt>
                                        </p:tgtEl>
                                        <p:attrNameLst>
                                          <p:attrName>style.visibility</p:attrName>
                                        </p:attrNameLst>
                                      </p:cBhvr>
                                      <p:to>
                                        <p:strVal val="visible"/>
                                      </p:to>
                                    </p:set>
                                    <p:anim calcmode="lin" valueType="num">
                                      <p:cBhvr additive="base">
                                        <p:cTn id="87" dur="500" fill="hold"/>
                                        <p:tgtEl>
                                          <p:spTgt spid="4">
                                            <p:graphicEl>
                                              <a:dgm id="{BC972700-1603-4FC9-A208-051C4CA26B14}"/>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BC972700-1603-4FC9-A208-051C4CA26B14}"/>
                                            </p:graphic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4">
                                            <p:graphicEl>
                                              <a:dgm id="{89B6C7A2-FFB9-4DA8-9FCC-5501C9F92802}"/>
                                            </p:graphicEl>
                                          </p:spTgt>
                                        </p:tgtEl>
                                        <p:attrNameLst>
                                          <p:attrName>style.visibility</p:attrName>
                                        </p:attrNameLst>
                                      </p:cBhvr>
                                      <p:to>
                                        <p:strVal val="visible"/>
                                      </p:to>
                                    </p:set>
                                    <p:anim calcmode="lin" valueType="num">
                                      <p:cBhvr additive="base">
                                        <p:cTn id="92" dur="500" fill="hold"/>
                                        <p:tgtEl>
                                          <p:spTgt spid="4">
                                            <p:graphicEl>
                                              <a:dgm id="{89B6C7A2-FFB9-4DA8-9FCC-5501C9F92802}"/>
                                            </p:graphic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graphicEl>
                                              <a:dgm id="{89B6C7A2-FFB9-4DA8-9FCC-5501C9F92802}"/>
                                            </p:graphic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
                                            <p:graphicEl>
                                              <a:dgm id="{8927EAB4-0239-495A-92F4-519BA43846BD}"/>
                                            </p:graphicEl>
                                          </p:spTgt>
                                        </p:tgtEl>
                                        <p:attrNameLst>
                                          <p:attrName>style.visibility</p:attrName>
                                        </p:attrNameLst>
                                      </p:cBhvr>
                                      <p:to>
                                        <p:strVal val="visible"/>
                                      </p:to>
                                    </p:set>
                                    <p:anim calcmode="lin" valueType="num">
                                      <p:cBhvr additive="base">
                                        <p:cTn id="97" dur="500" fill="hold"/>
                                        <p:tgtEl>
                                          <p:spTgt spid="4">
                                            <p:graphicEl>
                                              <a:dgm id="{8927EAB4-0239-495A-92F4-519BA43846BD}"/>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8927EAB4-0239-495A-92F4-519BA43846BD}"/>
                                            </p:graphic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4">
                                            <p:graphicEl>
                                              <a:dgm id="{2BB0F798-F8A4-4F2C-81E3-3026BC1EAE9E}"/>
                                            </p:graphicEl>
                                          </p:spTgt>
                                        </p:tgtEl>
                                        <p:attrNameLst>
                                          <p:attrName>style.visibility</p:attrName>
                                        </p:attrNameLst>
                                      </p:cBhvr>
                                      <p:to>
                                        <p:strVal val="visible"/>
                                      </p:to>
                                    </p:set>
                                    <p:anim calcmode="lin" valueType="num">
                                      <p:cBhvr additive="base">
                                        <p:cTn id="102" dur="500" fill="hold"/>
                                        <p:tgtEl>
                                          <p:spTgt spid="4">
                                            <p:graphicEl>
                                              <a:dgm id="{2BB0F798-F8A4-4F2C-81E3-3026BC1EAE9E}"/>
                                            </p:graphic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
                                            <p:graphicEl>
                                              <a:dgm id="{2BB0F798-F8A4-4F2C-81E3-3026BC1EAE9E}"/>
                                            </p:graphicEl>
                                          </p:spTgt>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4">
                                            <p:graphicEl>
                                              <a:dgm id="{1E11DDA8-A36A-4ADA-8565-797A09B81E74}"/>
                                            </p:graphicEl>
                                          </p:spTgt>
                                        </p:tgtEl>
                                        <p:attrNameLst>
                                          <p:attrName>style.visibility</p:attrName>
                                        </p:attrNameLst>
                                      </p:cBhvr>
                                      <p:to>
                                        <p:strVal val="visible"/>
                                      </p:to>
                                    </p:set>
                                    <p:anim calcmode="lin" valueType="num">
                                      <p:cBhvr additive="base">
                                        <p:cTn id="107" dur="500" fill="hold"/>
                                        <p:tgtEl>
                                          <p:spTgt spid="4">
                                            <p:graphicEl>
                                              <a:dgm id="{1E11DDA8-A36A-4ADA-8565-797A09B81E74}"/>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graphicEl>
                                              <a:dgm id="{1E11DDA8-A36A-4ADA-8565-797A09B81E74}"/>
                                            </p:graphicEl>
                                          </p:spTgt>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4">
                                            <p:graphicEl>
                                              <a:dgm id="{A9ED2DE4-6256-46F0-826C-2BB896472834}"/>
                                            </p:graphicEl>
                                          </p:spTgt>
                                        </p:tgtEl>
                                        <p:attrNameLst>
                                          <p:attrName>style.visibility</p:attrName>
                                        </p:attrNameLst>
                                      </p:cBhvr>
                                      <p:to>
                                        <p:strVal val="visible"/>
                                      </p:to>
                                    </p:set>
                                    <p:anim calcmode="lin" valueType="num">
                                      <p:cBhvr additive="base">
                                        <p:cTn id="112" dur="500" fill="hold"/>
                                        <p:tgtEl>
                                          <p:spTgt spid="4">
                                            <p:graphicEl>
                                              <a:dgm id="{A9ED2DE4-6256-46F0-826C-2BB896472834}"/>
                                            </p:graphic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
                                            <p:graphicEl>
                                              <a:dgm id="{A9ED2DE4-6256-46F0-826C-2BB896472834}"/>
                                            </p:graphicEl>
                                          </p:spTgt>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4">
                                            <p:graphicEl>
                                              <a:dgm id="{4F5626B8-27A5-4F21-B35B-17E4B9C6B607}"/>
                                            </p:graphicEl>
                                          </p:spTgt>
                                        </p:tgtEl>
                                        <p:attrNameLst>
                                          <p:attrName>style.visibility</p:attrName>
                                        </p:attrNameLst>
                                      </p:cBhvr>
                                      <p:to>
                                        <p:strVal val="visible"/>
                                      </p:to>
                                    </p:set>
                                    <p:anim calcmode="lin" valueType="num">
                                      <p:cBhvr additive="base">
                                        <p:cTn id="117" dur="500" fill="hold"/>
                                        <p:tgtEl>
                                          <p:spTgt spid="4">
                                            <p:graphicEl>
                                              <a:dgm id="{4F5626B8-27A5-4F21-B35B-17E4B9C6B607}"/>
                                            </p:graphic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
                                            <p:graphicEl>
                                              <a:dgm id="{4F5626B8-27A5-4F21-B35B-17E4B9C6B607}"/>
                                            </p:graphicEl>
                                          </p:spTgt>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4">
                                            <p:graphicEl>
                                              <a:dgm id="{039E4C6A-91C2-4207-AB3E-3A836A5280E3}"/>
                                            </p:graphicEl>
                                          </p:spTgt>
                                        </p:tgtEl>
                                        <p:attrNameLst>
                                          <p:attrName>style.visibility</p:attrName>
                                        </p:attrNameLst>
                                      </p:cBhvr>
                                      <p:to>
                                        <p:strVal val="visible"/>
                                      </p:to>
                                    </p:set>
                                    <p:anim calcmode="lin" valueType="num">
                                      <p:cBhvr additive="base">
                                        <p:cTn id="122" dur="500" fill="hold"/>
                                        <p:tgtEl>
                                          <p:spTgt spid="4">
                                            <p:graphicEl>
                                              <a:dgm id="{039E4C6A-91C2-4207-AB3E-3A836A5280E3}"/>
                                            </p:graphicEl>
                                          </p:spTgt>
                                        </p:tgtEl>
                                        <p:attrNameLst>
                                          <p:attrName>ppt_x</p:attrName>
                                        </p:attrNameLst>
                                      </p:cBhvr>
                                      <p:tavLst>
                                        <p:tav tm="0">
                                          <p:val>
                                            <p:strVal val="#ppt_x"/>
                                          </p:val>
                                        </p:tav>
                                        <p:tav tm="100000">
                                          <p:val>
                                            <p:strVal val="#ppt_x"/>
                                          </p:val>
                                        </p:tav>
                                      </p:tavLst>
                                    </p:anim>
                                    <p:anim calcmode="lin" valueType="num">
                                      <p:cBhvr additive="base">
                                        <p:cTn id="123" dur="500" fill="hold"/>
                                        <p:tgtEl>
                                          <p:spTgt spid="4">
                                            <p:graphicEl>
                                              <a:dgm id="{039E4C6A-91C2-4207-AB3E-3A836A5280E3}"/>
                                            </p:graphicEl>
                                          </p:spTgt>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4">
                                            <p:graphicEl>
                                              <a:dgm id="{15904CC5-0FDA-4A58-9C5B-BE809A1621F0}"/>
                                            </p:graphicEl>
                                          </p:spTgt>
                                        </p:tgtEl>
                                        <p:attrNameLst>
                                          <p:attrName>style.visibility</p:attrName>
                                        </p:attrNameLst>
                                      </p:cBhvr>
                                      <p:to>
                                        <p:strVal val="visible"/>
                                      </p:to>
                                    </p:set>
                                    <p:anim calcmode="lin" valueType="num">
                                      <p:cBhvr additive="base">
                                        <p:cTn id="127" dur="500" fill="hold"/>
                                        <p:tgtEl>
                                          <p:spTgt spid="4">
                                            <p:graphicEl>
                                              <a:dgm id="{15904CC5-0FDA-4A58-9C5B-BE809A1621F0}"/>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graphicEl>
                                              <a:dgm id="{15904CC5-0FDA-4A58-9C5B-BE809A1621F0}"/>
                                            </p:graphicEl>
                                          </p:spTgt>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4">
                                            <p:graphicEl>
                                              <a:dgm id="{DCACAD52-561D-49BD-B203-263B10DA245B}"/>
                                            </p:graphicEl>
                                          </p:spTgt>
                                        </p:tgtEl>
                                        <p:attrNameLst>
                                          <p:attrName>style.visibility</p:attrName>
                                        </p:attrNameLst>
                                      </p:cBhvr>
                                      <p:to>
                                        <p:strVal val="visible"/>
                                      </p:to>
                                    </p:set>
                                    <p:anim calcmode="lin" valueType="num">
                                      <p:cBhvr additive="base">
                                        <p:cTn id="132" dur="500" fill="hold"/>
                                        <p:tgtEl>
                                          <p:spTgt spid="4">
                                            <p:graphicEl>
                                              <a:dgm id="{DCACAD52-561D-49BD-B203-263B10DA245B}"/>
                                            </p:graphicEl>
                                          </p:spTgt>
                                        </p:tgtEl>
                                        <p:attrNameLst>
                                          <p:attrName>ppt_x</p:attrName>
                                        </p:attrNameLst>
                                      </p:cBhvr>
                                      <p:tavLst>
                                        <p:tav tm="0">
                                          <p:val>
                                            <p:strVal val="#ppt_x"/>
                                          </p:val>
                                        </p:tav>
                                        <p:tav tm="100000">
                                          <p:val>
                                            <p:strVal val="#ppt_x"/>
                                          </p:val>
                                        </p:tav>
                                      </p:tavLst>
                                    </p:anim>
                                    <p:anim calcmode="lin" valueType="num">
                                      <p:cBhvr additive="base">
                                        <p:cTn id="133" dur="500" fill="hold"/>
                                        <p:tgtEl>
                                          <p:spTgt spid="4">
                                            <p:graphicEl>
                                              <a:dgm id="{DCACAD52-561D-49BD-B203-263B10DA245B}"/>
                                            </p:graphicEl>
                                          </p:spTgt>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4">
                                            <p:graphicEl>
                                              <a:dgm id="{42BDE6C9-19FC-41D5-9C32-5103B91654F7}"/>
                                            </p:graphicEl>
                                          </p:spTgt>
                                        </p:tgtEl>
                                        <p:attrNameLst>
                                          <p:attrName>style.visibility</p:attrName>
                                        </p:attrNameLst>
                                      </p:cBhvr>
                                      <p:to>
                                        <p:strVal val="visible"/>
                                      </p:to>
                                    </p:set>
                                    <p:anim calcmode="lin" valueType="num">
                                      <p:cBhvr additive="base">
                                        <p:cTn id="137" dur="500" fill="hold"/>
                                        <p:tgtEl>
                                          <p:spTgt spid="4">
                                            <p:graphicEl>
                                              <a:dgm id="{42BDE6C9-19FC-41D5-9C32-5103B91654F7}"/>
                                            </p:graphicEl>
                                          </p:spTgt>
                                        </p:tgtEl>
                                        <p:attrNameLst>
                                          <p:attrName>ppt_x</p:attrName>
                                        </p:attrNameLst>
                                      </p:cBhvr>
                                      <p:tavLst>
                                        <p:tav tm="0">
                                          <p:val>
                                            <p:strVal val="#ppt_x"/>
                                          </p:val>
                                        </p:tav>
                                        <p:tav tm="100000">
                                          <p:val>
                                            <p:strVal val="#ppt_x"/>
                                          </p:val>
                                        </p:tav>
                                      </p:tavLst>
                                    </p:anim>
                                    <p:anim calcmode="lin" valueType="num">
                                      <p:cBhvr additive="base">
                                        <p:cTn id="138" dur="500" fill="hold"/>
                                        <p:tgtEl>
                                          <p:spTgt spid="4">
                                            <p:graphicEl>
                                              <a:dgm id="{42BDE6C9-19FC-41D5-9C32-5103B91654F7}"/>
                                            </p:graphicEl>
                                          </p:spTgt>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4">
                                            <p:graphicEl>
                                              <a:dgm id="{9049BF6C-8F3F-4B23-BCD3-CC5F03FB1BD9}"/>
                                            </p:graphicEl>
                                          </p:spTgt>
                                        </p:tgtEl>
                                        <p:attrNameLst>
                                          <p:attrName>style.visibility</p:attrName>
                                        </p:attrNameLst>
                                      </p:cBhvr>
                                      <p:to>
                                        <p:strVal val="visible"/>
                                      </p:to>
                                    </p:set>
                                    <p:anim calcmode="lin" valueType="num">
                                      <p:cBhvr additive="base">
                                        <p:cTn id="142" dur="500" fill="hold"/>
                                        <p:tgtEl>
                                          <p:spTgt spid="4">
                                            <p:graphicEl>
                                              <a:dgm id="{9049BF6C-8F3F-4B23-BCD3-CC5F03FB1BD9}"/>
                                            </p:graphicEl>
                                          </p:spTgt>
                                        </p:tgtEl>
                                        <p:attrNameLst>
                                          <p:attrName>ppt_x</p:attrName>
                                        </p:attrNameLst>
                                      </p:cBhvr>
                                      <p:tavLst>
                                        <p:tav tm="0">
                                          <p:val>
                                            <p:strVal val="#ppt_x"/>
                                          </p:val>
                                        </p:tav>
                                        <p:tav tm="100000">
                                          <p:val>
                                            <p:strVal val="#ppt_x"/>
                                          </p:val>
                                        </p:tav>
                                      </p:tavLst>
                                    </p:anim>
                                    <p:anim calcmode="lin" valueType="num">
                                      <p:cBhvr additive="base">
                                        <p:cTn id="143" dur="500" fill="hold"/>
                                        <p:tgtEl>
                                          <p:spTgt spid="4">
                                            <p:graphicEl>
                                              <a:dgm id="{9049BF6C-8F3F-4B23-BCD3-CC5F03FB1BD9}"/>
                                            </p:graphicEl>
                                          </p:spTgt>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4">
                                            <p:graphicEl>
                                              <a:dgm id="{7673FD11-19DE-4EDC-9E4F-28549F330156}"/>
                                            </p:graphicEl>
                                          </p:spTgt>
                                        </p:tgtEl>
                                        <p:attrNameLst>
                                          <p:attrName>style.visibility</p:attrName>
                                        </p:attrNameLst>
                                      </p:cBhvr>
                                      <p:to>
                                        <p:strVal val="visible"/>
                                      </p:to>
                                    </p:set>
                                    <p:anim calcmode="lin" valueType="num">
                                      <p:cBhvr additive="base">
                                        <p:cTn id="147" dur="500" fill="hold"/>
                                        <p:tgtEl>
                                          <p:spTgt spid="4">
                                            <p:graphicEl>
                                              <a:dgm id="{7673FD11-19DE-4EDC-9E4F-28549F330156}"/>
                                            </p:graphicEl>
                                          </p:spTgt>
                                        </p:tgtEl>
                                        <p:attrNameLst>
                                          <p:attrName>ppt_x</p:attrName>
                                        </p:attrNameLst>
                                      </p:cBhvr>
                                      <p:tavLst>
                                        <p:tav tm="0">
                                          <p:val>
                                            <p:strVal val="#ppt_x"/>
                                          </p:val>
                                        </p:tav>
                                        <p:tav tm="100000">
                                          <p:val>
                                            <p:strVal val="#ppt_x"/>
                                          </p:val>
                                        </p:tav>
                                      </p:tavLst>
                                    </p:anim>
                                    <p:anim calcmode="lin" valueType="num">
                                      <p:cBhvr additive="base">
                                        <p:cTn id="148" dur="500" fill="hold"/>
                                        <p:tgtEl>
                                          <p:spTgt spid="4">
                                            <p:graphicEl>
                                              <a:dgm id="{7673FD11-19DE-4EDC-9E4F-28549F330156}"/>
                                            </p:graphicEl>
                                          </p:spTgt>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4">
                                            <p:graphicEl>
                                              <a:dgm id="{C1BEDA55-B9C8-4C61-826A-D7D8598892A9}"/>
                                            </p:graphicEl>
                                          </p:spTgt>
                                        </p:tgtEl>
                                        <p:attrNameLst>
                                          <p:attrName>style.visibility</p:attrName>
                                        </p:attrNameLst>
                                      </p:cBhvr>
                                      <p:to>
                                        <p:strVal val="visible"/>
                                      </p:to>
                                    </p:set>
                                    <p:anim calcmode="lin" valueType="num">
                                      <p:cBhvr additive="base">
                                        <p:cTn id="152" dur="500" fill="hold"/>
                                        <p:tgtEl>
                                          <p:spTgt spid="4">
                                            <p:graphicEl>
                                              <a:dgm id="{C1BEDA55-B9C8-4C61-826A-D7D8598892A9}"/>
                                            </p:graphicEl>
                                          </p:spTgt>
                                        </p:tgtEl>
                                        <p:attrNameLst>
                                          <p:attrName>ppt_x</p:attrName>
                                        </p:attrNameLst>
                                      </p:cBhvr>
                                      <p:tavLst>
                                        <p:tav tm="0">
                                          <p:val>
                                            <p:strVal val="#ppt_x"/>
                                          </p:val>
                                        </p:tav>
                                        <p:tav tm="100000">
                                          <p:val>
                                            <p:strVal val="#ppt_x"/>
                                          </p:val>
                                        </p:tav>
                                      </p:tavLst>
                                    </p:anim>
                                    <p:anim calcmode="lin" valueType="num">
                                      <p:cBhvr additive="base">
                                        <p:cTn id="153" dur="500" fill="hold"/>
                                        <p:tgtEl>
                                          <p:spTgt spid="4">
                                            <p:graphicEl>
                                              <a:dgm id="{C1BEDA55-B9C8-4C61-826A-D7D8598892A9}"/>
                                            </p:graphicEl>
                                          </p:spTgt>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4">
                                            <p:graphicEl>
                                              <a:dgm id="{E0562E35-9DEA-40F1-A2B4-764AC3AD0777}"/>
                                            </p:graphicEl>
                                          </p:spTgt>
                                        </p:tgtEl>
                                        <p:attrNameLst>
                                          <p:attrName>style.visibility</p:attrName>
                                        </p:attrNameLst>
                                      </p:cBhvr>
                                      <p:to>
                                        <p:strVal val="visible"/>
                                      </p:to>
                                    </p:set>
                                    <p:anim calcmode="lin" valueType="num">
                                      <p:cBhvr additive="base">
                                        <p:cTn id="157" dur="500" fill="hold"/>
                                        <p:tgtEl>
                                          <p:spTgt spid="4">
                                            <p:graphicEl>
                                              <a:dgm id="{E0562E35-9DEA-40F1-A2B4-764AC3AD0777}"/>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
                                            <p:graphicEl>
                                              <a:dgm id="{E0562E35-9DEA-40F1-A2B4-764AC3AD0777}"/>
                                            </p:graphicEl>
                                          </p:spTgt>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4">
                                            <p:graphicEl>
                                              <a:dgm id="{D49396EA-EBAE-4ADF-88B1-1FA6814E98B5}"/>
                                            </p:graphicEl>
                                          </p:spTgt>
                                        </p:tgtEl>
                                        <p:attrNameLst>
                                          <p:attrName>style.visibility</p:attrName>
                                        </p:attrNameLst>
                                      </p:cBhvr>
                                      <p:to>
                                        <p:strVal val="visible"/>
                                      </p:to>
                                    </p:set>
                                    <p:anim calcmode="lin" valueType="num">
                                      <p:cBhvr additive="base">
                                        <p:cTn id="162" dur="500" fill="hold"/>
                                        <p:tgtEl>
                                          <p:spTgt spid="4">
                                            <p:graphicEl>
                                              <a:dgm id="{D49396EA-EBAE-4ADF-88B1-1FA6814E98B5}"/>
                                            </p:graphicEl>
                                          </p:spTgt>
                                        </p:tgtEl>
                                        <p:attrNameLst>
                                          <p:attrName>ppt_x</p:attrName>
                                        </p:attrNameLst>
                                      </p:cBhvr>
                                      <p:tavLst>
                                        <p:tav tm="0">
                                          <p:val>
                                            <p:strVal val="#ppt_x"/>
                                          </p:val>
                                        </p:tav>
                                        <p:tav tm="100000">
                                          <p:val>
                                            <p:strVal val="#ppt_x"/>
                                          </p:val>
                                        </p:tav>
                                      </p:tavLst>
                                    </p:anim>
                                    <p:anim calcmode="lin" valueType="num">
                                      <p:cBhvr additive="base">
                                        <p:cTn id="163" dur="500" fill="hold"/>
                                        <p:tgtEl>
                                          <p:spTgt spid="4">
                                            <p:graphicEl>
                                              <a:dgm id="{D49396EA-EBAE-4ADF-88B1-1FA6814E98B5}"/>
                                            </p:graphic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blinds(horizontal)">
                                      <p:cBhvr>
                                        <p:cTn id="168" dur="500"/>
                                        <p:tgtEl>
                                          <p:spTgt spid="5"/>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blinds(horizontal)">
                                      <p:cBhvr>
                                        <p:cTn id="1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ven_01"/>
          <p:cNvPicPr>
            <a:picLocks noChangeAspect="1" noChangeArrowheads="1"/>
          </p:cNvPicPr>
          <p:nvPr/>
        </p:nvPicPr>
        <p:blipFill>
          <a:blip r:embed="rId2"/>
          <a:srcRect/>
          <a:stretch>
            <a:fillRect/>
          </a:stretch>
        </p:blipFill>
        <p:spPr bwMode="auto">
          <a:xfrm>
            <a:off x="304800" y="1447800"/>
            <a:ext cx="4559292" cy="4319466"/>
          </a:xfrm>
          <a:prstGeom prst="rect">
            <a:avLst/>
          </a:prstGeom>
          <a:noFill/>
        </p:spPr>
      </p:pic>
      <p:pic>
        <p:nvPicPr>
          <p:cNvPr id="11" name="Picture 9" descr="dtl_10_value_arrow"/>
          <p:cNvPicPr>
            <a:picLocks noChangeAspect="1" noChangeArrowheads="1"/>
          </p:cNvPicPr>
          <p:nvPr/>
        </p:nvPicPr>
        <p:blipFill>
          <a:blip r:embed="rId3"/>
          <a:srcRect/>
          <a:stretch>
            <a:fillRect/>
          </a:stretch>
        </p:blipFill>
        <p:spPr bwMode="auto">
          <a:xfrm>
            <a:off x="304800" y="1447800"/>
            <a:ext cx="4559292" cy="4319466"/>
          </a:xfrm>
          <a:prstGeom prst="rect">
            <a:avLst/>
          </a:prstGeom>
          <a:noFill/>
        </p:spPr>
      </p:pic>
      <p:pic>
        <p:nvPicPr>
          <p:cNvPr id="12" name="Picture 10" descr="smpl_03_segment_arrows"/>
          <p:cNvPicPr>
            <a:picLocks noChangeAspect="1" noChangeArrowheads="1"/>
          </p:cNvPicPr>
          <p:nvPr/>
        </p:nvPicPr>
        <p:blipFill>
          <a:blip r:embed="rId4"/>
          <a:srcRect/>
          <a:stretch>
            <a:fillRect/>
          </a:stretch>
        </p:blipFill>
        <p:spPr bwMode="auto">
          <a:xfrm>
            <a:off x="304800" y="1447800"/>
            <a:ext cx="4559292" cy="4319466"/>
          </a:xfrm>
          <a:prstGeom prst="rect">
            <a:avLst/>
          </a:prstGeom>
          <a:noFill/>
        </p:spPr>
      </p:pic>
      <p:sp>
        <p:nvSpPr>
          <p:cNvPr id="2" name="Titel 1"/>
          <p:cNvSpPr>
            <a:spLocks noGrp="1"/>
          </p:cNvSpPr>
          <p:nvPr>
            <p:ph type="title"/>
          </p:nvPr>
        </p:nvSpPr>
        <p:spPr/>
        <p:txBody>
          <a:bodyPr/>
          <a:lstStyle/>
          <a:p>
            <a:r>
              <a:rPr lang="de-DE" smtClean="0"/>
              <a:t>SOA Software</a:t>
            </a:r>
            <a:endParaRPr lang="de-DE"/>
          </a:p>
        </p:txBody>
      </p:sp>
      <p:sp>
        <p:nvSpPr>
          <p:cNvPr id="3" name="Inhaltsplatzhalter 2"/>
          <p:cNvSpPr>
            <a:spLocks noGrp="1"/>
          </p:cNvSpPr>
          <p:nvPr>
            <p:ph sz="quarter" idx="1"/>
          </p:nvPr>
        </p:nvSpPr>
        <p:spPr>
          <a:xfrm>
            <a:off x="5029200" y="1500066"/>
            <a:ext cx="3886200" cy="4876800"/>
          </a:xfrm>
        </p:spPr>
        <p:txBody>
          <a:bodyPr>
            <a:noAutofit/>
          </a:bodyPr>
          <a:lstStyle/>
          <a:p>
            <a:pPr>
              <a:lnSpc>
                <a:spcPct val="100000"/>
              </a:lnSpc>
            </a:pPr>
            <a:r>
              <a:rPr lang="en-US" sz="1400" smtClean="0"/>
              <a:t>Governance Solutions</a:t>
            </a:r>
          </a:p>
          <a:p>
            <a:pPr>
              <a:lnSpc>
                <a:spcPct val="100000"/>
              </a:lnSpc>
            </a:pPr>
            <a:r>
              <a:rPr lang="en-US" sz="1400" smtClean="0"/>
              <a:t>Compliance Checking</a:t>
            </a:r>
          </a:p>
          <a:p>
            <a:pPr>
              <a:lnSpc>
                <a:spcPct val="100000"/>
              </a:lnSpc>
            </a:pPr>
            <a:r>
              <a:rPr lang="en-US" sz="1400" smtClean="0"/>
              <a:t>Policy Management</a:t>
            </a:r>
          </a:p>
          <a:p>
            <a:pPr>
              <a:lnSpc>
                <a:spcPct val="100000"/>
              </a:lnSpc>
            </a:pPr>
            <a:r>
              <a:rPr lang="en-US" sz="1400" smtClean="0"/>
              <a:t>Service Discovery</a:t>
            </a:r>
          </a:p>
          <a:p>
            <a:pPr>
              <a:lnSpc>
                <a:spcPct val="100000"/>
              </a:lnSpc>
            </a:pPr>
            <a:r>
              <a:rPr lang="en-US" sz="1400" smtClean="0"/>
              <a:t>Lifecycle Management </a:t>
            </a:r>
          </a:p>
          <a:p>
            <a:pPr>
              <a:lnSpc>
                <a:spcPct val="100000"/>
              </a:lnSpc>
            </a:pPr>
            <a:r>
              <a:rPr lang="en-US" sz="1400" smtClean="0"/>
              <a:t>Exception Management</a:t>
            </a:r>
          </a:p>
          <a:p>
            <a:pPr>
              <a:lnSpc>
                <a:spcPct val="100000"/>
              </a:lnSpc>
            </a:pPr>
            <a:r>
              <a:rPr lang="en-US" sz="1400" smtClean="0"/>
              <a:t>Reliability and performance management</a:t>
            </a:r>
          </a:p>
          <a:p>
            <a:pPr>
              <a:lnSpc>
                <a:spcPct val="100000"/>
              </a:lnSpc>
            </a:pPr>
            <a:r>
              <a:rPr lang="en-US" sz="1400" smtClean="0"/>
              <a:t>Tolerance and mediation</a:t>
            </a:r>
          </a:p>
          <a:p>
            <a:pPr>
              <a:lnSpc>
                <a:spcPct val="100000"/>
              </a:lnSpc>
            </a:pPr>
            <a:r>
              <a:rPr lang="en-US" sz="1400" smtClean="0"/>
              <a:t>Decoupling</a:t>
            </a:r>
          </a:p>
          <a:p>
            <a:pPr>
              <a:lnSpc>
                <a:spcPct val="100000"/>
              </a:lnSpc>
            </a:pPr>
            <a:r>
              <a:rPr lang="en-US" sz="1400" smtClean="0"/>
              <a:t>Security Solutions</a:t>
            </a:r>
          </a:p>
          <a:p>
            <a:pPr>
              <a:lnSpc>
                <a:spcPct val="100000"/>
              </a:lnSpc>
            </a:pPr>
            <a:r>
              <a:rPr lang="en-US" sz="1400" smtClean="0"/>
              <a:t>Trust enablement</a:t>
            </a:r>
          </a:p>
          <a:p>
            <a:pPr>
              <a:lnSpc>
                <a:spcPct val="100000"/>
              </a:lnSpc>
            </a:pPr>
            <a:r>
              <a:rPr lang="en-US" sz="1400" smtClean="0"/>
              <a:t>SOA Policy Management</a:t>
            </a:r>
          </a:p>
          <a:p>
            <a:pPr>
              <a:lnSpc>
                <a:spcPct val="100000"/>
              </a:lnSpc>
            </a:pPr>
            <a:r>
              <a:rPr lang="en-US" sz="1400" smtClean="0"/>
              <a:t>Policy management</a:t>
            </a:r>
          </a:p>
          <a:p>
            <a:pPr>
              <a:lnSpc>
                <a:spcPct val="100000"/>
              </a:lnSpc>
            </a:pPr>
            <a:r>
              <a:rPr lang="en-US" sz="1400" smtClean="0"/>
              <a:t>Policy enforcement</a:t>
            </a:r>
          </a:p>
          <a:p>
            <a:pPr>
              <a:lnSpc>
                <a:spcPct val="100000"/>
              </a:lnSpc>
            </a:pPr>
            <a:r>
              <a:rPr lang="en-US" sz="1400" smtClean="0"/>
              <a:t>Metric collection and analysis</a:t>
            </a:r>
          </a:p>
          <a:p>
            <a:pPr>
              <a:lnSpc>
                <a:spcPct val="100000"/>
              </a:lnSpc>
            </a:pPr>
            <a:r>
              <a:rPr lang="en-US" sz="1400" smtClean="0"/>
              <a:t>Compliance management and reporting</a:t>
            </a:r>
            <a:endParaRPr lang="de-DE" sz="140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 name="Picture 4" descr="logo_ms_big.png"/>
          <p:cNvPicPr>
            <a:picLocks noChangeAspect="1"/>
          </p:cNvPicPr>
          <p:nvPr/>
        </p:nvPicPr>
        <p:blipFill>
          <a:blip r:embed="rId5">
            <a:lum bright="100000"/>
          </a:blip>
          <a:srcRect/>
          <a:stretch>
            <a:fillRect/>
          </a:stretch>
        </p:blipFill>
        <p:spPr bwMode="auto">
          <a:xfrm>
            <a:off x="1577975" y="3298825"/>
            <a:ext cx="4937125" cy="822325"/>
          </a:xfrm>
          <a:prstGeom prst="rect">
            <a:avLst/>
          </a:prstGeom>
          <a:noFill/>
          <a:ln w="9525">
            <a:noFill/>
            <a:miter lim="800000"/>
            <a:headEnd/>
            <a:tailEnd/>
          </a:ln>
        </p:spPr>
      </p:pic>
      <p:grpSp>
        <p:nvGrpSpPr>
          <p:cNvPr id="2" name="Group 8"/>
          <p:cNvGrpSpPr/>
          <p:nvPr/>
        </p:nvGrpSpPr>
        <p:grpSpPr>
          <a:xfrm>
            <a:off x="0" y="-95766"/>
            <a:ext cx="6686550" cy="2505591"/>
            <a:chOff x="0" y="-95766"/>
            <a:chExt cx="6686550" cy="2505591"/>
          </a:xfrm>
        </p:grpSpPr>
        <p:pic>
          <p:nvPicPr>
            <p:cNvPr id="4" name="Picture 3"/>
            <p:cNvPicPr>
              <a:picLocks noChangeAspect="1" noChangeArrowheads="1"/>
            </p:cNvPicPr>
            <p:nvPr/>
          </p:nvPicPr>
          <p:blipFill>
            <a:blip r:embed="rId6"/>
            <a:srcRect/>
            <a:stretch>
              <a:fillRect/>
            </a:stretch>
          </p:blipFill>
          <p:spPr bwMode="auto">
            <a:xfrm>
              <a:off x="0" y="0"/>
              <a:ext cx="6686550" cy="2409825"/>
            </a:xfrm>
            <a:prstGeom prst="rect">
              <a:avLst/>
            </a:prstGeom>
            <a:noFill/>
            <a:ln w="9525">
              <a:noFill/>
              <a:miter lim="800000"/>
              <a:headEnd/>
              <a:tailEnd/>
            </a:ln>
            <a:effectLst/>
          </p:spPr>
        </p:pic>
        <p:sp>
          <p:nvSpPr>
            <p:cNvPr id="5" name="Rectangle 4"/>
            <p:cNvSpPr/>
            <p:nvPr/>
          </p:nvSpPr>
          <p:spPr>
            <a:xfrm>
              <a:off x="368300" y="419100"/>
              <a:ext cx="1651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0800" y="0"/>
              <a:ext cx="673100" cy="19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27300" y="-95766"/>
              <a:ext cx="1257300" cy="369332"/>
            </a:xfrm>
            <a:prstGeom prst="rect">
              <a:avLst/>
            </a:prstGeom>
            <a:noFill/>
          </p:spPr>
          <p:txBody>
            <a:bodyPr wrap="square" rtlCol="0">
              <a:spAutoFit/>
            </a:bodyPr>
            <a:lstStyle/>
            <a:p>
              <a:r>
                <a:rPr lang="en-US" sz="1400" dirty="0" smtClean="0">
                  <a:solidFill>
                    <a:schemeClr val="bg1">
                      <a:lumMod val="95000"/>
                    </a:schemeClr>
                  </a:solidFill>
                </a:rPr>
                <a:t>COUNCIL</a:t>
              </a:r>
              <a:r>
                <a:rPr lang="en-US" dirty="0" smtClean="0">
                  <a:solidFill>
                    <a:schemeClr val="bg1">
                      <a:lumMod val="95000"/>
                    </a:schemeClr>
                  </a:solidFill>
                </a:rPr>
                <a:t> </a:t>
              </a:r>
              <a:endParaRPr lang="en-US" dirty="0">
                <a:solidFill>
                  <a:schemeClr val="bg1">
                    <a:lumMod val="95000"/>
                  </a:schemeClr>
                </a:solidFill>
              </a:endParaRPr>
            </a:p>
          </p:txBody>
        </p:sp>
      </p:grpSp>
    </p:spTree>
  </p:cSld>
  <p:clrMapOvr>
    <a:overrideClrMapping bg1="lt1" tx1="dk1" bg2="lt2" tx2="dk2" accent1="accent1" accent2="accent2" accent3="accent3" accent4="accent4" accent5="accent5" accent6="accent6" hlink="hlink" folHlink="folHlink"/>
  </p:clrMapOvr>
  <p:transition advTm="3728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smtClean="0"/>
              <a:t>Typical SOA Governance Challenges </a:t>
            </a:r>
            <a:endParaRPr/>
          </a:p>
        </p:txBody>
      </p:sp>
      <p:sp>
        <p:nvSpPr>
          <p:cNvPr id="3" name="Content Placeholder 2"/>
          <p:cNvSpPr>
            <a:spLocks noGrp="1"/>
          </p:cNvSpPr>
          <p:nvPr>
            <p:ph idx="1"/>
          </p:nvPr>
        </p:nvSpPr>
        <p:spPr>
          <a:xfrm>
            <a:off x="381000" y="1412874"/>
            <a:ext cx="8382000" cy="4149725"/>
          </a:xfrm>
        </p:spPr>
        <p:txBody>
          <a:bodyPr>
            <a:noAutofit/>
          </a:bodyPr>
          <a:lstStyle/>
          <a:p>
            <a:pPr marL="420624" indent="-384048" eaLnBrk="1" fontAlgn="auto" hangingPunct="1">
              <a:spcAft>
                <a:spcPts val="0"/>
              </a:spcAft>
              <a:defRPr/>
            </a:pPr>
            <a:r>
              <a:rPr lang="en-US" sz="2800" dirty="0" smtClean="0"/>
              <a:t>How can I ensure service developers can easily publish and </a:t>
            </a:r>
            <a:r>
              <a:rPr lang="en-US" sz="2800" smtClean="0"/>
              <a:t>discover </a:t>
            </a:r>
            <a:r>
              <a:rPr lang="en-US" sz="2800" smtClean="0"/>
              <a:t>services?</a:t>
            </a:r>
            <a:endParaRPr lang="en-US" sz="2800" dirty="0" smtClean="0"/>
          </a:p>
          <a:p>
            <a:pPr marL="420624" indent="-384048" eaLnBrk="1" fontAlgn="auto" hangingPunct="1">
              <a:spcAft>
                <a:spcPts val="0"/>
              </a:spcAft>
              <a:defRPr/>
            </a:pPr>
            <a:r>
              <a:rPr lang="en-US" sz="2800" dirty="0" smtClean="0"/>
              <a:t>How can I guarantee existing SLAs when I add </a:t>
            </a:r>
            <a:r>
              <a:rPr lang="en-US" sz="2800" smtClean="0"/>
              <a:t>new </a:t>
            </a:r>
            <a:r>
              <a:rPr lang="en-US" sz="2800" smtClean="0"/>
              <a:t>consumers?</a:t>
            </a:r>
            <a:endParaRPr lang="en-US" sz="2800" dirty="0" smtClean="0"/>
          </a:p>
          <a:p>
            <a:pPr marL="420624" indent="-384048" eaLnBrk="1" fontAlgn="auto" hangingPunct="1">
              <a:spcAft>
                <a:spcPts val="0"/>
              </a:spcAft>
              <a:defRPr/>
            </a:pPr>
            <a:r>
              <a:rPr lang="en-US" sz="2800" dirty="0" smtClean="0"/>
              <a:t>How can I ensure that services created are easily discovered and </a:t>
            </a:r>
            <a:r>
              <a:rPr lang="en-US" sz="2800" smtClean="0"/>
              <a:t>not </a:t>
            </a:r>
            <a:r>
              <a:rPr lang="en-US" sz="2800" smtClean="0"/>
              <a:t>re-invented?</a:t>
            </a:r>
            <a:endParaRPr lang="en-US" sz="2800" dirty="0" smtClean="0"/>
          </a:p>
          <a:p>
            <a:pPr marL="420624" indent="-384048" eaLnBrk="1" fontAlgn="auto" hangingPunct="1">
              <a:spcAft>
                <a:spcPts val="0"/>
              </a:spcAft>
              <a:defRPr/>
            </a:pPr>
            <a:r>
              <a:rPr lang="en-US" sz="2800" dirty="0" smtClean="0"/>
              <a:t>Ensure that services created adhere to </a:t>
            </a:r>
            <a:r>
              <a:rPr lang="en-US" sz="2800" smtClean="0"/>
              <a:t>governance </a:t>
            </a:r>
            <a:r>
              <a:rPr lang="en-US" sz="2800" smtClean="0"/>
              <a:t>policies?</a:t>
            </a:r>
            <a:endParaRPr lang="en-US" sz="2800" dirty="0" smtClean="0"/>
          </a:p>
          <a:p>
            <a:pPr marL="420624" indent="-384048" eaLnBrk="1" fontAlgn="auto" hangingPunct="1">
              <a:spcAft>
                <a:spcPts val="0"/>
              </a:spcAft>
              <a:defRPr/>
            </a:pPr>
            <a:r>
              <a:rPr lang="en-US" sz="2800" dirty="0" smtClean="0"/>
              <a:t>How can I manage services in a </a:t>
            </a:r>
            <a:r>
              <a:rPr lang="en-US" sz="2800" smtClean="0"/>
              <a:t>scalable </a:t>
            </a:r>
            <a:r>
              <a:rPr lang="en-US" sz="2800" smtClean="0"/>
              <a:t>way?</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Versioning Challenge</a:t>
            </a:r>
            <a:endParaRPr lang="en-US" dirty="0"/>
          </a:p>
        </p:txBody>
      </p:sp>
      <p:sp>
        <p:nvSpPr>
          <p:cNvPr id="34" name="Rectangle 33"/>
          <p:cNvSpPr/>
          <p:nvPr/>
        </p:nvSpPr>
        <p:spPr>
          <a:xfrm rot="5400000">
            <a:off x="838200" y="3200400"/>
            <a:ext cx="3124200" cy="2057400"/>
          </a:xfrm>
          <a:prstGeom prst="rect">
            <a:avLst/>
          </a:prstGeom>
          <a:gradFill flip="none" rotWithShape="1">
            <a:gsLst>
              <a:gs pos="0">
                <a:srgbClr val="FFEFD1">
                  <a:alpha val="0"/>
                </a:srgbClr>
              </a:gs>
              <a:gs pos="64999">
                <a:srgbClr val="F0EBD5"/>
              </a:gs>
              <a:gs pos="100000">
                <a:srgbClr val="D1C39F"/>
              </a:gs>
            </a:gsLst>
            <a:lin ang="8100000" scaled="1"/>
            <a:tileRect/>
          </a:gradFill>
        </p:spPr>
        <p:style>
          <a:lnRef idx="0">
            <a:schemeClr val="accent1"/>
          </a:lnRef>
          <a:fillRef idx="3">
            <a:schemeClr val="accent1"/>
          </a:fillRef>
          <a:effectRef idx="3">
            <a:schemeClr val="accent1"/>
          </a:effectRef>
          <a:fontRef idx="minor">
            <a:schemeClr val="lt1"/>
          </a:fontRef>
        </p:style>
        <p:txBody>
          <a:bodyPr>
            <a:sp3d extrusionH="57150">
              <a:bevelT w="82550" h="38100" prst="coolSlant"/>
            </a:sp3d>
          </a:bodyPr>
          <a:lstStyle/>
          <a:p>
            <a:pPr algn="ctr">
              <a:defRPr/>
            </a:pPr>
            <a:endParaRPr lang="en-US" dirty="0">
              <a:solidFill>
                <a:schemeClr val="accent6"/>
              </a:solidFill>
              <a:effectLst>
                <a:outerShdw blurRad="50800" dist="38100" dir="10800000" algn="r" rotWithShape="0">
                  <a:prstClr val="black">
                    <a:alpha val="40000"/>
                  </a:prstClr>
                </a:outerShdw>
              </a:effectLst>
            </a:endParaRPr>
          </a:p>
        </p:txBody>
      </p:sp>
      <p:sp>
        <p:nvSpPr>
          <p:cNvPr id="35" name="Rectangle 34"/>
          <p:cNvSpPr/>
          <p:nvPr/>
        </p:nvSpPr>
        <p:spPr>
          <a:xfrm rot="5400000">
            <a:off x="4762500" y="3162300"/>
            <a:ext cx="3200400" cy="2057400"/>
          </a:xfrm>
          <a:prstGeom prst="rect">
            <a:avLst/>
          </a:prstGeom>
          <a:gradFill flip="none" rotWithShape="1">
            <a:gsLst>
              <a:gs pos="0">
                <a:srgbClr val="FFEFD1">
                  <a:alpha val="0"/>
                </a:srgbClr>
              </a:gs>
              <a:gs pos="64999">
                <a:srgbClr val="F0EBD5"/>
              </a:gs>
              <a:gs pos="100000">
                <a:srgbClr val="D1C39F"/>
              </a:gs>
            </a:gsLst>
            <a:lin ang="8100000" scaled="1"/>
            <a:tileRect/>
          </a:gradFill>
        </p:spPr>
        <p:style>
          <a:lnRef idx="0">
            <a:schemeClr val="accent1"/>
          </a:lnRef>
          <a:fillRef idx="3">
            <a:schemeClr val="accent1"/>
          </a:fillRef>
          <a:effectRef idx="3">
            <a:schemeClr val="accent1"/>
          </a:effectRef>
          <a:fontRef idx="minor">
            <a:schemeClr val="lt1"/>
          </a:fontRef>
        </p:style>
        <p:txBody>
          <a:bodyPr>
            <a:sp3d extrusionH="57150">
              <a:bevelT w="82550" h="38100" prst="coolSlant"/>
            </a:sp3d>
          </a:bodyPr>
          <a:lstStyle/>
          <a:p>
            <a:pPr algn="ctr">
              <a:defRPr/>
            </a:pPr>
            <a:endParaRPr lang="en-US" dirty="0">
              <a:solidFill>
                <a:schemeClr val="accent6"/>
              </a:solidFill>
              <a:effectLst>
                <a:outerShdw blurRad="50800" dist="38100" dir="10800000" algn="r" rotWithShape="0">
                  <a:prstClr val="black">
                    <a:alpha val="40000"/>
                  </a:prstClr>
                </a:outerShdw>
              </a:effectLst>
            </a:endParaRPr>
          </a:p>
        </p:txBody>
      </p:sp>
      <p:grpSp>
        <p:nvGrpSpPr>
          <p:cNvPr id="37" name="Group 64"/>
          <p:cNvGrpSpPr/>
          <p:nvPr/>
        </p:nvGrpSpPr>
        <p:grpSpPr>
          <a:xfrm>
            <a:off x="1981200" y="1295400"/>
            <a:ext cx="914400" cy="1116687"/>
            <a:chOff x="1143000" y="3581400"/>
            <a:chExt cx="914400" cy="1116687"/>
          </a:xfrm>
        </p:grpSpPr>
        <p:pic>
          <p:nvPicPr>
            <p:cNvPr id="38" name="Picture 86" descr="Blue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1295400" y="3581400"/>
              <a:ext cx="711994" cy="778414"/>
            </a:xfrm>
            <a:prstGeom prst="rect">
              <a:avLst/>
            </a:prstGeom>
            <a:noFill/>
          </p:spPr>
        </p:pic>
        <p:sp>
          <p:nvSpPr>
            <p:cNvPr id="39" name="TextBox 38"/>
            <p:cNvSpPr txBox="1"/>
            <p:nvPr/>
          </p:nvSpPr>
          <p:spPr>
            <a:xfrm>
              <a:off x="1143000" y="4267200"/>
              <a:ext cx="914400" cy="430887"/>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rPr>
                <a:t>Application Owner</a:t>
              </a:r>
              <a:endParaRPr lang="en-US" sz="1100" dirty="0">
                <a:effectLst>
                  <a:outerShdw blurRad="38100" dist="38100" dir="2700000" algn="tl">
                    <a:srgbClr val="000000">
                      <a:alpha val="43137"/>
                    </a:srgbClr>
                  </a:outerShdw>
                </a:effectLst>
              </a:endParaRPr>
            </a:p>
          </p:txBody>
        </p:sp>
      </p:grpSp>
      <p:grpSp>
        <p:nvGrpSpPr>
          <p:cNvPr id="40" name="Group 51"/>
          <p:cNvGrpSpPr/>
          <p:nvPr/>
        </p:nvGrpSpPr>
        <p:grpSpPr>
          <a:xfrm>
            <a:off x="5867400" y="1219203"/>
            <a:ext cx="914400" cy="1102949"/>
            <a:chOff x="7086600" y="4648200"/>
            <a:chExt cx="1219200" cy="1500653"/>
          </a:xfrm>
        </p:grpSpPr>
        <p:pic>
          <p:nvPicPr>
            <p:cNvPr id="41" name="Picture 87" descr="GreenUs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7239000" y="4648200"/>
              <a:ext cx="1014412" cy="1066800"/>
            </a:xfrm>
            <a:prstGeom prst="rect">
              <a:avLst/>
            </a:prstGeom>
            <a:noFill/>
          </p:spPr>
        </p:pic>
        <p:sp>
          <p:nvSpPr>
            <p:cNvPr id="42" name="TextBox 41"/>
            <p:cNvSpPr txBox="1"/>
            <p:nvPr/>
          </p:nvSpPr>
          <p:spPr>
            <a:xfrm>
              <a:off x="7086600" y="5562596"/>
              <a:ext cx="1219200" cy="586257"/>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rPr>
                <a:t>Application Owner</a:t>
              </a:r>
              <a:endParaRPr lang="en-US" sz="1100" dirty="0">
                <a:effectLst>
                  <a:outerShdw blurRad="38100" dist="38100" dir="2700000" algn="tl">
                    <a:srgbClr val="000000">
                      <a:alpha val="43137"/>
                    </a:srgbClr>
                  </a:outerShdw>
                </a:effectLst>
              </a:endParaRPr>
            </a:p>
          </p:txBody>
        </p:sp>
      </p:grpSp>
      <p:sp>
        <p:nvSpPr>
          <p:cNvPr id="43" name="Rounded Rectangle 42"/>
          <p:cNvSpPr/>
          <p:nvPr/>
        </p:nvSpPr>
        <p:spPr bwMode="auto">
          <a:xfrm>
            <a:off x="1676400" y="2895600"/>
            <a:ext cx="15240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UI</a:t>
            </a:r>
          </a:p>
        </p:txBody>
      </p:sp>
      <p:sp>
        <p:nvSpPr>
          <p:cNvPr id="44" name="Rounded Rectangle 43"/>
          <p:cNvSpPr/>
          <p:nvPr/>
        </p:nvSpPr>
        <p:spPr bwMode="auto">
          <a:xfrm>
            <a:off x="5562600" y="2743200"/>
            <a:ext cx="15240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UI</a:t>
            </a:r>
          </a:p>
        </p:txBody>
      </p:sp>
      <p:sp>
        <p:nvSpPr>
          <p:cNvPr id="45" name="Rounded Rectangle 44"/>
          <p:cNvSpPr/>
          <p:nvPr/>
        </p:nvSpPr>
        <p:spPr bwMode="auto">
          <a:xfrm>
            <a:off x="1676400" y="3810000"/>
            <a:ext cx="15240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Logic</a:t>
            </a:r>
          </a:p>
        </p:txBody>
      </p:sp>
      <p:sp>
        <p:nvSpPr>
          <p:cNvPr id="46" name="Rounded Rectangle 45"/>
          <p:cNvSpPr/>
          <p:nvPr/>
        </p:nvSpPr>
        <p:spPr bwMode="auto">
          <a:xfrm>
            <a:off x="5562600" y="3733800"/>
            <a:ext cx="15240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Logic</a:t>
            </a:r>
          </a:p>
        </p:txBody>
      </p:sp>
      <p:sp>
        <p:nvSpPr>
          <p:cNvPr id="47" name="Rounded Rectangle 46"/>
          <p:cNvSpPr/>
          <p:nvPr/>
        </p:nvSpPr>
        <p:spPr bwMode="auto">
          <a:xfrm>
            <a:off x="1676400" y="4800600"/>
            <a:ext cx="15240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Data</a:t>
            </a:r>
          </a:p>
        </p:txBody>
      </p:sp>
      <p:sp>
        <p:nvSpPr>
          <p:cNvPr id="48" name="Rounded Rectangle 47"/>
          <p:cNvSpPr/>
          <p:nvPr/>
        </p:nvSpPr>
        <p:spPr bwMode="auto">
          <a:xfrm>
            <a:off x="5562600" y="4800600"/>
            <a:ext cx="15240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Data</a:t>
            </a:r>
          </a:p>
        </p:txBody>
      </p:sp>
      <p:grpSp>
        <p:nvGrpSpPr>
          <p:cNvPr id="49" name="Group 33"/>
          <p:cNvGrpSpPr/>
          <p:nvPr/>
        </p:nvGrpSpPr>
        <p:grpSpPr>
          <a:xfrm>
            <a:off x="2514600" y="3429000"/>
            <a:ext cx="781050" cy="704850"/>
            <a:chOff x="3657600" y="2514600"/>
            <a:chExt cx="781050" cy="704850"/>
          </a:xfrm>
        </p:grpSpPr>
        <p:pic>
          <p:nvPicPr>
            <p:cNvPr id="50" name="Picture 2"/>
            <p:cNvPicPr>
              <a:picLocks noChangeAspect="1" noChangeArrowheads="1"/>
            </p:cNvPicPr>
            <p:nvPr/>
          </p:nvPicPr>
          <p:blipFill>
            <a:blip r:embed="rId6" cstate="print"/>
            <a:srcRect/>
            <a:stretch>
              <a:fillRect/>
            </a:stretch>
          </p:blipFill>
          <p:spPr bwMode="auto">
            <a:xfrm>
              <a:off x="3733800" y="2514600"/>
              <a:ext cx="552450" cy="552450"/>
            </a:xfrm>
            <a:prstGeom prst="rect">
              <a:avLst/>
            </a:prstGeom>
            <a:noFill/>
            <a:ln w="9525">
              <a:noFill/>
              <a:miter lim="800000"/>
              <a:headEnd/>
              <a:tailEnd/>
            </a:ln>
            <a:effectLst/>
          </p:spPr>
        </p:pic>
        <p:pic>
          <p:nvPicPr>
            <p:cNvPr id="51" name="Picture 2"/>
            <p:cNvPicPr>
              <a:picLocks noChangeAspect="1" noChangeArrowheads="1"/>
            </p:cNvPicPr>
            <p:nvPr/>
          </p:nvPicPr>
          <p:blipFill>
            <a:blip r:embed="rId6" cstate="print"/>
            <a:srcRect/>
            <a:stretch>
              <a:fillRect/>
            </a:stretch>
          </p:blipFill>
          <p:spPr bwMode="auto">
            <a:xfrm>
              <a:off x="3886200" y="2667000"/>
              <a:ext cx="552450" cy="552450"/>
            </a:xfrm>
            <a:prstGeom prst="rect">
              <a:avLst/>
            </a:prstGeom>
            <a:noFill/>
            <a:ln w="9525">
              <a:noFill/>
              <a:miter lim="800000"/>
              <a:headEnd/>
              <a:tailEnd/>
            </a:ln>
            <a:effectLst/>
          </p:spPr>
        </p:pic>
        <p:pic>
          <p:nvPicPr>
            <p:cNvPr id="52" name="Picture 2"/>
            <p:cNvPicPr>
              <a:picLocks noChangeAspect="1" noChangeArrowheads="1"/>
            </p:cNvPicPr>
            <p:nvPr/>
          </p:nvPicPr>
          <p:blipFill>
            <a:blip r:embed="rId6" cstate="print"/>
            <a:srcRect/>
            <a:stretch>
              <a:fillRect/>
            </a:stretch>
          </p:blipFill>
          <p:spPr bwMode="auto">
            <a:xfrm>
              <a:off x="3657600" y="2667000"/>
              <a:ext cx="552450" cy="552450"/>
            </a:xfrm>
            <a:prstGeom prst="rect">
              <a:avLst/>
            </a:prstGeom>
            <a:noFill/>
            <a:ln w="9525">
              <a:noFill/>
              <a:miter lim="800000"/>
              <a:headEnd/>
              <a:tailEnd/>
            </a:ln>
            <a:effectLst/>
          </p:spPr>
        </p:pic>
      </p:grpSp>
      <p:graphicFrame>
        <p:nvGraphicFramePr>
          <p:cNvPr id="53" name="Content Placeholder 3"/>
          <p:cNvGraphicFramePr>
            <a:graphicFrameLocks noGrp="1"/>
          </p:cNvGraphicFramePr>
          <p:nvPr>
            <p:ph idx="1"/>
          </p:nvPr>
        </p:nvGraphicFramePr>
        <p:xfrm>
          <a:off x="914400" y="2362200"/>
          <a:ext cx="2819400" cy="22145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4" name="Content Placeholder 3"/>
          <p:cNvGraphicFramePr>
            <a:graphicFrameLocks/>
          </p:cNvGraphicFramePr>
          <p:nvPr/>
        </p:nvGraphicFramePr>
        <p:xfrm>
          <a:off x="914400" y="2362200"/>
          <a:ext cx="2819400" cy="221456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55" name="Content Placeholder 3"/>
          <p:cNvGraphicFramePr>
            <a:graphicFrameLocks/>
          </p:cNvGraphicFramePr>
          <p:nvPr/>
        </p:nvGraphicFramePr>
        <p:xfrm>
          <a:off x="838200" y="2357437"/>
          <a:ext cx="3200400" cy="229076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56" name="Straight Arrow Connector 55"/>
          <p:cNvCxnSpPr/>
          <p:nvPr/>
        </p:nvCxnSpPr>
        <p:spPr>
          <a:xfrm rot="10800000" flipV="1">
            <a:off x="4038600" y="3200400"/>
            <a:ext cx="1143000" cy="304800"/>
          </a:xfrm>
          <a:prstGeom prst="straightConnector1">
            <a:avLst/>
          </a:prstGeom>
          <a:ln w="6350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7" name="&quot;No&quot; Symbol 56"/>
          <p:cNvSpPr/>
          <p:nvPr/>
        </p:nvSpPr>
        <p:spPr bwMode="auto">
          <a:xfrm>
            <a:off x="4114800" y="2895600"/>
            <a:ext cx="990600" cy="990600"/>
          </a:xfrm>
          <a:prstGeom prst="noSmoking">
            <a:avLst/>
          </a:prstGeom>
          <a:gradFill>
            <a:gsLst>
              <a:gs pos="0">
                <a:srgbClr val="EF6557"/>
              </a:gs>
              <a:gs pos="50000">
                <a:srgbClr val="E75941"/>
              </a:gs>
              <a:gs pos="70000">
                <a:srgbClr val="E72713"/>
              </a:gs>
              <a:gs pos="100000">
                <a:srgbClr val="C31A0D"/>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Tm="14042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20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20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0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0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0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childTnLst>
                          </p:cTn>
                        </p:par>
                        <p:par>
                          <p:cTn id="38" fill="hold">
                            <p:stCondLst>
                              <p:cond delay="500"/>
                            </p:stCondLst>
                            <p:childTnLst>
                              <p:par>
                                <p:cTn id="39" presetID="63" presetClass="path" presetSubtype="0" accel="50000" decel="50000" fill="hold" grpId="1" nodeType="afterEffect">
                                  <p:stCondLst>
                                    <p:cond delay="0"/>
                                  </p:stCondLst>
                                  <p:childTnLst>
                                    <p:animMotion origin="layout" path="M 3.33333E-6 2.96296E-6 L 0.42916 -0.00579 " pathEditMode="relative" rAng="0" ptsTypes="AA">
                                      <p:cBhvr>
                                        <p:cTn id="40" dur="2000" fill="hold"/>
                                        <p:tgtEl>
                                          <p:spTgt spid="54"/>
                                        </p:tgtEl>
                                        <p:attrNameLst>
                                          <p:attrName>ppt_x</p:attrName>
                                          <p:attrName>ppt_y</p:attrName>
                                        </p:attrNameLst>
                                      </p:cBhvr>
                                      <p:rCtr x="215" y="-3"/>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53"/>
                                        </p:tgtEl>
                                      </p:cBhvr>
                                    </p:animEffect>
                                    <p:set>
                                      <p:cBhvr>
                                        <p:cTn id="45" dur="1" fill="hold">
                                          <p:stCondLst>
                                            <p:cond delay="499"/>
                                          </p:stCondLst>
                                        </p:cTn>
                                        <p:tgtEl>
                                          <p:spTgt spid="53"/>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2000"/>
                                        <p:tgtEl>
                                          <p:spTgt spid="5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2000"/>
                                        <p:tgtEl>
                                          <p:spTgt spid="57"/>
                                        </p:tgtEl>
                                      </p:cBhvr>
                                    </p:animEffect>
                                  </p:childTnLst>
                                </p:cTn>
                              </p:par>
                              <p:par>
                                <p:cTn id="53" presetID="26" presetClass="emph" presetSubtype="0" fill="hold" grpId="2" nodeType="withEffect">
                                  <p:stCondLst>
                                    <p:cond delay="0"/>
                                  </p:stCondLst>
                                  <p:childTnLst>
                                    <p:animEffect transition="out" filter="fade">
                                      <p:cBhvr>
                                        <p:cTn id="54" dur="3000" tmFilter="0, 0; .2, .5; .8, .5; 1, 0"/>
                                        <p:tgtEl>
                                          <p:spTgt spid="54"/>
                                        </p:tgtEl>
                                      </p:cBhvr>
                                    </p:animEffect>
                                    <p:animScale>
                                      <p:cBhvr>
                                        <p:cTn id="55" dur="150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animBg="1"/>
      <p:bldP spid="46" grpId="0" animBg="1"/>
      <p:bldP spid="48" grpId="0" animBg="1"/>
      <p:bldGraphic spid="53" grpId="0">
        <p:bldAsOne/>
      </p:bldGraphic>
      <p:bldGraphic spid="53" grpId="1">
        <p:bldAsOne/>
      </p:bldGraphic>
      <p:bldGraphic spid="54" grpId="0">
        <p:bldAsOne/>
      </p:bldGraphic>
      <p:bldGraphic spid="54" grpId="1">
        <p:bldAsOne/>
      </p:bldGraphic>
      <p:bldGraphic spid="54" grpId="2">
        <p:bldAsOne/>
      </p:bldGraphic>
      <p:bldGraphic spid="55" grpId="0">
        <p:bldAsOne/>
      </p:bldGraphic>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Governance Types</a:t>
            </a:r>
            <a:endParaRPr/>
          </a:p>
        </p:txBody>
      </p:sp>
      <p:graphicFrame>
        <p:nvGraphicFramePr>
          <p:cNvPr id="4" name="Diagram 3"/>
          <p:cNvGraphicFramePr/>
          <p:nvPr/>
        </p:nvGraphicFramePr>
        <p:xfrm>
          <a:off x="882503" y="1354470"/>
          <a:ext cx="715216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1314450" y="146050"/>
            <a:ext cx="6610350" cy="6591300"/>
            <a:chOff x="1314450" y="145351"/>
            <a:chExt cx="6610349" cy="6591999"/>
          </a:xfrm>
        </p:grpSpPr>
        <p:grpSp>
          <p:nvGrpSpPr>
            <p:cNvPr id="3" name="Group 6"/>
            <p:cNvGrpSpPr/>
            <p:nvPr/>
          </p:nvGrpSpPr>
          <p:grpSpPr>
            <a:xfrm>
              <a:off x="1314450" y="145351"/>
              <a:ext cx="6610349" cy="6591999"/>
              <a:chOff x="1534933" y="372634"/>
              <a:chExt cx="6156022" cy="6152064"/>
            </a:xfrm>
            <a:effectLst>
              <a:glow rad="101600">
                <a:schemeClr val="accent4">
                  <a:satMod val="175000"/>
                  <a:alpha val="40000"/>
                </a:schemeClr>
              </a:glow>
            </a:effectLst>
          </p:grpSpPr>
          <p:sp>
            <p:nvSpPr>
              <p:cNvPr id="21" name="Pie 20"/>
              <p:cNvSpPr/>
              <p:nvPr/>
            </p:nvSpPr>
            <p:spPr bwMode="auto">
              <a:xfrm rot="20075593">
                <a:off x="1534933" y="374613"/>
                <a:ext cx="6148107" cy="6148107"/>
              </a:xfrm>
              <a:prstGeom prst="pie">
                <a:avLst>
                  <a:gd name="adj1" fmla="val 5391966"/>
                  <a:gd name="adj2" fmla="val 16200000"/>
                </a:avLst>
              </a:prstGeom>
              <a:gradFill>
                <a:gsLst>
                  <a:gs pos="0">
                    <a:schemeClr val="accent5">
                      <a:shade val="51000"/>
                      <a:satMod val="130000"/>
                      <a:alpha val="35000"/>
                    </a:schemeClr>
                  </a:gs>
                  <a:gs pos="80000">
                    <a:schemeClr val="accent5">
                      <a:shade val="93000"/>
                      <a:satMod val="130000"/>
                      <a:alpha val="35000"/>
                    </a:schemeClr>
                  </a:gs>
                  <a:gs pos="100000">
                    <a:schemeClr val="accent5">
                      <a:shade val="94000"/>
                      <a:satMod val="135000"/>
                      <a:alpha val="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800">
                  <a:solidFill>
                    <a:schemeClr val="tx1"/>
                  </a:solidFill>
                </a:endParaRPr>
              </a:p>
            </p:txBody>
          </p:sp>
          <p:sp>
            <p:nvSpPr>
              <p:cNvPr id="22" name="Pie 21"/>
              <p:cNvSpPr/>
              <p:nvPr/>
            </p:nvSpPr>
            <p:spPr bwMode="auto">
              <a:xfrm rot="20075593">
                <a:off x="1542848" y="376591"/>
                <a:ext cx="6148107" cy="6148107"/>
              </a:xfrm>
              <a:prstGeom prst="pie">
                <a:avLst>
                  <a:gd name="adj1" fmla="val 0"/>
                  <a:gd name="adj2" fmla="val 5400000"/>
                </a:avLst>
              </a:prstGeom>
              <a:gradFill>
                <a:gsLst>
                  <a:gs pos="80000">
                    <a:schemeClr val="accent5">
                      <a:shade val="93000"/>
                      <a:satMod val="130000"/>
                      <a:alpha val="35000"/>
                    </a:schemeClr>
                  </a:gs>
                  <a:gs pos="100000">
                    <a:schemeClr val="accent5">
                      <a:shade val="94000"/>
                      <a:satMod val="135000"/>
                      <a:alpha val="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800">
                  <a:solidFill>
                    <a:schemeClr val="tx1"/>
                  </a:solidFill>
                </a:endParaRPr>
              </a:p>
            </p:txBody>
          </p:sp>
          <p:sp>
            <p:nvSpPr>
              <p:cNvPr id="23" name="Pie 22"/>
              <p:cNvSpPr/>
              <p:nvPr/>
            </p:nvSpPr>
            <p:spPr bwMode="auto">
              <a:xfrm rot="20075593">
                <a:off x="1538890" y="372634"/>
                <a:ext cx="6148107" cy="6148107"/>
              </a:xfrm>
              <a:prstGeom prst="pie">
                <a:avLst>
                  <a:gd name="adj1" fmla="val 16180963"/>
                  <a:gd name="adj2" fmla="val 9635"/>
                </a:avLst>
              </a:prstGeom>
              <a:gradFill>
                <a:gsLst>
                  <a:gs pos="80000">
                    <a:schemeClr val="accent5">
                      <a:shade val="93000"/>
                      <a:satMod val="130000"/>
                      <a:alpha val="35000"/>
                    </a:schemeClr>
                  </a:gs>
                  <a:gs pos="100000">
                    <a:schemeClr val="accent5">
                      <a:shade val="94000"/>
                      <a:satMod val="135000"/>
                      <a:alpha val="3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800">
                  <a:solidFill>
                    <a:schemeClr val="tx1"/>
                  </a:solidFill>
                </a:endParaRPr>
              </a:p>
            </p:txBody>
          </p:sp>
        </p:grpSp>
        <p:sp>
          <p:nvSpPr>
            <p:cNvPr id="15368" name="Oval 17"/>
            <p:cNvSpPr>
              <a:spLocks noChangeArrowheads="1"/>
            </p:cNvSpPr>
            <p:nvPr/>
          </p:nvSpPr>
          <p:spPr bwMode="auto">
            <a:xfrm>
              <a:off x="1566581" y="397022"/>
              <a:ext cx="6086117" cy="6086117"/>
            </a:xfrm>
            <a:prstGeom prst="ellipse">
              <a:avLst/>
            </a:prstGeom>
            <a:solidFill>
              <a:schemeClr val="tx1">
                <a:alpha val="94116"/>
              </a:schemeClr>
            </a:solidFill>
            <a:ln w="19050" algn="ctr">
              <a:solidFill>
                <a:schemeClr val="tx1"/>
              </a:solidFill>
              <a:round/>
              <a:headEnd/>
              <a:tailEnd/>
            </a:ln>
          </p:spPr>
          <p:txBody>
            <a:bodyPr wrap="none" anchor="ctr"/>
            <a:lstStyle/>
            <a:p>
              <a:endParaRPr lang="en-US" sz="1800"/>
            </a:p>
          </p:txBody>
        </p:sp>
        <p:sp>
          <p:nvSpPr>
            <p:cNvPr id="4" name="Pie 3"/>
            <p:cNvSpPr/>
            <p:nvPr/>
          </p:nvSpPr>
          <p:spPr bwMode="auto">
            <a:xfrm rot="20075593">
              <a:off x="1534933" y="374613"/>
              <a:ext cx="6148107" cy="6148107"/>
            </a:xfrm>
            <a:prstGeom prst="pie">
              <a:avLst>
                <a:gd name="adj1" fmla="val 5391966"/>
                <a:gd name="adj2" fmla="val 1620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800">
                <a:solidFill>
                  <a:schemeClr val="tx1"/>
                </a:solidFill>
              </a:endParaRPr>
            </a:p>
          </p:txBody>
        </p:sp>
        <p:sp>
          <p:nvSpPr>
            <p:cNvPr id="6" name="Pie 5"/>
            <p:cNvSpPr/>
            <p:nvPr/>
          </p:nvSpPr>
          <p:spPr bwMode="auto">
            <a:xfrm rot="20075593">
              <a:off x="1538890" y="372634"/>
              <a:ext cx="6148107" cy="6148107"/>
            </a:xfrm>
            <a:prstGeom prst="pie">
              <a:avLst>
                <a:gd name="adj1" fmla="val 16180963"/>
                <a:gd name="adj2" fmla="val 9635"/>
              </a:avLst>
            </a:prstGeom>
            <a:gradFill>
              <a:gsLst>
                <a:gs pos="0">
                  <a:schemeClr val="accent5">
                    <a:shade val="51000"/>
                    <a:satMod val="130000"/>
                    <a:alpha val="30000"/>
                  </a:schemeClr>
                </a:gs>
                <a:gs pos="80000">
                  <a:schemeClr val="accent5">
                    <a:shade val="93000"/>
                    <a:satMod val="130000"/>
                    <a:alpha val="30000"/>
                  </a:schemeClr>
                </a:gs>
                <a:gs pos="100000">
                  <a:schemeClr val="accent5">
                    <a:shade val="94000"/>
                    <a:satMod val="135000"/>
                    <a:alpha val="30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800" dirty="0">
                <a:solidFill>
                  <a:schemeClr val="tx1"/>
                </a:solidFill>
              </a:endParaRPr>
            </a:p>
          </p:txBody>
        </p:sp>
        <p:sp>
          <p:nvSpPr>
            <p:cNvPr id="7" name="Pie 6"/>
            <p:cNvSpPr/>
            <p:nvPr/>
          </p:nvSpPr>
          <p:spPr bwMode="auto">
            <a:xfrm rot="20075593">
              <a:off x="1542848" y="376591"/>
              <a:ext cx="6148107" cy="6148107"/>
            </a:xfrm>
            <a:prstGeom prst="pie">
              <a:avLst>
                <a:gd name="adj1" fmla="val 0"/>
                <a:gd name="adj2" fmla="val 5400000"/>
              </a:avLst>
            </a:prstGeom>
            <a:gradFill>
              <a:gsLst>
                <a:gs pos="0">
                  <a:schemeClr val="accent5">
                    <a:shade val="51000"/>
                    <a:satMod val="130000"/>
                    <a:alpha val="60000"/>
                  </a:schemeClr>
                </a:gs>
                <a:gs pos="80000">
                  <a:schemeClr val="accent5">
                    <a:shade val="93000"/>
                    <a:satMod val="130000"/>
                    <a:alpha val="60000"/>
                  </a:schemeClr>
                </a:gs>
                <a:gs pos="100000">
                  <a:schemeClr val="accent5">
                    <a:shade val="94000"/>
                    <a:satMod val="135000"/>
                    <a:alpha val="60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800">
                <a:solidFill>
                  <a:schemeClr val="tx1"/>
                </a:solidFill>
              </a:endParaRPr>
            </a:p>
          </p:txBody>
        </p:sp>
        <p:sp>
          <p:nvSpPr>
            <p:cNvPr id="5" name="Oval 4"/>
            <p:cNvSpPr/>
            <p:nvPr/>
          </p:nvSpPr>
          <p:spPr bwMode="auto">
            <a:xfrm>
              <a:off x="4045553" y="460617"/>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Analysis</a:t>
              </a:r>
            </a:p>
          </p:txBody>
        </p:sp>
        <p:sp>
          <p:nvSpPr>
            <p:cNvPr id="8" name="Oval 7"/>
            <p:cNvSpPr/>
            <p:nvPr/>
          </p:nvSpPr>
          <p:spPr bwMode="auto">
            <a:xfrm>
              <a:off x="5693814" y="1095827"/>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Development</a:t>
              </a:r>
            </a:p>
          </p:txBody>
        </p:sp>
        <p:sp>
          <p:nvSpPr>
            <p:cNvPr id="9" name="Oval 8"/>
            <p:cNvSpPr/>
            <p:nvPr/>
          </p:nvSpPr>
          <p:spPr bwMode="auto">
            <a:xfrm>
              <a:off x="6484942" y="2880127"/>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Testing</a:t>
              </a:r>
            </a:p>
          </p:txBody>
        </p:sp>
        <p:sp>
          <p:nvSpPr>
            <p:cNvPr id="10" name="Oval 9"/>
            <p:cNvSpPr/>
            <p:nvPr/>
          </p:nvSpPr>
          <p:spPr bwMode="auto">
            <a:xfrm>
              <a:off x="5914920" y="4468537"/>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Provisioning</a:t>
              </a:r>
            </a:p>
          </p:txBody>
        </p:sp>
        <p:sp>
          <p:nvSpPr>
            <p:cNvPr id="11" name="Oval 10"/>
            <p:cNvSpPr/>
            <p:nvPr/>
          </p:nvSpPr>
          <p:spPr bwMode="auto">
            <a:xfrm>
              <a:off x="4045553" y="5315645"/>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Operation</a:t>
              </a:r>
            </a:p>
          </p:txBody>
        </p:sp>
        <p:sp>
          <p:nvSpPr>
            <p:cNvPr id="13" name="Oval 12"/>
            <p:cNvSpPr/>
            <p:nvPr/>
          </p:nvSpPr>
          <p:spPr bwMode="auto">
            <a:xfrm>
              <a:off x="1661581" y="2880127"/>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Change</a:t>
              </a:r>
            </a:p>
            <a:p>
              <a:pPr algn="ctr">
                <a:defRPr/>
              </a:pPr>
              <a:r>
                <a:rPr lang="en-US" sz="1200" dirty="0">
                  <a:solidFill>
                    <a:schemeClr val="tx1"/>
                  </a:solidFill>
                </a:rPr>
                <a:t>Management</a:t>
              </a:r>
            </a:p>
          </p:txBody>
        </p:sp>
        <p:sp>
          <p:nvSpPr>
            <p:cNvPr id="14" name="Oval 13"/>
            <p:cNvSpPr/>
            <p:nvPr/>
          </p:nvSpPr>
          <p:spPr bwMode="auto">
            <a:xfrm>
              <a:off x="2306079" y="1168910"/>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Decommission</a:t>
              </a:r>
            </a:p>
          </p:txBody>
        </p:sp>
        <p:sp>
          <p:nvSpPr>
            <p:cNvPr id="15" name="Oval 14"/>
            <p:cNvSpPr/>
            <p:nvPr/>
          </p:nvSpPr>
          <p:spPr bwMode="auto">
            <a:xfrm>
              <a:off x="3223187" y="2018005"/>
              <a:ext cx="2725387" cy="2725387"/>
            </a:xfrm>
            <a:prstGeom prst="ellipse">
              <a:avLst/>
            </a:prstGeom>
            <a:gradFill>
              <a:gsLst>
                <a:gs pos="0">
                  <a:schemeClr val="bg1"/>
                </a:gs>
                <a:gs pos="80000">
                  <a:schemeClr val="bg1"/>
                </a:gs>
                <a:gs pos="100000">
                  <a:schemeClr val="bg1"/>
                </a:gs>
              </a:gsLst>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sz="1800" dirty="0">
                <a:solidFill>
                  <a:schemeClr val="tx1"/>
                </a:solidFill>
              </a:endParaRPr>
            </a:p>
          </p:txBody>
        </p:sp>
        <p:sp>
          <p:nvSpPr>
            <p:cNvPr id="16" name="TextBox 15"/>
            <p:cNvSpPr txBox="1"/>
            <p:nvPr/>
          </p:nvSpPr>
          <p:spPr>
            <a:xfrm rot="2044483">
              <a:off x="3685075" y="2326595"/>
              <a:ext cx="2013203" cy="1757549"/>
            </a:xfrm>
            <a:prstGeom prst="rect">
              <a:avLst/>
            </a:prstGeom>
            <a:noFill/>
          </p:spPr>
          <p:txBody>
            <a:bodyPr spcFirstLastPara="1" wrap="none">
              <a:prstTxWarp prst="textArchUp">
                <a:avLst/>
              </a:prstTxWarp>
              <a:spAutoFit/>
            </a:bodyPr>
            <a:lstStyle/>
            <a:p>
              <a:pPr>
                <a:defRPr/>
              </a:pPr>
              <a:r>
                <a:rPr lang="en-US" dirty="0">
                  <a:latin typeface="Arial" charset="0"/>
                  <a:cs typeface="+mn-cs"/>
                </a:rPr>
                <a:t>Management</a:t>
              </a:r>
            </a:p>
          </p:txBody>
        </p:sp>
        <p:sp>
          <p:nvSpPr>
            <p:cNvPr id="17" name="Oval 16"/>
            <p:cNvSpPr/>
            <p:nvPr/>
          </p:nvSpPr>
          <p:spPr bwMode="auto">
            <a:xfrm>
              <a:off x="3687624" y="2527551"/>
              <a:ext cx="1795153" cy="1795153"/>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dirty="0">
                  <a:solidFill>
                    <a:schemeClr val="tx1"/>
                  </a:solidFill>
                </a:rPr>
                <a:t>Governance</a:t>
              </a:r>
            </a:p>
          </p:txBody>
        </p:sp>
        <p:graphicFrame>
          <p:nvGraphicFramePr>
            <p:cNvPr id="19" name="Diagram 18"/>
            <p:cNvGraphicFramePr/>
            <p:nvPr/>
          </p:nvGraphicFramePr>
          <p:xfrm>
            <a:off x="1853023" y="1565558"/>
            <a:ext cx="5506194" cy="3670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 name="Oval 11"/>
          <p:cNvSpPr/>
          <p:nvPr/>
        </p:nvSpPr>
        <p:spPr bwMode="auto">
          <a:xfrm>
            <a:off x="2319727" y="4577721"/>
            <a:ext cx="1096231" cy="1096231"/>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1200" dirty="0">
                <a:solidFill>
                  <a:schemeClr val="tx1"/>
                </a:solidFill>
              </a:rPr>
              <a:t>Service</a:t>
            </a:r>
          </a:p>
          <a:p>
            <a:pPr algn="ctr">
              <a:defRPr/>
            </a:pPr>
            <a:r>
              <a:rPr lang="en-US" sz="1200" dirty="0">
                <a:solidFill>
                  <a:schemeClr val="tx1"/>
                </a:solidFill>
              </a:rPr>
              <a:t>Consumption</a:t>
            </a:r>
          </a:p>
        </p:txBody>
      </p:sp>
      <p:sp>
        <p:nvSpPr>
          <p:cNvPr id="24" name="Title 1"/>
          <p:cNvSpPr>
            <a:spLocks noGrp="1"/>
          </p:cNvSpPr>
          <p:nvPr>
            <p:ph type="title"/>
          </p:nvPr>
        </p:nvSpPr>
        <p:spPr>
          <a:xfrm>
            <a:off x="385480" y="15835"/>
            <a:ext cx="8239760" cy="749692"/>
          </a:xfrm>
        </p:spPr>
        <p:txBody>
          <a:bodyPr/>
          <a:lstStyle/>
          <a:p>
            <a:pPr eaLnBrk="1" hangingPunct="1">
              <a:defRPr/>
            </a:pPr>
            <a:r>
              <a:rPr smtClean="0"/>
              <a:t>Service Lifecycle</a:t>
            </a:r>
            <a:endParaRPr/>
          </a:p>
        </p:txBody>
      </p:sp>
      <p:sp>
        <p:nvSpPr>
          <p:cNvPr id="26" name="TextBox 25"/>
          <p:cNvSpPr txBox="1"/>
          <p:nvPr/>
        </p:nvSpPr>
        <p:spPr>
          <a:xfrm>
            <a:off x="5145206" y="191069"/>
            <a:ext cx="1638590" cy="400110"/>
          </a:xfrm>
          <a:prstGeom prst="rect">
            <a:avLst/>
          </a:prstGeom>
          <a:noFill/>
        </p:spPr>
        <p:txBody>
          <a:bodyPr wrap="none" rtlCol="0">
            <a:spAutoFit/>
          </a:bodyPr>
          <a:lstStyle/>
          <a:p>
            <a:r>
              <a:rPr lang="en-US" sz="2000" b="1" dirty="0" smtClean="0"/>
              <a:t>Envisioning</a:t>
            </a:r>
            <a:endParaRPr lang="en-US" sz="2000" b="1" dirty="0"/>
          </a:p>
        </p:txBody>
      </p:sp>
      <p:sp>
        <p:nvSpPr>
          <p:cNvPr id="27" name="TextBox 26"/>
          <p:cNvSpPr txBox="1"/>
          <p:nvPr/>
        </p:nvSpPr>
        <p:spPr>
          <a:xfrm>
            <a:off x="6730621" y="725606"/>
            <a:ext cx="1268296" cy="400110"/>
          </a:xfrm>
          <a:prstGeom prst="rect">
            <a:avLst/>
          </a:prstGeom>
          <a:noFill/>
        </p:spPr>
        <p:txBody>
          <a:bodyPr wrap="none" rtlCol="0">
            <a:spAutoFit/>
          </a:bodyPr>
          <a:lstStyle/>
          <a:p>
            <a:r>
              <a:rPr lang="en-US" sz="2000" b="1" dirty="0" smtClean="0"/>
              <a:t>Planning</a:t>
            </a:r>
            <a:endParaRPr lang="en-US" sz="2000" b="1" dirty="0"/>
          </a:p>
        </p:txBody>
      </p:sp>
      <p:sp>
        <p:nvSpPr>
          <p:cNvPr id="28" name="TextBox 27"/>
          <p:cNvSpPr txBox="1"/>
          <p:nvPr/>
        </p:nvSpPr>
        <p:spPr>
          <a:xfrm>
            <a:off x="7315200" y="3733800"/>
            <a:ext cx="1465466" cy="707886"/>
          </a:xfrm>
          <a:prstGeom prst="rect">
            <a:avLst/>
          </a:prstGeom>
          <a:noFill/>
        </p:spPr>
        <p:txBody>
          <a:bodyPr wrap="none" rtlCol="0">
            <a:spAutoFit/>
          </a:bodyPr>
          <a:lstStyle/>
          <a:p>
            <a:endParaRPr lang="en-US" sz="2000" b="1" dirty="0" smtClean="0"/>
          </a:p>
          <a:p>
            <a:r>
              <a:rPr lang="en-US" sz="2000" b="1" dirty="0" smtClean="0"/>
              <a:t>Stabilizing</a:t>
            </a:r>
            <a:endParaRPr lang="en-US" sz="2000" b="1" dirty="0"/>
          </a:p>
        </p:txBody>
      </p:sp>
      <p:sp>
        <p:nvSpPr>
          <p:cNvPr id="29" name="TextBox 28"/>
          <p:cNvSpPr txBox="1"/>
          <p:nvPr/>
        </p:nvSpPr>
        <p:spPr>
          <a:xfrm>
            <a:off x="307075" y="2258704"/>
            <a:ext cx="1752403" cy="400110"/>
          </a:xfrm>
          <a:prstGeom prst="rect">
            <a:avLst/>
          </a:prstGeom>
          <a:noFill/>
        </p:spPr>
        <p:txBody>
          <a:bodyPr wrap="none" rtlCol="0">
            <a:spAutoFit/>
          </a:bodyPr>
          <a:lstStyle/>
          <a:p>
            <a:r>
              <a:rPr lang="en-US" sz="2000" b="1" dirty="0" smtClean="0"/>
              <a:t>Management</a:t>
            </a:r>
            <a:endParaRPr lang="en-US" sz="2000" b="1" dirty="0"/>
          </a:p>
        </p:txBody>
      </p:sp>
      <p:sp>
        <p:nvSpPr>
          <p:cNvPr id="30" name="TextBox 29"/>
          <p:cNvSpPr txBox="1"/>
          <p:nvPr/>
        </p:nvSpPr>
        <p:spPr>
          <a:xfrm>
            <a:off x="1455761" y="5877636"/>
            <a:ext cx="1425390" cy="400110"/>
          </a:xfrm>
          <a:prstGeom prst="rect">
            <a:avLst/>
          </a:prstGeom>
          <a:noFill/>
        </p:spPr>
        <p:txBody>
          <a:bodyPr wrap="none" rtlCol="0">
            <a:spAutoFit/>
          </a:bodyPr>
          <a:lstStyle/>
          <a:p>
            <a:r>
              <a:rPr lang="en-US" sz="2000" b="1" dirty="0" smtClean="0"/>
              <a:t>Deploying</a:t>
            </a:r>
            <a:endParaRPr lang="en-US" sz="2000" b="1" dirty="0"/>
          </a:p>
        </p:txBody>
      </p:sp>
      <p:sp>
        <p:nvSpPr>
          <p:cNvPr id="31" name="Rectangle 30"/>
          <p:cNvSpPr/>
          <p:nvPr/>
        </p:nvSpPr>
        <p:spPr>
          <a:xfrm>
            <a:off x="7010400" y="1524000"/>
            <a:ext cx="1428596" cy="369332"/>
          </a:xfrm>
          <a:prstGeom prst="rect">
            <a:avLst/>
          </a:prstGeom>
        </p:spPr>
        <p:txBody>
          <a:bodyPr wrap="none">
            <a:spAutoFit/>
          </a:bodyPr>
          <a:lstStyle/>
          <a:p>
            <a:r>
              <a:rPr lang="en-US" b="1" dirty="0" smtClean="0"/>
              <a:t>Developing</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7/2007 10:24:17 AM&quot;&gt;&lt;Slide id=&quot;256&quot; dur=&quot;1.625&quot; bld=&quot;INVLD&quot;/&gt;&lt;Slide id=&quot;257&quot; dur=&quot;1.375&quot;/&gt;&lt;Slide id=&quot;353&quot; dur=&quot;1.546875&quot;/&gt;&lt;Slide id=&quot;300&quot; dur=&quot;1.25&quot;/&gt;&lt;Slide id=&quot;353&quot; dur=&quot;1.53125&quot;/&gt;&lt;Slide id=&quot;257&quot; dur=&quot;.921875&quot;/&gt;&lt;Slide id=&quot;256&quot; dur=&quot;21.07813&quot;/&gt;&lt;Slide id=&quot;257&quot; dur=&quot;2.71875&quot;/&gt;&lt;Slide id=&quot;256&quot; dur=&quot;2.421875&quot;/&gt;&lt;Slide id=&quot;257&quot; dur=&quot;465.0469&quot;/&gt;&lt;Slide id=&quot;353&quot; dur=&quot;44.85938&quot;/&gt;&lt;Slide id=&quot;300&quot; dur=&quot;57.32813&quot;/&gt;&lt;Slide id=&quot;301&quot; dur=&quot;52.67188&quot;/&gt;&lt;Slide id=&quot;302&quot; dur=&quot;59.90625&quot;/&gt;&lt;Slide id=&quot;303&quot; dur=&quot;86.04688&quot; bld=&quot;|2|.5|.5|.5|.5|.5|.5&quot;/&gt;&lt;Slide id=&quot;304&quot; dur=&quot;179.2031&quot;/&gt;&lt;Slide id=&quot;305&quot; dur=&quot;126.5469&quot; bld=&quot;|4.2|1.8|2.7|1.8|1.5|26|4.7|25.3|16.2|11.4|2.1&quot;/&gt;&lt;Slide id=&quot;306&quot; dur=&quot;62.60938&quot;/&gt;&lt;Slide id=&quot;307&quot; dur=&quot;5&quot;/&gt;&lt;Slide id=&quot;308&quot; dur=&quot;147.2813&quot; bld=&quot;|10.1|65.1|19.6&quot;/&gt;&lt;Slide id=&quot;309&quot; dur=&quot;127.6406&quot; bld=&quot;|.1|.5|.5|.5|.5|.5|.5|.5|.5|.5|.5|.5|.5|.5|.5|.5|.5|.5|.5|.5|.5|.5|.5|.5|.5|.5|.5|.5|.5|.5|.5|.5|83.7|6.3&quot;/&gt;&lt;Slide id=&quot;310&quot; dur=&quot;158.7031&quot; bld=&quot;|5.1|10.5|5.5|27.7|46.1|14.4|8.1|3.1|2|12.2&quot;/&gt;&lt;Slide id=&quot;311&quot; dur=&quot;153.3594&quot; bld=&quot;|21.9|13.5|1.4|28.6|23.9|12.1|8.8|13.7|1.1&quot;/&gt;&lt;Slide id=&quot;312&quot; dur=&quot;10.25&quot;/&gt;&lt;Slide id=&quot;313&quot; dur=&quot;23.15625&quot;/&gt;&lt;Slide id=&quot;314&quot; dur=&quot;15.17188&quot;/&gt;&lt;Slide id=&quot;315&quot; dur=&quot;72.23438&quot;/&gt;&lt;Slide id=&quot;316&quot; dur=&quot;51.53125&quot; bld=&quot;|1.7|2.9|9.2|.5|7.2|3.2|.5|16.1|3.5&quot;/&gt;&lt;Slide id=&quot;317&quot; dur=&quot;65.90625&quot; bld=&quot;|.2|8.2|9.1|15.7|1|17.4|11.6&quot;/&gt;&lt;Slide id=&quot;318&quot; dur=&quot;36.48438&quot; bld=&quot;|0&quot;/&gt;&lt;Slide id=&quot;319&quot; dur=&quot;6.015625&quot;/&gt;&lt;Slide id=&quot;320&quot; dur=&quot;61.39063&quot; bld=&quot;|1.3|3.1|1.4|.9|1|1.5|.7|1.3|3|2.2|1.4|.9|.5|1.2&quot;/&gt;&lt;Slide id=&quot;321&quot; dur=&quot;31.78125&quot;/&gt;&lt;Slide id=&quot;322&quot; dur=&quot;32.84375&quot;/&gt;&lt;Slide id=&quot;323&quot; dur=&quot;62.75&quot;/&gt;&lt;Slide id=&quot;324&quot; dur=&quot;38.20313&quot;/&gt;&lt;Slide id=&quot;325&quot; dur=&quot;45.0625&quot; bld=&quot;|.5|.5|.5|.5|.5|.5|1|1|.5|.5|.5|.5|.5|1|.5|.9|1|1|1&quot;/&gt;&lt;Slide id=&quot;326&quot; dur=&quot;80.03125&quot;/&gt;&lt;Slide id=&quot;327&quot; dur=&quot;13.45313&quot;/&gt;&lt;Slide id=&quot;328&quot; dur=&quot;20.15625&quot;/&gt;&lt;Slide id=&quot;329&quot; dur=&quot;9.15625&quot;/&gt;&lt;Slide id=&quot;354&quot; dur=&quot;27.28125&quot;/&gt;&lt;Slide id=&quot;355&quot; dur=&quot;38.42188&quot;/&gt;&lt;Slide id=&quot;356&quot; dur=&quot;45.10938&quot;/&gt;&lt;Slide id=&quot;330&quot; dur=&quot;26.59375&quot;/&gt;&lt;Slide id=&quot;331&quot; dur=&quot;366.4688&quot;/&gt;&lt;Slide id=&quot;332&quot; dur=&quot;65.8125&quot;/&gt;&lt;Slide id=&quot;333&quot; dur=&quot;88.48438&quot;/&gt;&lt;Slide id=&quot;334&quot; dur=&quot;30.57813&quot;/&gt;&lt;Slide id=&quot;363&quot; dur=&quot;62.79688&quot;/&gt;&lt;Slide id=&quot;365&quot; dur=&quot;81.64063&quot; bld=&quot;|.1|.5|.5|.5|.5|.5|.5|.5|.5|.5|.5|.5|.5|.5|.5|.5|.5|.5|.5|.5|.5|.5|.5|.5|.5|.5|.5|.5|.5|.5|.5|.5|62.4|1.2&quot;/&gt;&lt;Slide id=&quot;336&quot; dur=&quot;26.46875&quot;/&gt;&lt;Slide id=&quot;361&quot; dur=&quot;29.625&quot; bld=&quot;|1.2|2|2.9|1.1|2.7&quot;/&gt;&lt;Slide id=&quot;367&quot; dur=&quot;39.89063&quot; bld=&quot;|1.4|.5|2.3|.5|1.3|.5|4.4|.5|2.5|2.6|1.7|17.5&quot;/&gt;&lt;Slide id=&quot;373&quot; dur=&quot;21.82813&quot;/&gt;&lt;Slide id=&quot;360&quot; dur=&quot;16.95313&quot;/&gt;&lt;Slide id=&quot;338&quot; dur=&quot;24.14063&quot;/&gt;&lt;Slide id=&quot;339&quot; dur=&quot;33.64063&quot;/&gt;&lt;Slide id=&quot;366&quot; dur=&quot;48.71875&quot;/&gt;&lt;Slide id=&quot;340&quot; dur=&quot;28.40625&quot;/&gt;&lt;Slide id=&quot;341&quot; dur=&quot;24.85938&quot;/&gt;&lt;Slide id=&quot;342&quot; dur=&quot;9.34375&quot;/&gt;&lt;Slide id=&quot;369&quot; dur=&quot;72.96875&quot; bld=&quot;|.1|.5|.5|.5|.5|.5|.5|.5|.5|.5|.5|.5|.5|.5|.5|.5|.5|.5|.5|.5|.5|.5|.5|.5|.5|.5|.5|.5|.5|.5|.5|.5|54.1|1&quot;/&gt;&lt;Slide id=&quot;370&quot; dur=&quot;147.9063&quot; bld=&quot;|.1|.5|.5|.5|.5|.5|.5|.5|.5|.5|.5|.5|.5|.5|.5|.5|.5|.5|.5|.5|.5|.5|.5|.5|.5|.5|.5|.5|.5|.5|.5|.5|130|1&quot;/&gt;&lt;Slide id=&quot;371&quot; dur=&quot;28.23438&quot;/&gt;&lt;Slide id=&quot;345&quot; dur=&quot;28.73438&quot;/&gt;&lt;Slide id=&quot;346&quot; dur=&quot;77.9375&quot;/&gt;&lt;Slide id=&quot;347&quot; dur=&quot;27.23438&quot;/&gt;&lt;Slide id=&quot;266&quot; dur=&quot;4.296875&quot;/&gt;&lt;Slide id=&quot;348&quot; dur=&quot;655.4844&quot;/&gt;&lt;Slide id=&quot;349&quot; dur=&quot;7.5625&quot; bld=&quot;|1.3|1|1|.5|.7&quot;/&gt;&lt;Slide id=&quot;372&quot; dur=&quot;104.1563&quot; bld=&quot;|1.3|3.5|6.5|.9|.9|2.9|2.1|41.5|1.3&quot;/&gt;&lt;Slide id=&quot;351&quot; dur=&quot;2.625&quot;/&gt;&lt;Slide id=&quot;357&quot; dur=&quot;2.859375&quot;/&gt;&lt;Slide id=&quot;374&quot; dur=&quot;617.3438&quot; bld=&quot;|.6|1&quot;/&gt;&lt;/Timings&gt;&lt;Timings time=&quot;7/27/2007 7:54:34 AM&quot;&gt;&lt;Slide id=&quot;336&quot; dur=&quot;36.95313&quot; bld=&quot;INVLD&quot;/&gt;&lt;Slide id=&quot;361&quot; dur=&quot;61.0625&quot; bld=&quot;|.4|1.1|.3|.8|.5&quot;/&gt;&lt;/Timings&gt;&lt;Timings time=&quot;7/27/2007 7:47:08 AM&quot;&gt;&lt;Slide id=&quot;320&quot; dur=&quot;10.375&quot; bld=&quot;INVLD|1.1|.7|.9|.9|.2|.2|.5|.4|.3|.3|.5|.7|.8&quot;/&gt;&lt;Slide id=&quot;321&quot; dur=&quot;7.328125&quot;/&gt;&lt;Slide id=&quot;322&quot; dur=&quot;11.64063&quot;/&gt;&lt;Slide id=&quot;323&quot; dur=&quot;18.51563&quot;/&gt;&lt;Slide id=&quot;324&quot; dur=&quot;11.73438&quot;/&gt;&lt;Slide id=&quot;325&quot; dur=&quot;28.73438&quot; bld=&quot;|.5|.5|.5|.5|.5|.5|1|1|.5|.5|.5|.5|.5|1|.5|.9|1|1|1&quot;/&gt;&lt;Slide id=&quot;326&quot; dur=&quot;3.71875&quot;/&gt;&lt;Slide id=&quot;327&quot; dur=&quot;2.15625&quot;/&gt;&lt;Slide id=&quot;328&quot; dur=&quot;4.0625&quot;/&gt;&lt;Slide id=&quot;329&quot; dur=&quot;2.203125&quot;/&gt;&lt;Slide id=&quot;354&quot; dur=&quot;6.828125&quot;/&gt;&lt;Slide id=&quot;355&quot; dur=&quot;1.796875&quot;/&gt;&lt;Slide id=&quot;356&quot; dur=&quot;17.34375&quot;/&gt;&lt;Slide id=&quot;330&quot; dur=&quot;9.71875&quot;/&gt;&lt;Slide id=&quot;331&quot; dur=&quot;1.3125&quot;/&gt;&lt;Slide id=&quot;332&quot; dur=&quot;10.57813&quot;/&gt;&lt;Slide id=&quot;333&quot; dur=&quot;8.125&quot;/&gt;&lt;Slide id=&quot;334&quot; dur=&quot;4&quot;/&gt;&lt;Slide id=&quot;363&quot; dur=&quot;28.40625&quot;/&gt;&lt;Slide id=&quot;365&quot; dur=&quot;37.625&quot; bld=&quot;|.1|.5|.5|.5|.5|.5|.5|.5|.5|.5|.5|.5|.5|.5|.5|.5|.5|.5|.5|.5|.5|.5|.5|.5|.5|.5|.5|.5|.5|.5|.5|.5|17.5|1.6&quot;/&gt;&lt;Slide id=&quot;336&quot; dur=&quot;2.375&quot;/&gt;&lt;Slide id=&quot;361&quot; dur=&quot;7.125&quot;/&gt;&lt;/Timings&gt;&lt;Timings time=&quot;7/27/2007 7:45:59 AM&quot;&gt;&lt;Slide id=&quot;320&quot; dur=&quot;11.875&quot; bld=&quot;INVLD|1.3|1.8|.8|.8|.9|.3|.5&quot;/&gt;&lt;/Timings&gt;&lt;Timings time=&quot;7/27/2007 7:43:46 AM&quot;&gt;&lt;Slide id=&quot;310&quot; dur=&quot;17.3125&quot; bld=&quot;INVLD|1.8|1.4|1|.8|.7|.6|.6|.5|2|4.3&quot;/&gt;&lt;Slide id=&quot;311&quot; dur=&quot;28.90625&quot; bld=&quot;|1.2|1.9|4.3|2.4|3.4|1.5|1.2|6|1.9&quot;/&gt;&lt;Slide id=&quot;312&quot; dur=&quot;1.09375&quot;/&gt;&lt;Slide id=&quot;313&quot; dur=&quot;7.484375&quot;/&gt;&lt;Slide id=&quot;314&quot; dur=&quot;2.546875&quot;/&gt;&lt;Slide id=&quot;315&quot; dur=&quot;10.8125&quot;/&gt;&lt;Slide id=&quot;316&quot; dur=&quot;15.03125&quot; bld=&quot;|1.7|.5|1.2|.5|2.2|1.1|.4|.5|2.5&quot;/&gt;&lt;Slide id=&quot;317&quot; dur=&quot;15.6875&quot; bld=&quot;|.2|2.8|1.5|3.3|.3|.5|3.9&quot;/&gt;&lt;Slide id=&quot;318&quot; dur=&quot;3.265625&quot; bld=&quot;|0&quot;/&gt;&lt;Slide id=&quot;319&quot; dur=&quot;1.703125&quot;/&gt;&lt;Slide id=&quot;320&quot; dur=&quot;12.92188&quot; bld=&quot;|1.5|1.1|2.4|.2|.5|.9|.3|.3|.2|.3|.2|.5|2.5|.7&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05.3|2|2|75.9|22.1"/>
</p:tagLst>
</file>

<file path=ppt/tags/tag11.xml><?xml version="1.0" encoding="utf-8"?>
<p:tagLst xmlns:a="http://schemas.openxmlformats.org/drawingml/2006/main" xmlns:r="http://schemas.openxmlformats.org/officeDocument/2006/relationships" xmlns:p="http://schemas.openxmlformats.org/presentationml/2006/main">
  <p:tag name="TIMING" val="|.1|.5|.5|.5|.5|.5|.5|.5|.5|.5|.5|.5|.5|.5|.5|.5|.5|.5|.5|.5|.5|.5|.5|.5|.5|.5|.5|.5|.5|.5|.5|.5|62.4|1.2"/>
</p:tagLst>
</file>

<file path=ppt/tags/tag12.xml><?xml version="1.0" encoding="utf-8"?>
<p:tagLst xmlns:a="http://schemas.openxmlformats.org/drawingml/2006/main" xmlns:r="http://schemas.openxmlformats.org/officeDocument/2006/relationships" xmlns:p="http://schemas.openxmlformats.org/presentationml/2006/main">
  <p:tag name="TIMING" val="|.1|.5|.5|.5|.5|.5|.5|.5|.5|.5|.5|.5|.5|.5|.5|.5|.5|.5|.5|.5|.5|.5|.5|.5|.5|.5|.5|.5|.5|.5|.5|.5|130|1"/>
</p:tagLst>
</file>

<file path=ppt/tags/tag2.xml><?xml version="1.0" encoding="utf-8"?>
<p:tagLst xmlns:a="http://schemas.openxmlformats.org/drawingml/2006/main" xmlns:r="http://schemas.openxmlformats.org/officeDocument/2006/relationships" xmlns:p="http://schemas.openxmlformats.org/presentationml/2006/main">
  <p:tag name="TIMING" val="|43.4|8.4|5.6|6.8|2|46|3"/>
</p:tagLst>
</file>

<file path=ppt/tags/tag3.xml><?xml version="1.0" encoding="utf-8"?>
<p:tagLst xmlns:a="http://schemas.openxmlformats.org/drawingml/2006/main" xmlns:r="http://schemas.openxmlformats.org/officeDocument/2006/relationships" xmlns:p="http://schemas.openxmlformats.org/presentationml/2006/main">
  <p:tag name="TIMING" val="|4.2|1.8|2.7|1.8|1.5|26|4.7|25.3|16.2|11.4|2.1"/>
</p:tagLst>
</file>

<file path=ppt/tags/tag4.xml><?xml version="1.0" encoding="utf-8"?>
<p:tagLst xmlns:a="http://schemas.openxmlformats.org/drawingml/2006/main" xmlns:r="http://schemas.openxmlformats.org/officeDocument/2006/relationships" xmlns:p="http://schemas.openxmlformats.org/presentationml/2006/main">
  <p:tag name="TIMING" val="|.1|.5|.5|.5|.5|.5|.5|.5|.5|.5|.5|.5|.5|.5|.5|.5|.5|.5|.5|.5|.5|.5|.5|.5|.5|.5|.5|.5|.5|.5|.5|.5|83.7|6.3"/>
</p:tagLst>
</file>

<file path=ppt/tags/tag5.xml><?xml version="1.0" encoding="utf-8"?>
<p:tagLst xmlns:a="http://schemas.openxmlformats.org/drawingml/2006/main" xmlns:r="http://schemas.openxmlformats.org/officeDocument/2006/relationships" xmlns:p="http://schemas.openxmlformats.org/presentationml/2006/main">
  <p:tag name="TIMING" val="|5.1|10.5|5.5|27.7|46.1|14.4|8.1|3.1|2|12.2"/>
</p:tagLst>
</file>

<file path=ppt/tags/tag6.xml><?xml version="1.0" encoding="utf-8"?>
<p:tagLst xmlns:a="http://schemas.openxmlformats.org/drawingml/2006/main" xmlns:r="http://schemas.openxmlformats.org/officeDocument/2006/relationships" xmlns:p="http://schemas.openxmlformats.org/presentationml/2006/main">
  <p:tag name="TIMING" val="|21.9|13.5|1.4|28.6|23.9|12.1|8.8|13.7|1.1"/>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8.4|1.2|1.8"/>
</p:tagLst>
</file>

<file path=ppt/tags/tag9.xml><?xml version="1.0" encoding="utf-8"?>
<p:tagLst xmlns:a="http://schemas.openxmlformats.org/drawingml/2006/main" xmlns:r="http://schemas.openxmlformats.org/officeDocument/2006/relationships" xmlns:p="http://schemas.openxmlformats.org/presentationml/2006/main">
  <p:tag name="TIMING" val="|1.7|3|2.6|3"/>
</p:tagLst>
</file>

<file path=ppt/theme/theme1.xml><?xml version="1.0" encoding="utf-8"?>
<a:theme xmlns:a="http://schemas.openxmlformats.org/drawingml/2006/main" name="TechReady5 Webcast Templat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themeOverride>
</file>

<file path=ppt/theme/themeOverride2.xml><?xml version="1.0" encoding="utf-8"?>
<a:themeOverride xmlns:a="http://schemas.openxmlformats.org/drawingml/2006/main">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themeOverride>
</file>

<file path=ppt/theme/themeOverride3.xml><?xml version="1.0" encoding="utf-8"?>
<a:themeOverride xmlns:a="http://schemas.openxmlformats.org/drawingml/2006/main">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themeOverride>
</file>

<file path=ppt/theme/themeOverride4.xml><?xml version="1.0" encoding="utf-8"?>
<a:themeOverride xmlns:a="http://schemas.openxmlformats.org/drawingml/2006/main">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themeOverride>
</file>

<file path=docProps/app.xml><?xml version="1.0" encoding="utf-8"?>
<Properties xmlns="http://schemas.openxmlformats.org/officeDocument/2006/extended-properties" xmlns:vt="http://schemas.openxmlformats.org/officeDocument/2006/docPropsVTypes">
  <Template>TechReady5 Webcast Template</Template>
  <TotalTime>0</TotalTime>
  <Words>2341</Words>
  <Application>Microsoft Office PowerPoint</Application>
  <PresentationFormat>On-screen Show (4:3)</PresentationFormat>
  <Paragraphs>752</Paragraphs>
  <Slides>56</Slides>
  <Notes>44</Notes>
  <HiddenSlides>1</HiddenSlides>
  <MMClips>6</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TechReady5 Webcast Template</vt:lpstr>
      <vt:lpstr>White with Courier font for code slides</vt:lpstr>
      <vt:lpstr>1_TechEd2007-Developer</vt:lpstr>
      <vt:lpstr>Slide 1</vt:lpstr>
      <vt:lpstr>Slide 2</vt:lpstr>
      <vt:lpstr>Slide 3</vt:lpstr>
      <vt:lpstr>Benefits of SOA</vt:lpstr>
      <vt:lpstr>Common SOA Scenarios</vt:lpstr>
      <vt:lpstr>Typical SOA Governance Challenges </vt:lpstr>
      <vt:lpstr>Service Versioning Challenge</vt:lpstr>
      <vt:lpstr>Governance Types</vt:lpstr>
      <vt:lpstr>Service Lifecycle</vt:lpstr>
      <vt:lpstr>Microsoft Philosophy</vt:lpstr>
      <vt:lpstr>SOA Governance Capabilities</vt:lpstr>
      <vt:lpstr>Design time / Runtime Governance Relationship</vt:lpstr>
      <vt:lpstr>SOA Governance Applied</vt:lpstr>
      <vt:lpstr>SOA Design Time Governance </vt:lpstr>
      <vt:lpstr>Design Time Governance Capabilities</vt:lpstr>
      <vt:lpstr>Microsoft Services Business Architecture (MSBA)</vt:lpstr>
      <vt:lpstr>What does MSBA provide?</vt:lpstr>
      <vt:lpstr>Detailed Capability Map</vt:lpstr>
      <vt:lpstr>Prioritize Technical Capabilities</vt:lpstr>
      <vt:lpstr>Service Oriented Modelling (SOM)</vt:lpstr>
      <vt:lpstr>Understanding SOM</vt:lpstr>
      <vt:lpstr>Service Oriented Modelling</vt:lpstr>
      <vt:lpstr>Architecture Overview</vt:lpstr>
      <vt:lpstr>Slide 24</vt:lpstr>
      <vt:lpstr>Slide 25</vt:lpstr>
      <vt:lpstr>Slide 26</vt:lpstr>
      <vt:lpstr>Slide 27</vt:lpstr>
      <vt:lpstr>Slide 28</vt:lpstr>
      <vt:lpstr>SOM Modellers in Action</vt:lpstr>
      <vt:lpstr>Slide 30</vt:lpstr>
      <vt:lpstr>Service Development</vt:lpstr>
      <vt:lpstr>Visual Studio Team System Design time governance comprehensive support</vt:lpstr>
      <vt:lpstr>MSF</vt:lpstr>
      <vt:lpstr>Service Publish &amp; Discovery</vt:lpstr>
      <vt:lpstr>Service Registry</vt:lpstr>
      <vt:lpstr>Design time discovery</vt:lpstr>
      <vt:lpstr>Partner Interoperability</vt:lpstr>
      <vt:lpstr>Design time discovery</vt:lpstr>
      <vt:lpstr>SOA Runtime Governance </vt:lpstr>
      <vt:lpstr>Runtime Governance Capabilities</vt:lpstr>
      <vt:lpstr>SOA Runtime Governance –  Microsoft  Approach</vt:lpstr>
      <vt:lpstr>Service Virtualization</vt:lpstr>
      <vt:lpstr>Implementation Pattern</vt:lpstr>
      <vt:lpstr>Managed Services Architecture</vt:lpstr>
      <vt:lpstr>Managed Services Engine (MSE) </vt:lpstr>
      <vt:lpstr>Managed Services Engine (MSE) </vt:lpstr>
      <vt:lpstr>Slide 47</vt:lpstr>
      <vt:lpstr>Customer Usage Scenarios</vt:lpstr>
      <vt:lpstr>System Center Ops Mgr 2007</vt:lpstr>
      <vt:lpstr>Slide 50</vt:lpstr>
      <vt:lpstr>System Center Capabilties</vt:lpstr>
      <vt:lpstr>WCF Monitoring</vt:lpstr>
      <vt:lpstr>Runtime Discovery</vt:lpstr>
      <vt:lpstr>Platform + Partner Solution</vt:lpstr>
      <vt:lpstr>SOA Software</vt:lpstr>
      <vt:lpstr>Slide 56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SBP305:  SOA Governance</dc:title>
  <dc:subject>TechReady 5</dc:subject>
  <dc:creator>Jeff Johnson</dc:creator>
  <dc:description>Template design: Joepan
Formatting:
Event Date: July 23-27, 2007
Event Location: Seattle, WA
Audience:</dc:description>
  <cp:lastModifiedBy>treimer</cp:lastModifiedBy>
  <cp:revision>115</cp:revision>
  <dcterms:created xsi:type="dcterms:W3CDTF">2007-07-13T09:51:45Z</dcterms:created>
  <dcterms:modified xsi:type="dcterms:W3CDTF">2008-04-14T15:28:39Z</dcterms:modified>
</cp:coreProperties>
</file>