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0" r:id="rId4"/>
    <p:sldId id="259" r:id="rId5"/>
    <p:sldId id="260" r:id="rId6"/>
    <p:sldId id="261" r:id="rId7"/>
    <p:sldId id="279" r:id="rId8"/>
    <p:sldId id="262" r:id="rId9"/>
    <p:sldId id="258" r:id="rId10"/>
    <p:sldId id="263" r:id="rId11"/>
    <p:sldId id="278" r:id="rId12"/>
    <p:sldId id="264" r:id="rId13"/>
    <p:sldId id="266" r:id="rId14"/>
    <p:sldId id="267" r:id="rId15"/>
    <p:sldId id="268" r:id="rId16"/>
    <p:sldId id="269" r:id="rId17"/>
    <p:sldId id="275" r:id="rId18"/>
    <p:sldId id="265" r:id="rId19"/>
    <p:sldId id="271" r:id="rId20"/>
    <p:sldId id="280" r:id="rId21"/>
    <p:sldId id="273" r:id="rId22"/>
    <p:sldId id="277" r:id="rId2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60" autoAdjust="0"/>
    <p:restoredTop sz="94728" autoAdjust="0"/>
  </p:normalViewPr>
  <p:slideViewPr>
    <p:cSldViewPr>
      <p:cViewPr>
        <p:scale>
          <a:sx n="100" d="100"/>
          <a:sy n="100" d="100"/>
        </p:scale>
        <p:origin x="126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image" Target="../media/image11.gif"/><Relationship Id="rId4" Type="http://schemas.openxmlformats.org/officeDocument/2006/relationships/image" Target="../media/image14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30882-6939-410D-95E5-8F2AEED05B51}" type="doc">
      <dgm:prSet loTypeId="urn:microsoft.com/office/officeart/2005/8/layout/radial2" loCatId="relationship" qsTypeId="urn:microsoft.com/office/officeart/2005/8/quickstyle/3d9" qsCatId="3D" csTypeId="urn:microsoft.com/office/officeart/2005/8/colors/accent6_3" csCatId="accent6" phldr="1"/>
      <dgm:spPr/>
      <dgm:t>
        <a:bodyPr/>
        <a:lstStyle/>
        <a:p>
          <a:pPr rtl="1"/>
          <a:endParaRPr lang="he-IL"/>
        </a:p>
      </dgm:t>
    </dgm:pt>
    <dgm:pt modelId="{096BB8F3-7E61-423E-AA6B-84FE60FC311B}">
      <dgm:prSet phldrT="[טקסט]"/>
      <dgm:spPr/>
      <dgm:t>
        <a:bodyPr/>
        <a:lstStyle/>
        <a:p>
          <a:pPr rtl="1"/>
          <a:r>
            <a:rPr lang="he-IL" dirty="0" smtClean="0"/>
            <a:t>תשתיות</a:t>
          </a:r>
          <a:endParaRPr lang="he-IL" dirty="0"/>
        </a:p>
      </dgm:t>
    </dgm:pt>
    <dgm:pt modelId="{4228D46C-A22D-4E99-9185-27CAC4171F3E}" type="parTrans" cxnId="{C376846E-7CAF-413D-98D2-D326E6A1D334}">
      <dgm:prSet/>
      <dgm:spPr/>
      <dgm:t>
        <a:bodyPr/>
        <a:lstStyle/>
        <a:p>
          <a:pPr rtl="1"/>
          <a:endParaRPr lang="he-IL"/>
        </a:p>
      </dgm:t>
    </dgm:pt>
    <dgm:pt modelId="{C74040D6-2041-4663-BEEB-B3E8156F3706}" type="sibTrans" cxnId="{C376846E-7CAF-413D-98D2-D326E6A1D334}">
      <dgm:prSet/>
      <dgm:spPr/>
      <dgm:t>
        <a:bodyPr/>
        <a:lstStyle/>
        <a:p>
          <a:pPr rtl="1"/>
          <a:endParaRPr lang="he-IL"/>
        </a:p>
      </dgm:t>
    </dgm:pt>
    <dgm:pt modelId="{9BB6CC77-042A-4E53-B857-2398FB750F89}">
      <dgm:prSet phldrT="[טקסט]"/>
      <dgm:spPr/>
      <dgm:t>
        <a:bodyPr/>
        <a:lstStyle/>
        <a:p>
          <a:pPr rtl="1"/>
          <a:r>
            <a:rPr lang="he-IL" dirty="0" smtClean="0"/>
            <a:t>טכנולוגיה</a:t>
          </a:r>
          <a:endParaRPr lang="he-IL" b="1" dirty="0"/>
        </a:p>
      </dgm:t>
    </dgm:pt>
    <dgm:pt modelId="{A397C591-2B0B-434C-81F4-A1744272A21B}" type="parTrans" cxnId="{1D04786F-70A6-4C97-8823-330377D1266B}">
      <dgm:prSet/>
      <dgm:spPr/>
      <dgm:t>
        <a:bodyPr/>
        <a:lstStyle/>
        <a:p>
          <a:pPr rtl="1"/>
          <a:endParaRPr lang="he-IL"/>
        </a:p>
      </dgm:t>
    </dgm:pt>
    <dgm:pt modelId="{596BFDB6-78C3-41F3-8B65-F81EBEDD01F9}" type="sibTrans" cxnId="{1D04786F-70A6-4C97-8823-330377D1266B}">
      <dgm:prSet/>
      <dgm:spPr/>
      <dgm:t>
        <a:bodyPr/>
        <a:lstStyle/>
        <a:p>
          <a:pPr rtl="1"/>
          <a:endParaRPr lang="he-IL"/>
        </a:p>
      </dgm:t>
    </dgm:pt>
    <dgm:pt modelId="{645EB6DF-620D-425D-9900-2C355365D042}">
      <dgm:prSet phldrT="[טקסט]"/>
      <dgm:spPr/>
      <dgm:t>
        <a:bodyPr/>
        <a:lstStyle/>
        <a:p>
          <a:pPr rtl="1"/>
          <a:r>
            <a:rPr lang="he-IL" dirty="0" smtClean="0"/>
            <a:t>תוצרת עבודה</a:t>
          </a:r>
          <a:endParaRPr lang="he-IL" dirty="0"/>
        </a:p>
      </dgm:t>
    </dgm:pt>
    <dgm:pt modelId="{BD358890-ABD2-451F-B2D5-B2A57C2119C7}" type="parTrans" cxnId="{7571D7C3-5CB8-460E-8A4C-97B23DBA7EF5}">
      <dgm:prSet/>
      <dgm:spPr/>
      <dgm:t>
        <a:bodyPr/>
        <a:lstStyle/>
        <a:p>
          <a:pPr rtl="1"/>
          <a:endParaRPr lang="he-IL"/>
        </a:p>
      </dgm:t>
    </dgm:pt>
    <dgm:pt modelId="{15C86A65-9D38-4952-81DF-B87CDFFCA21E}" type="sibTrans" cxnId="{7571D7C3-5CB8-460E-8A4C-97B23DBA7EF5}">
      <dgm:prSet/>
      <dgm:spPr/>
      <dgm:t>
        <a:bodyPr/>
        <a:lstStyle/>
        <a:p>
          <a:pPr rtl="1"/>
          <a:endParaRPr lang="he-IL"/>
        </a:p>
      </dgm:t>
    </dgm:pt>
    <dgm:pt modelId="{E494A2A0-A2C2-45E3-BFA2-29AEF2D9A11C}">
      <dgm:prSet phldrT="[טקסט]"/>
      <dgm:spPr/>
      <dgm:t>
        <a:bodyPr/>
        <a:lstStyle/>
        <a:p>
          <a:pPr rtl="1"/>
          <a:r>
            <a:rPr lang="he-IL" dirty="0" smtClean="0"/>
            <a:t>מידע</a:t>
          </a:r>
        </a:p>
        <a:p>
          <a:pPr rtl="1"/>
          <a:r>
            <a:rPr lang="he-IL" dirty="0" smtClean="0"/>
            <a:t>ושירותים</a:t>
          </a:r>
          <a:endParaRPr lang="he-IL" dirty="0"/>
        </a:p>
      </dgm:t>
    </dgm:pt>
    <dgm:pt modelId="{149373BA-C42E-4726-81EB-C8B64DE53273}" type="parTrans" cxnId="{6AAA67B8-B731-4D53-B098-BA20489D9AB3}">
      <dgm:prSet/>
      <dgm:spPr/>
      <dgm:t>
        <a:bodyPr/>
        <a:lstStyle/>
        <a:p>
          <a:pPr rtl="1"/>
          <a:endParaRPr lang="he-IL"/>
        </a:p>
      </dgm:t>
    </dgm:pt>
    <dgm:pt modelId="{05839306-C425-4A00-B262-855BCB14E567}" type="sibTrans" cxnId="{6AAA67B8-B731-4D53-B098-BA20489D9AB3}">
      <dgm:prSet/>
      <dgm:spPr/>
      <dgm:t>
        <a:bodyPr/>
        <a:lstStyle/>
        <a:p>
          <a:pPr rtl="1"/>
          <a:endParaRPr lang="he-IL"/>
        </a:p>
      </dgm:t>
    </dgm:pt>
    <dgm:pt modelId="{6137CE4A-30A3-4768-BB36-1563AA7805E8}">
      <dgm:prSet phldrT="[טקסט]"/>
      <dgm:spPr/>
      <dgm:t>
        <a:bodyPr/>
        <a:lstStyle/>
        <a:p>
          <a:pPr rtl="1"/>
          <a:r>
            <a:rPr lang="he-IL" dirty="0" smtClean="0"/>
            <a:t>עיצוב ממשק</a:t>
          </a:r>
          <a:endParaRPr lang="he-IL" dirty="0"/>
        </a:p>
      </dgm:t>
    </dgm:pt>
    <dgm:pt modelId="{7686B984-FBA1-4C41-9526-2C87692BE8AA}" type="parTrans" cxnId="{BB6F9C88-063B-4FD6-8918-594E7C7F3EBD}">
      <dgm:prSet/>
      <dgm:spPr/>
      <dgm:t>
        <a:bodyPr/>
        <a:lstStyle/>
        <a:p>
          <a:pPr rtl="1"/>
          <a:endParaRPr lang="he-IL"/>
        </a:p>
      </dgm:t>
    </dgm:pt>
    <dgm:pt modelId="{5A37191E-D6F2-4097-98AF-2D463232A176}" type="sibTrans" cxnId="{BB6F9C88-063B-4FD6-8918-594E7C7F3EBD}">
      <dgm:prSet/>
      <dgm:spPr/>
      <dgm:t>
        <a:bodyPr/>
        <a:lstStyle/>
        <a:p>
          <a:pPr rtl="1"/>
          <a:endParaRPr lang="he-IL"/>
        </a:p>
      </dgm:t>
    </dgm:pt>
    <dgm:pt modelId="{07E7E7B2-CC35-46B3-980A-CD8B1FF86CF5}" type="pres">
      <dgm:prSet presAssocID="{12030882-6939-410D-95E5-8F2AEED05B5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94312-BA23-46C4-8692-55FCDD2E455E}" type="pres">
      <dgm:prSet presAssocID="{12030882-6939-410D-95E5-8F2AEED05B51}" presName="cycle" presStyleCnt="0"/>
      <dgm:spPr/>
    </dgm:pt>
    <dgm:pt modelId="{93750F62-9959-4181-B38F-9A3E031D5267}" type="pres">
      <dgm:prSet presAssocID="{12030882-6939-410D-95E5-8F2AEED05B51}" presName="centerShape" presStyleCnt="0"/>
      <dgm:spPr/>
    </dgm:pt>
    <dgm:pt modelId="{384ACDAE-5576-4C6C-A4D5-7FCD5B983325}" type="pres">
      <dgm:prSet presAssocID="{12030882-6939-410D-95E5-8F2AEED05B51}" presName="connSite" presStyleLbl="node1" presStyleIdx="0" presStyleCnt="6"/>
      <dgm:spPr/>
    </dgm:pt>
    <dgm:pt modelId="{55C18C3B-56ED-4AAF-AF18-DDD523067D05}" type="pres">
      <dgm:prSet presAssocID="{12030882-6939-410D-95E5-8F2AEED05B51}" presName="visible" presStyleLbl="node1" presStyleIdx="0" presStyleCnt="6"/>
      <dgm:spPr/>
    </dgm:pt>
    <dgm:pt modelId="{ACFC4AAD-7F53-465F-A53D-25B80422D8B4}" type="pres">
      <dgm:prSet presAssocID="{4228D46C-A22D-4E99-9185-27CAC4171F3E}" presName="Name25" presStyleLbl="parChTrans1D1" presStyleIdx="0" presStyleCnt="5"/>
      <dgm:spPr/>
      <dgm:t>
        <a:bodyPr/>
        <a:lstStyle/>
        <a:p>
          <a:endParaRPr lang="en-US"/>
        </a:p>
      </dgm:t>
    </dgm:pt>
    <dgm:pt modelId="{10E1580F-980F-41E4-835E-E8C9316CED83}" type="pres">
      <dgm:prSet presAssocID="{096BB8F3-7E61-423E-AA6B-84FE60FC311B}" presName="node" presStyleCnt="0"/>
      <dgm:spPr/>
    </dgm:pt>
    <dgm:pt modelId="{99A009E6-F5CC-4E84-A275-F6C29CC94C2B}" type="pres">
      <dgm:prSet presAssocID="{096BB8F3-7E61-423E-AA6B-84FE60FC311B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2412F-2EC2-456C-BD0E-7B6F22F75F2D}" type="pres">
      <dgm:prSet presAssocID="{096BB8F3-7E61-423E-AA6B-84FE60FC311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32507D-5B2D-4648-A4B0-318A5F9C645D}" type="pres">
      <dgm:prSet presAssocID="{A397C591-2B0B-434C-81F4-A1744272A21B}" presName="Name25" presStyleLbl="parChTrans1D1" presStyleIdx="1" presStyleCnt="5"/>
      <dgm:spPr/>
      <dgm:t>
        <a:bodyPr/>
        <a:lstStyle/>
        <a:p>
          <a:endParaRPr lang="en-US"/>
        </a:p>
      </dgm:t>
    </dgm:pt>
    <dgm:pt modelId="{95BFC6EF-89BB-40F1-AE39-EE4D41850AD5}" type="pres">
      <dgm:prSet presAssocID="{9BB6CC77-042A-4E53-B857-2398FB750F89}" presName="node" presStyleCnt="0"/>
      <dgm:spPr/>
    </dgm:pt>
    <dgm:pt modelId="{6C4E70CC-CF9B-486E-9458-9D076A4966B8}" type="pres">
      <dgm:prSet presAssocID="{9BB6CC77-042A-4E53-B857-2398FB750F89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CFBC1-AE99-4D9B-934A-94121ACB08A3}" type="pres">
      <dgm:prSet presAssocID="{9BB6CC77-042A-4E53-B857-2398FB750F89}" presName="childNode" presStyleLbl="revTx" presStyleIdx="0" presStyleCnt="0">
        <dgm:presLayoutVars>
          <dgm:bulletEnabled val="1"/>
        </dgm:presLayoutVars>
      </dgm:prSet>
      <dgm:spPr/>
    </dgm:pt>
    <dgm:pt modelId="{A5E47564-B9B2-41B5-A806-4539AD1F00EC}" type="pres">
      <dgm:prSet presAssocID="{BD358890-ABD2-451F-B2D5-B2A57C2119C7}" presName="Name25" presStyleLbl="parChTrans1D1" presStyleIdx="2" presStyleCnt="5"/>
      <dgm:spPr/>
      <dgm:t>
        <a:bodyPr/>
        <a:lstStyle/>
        <a:p>
          <a:endParaRPr lang="en-US"/>
        </a:p>
      </dgm:t>
    </dgm:pt>
    <dgm:pt modelId="{0D8DE026-8075-416A-8A0F-CE908694B366}" type="pres">
      <dgm:prSet presAssocID="{645EB6DF-620D-425D-9900-2C355365D042}" presName="node" presStyleCnt="0"/>
      <dgm:spPr/>
    </dgm:pt>
    <dgm:pt modelId="{2057F23D-96F1-4BD1-81A5-98A49E1BD197}" type="pres">
      <dgm:prSet presAssocID="{645EB6DF-620D-425D-9900-2C355365D042}" presName="parentNode" presStyleLbl="node1" presStyleIdx="3" presStyleCnt="6" custLinFactNeighborX="-40931" custLinFactNeighborY="5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75C89-A5E1-4F41-B1C2-B181C2778A82}" type="pres">
      <dgm:prSet presAssocID="{645EB6DF-620D-425D-9900-2C355365D04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A332E8-5201-40C6-A030-25EBF139A17D}" type="pres">
      <dgm:prSet presAssocID="{149373BA-C42E-4726-81EB-C8B64DE53273}" presName="Name25" presStyleLbl="parChTrans1D1" presStyleIdx="3" presStyleCnt="5"/>
      <dgm:spPr/>
      <dgm:t>
        <a:bodyPr/>
        <a:lstStyle/>
        <a:p>
          <a:endParaRPr lang="en-US"/>
        </a:p>
      </dgm:t>
    </dgm:pt>
    <dgm:pt modelId="{954835A6-0089-4C36-8CAB-47FEC51CD7F1}" type="pres">
      <dgm:prSet presAssocID="{E494A2A0-A2C2-45E3-BFA2-29AEF2D9A11C}" presName="node" presStyleCnt="0"/>
      <dgm:spPr/>
    </dgm:pt>
    <dgm:pt modelId="{8ADDEBFA-764B-4787-97C5-31DF042DE985}" type="pres">
      <dgm:prSet presAssocID="{E494A2A0-A2C2-45E3-BFA2-29AEF2D9A11C}" presName="parentNode" presStyleLbl="node1" presStyleIdx="4" presStyleCnt="6" custLinFactNeighborX="-40931" custLinFactNeighborY="5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4ADDB-0672-4E60-9887-0C5F241B1B62}" type="pres">
      <dgm:prSet presAssocID="{E494A2A0-A2C2-45E3-BFA2-29AEF2D9A11C}" presName="childNode" presStyleLbl="revTx" presStyleIdx="0" presStyleCnt="0">
        <dgm:presLayoutVars>
          <dgm:bulletEnabled val="1"/>
        </dgm:presLayoutVars>
      </dgm:prSet>
      <dgm:spPr/>
    </dgm:pt>
    <dgm:pt modelId="{1FE463DD-E3C7-4218-9611-4F4ECDB5DAD1}" type="pres">
      <dgm:prSet presAssocID="{7686B984-FBA1-4C41-9526-2C87692BE8AA}" presName="Name25" presStyleLbl="parChTrans1D1" presStyleIdx="4" presStyleCnt="5"/>
      <dgm:spPr/>
      <dgm:t>
        <a:bodyPr/>
        <a:lstStyle/>
        <a:p>
          <a:endParaRPr lang="en-US"/>
        </a:p>
      </dgm:t>
    </dgm:pt>
    <dgm:pt modelId="{3BF16470-9AF1-4A59-AED4-DA57E9976A69}" type="pres">
      <dgm:prSet presAssocID="{6137CE4A-30A3-4768-BB36-1563AA7805E8}" presName="node" presStyleCnt="0"/>
      <dgm:spPr/>
    </dgm:pt>
    <dgm:pt modelId="{A3DC82E3-F0CA-48CF-B7F1-B13F6F08BD63}" type="pres">
      <dgm:prSet presAssocID="{6137CE4A-30A3-4768-BB36-1563AA7805E8}" presName="parentNode" presStyleLbl="node1" presStyleIdx="5" presStyleCnt="6" custLinFactNeighborX="-40931" custLinFactNeighborY="5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0C57B-594C-4FAF-B7FC-2876F51D328E}" type="pres">
      <dgm:prSet presAssocID="{6137CE4A-30A3-4768-BB36-1563AA7805E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D04786F-70A6-4C97-8823-330377D1266B}" srcId="{12030882-6939-410D-95E5-8F2AEED05B51}" destId="{9BB6CC77-042A-4E53-B857-2398FB750F89}" srcOrd="1" destOrd="0" parTransId="{A397C591-2B0B-434C-81F4-A1744272A21B}" sibTransId="{596BFDB6-78C3-41F3-8B65-F81EBEDD01F9}"/>
    <dgm:cxn modelId="{BB6F9C88-063B-4FD6-8918-594E7C7F3EBD}" srcId="{12030882-6939-410D-95E5-8F2AEED05B51}" destId="{6137CE4A-30A3-4768-BB36-1563AA7805E8}" srcOrd="4" destOrd="0" parTransId="{7686B984-FBA1-4C41-9526-2C87692BE8AA}" sibTransId="{5A37191E-D6F2-4097-98AF-2D463232A176}"/>
    <dgm:cxn modelId="{B7D34DAF-6BE5-4AD3-87A3-780FEF10359D}" type="presOf" srcId="{12030882-6939-410D-95E5-8F2AEED05B51}" destId="{07E7E7B2-CC35-46B3-980A-CD8B1FF86CF5}" srcOrd="0" destOrd="0" presId="urn:microsoft.com/office/officeart/2005/8/layout/radial2"/>
    <dgm:cxn modelId="{5D029CF2-9B93-48B4-8A46-3B82A2901ECF}" type="presOf" srcId="{6137CE4A-30A3-4768-BB36-1563AA7805E8}" destId="{A3DC82E3-F0CA-48CF-B7F1-B13F6F08BD63}" srcOrd="0" destOrd="0" presId="urn:microsoft.com/office/officeart/2005/8/layout/radial2"/>
    <dgm:cxn modelId="{11DE05C9-BBF5-4E89-B53A-C5F451F58E16}" type="presOf" srcId="{7686B984-FBA1-4C41-9526-2C87692BE8AA}" destId="{1FE463DD-E3C7-4218-9611-4F4ECDB5DAD1}" srcOrd="0" destOrd="0" presId="urn:microsoft.com/office/officeart/2005/8/layout/radial2"/>
    <dgm:cxn modelId="{262FB542-8C99-495A-BE7B-FBACD8D164BD}" type="presOf" srcId="{E494A2A0-A2C2-45E3-BFA2-29AEF2D9A11C}" destId="{8ADDEBFA-764B-4787-97C5-31DF042DE985}" srcOrd="0" destOrd="0" presId="urn:microsoft.com/office/officeart/2005/8/layout/radial2"/>
    <dgm:cxn modelId="{A284902E-0757-4235-A9E3-1571558FB4FF}" type="presOf" srcId="{9BB6CC77-042A-4E53-B857-2398FB750F89}" destId="{6C4E70CC-CF9B-486E-9458-9D076A4966B8}" srcOrd="0" destOrd="0" presId="urn:microsoft.com/office/officeart/2005/8/layout/radial2"/>
    <dgm:cxn modelId="{7571D7C3-5CB8-460E-8A4C-97B23DBA7EF5}" srcId="{12030882-6939-410D-95E5-8F2AEED05B51}" destId="{645EB6DF-620D-425D-9900-2C355365D042}" srcOrd="2" destOrd="0" parTransId="{BD358890-ABD2-451F-B2D5-B2A57C2119C7}" sibTransId="{15C86A65-9D38-4952-81DF-B87CDFFCA21E}"/>
    <dgm:cxn modelId="{6AAA67B8-B731-4D53-B098-BA20489D9AB3}" srcId="{12030882-6939-410D-95E5-8F2AEED05B51}" destId="{E494A2A0-A2C2-45E3-BFA2-29AEF2D9A11C}" srcOrd="3" destOrd="0" parTransId="{149373BA-C42E-4726-81EB-C8B64DE53273}" sibTransId="{05839306-C425-4A00-B262-855BCB14E567}"/>
    <dgm:cxn modelId="{4D8E080B-054C-493C-93AB-67185D1E714E}" type="presOf" srcId="{149373BA-C42E-4726-81EB-C8B64DE53273}" destId="{8BA332E8-5201-40C6-A030-25EBF139A17D}" srcOrd="0" destOrd="0" presId="urn:microsoft.com/office/officeart/2005/8/layout/radial2"/>
    <dgm:cxn modelId="{C376846E-7CAF-413D-98D2-D326E6A1D334}" srcId="{12030882-6939-410D-95E5-8F2AEED05B51}" destId="{096BB8F3-7E61-423E-AA6B-84FE60FC311B}" srcOrd="0" destOrd="0" parTransId="{4228D46C-A22D-4E99-9185-27CAC4171F3E}" sibTransId="{C74040D6-2041-4663-BEEB-B3E8156F3706}"/>
    <dgm:cxn modelId="{349E99C9-EE83-4104-817F-FB9856E6DCD7}" type="presOf" srcId="{A397C591-2B0B-434C-81F4-A1744272A21B}" destId="{1232507D-5B2D-4648-A4B0-318A5F9C645D}" srcOrd="0" destOrd="0" presId="urn:microsoft.com/office/officeart/2005/8/layout/radial2"/>
    <dgm:cxn modelId="{404B9C51-BE38-4308-B41C-A677C56FC2EC}" type="presOf" srcId="{4228D46C-A22D-4E99-9185-27CAC4171F3E}" destId="{ACFC4AAD-7F53-465F-A53D-25B80422D8B4}" srcOrd="0" destOrd="0" presId="urn:microsoft.com/office/officeart/2005/8/layout/radial2"/>
    <dgm:cxn modelId="{99371365-4245-49F5-8E89-10F62DC922B5}" type="presOf" srcId="{645EB6DF-620D-425D-9900-2C355365D042}" destId="{2057F23D-96F1-4BD1-81A5-98A49E1BD197}" srcOrd="0" destOrd="0" presId="urn:microsoft.com/office/officeart/2005/8/layout/radial2"/>
    <dgm:cxn modelId="{6102D27C-EF2B-4079-B2E4-E8A42143E5B2}" type="presOf" srcId="{BD358890-ABD2-451F-B2D5-B2A57C2119C7}" destId="{A5E47564-B9B2-41B5-A806-4539AD1F00EC}" srcOrd="0" destOrd="0" presId="urn:microsoft.com/office/officeart/2005/8/layout/radial2"/>
    <dgm:cxn modelId="{6CDA999C-5972-4DF7-AFED-769F42DAB46A}" type="presOf" srcId="{096BB8F3-7E61-423E-AA6B-84FE60FC311B}" destId="{99A009E6-F5CC-4E84-A275-F6C29CC94C2B}" srcOrd="0" destOrd="0" presId="urn:microsoft.com/office/officeart/2005/8/layout/radial2"/>
    <dgm:cxn modelId="{E1CB3081-4797-418C-A2CC-CE5B92C81B66}" type="presParOf" srcId="{07E7E7B2-CC35-46B3-980A-CD8B1FF86CF5}" destId="{06F94312-BA23-46C4-8692-55FCDD2E455E}" srcOrd="0" destOrd="0" presId="urn:microsoft.com/office/officeart/2005/8/layout/radial2"/>
    <dgm:cxn modelId="{2A4CD768-3994-4266-AE86-7C2CF1781046}" type="presParOf" srcId="{06F94312-BA23-46C4-8692-55FCDD2E455E}" destId="{93750F62-9959-4181-B38F-9A3E031D5267}" srcOrd="0" destOrd="0" presId="urn:microsoft.com/office/officeart/2005/8/layout/radial2"/>
    <dgm:cxn modelId="{ACAFC5F2-B500-41FC-A45D-68B72F7034A7}" type="presParOf" srcId="{93750F62-9959-4181-B38F-9A3E031D5267}" destId="{384ACDAE-5576-4C6C-A4D5-7FCD5B983325}" srcOrd="0" destOrd="0" presId="urn:microsoft.com/office/officeart/2005/8/layout/radial2"/>
    <dgm:cxn modelId="{D38594B8-D2E5-4806-AFBD-CB55E2C900D1}" type="presParOf" srcId="{93750F62-9959-4181-B38F-9A3E031D5267}" destId="{55C18C3B-56ED-4AAF-AF18-DDD523067D05}" srcOrd="1" destOrd="0" presId="urn:microsoft.com/office/officeart/2005/8/layout/radial2"/>
    <dgm:cxn modelId="{BEE60DF1-DF4E-47B9-9F99-012104DBDE48}" type="presParOf" srcId="{06F94312-BA23-46C4-8692-55FCDD2E455E}" destId="{ACFC4AAD-7F53-465F-A53D-25B80422D8B4}" srcOrd="1" destOrd="0" presId="urn:microsoft.com/office/officeart/2005/8/layout/radial2"/>
    <dgm:cxn modelId="{A6A90B77-2711-46DA-9762-0C6206873F38}" type="presParOf" srcId="{06F94312-BA23-46C4-8692-55FCDD2E455E}" destId="{10E1580F-980F-41E4-835E-E8C9316CED83}" srcOrd="2" destOrd="0" presId="urn:microsoft.com/office/officeart/2005/8/layout/radial2"/>
    <dgm:cxn modelId="{10731578-44FB-43BF-9744-C731BFBAFE8C}" type="presParOf" srcId="{10E1580F-980F-41E4-835E-E8C9316CED83}" destId="{99A009E6-F5CC-4E84-A275-F6C29CC94C2B}" srcOrd="0" destOrd="0" presId="urn:microsoft.com/office/officeart/2005/8/layout/radial2"/>
    <dgm:cxn modelId="{ACE67CDF-BF48-490B-83D1-97F31EE7683E}" type="presParOf" srcId="{10E1580F-980F-41E4-835E-E8C9316CED83}" destId="{0902412F-2EC2-456C-BD0E-7B6F22F75F2D}" srcOrd="1" destOrd="0" presId="urn:microsoft.com/office/officeart/2005/8/layout/radial2"/>
    <dgm:cxn modelId="{12E45062-C30B-46FE-AD10-728398ED13A4}" type="presParOf" srcId="{06F94312-BA23-46C4-8692-55FCDD2E455E}" destId="{1232507D-5B2D-4648-A4B0-318A5F9C645D}" srcOrd="3" destOrd="0" presId="urn:microsoft.com/office/officeart/2005/8/layout/radial2"/>
    <dgm:cxn modelId="{9FEABA14-9CA5-4C1F-B4DE-436560B8F95C}" type="presParOf" srcId="{06F94312-BA23-46C4-8692-55FCDD2E455E}" destId="{95BFC6EF-89BB-40F1-AE39-EE4D41850AD5}" srcOrd="4" destOrd="0" presId="urn:microsoft.com/office/officeart/2005/8/layout/radial2"/>
    <dgm:cxn modelId="{646B9E6C-8D19-4DBB-8DF0-B1D6BDCBEC8D}" type="presParOf" srcId="{95BFC6EF-89BB-40F1-AE39-EE4D41850AD5}" destId="{6C4E70CC-CF9B-486E-9458-9D076A4966B8}" srcOrd="0" destOrd="0" presId="urn:microsoft.com/office/officeart/2005/8/layout/radial2"/>
    <dgm:cxn modelId="{F8421162-0083-448C-ACE0-B66A10EDDA19}" type="presParOf" srcId="{95BFC6EF-89BB-40F1-AE39-EE4D41850AD5}" destId="{BD1CFBC1-AE99-4D9B-934A-94121ACB08A3}" srcOrd="1" destOrd="0" presId="urn:microsoft.com/office/officeart/2005/8/layout/radial2"/>
    <dgm:cxn modelId="{C9502735-F4AE-4B24-B390-5E92FD2F3F89}" type="presParOf" srcId="{06F94312-BA23-46C4-8692-55FCDD2E455E}" destId="{A5E47564-B9B2-41B5-A806-4539AD1F00EC}" srcOrd="5" destOrd="0" presId="urn:microsoft.com/office/officeart/2005/8/layout/radial2"/>
    <dgm:cxn modelId="{EA61B0BC-8D07-4D6B-B66D-08D165891410}" type="presParOf" srcId="{06F94312-BA23-46C4-8692-55FCDD2E455E}" destId="{0D8DE026-8075-416A-8A0F-CE908694B366}" srcOrd="6" destOrd="0" presId="urn:microsoft.com/office/officeart/2005/8/layout/radial2"/>
    <dgm:cxn modelId="{11395A79-41CB-4A7F-8B47-CD16459A2BF3}" type="presParOf" srcId="{0D8DE026-8075-416A-8A0F-CE908694B366}" destId="{2057F23D-96F1-4BD1-81A5-98A49E1BD197}" srcOrd="0" destOrd="0" presId="urn:microsoft.com/office/officeart/2005/8/layout/radial2"/>
    <dgm:cxn modelId="{1A5B659F-141D-470A-BA94-B609092B379E}" type="presParOf" srcId="{0D8DE026-8075-416A-8A0F-CE908694B366}" destId="{98875C89-A5E1-4F41-B1C2-B181C2778A82}" srcOrd="1" destOrd="0" presId="urn:microsoft.com/office/officeart/2005/8/layout/radial2"/>
    <dgm:cxn modelId="{1E68A4C3-555F-413B-A875-D4E5630B9A62}" type="presParOf" srcId="{06F94312-BA23-46C4-8692-55FCDD2E455E}" destId="{8BA332E8-5201-40C6-A030-25EBF139A17D}" srcOrd="7" destOrd="0" presId="urn:microsoft.com/office/officeart/2005/8/layout/radial2"/>
    <dgm:cxn modelId="{B9A5F53F-2FDC-4FAD-8694-AF15143F7951}" type="presParOf" srcId="{06F94312-BA23-46C4-8692-55FCDD2E455E}" destId="{954835A6-0089-4C36-8CAB-47FEC51CD7F1}" srcOrd="8" destOrd="0" presId="urn:microsoft.com/office/officeart/2005/8/layout/radial2"/>
    <dgm:cxn modelId="{606EE225-CE92-49D6-AC8B-681934092125}" type="presParOf" srcId="{954835A6-0089-4C36-8CAB-47FEC51CD7F1}" destId="{8ADDEBFA-764B-4787-97C5-31DF042DE985}" srcOrd="0" destOrd="0" presId="urn:microsoft.com/office/officeart/2005/8/layout/radial2"/>
    <dgm:cxn modelId="{CA1C187B-8EF2-490B-AA85-4C76213FE5AA}" type="presParOf" srcId="{954835A6-0089-4C36-8CAB-47FEC51CD7F1}" destId="{FE64ADDB-0672-4E60-9887-0C5F241B1B62}" srcOrd="1" destOrd="0" presId="urn:microsoft.com/office/officeart/2005/8/layout/radial2"/>
    <dgm:cxn modelId="{C9585241-1F18-4AAF-8EA6-FB91304CAA1A}" type="presParOf" srcId="{06F94312-BA23-46C4-8692-55FCDD2E455E}" destId="{1FE463DD-E3C7-4218-9611-4F4ECDB5DAD1}" srcOrd="9" destOrd="0" presId="urn:microsoft.com/office/officeart/2005/8/layout/radial2"/>
    <dgm:cxn modelId="{957F4E92-E8BD-4DA3-8CD5-412EAB332049}" type="presParOf" srcId="{06F94312-BA23-46C4-8692-55FCDD2E455E}" destId="{3BF16470-9AF1-4A59-AED4-DA57E9976A69}" srcOrd="10" destOrd="0" presId="urn:microsoft.com/office/officeart/2005/8/layout/radial2"/>
    <dgm:cxn modelId="{B6A154FD-369E-4CE3-9CFE-3E89C8B9FFF2}" type="presParOf" srcId="{3BF16470-9AF1-4A59-AED4-DA57E9976A69}" destId="{A3DC82E3-F0CA-48CF-B7F1-B13F6F08BD63}" srcOrd="0" destOrd="0" presId="urn:microsoft.com/office/officeart/2005/8/layout/radial2"/>
    <dgm:cxn modelId="{90750F15-E419-44D5-8006-B3576440CD6E}" type="presParOf" srcId="{3BF16470-9AF1-4A59-AED4-DA57E9976A69}" destId="{5440C57B-594C-4FAF-B7FC-2876F51D328E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2E8B78-10D8-4CF1-B523-AE8AA51779CD}" type="doc">
      <dgm:prSet loTypeId="urn:microsoft.com/office/officeart/2005/8/layout/bList2" loCatId="list" qsTypeId="urn:microsoft.com/office/officeart/2005/8/quickstyle/3d4" qsCatId="3D" csTypeId="urn:microsoft.com/office/officeart/2005/8/colors/accent1_3" csCatId="accent1" phldr="1"/>
      <dgm:spPr/>
    </dgm:pt>
    <dgm:pt modelId="{EED3103F-5AAF-4249-B485-F1EEE0FD4AA4}">
      <dgm:prSet phldrT="[טקסט]"/>
      <dgm:spPr/>
      <dgm:t>
        <a:bodyPr/>
        <a:lstStyle/>
        <a:p>
          <a:pPr rtl="1"/>
          <a:r>
            <a:rPr lang="en-US" dirty="0" smtClean="0">
              <a:solidFill>
                <a:srgbClr val="002060"/>
              </a:solidFill>
            </a:rPr>
            <a:t>DB</a:t>
          </a:r>
          <a:endParaRPr lang="he-IL" dirty="0">
            <a:solidFill>
              <a:srgbClr val="002060"/>
            </a:solidFill>
          </a:endParaRPr>
        </a:p>
      </dgm:t>
    </dgm:pt>
    <dgm:pt modelId="{EE27E8C0-6B19-436E-88B7-BE694EE6F217}" type="parTrans" cxnId="{205603AB-4F4D-4CF8-91E0-E29D5E81E3F3}">
      <dgm:prSet/>
      <dgm:spPr/>
      <dgm:t>
        <a:bodyPr/>
        <a:lstStyle/>
        <a:p>
          <a:pPr rtl="1"/>
          <a:endParaRPr lang="he-IL"/>
        </a:p>
      </dgm:t>
    </dgm:pt>
    <dgm:pt modelId="{DA22FE8D-2173-4060-8DD5-9126351687CA}" type="sibTrans" cxnId="{205603AB-4F4D-4CF8-91E0-E29D5E81E3F3}">
      <dgm:prSet/>
      <dgm:spPr/>
      <dgm:t>
        <a:bodyPr/>
        <a:lstStyle/>
        <a:p>
          <a:pPr rtl="1"/>
          <a:endParaRPr lang="he-IL"/>
        </a:p>
      </dgm:t>
    </dgm:pt>
    <dgm:pt modelId="{0D55AE9C-6388-48AE-A8FB-69727D5504F9}">
      <dgm:prSet phldrT="[טקסט]"/>
      <dgm:spPr/>
      <dgm:t>
        <a:bodyPr/>
        <a:lstStyle/>
        <a:p>
          <a:pPr algn="r" rtl="1"/>
          <a:r>
            <a:rPr lang="he-IL" dirty="0" smtClean="0">
              <a:solidFill>
                <a:srgbClr val="002060"/>
              </a:solidFill>
            </a:rPr>
            <a:t>רשימה של טופס</a:t>
          </a:r>
          <a:endParaRPr lang="he-IL" dirty="0">
            <a:solidFill>
              <a:srgbClr val="002060"/>
            </a:solidFill>
          </a:endParaRPr>
        </a:p>
      </dgm:t>
    </dgm:pt>
    <dgm:pt modelId="{C9596C71-3E4D-41FF-8690-EAA13E32318F}" type="parTrans" cxnId="{26568F13-B237-475A-B9B1-79C27E05DB48}">
      <dgm:prSet/>
      <dgm:spPr/>
      <dgm:t>
        <a:bodyPr/>
        <a:lstStyle/>
        <a:p>
          <a:pPr rtl="1"/>
          <a:endParaRPr lang="he-IL"/>
        </a:p>
      </dgm:t>
    </dgm:pt>
    <dgm:pt modelId="{28C4AC76-C09B-4759-B0A2-503DA31D67D7}" type="sibTrans" cxnId="{26568F13-B237-475A-B9B1-79C27E05DB48}">
      <dgm:prSet/>
      <dgm:spPr/>
      <dgm:t>
        <a:bodyPr/>
        <a:lstStyle/>
        <a:p>
          <a:pPr rtl="1"/>
          <a:endParaRPr lang="he-IL"/>
        </a:p>
      </dgm:t>
    </dgm:pt>
    <dgm:pt modelId="{6122D870-7AF9-49FF-9545-2A5E2E824196}">
      <dgm:prSet phldrT="[טקסט]"/>
      <dgm:spPr/>
      <dgm:t>
        <a:bodyPr/>
        <a:lstStyle/>
        <a:p>
          <a:pPr algn="r" rtl="1"/>
          <a:r>
            <a:rPr lang="he-IL" dirty="0" smtClean="0">
              <a:solidFill>
                <a:srgbClr val="002060"/>
              </a:solidFill>
            </a:rPr>
            <a:t>טופס ספר אורחים</a:t>
          </a:r>
          <a:endParaRPr lang="he-IL" dirty="0">
            <a:solidFill>
              <a:srgbClr val="002060"/>
            </a:solidFill>
          </a:endParaRPr>
        </a:p>
      </dgm:t>
    </dgm:pt>
    <dgm:pt modelId="{9061A48C-F8B5-496B-9FD2-1C2C108B9E7C}" type="parTrans" cxnId="{8E1577A8-609B-4B3A-9F08-1C0262ACFD03}">
      <dgm:prSet/>
      <dgm:spPr/>
      <dgm:t>
        <a:bodyPr/>
        <a:lstStyle/>
        <a:p>
          <a:pPr rtl="1"/>
          <a:endParaRPr lang="he-IL"/>
        </a:p>
      </dgm:t>
    </dgm:pt>
    <dgm:pt modelId="{CE50B73B-001B-49C9-BA96-8425FFF51FCC}" type="sibTrans" cxnId="{8E1577A8-609B-4B3A-9F08-1C0262ACFD03}">
      <dgm:prSet/>
      <dgm:spPr/>
      <dgm:t>
        <a:bodyPr/>
        <a:lstStyle/>
        <a:p>
          <a:pPr rtl="1"/>
          <a:endParaRPr lang="he-IL"/>
        </a:p>
      </dgm:t>
    </dgm:pt>
    <dgm:pt modelId="{7B83F8B3-64F7-4C24-ADCF-CC1204BFD01B}">
      <dgm:prSet phldrT="[טקסט]"/>
      <dgm:spPr/>
      <dgm:t>
        <a:bodyPr/>
        <a:lstStyle/>
        <a:p>
          <a:pPr algn="r" rtl="1"/>
          <a:r>
            <a:rPr lang="he-IL" dirty="0" smtClean="0">
              <a:solidFill>
                <a:srgbClr val="002060"/>
              </a:solidFill>
            </a:rPr>
            <a:t>אתר המשטרה</a:t>
          </a:r>
          <a:endParaRPr lang="he-IL" dirty="0">
            <a:solidFill>
              <a:srgbClr val="002060"/>
            </a:solidFill>
          </a:endParaRPr>
        </a:p>
      </dgm:t>
    </dgm:pt>
    <dgm:pt modelId="{5E33A6CE-F807-490C-B7DE-517DCD2C6F88}" type="parTrans" cxnId="{C9C16CD1-7733-4348-9D51-47330B693F72}">
      <dgm:prSet/>
      <dgm:spPr/>
      <dgm:t>
        <a:bodyPr/>
        <a:lstStyle/>
        <a:p>
          <a:pPr rtl="1"/>
          <a:endParaRPr lang="he-IL"/>
        </a:p>
      </dgm:t>
    </dgm:pt>
    <dgm:pt modelId="{916383ED-9814-42CC-A4DE-C9D23012D5C0}" type="sibTrans" cxnId="{C9C16CD1-7733-4348-9D51-47330B693F72}">
      <dgm:prSet/>
      <dgm:spPr/>
      <dgm:t>
        <a:bodyPr/>
        <a:lstStyle/>
        <a:p>
          <a:pPr rtl="1"/>
          <a:endParaRPr lang="he-IL"/>
        </a:p>
      </dgm:t>
    </dgm:pt>
    <dgm:pt modelId="{D3C540A2-4223-4736-8F1A-8BC897044497}" type="pres">
      <dgm:prSet presAssocID="{422E8B78-10D8-4CF1-B523-AE8AA51779CD}" presName="diagram" presStyleCnt="0">
        <dgm:presLayoutVars>
          <dgm:dir/>
          <dgm:animLvl val="lvl"/>
          <dgm:resizeHandles val="exact"/>
        </dgm:presLayoutVars>
      </dgm:prSet>
      <dgm:spPr/>
    </dgm:pt>
    <dgm:pt modelId="{2162E198-8B31-4E25-9182-57819E8B27B1}" type="pres">
      <dgm:prSet presAssocID="{EED3103F-5AAF-4249-B485-F1EEE0FD4AA4}" presName="compNode" presStyleCnt="0"/>
      <dgm:spPr/>
    </dgm:pt>
    <dgm:pt modelId="{513B42F8-5966-4723-BD2B-87321675C8D6}" type="pres">
      <dgm:prSet presAssocID="{EED3103F-5AAF-4249-B485-F1EEE0FD4AA4}" presName="childRect" presStyleLbl="bgAcc1" presStyleIdx="0" presStyleCnt="4">
        <dgm:presLayoutVars>
          <dgm:bulletEnabled val="1"/>
        </dgm:presLayoutVars>
      </dgm:prSet>
      <dgm:spPr/>
    </dgm:pt>
    <dgm:pt modelId="{9D61264F-A775-4F7B-842D-8534B0E96820}" type="pres">
      <dgm:prSet presAssocID="{EED3103F-5AAF-4249-B485-F1EEE0FD4A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D99D50B-0400-4562-A3D2-1D59831D9EEB}" type="pres">
      <dgm:prSet presAssocID="{EED3103F-5AAF-4249-B485-F1EEE0FD4AA4}" presName="parentRect" presStyleLbl="alignNode1" presStyleIdx="0" presStyleCnt="4"/>
      <dgm:spPr/>
      <dgm:t>
        <a:bodyPr/>
        <a:lstStyle/>
        <a:p>
          <a:pPr rtl="1"/>
          <a:endParaRPr lang="he-IL"/>
        </a:p>
      </dgm:t>
    </dgm:pt>
    <dgm:pt modelId="{23E42149-32B3-4BE0-B87E-DC3AA67507D7}" type="pres">
      <dgm:prSet presAssocID="{EED3103F-5AAF-4249-B485-F1EEE0FD4AA4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9C7E69B7-7333-4EB5-ADE4-4E59BC7AF4B3}" type="pres">
      <dgm:prSet presAssocID="{DA22FE8D-2173-4060-8DD5-9126351687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95EE5277-0FFB-4699-ADCD-9C8DC67D7920}" type="pres">
      <dgm:prSet presAssocID="{0D55AE9C-6388-48AE-A8FB-69727D5504F9}" presName="compNode" presStyleCnt="0"/>
      <dgm:spPr/>
    </dgm:pt>
    <dgm:pt modelId="{8DBC2F82-6AC5-47CB-8485-8B7B6E70DDF6}" type="pres">
      <dgm:prSet presAssocID="{0D55AE9C-6388-48AE-A8FB-69727D5504F9}" presName="childRect" presStyleLbl="bgAcc1" presStyleIdx="1" presStyleCnt="4">
        <dgm:presLayoutVars>
          <dgm:bulletEnabled val="1"/>
        </dgm:presLayoutVars>
      </dgm:prSet>
      <dgm:spPr/>
    </dgm:pt>
    <dgm:pt modelId="{BB471FC8-0D77-4FBB-9273-C07CD5FBD256}" type="pres">
      <dgm:prSet presAssocID="{0D55AE9C-6388-48AE-A8FB-69727D5504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F873050-9122-4899-AFD0-2A122CAC4AD8}" type="pres">
      <dgm:prSet presAssocID="{0D55AE9C-6388-48AE-A8FB-69727D5504F9}" presName="parentRect" presStyleLbl="alignNode1" presStyleIdx="1" presStyleCnt="4"/>
      <dgm:spPr/>
      <dgm:t>
        <a:bodyPr/>
        <a:lstStyle/>
        <a:p>
          <a:pPr rtl="1"/>
          <a:endParaRPr lang="he-IL"/>
        </a:p>
      </dgm:t>
    </dgm:pt>
    <dgm:pt modelId="{7A531AA5-18E3-4A61-BD00-21A73A0EDD2F}" type="pres">
      <dgm:prSet presAssocID="{0D55AE9C-6388-48AE-A8FB-69727D5504F9}" presName="adorn" presStyleLbl="fgAccFollow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8DA6A4-9C8F-467F-9FB3-D7296A1D488D}" type="pres">
      <dgm:prSet presAssocID="{28C4AC76-C09B-4759-B0A2-503DA31D67D7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1D86F2FE-22DE-46C8-9765-BBC6AAC9BD64}" type="pres">
      <dgm:prSet presAssocID="{6122D870-7AF9-49FF-9545-2A5E2E824196}" presName="compNode" presStyleCnt="0"/>
      <dgm:spPr/>
    </dgm:pt>
    <dgm:pt modelId="{0B8371DB-3D3F-4B3A-B55E-9EBBD62E62F1}" type="pres">
      <dgm:prSet presAssocID="{6122D870-7AF9-49FF-9545-2A5E2E824196}" presName="childRect" presStyleLbl="bgAcc1" presStyleIdx="2" presStyleCnt="4">
        <dgm:presLayoutVars>
          <dgm:bulletEnabled val="1"/>
        </dgm:presLayoutVars>
      </dgm:prSet>
      <dgm:spPr/>
    </dgm:pt>
    <dgm:pt modelId="{ED54877F-DA0A-4734-8D96-9E7B77BF7AC1}" type="pres">
      <dgm:prSet presAssocID="{6122D870-7AF9-49FF-9545-2A5E2E8241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9F61DD8-BDF2-4433-9B0E-851A76CF48AE}" type="pres">
      <dgm:prSet presAssocID="{6122D870-7AF9-49FF-9545-2A5E2E824196}" presName="parentRect" presStyleLbl="alignNode1" presStyleIdx="2" presStyleCnt="4"/>
      <dgm:spPr/>
      <dgm:t>
        <a:bodyPr/>
        <a:lstStyle/>
        <a:p>
          <a:pPr rtl="1"/>
          <a:endParaRPr lang="he-IL"/>
        </a:p>
      </dgm:t>
    </dgm:pt>
    <dgm:pt modelId="{5045B2F9-7CAC-44F2-BC97-A8922CD9CAF4}" type="pres">
      <dgm:prSet presAssocID="{6122D870-7AF9-49FF-9545-2A5E2E824196}" presName="adorn" presStyleLbl="fgAccFollow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C8822CC-E7E8-4F89-9CBD-1D782234A8B0}" type="pres">
      <dgm:prSet presAssocID="{CE50B73B-001B-49C9-BA96-8425FFF51FCC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D807B7CB-1B4D-420B-8771-2DA634262879}" type="pres">
      <dgm:prSet presAssocID="{7B83F8B3-64F7-4C24-ADCF-CC1204BFD01B}" presName="compNode" presStyleCnt="0"/>
      <dgm:spPr/>
    </dgm:pt>
    <dgm:pt modelId="{661A9159-46FC-4AAD-94FC-3ED58B786118}" type="pres">
      <dgm:prSet presAssocID="{7B83F8B3-64F7-4C24-ADCF-CC1204BFD01B}" presName="childRect" presStyleLbl="bgAcc1" presStyleIdx="3" presStyleCnt="4">
        <dgm:presLayoutVars>
          <dgm:bulletEnabled val="1"/>
        </dgm:presLayoutVars>
      </dgm:prSet>
      <dgm:spPr/>
    </dgm:pt>
    <dgm:pt modelId="{7DC96766-2A85-4F10-937F-F58F22C3FADD}" type="pres">
      <dgm:prSet presAssocID="{7B83F8B3-64F7-4C24-ADCF-CC1204BFD01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FE91935-1055-4485-B263-32CFD01E9273}" type="pres">
      <dgm:prSet presAssocID="{7B83F8B3-64F7-4C24-ADCF-CC1204BFD01B}" presName="parentRect" presStyleLbl="alignNode1" presStyleIdx="3" presStyleCnt="4"/>
      <dgm:spPr/>
      <dgm:t>
        <a:bodyPr/>
        <a:lstStyle/>
        <a:p>
          <a:pPr rtl="1"/>
          <a:endParaRPr lang="he-IL"/>
        </a:p>
      </dgm:t>
    </dgm:pt>
    <dgm:pt modelId="{A95B06BA-D471-4BA8-8621-2A27F7C3D8E1}" type="pres">
      <dgm:prSet presAssocID="{7B83F8B3-64F7-4C24-ADCF-CC1204BFD01B}" presName="adorn" presStyleLbl="fgAccFollow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</dgm:ptLst>
  <dgm:cxnLst>
    <dgm:cxn modelId="{C998B35B-36F7-43B3-902E-CCAF23769909}" type="presOf" srcId="{7B83F8B3-64F7-4C24-ADCF-CC1204BFD01B}" destId="{7DC96766-2A85-4F10-937F-F58F22C3FADD}" srcOrd="0" destOrd="0" presId="urn:microsoft.com/office/officeart/2005/8/layout/bList2"/>
    <dgm:cxn modelId="{205603AB-4F4D-4CF8-91E0-E29D5E81E3F3}" srcId="{422E8B78-10D8-4CF1-B523-AE8AA51779CD}" destId="{EED3103F-5AAF-4249-B485-F1EEE0FD4AA4}" srcOrd="0" destOrd="0" parTransId="{EE27E8C0-6B19-436E-88B7-BE694EE6F217}" sibTransId="{DA22FE8D-2173-4060-8DD5-9126351687CA}"/>
    <dgm:cxn modelId="{EE1E495F-B9B0-47D1-B7A3-C0C1C7E12D52}" type="presOf" srcId="{DA22FE8D-2173-4060-8DD5-9126351687CA}" destId="{9C7E69B7-7333-4EB5-ADE4-4E59BC7AF4B3}" srcOrd="0" destOrd="0" presId="urn:microsoft.com/office/officeart/2005/8/layout/bList2"/>
    <dgm:cxn modelId="{8E392361-670D-40F0-929C-E8949765CB5A}" type="presOf" srcId="{EED3103F-5AAF-4249-B485-F1EEE0FD4AA4}" destId="{9D61264F-A775-4F7B-842D-8534B0E96820}" srcOrd="0" destOrd="0" presId="urn:microsoft.com/office/officeart/2005/8/layout/bList2"/>
    <dgm:cxn modelId="{67389AA6-96AF-4584-99DA-76962291BC75}" type="presOf" srcId="{0D55AE9C-6388-48AE-A8FB-69727D5504F9}" destId="{BB471FC8-0D77-4FBB-9273-C07CD5FBD256}" srcOrd="0" destOrd="0" presId="urn:microsoft.com/office/officeart/2005/8/layout/bList2"/>
    <dgm:cxn modelId="{EB115BA9-AC46-42BC-855C-A8DDD0E3D0A3}" type="presOf" srcId="{422E8B78-10D8-4CF1-B523-AE8AA51779CD}" destId="{D3C540A2-4223-4736-8F1A-8BC897044497}" srcOrd="0" destOrd="0" presId="urn:microsoft.com/office/officeart/2005/8/layout/bList2"/>
    <dgm:cxn modelId="{0542BDBA-8966-4C75-945C-F77DA35B976C}" type="presOf" srcId="{6122D870-7AF9-49FF-9545-2A5E2E824196}" destId="{ED54877F-DA0A-4734-8D96-9E7B77BF7AC1}" srcOrd="0" destOrd="0" presId="urn:microsoft.com/office/officeart/2005/8/layout/bList2"/>
    <dgm:cxn modelId="{C9C16CD1-7733-4348-9D51-47330B693F72}" srcId="{422E8B78-10D8-4CF1-B523-AE8AA51779CD}" destId="{7B83F8B3-64F7-4C24-ADCF-CC1204BFD01B}" srcOrd="3" destOrd="0" parTransId="{5E33A6CE-F807-490C-B7DE-517DCD2C6F88}" sibTransId="{916383ED-9814-42CC-A4DE-C9D23012D5C0}"/>
    <dgm:cxn modelId="{96AF6142-AD01-437D-B53F-431A24E48EBF}" type="presOf" srcId="{EED3103F-5AAF-4249-B485-F1EEE0FD4AA4}" destId="{FD99D50B-0400-4562-A3D2-1D59831D9EEB}" srcOrd="1" destOrd="0" presId="urn:microsoft.com/office/officeart/2005/8/layout/bList2"/>
    <dgm:cxn modelId="{8E1577A8-609B-4B3A-9F08-1C0262ACFD03}" srcId="{422E8B78-10D8-4CF1-B523-AE8AA51779CD}" destId="{6122D870-7AF9-49FF-9545-2A5E2E824196}" srcOrd="2" destOrd="0" parTransId="{9061A48C-F8B5-496B-9FD2-1C2C108B9E7C}" sibTransId="{CE50B73B-001B-49C9-BA96-8425FFF51FCC}"/>
    <dgm:cxn modelId="{45EECD89-E16F-4F70-99F4-FF9EE1CBC292}" type="presOf" srcId="{28C4AC76-C09B-4759-B0A2-503DA31D67D7}" destId="{1D8DA6A4-9C8F-467F-9FB3-D7296A1D488D}" srcOrd="0" destOrd="0" presId="urn:microsoft.com/office/officeart/2005/8/layout/bList2"/>
    <dgm:cxn modelId="{A15B52F8-9226-4155-BF4A-CB204A5CB95B}" type="presOf" srcId="{CE50B73B-001B-49C9-BA96-8425FFF51FCC}" destId="{DC8822CC-E7E8-4F89-9CBD-1D782234A8B0}" srcOrd="0" destOrd="0" presId="urn:microsoft.com/office/officeart/2005/8/layout/bList2"/>
    <dgm:cxn modelId="{26568F13-B237-475A-B9B1-79C27E05DB48}" srcId="{422E8B78-10D8-4CF1-B523-AE8AA51779CD}" destId="{0D55AE9C-6388-48AE-A8FB-69727D5504F9}" srcOrd="1" destOrd="0" parTransId="{C9596C71-3E4D-41FF-8690-EAA13E32318F}" sibTransId="{28C4AC76-C09B-4759-B0A2-503DA31D67D7}"/>
    <dgm:cxn modelId="{C3F15603-0587-4830-8A1B-88581B9934DC}" type="presOf" srcId="{0D55AE9C-6388-48AE-A8FB-69727D5504F9}" destId="{0F873050-9122-4899-AFD0-2A122CAC4AD8}" srcOrd="1" destOrd="0" presId="urn:microsoft.com/office/officeart/2005/8/layout/bList2"/>
    <dgm:cxn modelId="{FEB79DFF-52A0-4D53-BE97-919B796DA890}" type="presOf" srcId="{6122D870-7AF9-49FF-9545-2A5E2E824196}" destId="{69F61DD8-BDF2-4433-9B0E-851A76CF48AE}" srcOrd="1" destOrd="0" presId="urn:microsoft.com/office/officeart/2005/8/layout/bList2"/>
    <dgm:cxn modelId="{1956F35A-242C-45AC-B1FC-09CEEC22BE15}" type="presOf" srcId="{7B83F8B3-64F7-4C24-ADCF-CC1204BFD01B}" destId="{4FE91935-1055-4485-B263-32CFD01E9273}" srcOrd="1" destOrd="0" presId="urn:microsoft.com/office/officeart/2005/8/layout/bList2"/>
    <dgm:cxn modelId="{A4149717-BE3E-4A3C-9FA1-7D4C9AF539EF}" type="presParOf" srcId="{D3C540A2-4223-4736-8F1A-8BC897044497}" destId="{2162E198-8B31-4E25-9182-57819E8B27B1}" srcOrd="0" destOrd="0" presId="urn:microsoft.com/office/officeart/2005/8/layout/bList2"/>
    <dgm:cxn modelId="{0E8B0E85-BF06-491D-A9DB-55EF1E0C6A1F}" type="presParOf" srcId="{2162E198-8B31-4E25-9182-57819E8B27B1}" destId="{513B42F8-5966-4723-BD2B-87321675C8D6}" srcOrd="0" destOrd="0" presId="urn:microsoft.com/office/officeart/2005/8/layout/bList2"/>
    <dgm:cxn modelId="{E671087F-71D9-4E72-ACDE-92770A77755D}" type="presParOf" srcId="{2162E198-8B31-4E25-9182-57819E8B27B1}" destId="{9D61264F-A775-4F7B-842D-8534B0E96820}" srcOrd="1" destOrd="0" presId="urn:microsoft.com/office/officeart/2005/8/layout/bList2"/>
    <dgm:cxn modelId="{4E277387-2828-4BE7-A840-FD745DD82AC4}" type="presParOf" srcId="{2162E198-8B31-4E25-9182-57819E8B27B1}" destId="{FD99D50B-0400-4562-A3D2-1D59831D9EEB}" srcOrd="2" destOrd="0" presId="urn:microsoft.com/office/officeart/2005/8/layout/bList2"/>
    <dgm:cxn modelId="{65BC2A66-318D-40C8-95CF-5716CD049B97}" type="presParOf" srcId="{2162E198-8B31-4E25-9182-57819E8B27B1}" destId="{23E42149-32B3-4BE0-B87E-DC3AA67507D7}" srcOrd="3" destOrd="0" presId="urn:microsoft.com/office/officeart/2005/8/layout/bList2"/>
    <dgm:cxn modelId="{F5FCD547-15F6-4F57-B0E4-19A0D84EAE8B}" type="presParOf" srcId="{D3C540A2-4223-4736-8F1A-8BC897044497}" destId="{9C7E69B7-7333-4EB5-ADE4-4E59BC7AF4B3}" srcOrd="1" destOrd="0" presId="urn:microsoft.com/office/officeart/2005/8/layout/bList2"/>
    <dgm:cxn modelId="{9BF6782E-AE74-4AAE-B888-E87F4A3C2713}" type="presParOf" srcId="{D3C540A2-4223-4736-8F1A-8BC897044497}" destId="{95EE5277-0FFB-4699-ADCD-9C8DC67D7920}" srcOrd="2" destOrd="0" presId="urn:microsoft.com/office/officeart/2005/8/layout/bList2"/>
    <dgm:cxn modelId="{20F95DE4-EBA2-4B0A-80E7-6748F248258F}" type="presParOf" srcId="{95EE5277-0FFB-4699-ADCD-9C8DC67D7920}" destId="{8DBC2F82-6AC5-47CB-8485-8B7B6E70DDF6}" srcOrd="0" destOrd="0" presId="urn:microsoft.com/office/officeart/2005/8/layout/bList2"/>
    <dgm:cxn modelId="{AAEA0352-8B7D-4403-B26C-3864D11CE01E}" type="presParOf" srcId="{95EE5277-0FFB-4699-ADCD-9C8DC67D7920}" destId="{BB471FC8-0D77-4FBB-9273-C07CD5FBD256}" srcOrd="1" destOrd="0" presId="urn:microsoft.com/office/officeart/2005/8/layout/bList2"/>
    <dgm:cxn modelId="{64FA0D7A-6D41-4A99-8F23-23DDE45ABB9D}" type="presParOf" srcId="{95EE5277-0FFB-4699-ADCD-9C8DC67D7920}" destId="{0F873050-9122-4899-AFD0-2A122CAC4AD8}" srcOrd="2" destOrd="0" presId="urn:microsoft.com/office/officeart/2005/8/layout/bList2"/>
    <dgm:cxn modelId="{DA6576FA-CBB8-48AA-9E09-CF4D5C4B8027}" type="presParOf" srcId="{95EE5277-0FFB-4699-ADCD-9C8DC67D7920}" destId="{7A531AA5-18E3-4A61-BD00-21A73A0EDD2F}" srcOrd="3" destOrd="0" presId="urn:microsoft.com/office/officeart/2005/8/layout/bList2"/>
    <dgm:cxn modelId="{438F5DA7-3E28-433E-AC0A-9DD8B2949A18}" type="presParOf" srcId="{D3C540A2-4223-4736-8F1A-8BC897044497}" destId="{1D8DA6A4-9C8F-467F-9FB3-D7296A1D488D}" srcOrd="3" destOrd="0" presId="urn:microsoft.com/office/officeart/2005/8/layout/bList2"/>
    <dgm:cxn modelId="{24F4AEB7-9497-4107-99ED-FBD1921A5D13}" type="presParOf" srcId="{D3C540A2-4223-4736-8F1A-8BC897044497}" destId="{1D86F2FE-22DE-46C8-9765-BBC6AAC9BD64}" srcOrd="4" destOrd="0" presId="urn:microsoft.com/office/officeart/2005/8/layout/bList2"/>
    <dgm:cxn modelId="{9828A18C-FB62-42F2-ADCE-9A749F31F3E7}" type="presParOf" srcId="{1D86F2FE-22DE-46C8-9765-BBC6AAC9BD64}" destId="{0B8371DB-3D3F-4B3A-B55E-9EBBD62E62F1}" srcOrd="0" destOrd="0" presId="urn:microsoft.com/office/officeart/2005/8/layout/bList2"/>
    <dgm:cxn modelId="{A6CFEFA5-D217-4731-B014-A767C9D84A82}" type="presParOf" srcId="{1D86F2FE-22DE-46C8-9765-BBC6AAC9BD64}" destId="{ED54877F-DA0A-4734-8D96-9E7B77BF7AC1}" srcOrd="1" destOrd="0" presId="urn:microsoft.com/office/officeart/2005/8/layout/bList2"/>
    <dgm:cxn modelId="{C7AD45D4-4484-4370-9B46-3BBF4BE44932}" type="presParOf" srcId="{1D86F2FE-22DE-46C8-9765-BBC6AAC9BD64}" destId="{69F61DD8-BDF2-4433-9B0E-851A76CF48AE}" srcOrd="2" destOrd="0" presId="urn:microsoft.com/office/officeart/2005/8/layout/bList2"/>
    <dgm:cxn modelId="{BBE731A1-973D-48FB-9127-C03CAECF7C5D}" type="presParOf" srcId="{1D86F2FE-22DE-46C8-9765-BBC6AAC9BD64}" destId="{5045B2F9-7CAC-44F2-BC97-A8922CD9CAF4}" srcOrd="3" destOrd="0" presId="urn:microsoft.com/office/officeart/2005/8/layout/bList2"/>
    <dgm:cxn modelId="{D8EC3AD8-15C1-49F3-850D-961353B40FF8}" type="presParOf" srcId="{D3C540A2-4223-4736-8F1A-8BC897044497}" destId="{DC8822CC-E7E8-4F89-9CBD-1D782234A8B0}" srcOrd="5" destOrd="0" presId="urn:microsoft.com/office/officeart/2005/8/layout/bList2"/>
    <dgm:cxn modelId="{7E2B727F-9CDA-4EBA-988D-18E5E8F13B13}" type="presParOf" srcId="{D3C540A2-4223-4736-8F1A-8BC897044497}" destId="{D807B7CB-1B4D-420B-8771-2DA634262879}" srcOrd="6" destOrd="0" presId="urn:microsoft.com/office/officeart/2005/8/layout/bList2"/>
    <dgm:cxn modelId="{E9072E4F-DAAD-4895-8F1D-A6965F9B53F0}" type="presParOf" srcId="{D807B7CB-1B4D-420B-8771-2DA634262879}" destId="{661A9159-46FC-4AAD-94FC-3ED58B786118}" srcOrd="0" destOrd="0" presId="urn:microsoft.com/office/officeart/2005/8/layout/bList2"/>
    <dgm:cxn modelId="{028B33DC-8D66-4CEC-9D3F-C6C41B5EC804}" type="presParOf" srcId="{D807B7CB-1B4D-420B-8771-2DA634262879}" destId="{7DC96766-2A85-4F10-937F-F58F22C3FADD}" srcOrd="1" destOrd="0" presId="urn:microsoft.com/office/officeart/2005/8/layout/bList2"/>
    <dgm:cxn modelId="{CFA2835E-9C22-4797-BBFF-B819D27EEE7C}" type="presParOf" srcId="{D807B7CB-1B4D-420B-8771-2DA634262879}" destId="{4FE91935-1055-4485-B263-32CFD01E9273}" srcOrd="2" destOrd="0" presId="urn:microsoft.com/office/officeart/2005/8/layout/bList2"/>
    <dgm:cxn modelId="{16FCDDF5-6411-4FCC-B146-82FAFB381878}" type="presParOf" srcId="{D807B7CB-1B4D-420B-8771-2DA634262879}" destId="{A95B06BA-D471-4BA8-8621-2A27F7C3D8E1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E8B78-10D8-4CF1-B523-AE8AA51779CD}" type="doc">
      <dgm:prSet loTypeId="urn:microsoft.com/office/officeart/2005/8/layout/bList2" loCatId="list" qsTypeId="urn:microsoft.com/office/officeart/2005/8/quickstyle/3d4" qsCatId="3D" csTypeId="urn:microsoft.com/office/officeart/2005/8/colors/accent1_3" csCatId="accent1" phldr="1"/>
      <dgm:spPr/>
    </dgm:pt>
    <dgm:pt modelId="{EED3103F-5AAF-4249-B485-F1EEE0FD4AA4}">
      <dgm:prSet phldrT="[טקסט]"/>
      <dgm:spPr/>
      <dgm:t>
        <a:bodyPr/>
        <a:lstStyle/>
        <a:p>
          <a:pPr rtl="1"/>
          <a:r>
            <a:rPr lang="en-US" dirty="0" smtClean="0">
              <a:solidFill>
                <a:srgbClr val="002060"/>
              </a:solidFill>
            </a:rPr>
            <a:t>EXTERNAL</a:t>
          </a:r>
          <a:endParaRPr lang="he-IL" dirty="0">
            <a:solidFill>
              <a:srgbClr val="002060"/>
            </a:solidFill>
          </a:endParaRPr>
        </a:p>
      </dgm:t>
    </dgm:pt>
    <dgm:pt modelId="{EE27E8C0-6B19-436E-88B7-BE694EE6F217}" type="parTrans" cxnId="{205603AB-4F4D-4CF8-91E0-E29D5E81E3F3}">
      <dgm:prSet/>
      <dgm:spPr/>
      <dgm:t>
        <a:bodyPr/>
        <a:lstStyle/>
        <a:p>
          <a:pPr rtl="1"/>
          <a:endParaRPr lang="he-IL"/>
        </a:p>
      </dgm:t>
    </dgm:pt>
    <dgm:pt modelId="{DA22FE8D-2173-4060-8DD5-9126351687CA}" type="sibTrans" cxnId="{205603AB-4F4D-4CF8-91E0-E29D5E81E3F3}">
      <dgm:prSet/>
      <dgm:spPr/>
      <dgm:t>
        <a:bodyPr/>
        <a:lstStyle/>
        <a:p>
          <a:pPr rtl="1"/>
          <a:endParaRPr lang="he-IL"/>
        </a:p>
      </dgm:t>
    </dgm:pt>
    <dgm:pt modelId="{0D55AE9C-6388-48AE-A8FB-69727D5504F9}">
      <dgm:prSet phldrT="[טקסט]"/>
      <dgm:spPr/>
      <dgm:t>
        <a:bodyPr/>
        <a:lstStyle/>
        <a:p>
          <a:pPr algn="r" rtl="1"/>
          <a:r>
            <a:rPr lang="en-US" dirty="0" smtClean="0">
              <a:solidFill>
                <a:srgbClr val="002060"/>
              </a:solidFill>
            </a:rPr>
            <a:t>INTERNAL</a:t>
          </a:r>
          <a:endParaRPr lang="he-IL" dirty="0">
            <a:solidFill>
              <a:srgbClr val="002060"/>
            </a:solidFill>
          </a:endParaRPr>
        </a:p>
      </dgm:t>
    </dgm:pt>
    <dgm:pt modelId="{C9596C71-3E4D-41FF-8690-EAA13E32318F}" type="parTrans" cxnId="{26568F13-B237-475A-B9B1-79C27E05DB48}">
      <dgm:prSet/>
      <dgm:spPr/>
      <dgm:t>
        <a:bodyPr/>
        <a:lstStyle/>
        <a:p>
          <a:pPr rtl="1"/>
          <a:endParaRPr lang="he-IL"/>
        </a:p>
      </dgm:t>
    </dgm:pt>
    <dgm:pt modelId="{28C4AC76-C09B-4759-B0A2-503DA31D67D7}" type="sibTrans" cxnId="{26568F13-B237-475A-B9B1-79C27E05DB48}">
      <dgm:prSet/>
      <dgm:spPr/>
      <dgm:t>
        <a:bodyPr/>
        <a:lstStyle/>
        <a:p>
          <a:pPr rtl="1"/>
          <a:endParaRPr lang="he-IL"/>
        </a:p>
      </dgm:t>
    </dgm:pt>
    <dgm:pt modelId="{6122D870-7AF9-49FF-9545-2A5E2E824196}">
      <dgm:prSet phldrT="[טקסט]"/>
      <dgm:spPr/>
      <dgm:t>
        <a:bodyPr/>
        <a:lstStyle/>
        <a:p>
          <a:pPr algn="r" rtl="1"/>
          <a:r>
            <a:rPr lang="en-US" dirty="0" smtClean="0">
              <a:solidFill>
                <a:srgbClr val="002060"/>
              </a:solidFill>
            </a:rPr>
            <a:t>DB</a:t>
          </a:r>
          <a:endParaRPr lang="he-IL" dirty="0">
            <a:solidFill>
              <a:srgbClr val="002060"/>
            </a:solidFill>
          </a:endParaRPr>
        </a:p>
      </dgm:t>
    </dgm:pt>
    <dgm:pt modelId="{9061A48C-F8B5-496B-9FD2-1C2C108B9E7C}" type="parTrans" cxnId="{8E1577A8-609B-4B3A-9F08-1C0262ACFD03}">
      <dgm:prSet/>
      <dgm:spPr/>
      <dgm:t>
        <a:bodyPr/>
        <a:lstStyle/>
        <a:p>
          <a:pPr rtl="1"/>
          <a:endParaRPr lang="he-IL"/>
        </a:p>
      </dgm:t>
    </dgm:pt>
    <dgm:pt modelId="{CE50B73B-001B-49C9-BA96-8425FFF51FCC}" type="sibTrans" cxnId="{8E1577A8-609B-4B3A-9F08-1C0262ACFD03}">
      <dgm:prSet/>
      <dgm:spPr/>
      <dgm:t>
        <a:bodyPr/>
        <a:lstStyle/>
        <a:p>
          <a:pPr rtl="1"/>
          <a:endParaRPr lang="he-IL"/>
        </a:p>
      </dgm:t>
    </dgm:pt>
    <dgm:pt modelId="{7B83F8B3-64F7-4C24-ADCF-CC1204BFD01B}">
      <dgm:prSet phldrT="[טקסט]"/>
      <dgm:spPr/>
      <dgm:t>
        <a:bodyPr/>
        <a:lstStyle/>
        <a:p>
          <a:pPr algn="r" rtl="1"/>
          <a:r>
            <a:rPr lang="en-US" dirty="0" smtClean="0">
              <a:solidFill>
                <a:srgbClr val="002060"/>
              </a:solidFill>
            </a:rPr>
            <a:t>WCOP</a:t>
          </a:r>
          <a:endParaRPr lang="he-IL" dirty="0">
            <a:solidFill>
              <a:srgbClr val="002060"/>
            </a:solidFill>
          </a:endParaRPr>
        </a:p>
      </dgm:t>
    </dgm:pt>
    <dgm:pt modelId="{5E33A6CE-F807-490C-B7DE-517DCD2C6F88}" type="parTrans" cxnId="{C9C16CD1-7733-4348-9D51-47330B693F72}">
      <dgm:prSet/>
      <dgm:spPr/>
      <dgm:t>
        <a:bodyPr/>
        <a:lstStyle/>
        <a:p>
          <a:pPr rtl="1"/>
          <a:endParaRPr lang="he-IL"/>
        </a:p>
      </dgm:t>
    </dgm:pt>
    <dgm:pt modelId="{916383ED-9814-42CC-A4DE-C9D23012D5C0}" type="sibTrans" cxnId="{C9C16CD1-7733-4348-9D51-47330B693F72}">
      <dgm:prSet/>
      <dgm:spPr/>
      <dgm:t>
        <a:bodyPr/>
        <a:lstStyle/>
        <a:p>
          <a:pPr rtl="1"/>
          <a:endParaRPr lang="he-IL"/>
        </a:p>
      </dgm:t>
    </dgm:pt>
    <dgm:pt modelId="{D3C540A2-4223-4736-8F1A-8BC897044497}" type="pres">
      <dgm:prSet presAssocID="{422E8B78-10D8-4CF1-B523-AE8AA51779CD}" presName="diagram" presStyleCnt="0">
        <dgm:presLayoutVars>
          <dgm:dir/>
          <dgm:animLvl val="lvl"/>
          <dgm:resizeHandles val="exact"/>
        </dgm:presLayoutVars>
      </dgm:prSet>
      <dgm:spPr/>
    </dgm:pt>
    <dgm:pt modelId="{2162E198-8B31-4E25-9182-57819E8B27B1}" type="pres">
      <dgm:prSet presAssocID="{EED3103F-5AAF-4249-B485-F1EEE0FD4AA4}" presName="compNode" presStyleCnt="0"/>
      <dgm:spPr/>
    </dgm:pt>
    <dgm:pt modelId="{513B42F8-5966-4723-BD2B-87321675C8D6}" type="pres">
      <dgm:prSet presAssocID="{EED3103F-5AAF-4249-B485-F1EEE0FD4AA4}" presName="childRect" presStyleLbl="bgAcc1" presStyleIdx="0" presStyleCnt="4">
        <dgm:presLayoutVars>
          <dgm:bulletEnabled val="1"/>
        </dgm:presLayoutVars>
      </dgm:prSet>
      <dgm:spPr/>
    </dgm:pt>
    <dgm:pt modelId="{9D61264F-A775-4F7B-842D-8534B0E96820}" type="pres">
      <dgm:prSet presAssocID="{EED3103F-5AAF-4249-B485-F1EEE0FD4A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D99D50B-0400-4562-A3D2-1D59831D9EEB}" type="pres">
      <dgm:prSet presAssocID="{EED3103F-5AAF-4249-B485-F1EEE0FD4AA4}" presName="parentRect" presStyleLbl="alignNode1" presStyleIdx="0" presStyleCnt="4"/>
      <dgm:spPr/>
      <dgm:t>
        <a:bodyPr/>
        <a:lstStyle/>
        <a:p>
          <a:pPr rtl="1"/>
          <a:endParaRPr lang="he-IL"/>
        </a:p>
      </dgm:t>
    </dgm:pt>
    <dgm:pt modelId="{23E42149-32B3-4BE0-B87E-DC3AA67507D7}" type="pres">
      <dgm:prSet presAssocID="{EED3103F-5AAF-4249-B485-F1EEE0FD4AA4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7E69B7-7333-4EB5-ADE4-4E59BC7AF4B3}" type="pres">
      <dgm:prSet presAssocID="{DA22FE8D-2173-4060-8DD5-9126351687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95EE5277-0FFB-4699-ADCD-9C8DC67D7920}" type="pres">
      <dgm:prSet presAssocID="{0D55AE9C-6388-48AE-A8FB-69727D5504F9}" presName="compNode" presStyleCnt="0"/>
      <dgm:spPr/>
    </dgm:pt>
    <dgm:pt modelId="{8DBC2F82-6AC5-47CB-8485-8B7B6E70DDF6}" type="pres">
      <dgm:prSet presAssocID="{0D55AE9C-6388-48AE-A8FB-69727D5504F9}" presName="childRect" presStyleLbl="bgAcc1" presStyleIdx="1" presStyleCnt="4">
        <dgm:presLayoutVars>
          <dgm:bulletEnabled val="1"/>
        </dgm:presLayoutVars>
      </dgm:prSet>
      <dgm:spPr/>
    </dgm:pt>
    <dgm:pt modelId="{BB471FC8-0D77-4FBB-9273-C07CD5FBD256}" type="pres">
      <dgm:prSet presAssocID="{0D55AE9C-6388-48AE-A8FB-69727D5504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F873050-9122-4899-AFD0-2A122CAC4AD8}" type="pres">
      <dgm:prSet presAssocID="{0D55AE9C-6388-48AE-A8FB-69727D5504F9}" presName="parentRect" presStyleLbl="alignNode1" presStyleIdx="1" presStyleCnt="4"/>
      <dgm:spPr/>
      <dgm:t>
        <a:bodyPr/>
        <a:lstStyle/>
        <a:p>
          <a:pPr rtl="1"/>
          <a:endParaRPr lang="he-IL"/>
        </a:p>
      </dgm:t>
    </dgm:pt>
    <dgm:pt modelId="{7A531AA5-18E3-4A61-BD00-21A73A0EDD2F}" type="pres">
      <dgm:prSet presAssocID="{0D55AE9C-6388-48AE-A8FB-69727D5504F9}" presName="adorn" presStyleLbl="fgAccFollow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8DA6A4-9C8F-467F-9FB3-D7296A1D488D}" type="pres">
      <dgm:prSet presAssocID="{28C4AC76-C09B-4759-B0A2-503DA31D67D7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1D86F2FE-22DE-46C8-9765-BBC6AAC9BD64}" type="pres">
      <dgm:prSet presAssocID="{6122D870-7AF9-49FF-9545-2A5E2E824196}" presName="compNode" presStyleCnt="0"/>
      <dgm:spPr/>
    </dgm:pt>
    <dgm:pt modelId="{0B8371DB-3D3F-4B3A-B55E-9EBBD62E62F1}" type="pres">
      <dgm:prSet presAssocID="{6122D870-7AF9-49FF-9545-2A5E2E824196}" presName="childRect" presStyleLbl="bgAcc1" presStyleIdx="2" presStyleCnt="4">
        <dgm:presLayoutVars>
          <dgm:bulletEnabled val="1"/>
        </dgm:presLayoutVars>
      </dgm:prSet>
      <dgm:spPr/>
    </dgm:pt>
    <dgm:pt modelId="{ED54877F-DA0A-4734-8D96-9E7B77BF7AC1}" type="pres">
      <dgm:prSet presAssocID="{6122D870-7AF9-49FF-9545-2A5E2E8241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9F61DD8-BDF2-4433-9B0E-851A76CF48AE}" type="pres">
      <dgm:prSet presAssocID="{6122D870-7AF9-49FF-9545-2A5E2E824196}" presName="parentRect" presStyleLbl="alignNode1" presStyleIdx="2" presStyleCnt="4"/>
      <dgm:spPr/>
      <dgm:t>
        <a:bodyPr/>
        <a:lstStyle/>
        <a:p>
          <a:pPr rtl="1"/>
          <a:endParaRPr lang="he-IL"/>
        </a:p>
      </dgm:t>
    </dgm:pt>
    <dgm:pt modelId="{5045B2F9-7CAC-44F2-BC97-A8922CD9CAF4}" type="pres">
      <dgm:prSet presAssocID="{6122D870-7AF9-49FF-9545-2A5E2E824196}" presName="adorn" presStyleLbl="fgAccFollowNod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C8822CC-E7E8-4F89-9CBD-1D782234A8B0}" type="pres">
      <dgm:prSet presAssocID="{CE50B73B-001B-49C9-BA96-8425FFF51FCC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D807B7CB-1B4D-420B-8771-2DA634262879}" type="pres">
      <dgm:prSet presAssocID="{7B83F8B3-64F7-4C24-ADCF-CC1204BFD01B}" presName="compNode" presStyleCnt="0"/>
      <dgm:spPr/>
    </dgm:pt>
    <dgm:pt modelId="{661A9159-46FC-4AAD-94FC-3ED58B786118}" type="pres">
      <dgm:prSet presAssocID="{7B83F8B3-64F7-4C24-ADCF-CC1204BFD01B}" presName="childRect" presStyleLbl="bgAcc1" presStyleIdx="3" presStyleCnt="4">
        <dgm:presLayoutVars>
          <dgm:bulletEnabled val="1"/>
        </dgm:presLayoutVars>
      </dgm:prSet>
      <dgm:spPr/>
    </dgm:pt>
    <dgm:pt modelId="{7DC96766-2A85-4F10-937F-F58F22C3FADD}" type="pres">
      <dgm:prSet presAssocID="{7B83F8B3-64F7-4C24-ADCF-CC1204BFD01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FE91935-1055-4485-B263-32CFD01E9273}" type="pres">
      <dgm:prSet presAssocID="{7B83F8B3-64F7-4C24-ADCF-CC1204BFD01B}" presName="parentRect" presStyleLbl="alignNode1" presStyleIdx="3" presStyleCnt="4"/>
      <dgm:spPr/>
      <dgm:t>
        <a:bodyPr/>
        <a:lstStyle/>
        <a:p>
          <a:pPr rtl="1"/>
          <a:endParaRPr lang="he-IL"/>
        </a:p>
      </dgm:t>
    </dgm:pt>
    <dgm:pt modelId="{A95B06BA-D471-4BA8-8621-2A27F7C3D8E1}" type="pres">
      <dgm:prSet presAssocID="{7B83F8B3-64F7-4C24-ADCF-CC1204BFD01B}" presName="adorn" presStyleLbl="fgAccFollowNode1" presStyleIdx="3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4CCBED5-D981-475D-AAED-3BAEB4FA4961}" type="presOf" srcId="{7B83F8B3-64F7-4C24-ADCF-CC1204BFD01B}" destId="{7DC96766-2A85-4F10-937F-F58F22C3FADD}" srcOrd="0" destOrd="0" presId="urn:microsoft.com/office/officeart/2005/8/layout/bList2"/>
    <dgm:cxn modelId="{205603AB-4F4D-4CF8-91E0-E29D5E81E3F3}" srcId="{422E8B78-10D8-4CF1-B523-AE8AA51779CD}" destId="{EED3103F-5AAF-4249-B485-F1EEE0FD4AA4}" srcOrd="0" destOrd="0" parTransId="{EE27E8C0-6B19-436E-88B7-BE694EE6F217}" sibTransId="{DA22FE8D-2173-4060-8DD5-9126351687CA}"/>
    <dgm:cxn modelId="{C75BBF7B-D3E7-4861-A877-1AC9025F3087}" type="presOf" srcId="{0D55AE9C-6388-48AE-A8FB-69727D5504F9}" destId="{0F873050-9122-4899-AFD0-2A122CAC4AD8}" srcOrd="1" destOrd="0" presId="urn:microsoft.com/office/officeart/2005/8/layout/bList2"/>
    <dgm:cxn modelId="{56E42020-3B20-4E06-997D-4614B5964491}" type="presOf" srcId="{EED3103F-5AAF-4249-B485-F1EEE0FD4AA4}" destId="{FD99D50B-0400-4562-A3D2-1D59831D9EEB}" srcOrd="1" destOrd="0" presId="urn:microsoft.com/office/officeart/2005/8/layout/bList2"/>
    <dgm:cxn modelId="{7E9A6242-BEAD-42AC-A79F-DE825ABE96B4}" type="presOf" srcId="{0D55AE9C-6388-48AE-A8FB-69727D5504F9}" destId="{BB471FC8-0D77-4FBB-9273-C07CD5FBD256}" srcOrd="0" destOrd="0" presId="urn:microsoft.com/office/officeart/2005/8/layout/bList2"/>
    <dgm:cxn modelId="{C860324F-F142-4E78-ACAB-FBF496429691}" type="presOf" srcId="{422E8B78-10D8-4CF1-B523-AE8AA51779CD}" destId="{D3C540A2-4223-4736-8F1A-8BC897044497}" srcOrd="0" destOrd="0" presId="urn:microsoft.com/office/officeart/2005/8/layout/bList2"/>
    <dgm:cxn modelId="{772D6EB1-7CB7-4E11-9C7F-AEC3566E14BF}" type="presOf" srcId="{DA22FE8D-2173-4060-8DD5-9126351687CA}" destId="{9C7E69B7-7333-4EB5-ADE4-4E59BC7AF4B3}" srcOrd="0" destOrd="0" presId="urn:microsoft.com/office/officeart/2005/8/layout/bList2"/>
    <dgm:cxn modelId="{E80A6E96-982D-4D36-BF7B-262CB7AEC8C1}" type="presOf" srcId="{7B83F8B3-64F7-4C24-ADCF-CC1204BFD01B}" destId="{4FE91935-1055-4485-B263-32CFD01E9273}" srcOrd="1" destOrd="0" presId="urn:microsoft.com/office/officeart/2005/8/layout/bList2"/>
    <dgm:cxn modelId="{32FAE5B4-1BE8-4C9A-A511-C99F200D5616}" type="presOf" srcId="{28C4AC76-C09B-4759-B0A2-503DA31D67D7}" destId="{1D8DA6A4-9C8F-467F-9FB3-D7296A1D488D}" srcOrd="0" destOrd="0" presId="urn:microsoft.com/office/officeart/2005/8/layout/bList2"/>
    <dgm:cxn modelId="{C9C16CD1-7733-4348-9D51-47330B693F72}" srcId="{422E8B78-10D8-4CF1-B523-AE8AA51779CD}" destId="{7B83F8B3-64F7-4C24-ADCF-CC1204BFD01B}" srcOrd="3" destOrd="0" parTransId="{5E33A6CE-F807-490C-B7DE-517DCD2C6F88}" sibTransId="{916383ED-9814-42CC-A4DE-C9D23012D5C0}"/>
    <dgm:cxn modelId="{6ADFBE2B-A1AC-4FAC-8D3C-C476132F2C41}" type="presOf" srcId="{6122D870-7AF9-49FF-9545-2A5E2E824196}" destId="{69F61DD8-BDF2-4433-9B0E-851A76CF48AE}" srcOrd="1" destOrd="0" presId="urn:microsoft.com/office/officeart/2005/8/layout/bList2"/>
    <dgm:cxn modelId="{C878A334-FEF0-4B15-8931-F61159C5E626}" type="presOf" srcId="{6122D870-7AF9-49FF-9545-2A5E2E824196}" destId="{ED54877F-DA0A-4734-8D96-9E7B77BF7AC1}" srcOrd="0" destOrd="0" presId="urn:microsoft.com/office/officeart/2005/8/layout/bList2"/>
    <dgm:cxn modelId="{8E1577A8-609B-4B3A-9F08-1C0262ACFD03}" srcId="{422E8B78-10D8-4CF1-B523-AE8AA51779CD}" destId="{6122D870-7AF9-49FF-9545-2A5E2E824196}" srcOrd="2" destOrd="0" parTransId="{9061A48C-F8B5-496B-9FD2-1C2C108B9E7C}" sibTransId="{CE50B73B-001B-49C9-BA96-8425FFF51FCC}"/>
    <dgm:cxn modelId="{2C5F130C-7C95-4D1F-A1AC-4B39336BF5E3}" type="presOf" srcId="{EED3103F-5AAF-4249-B485-F1EEE0FD4AA4}" destId="{9D61264F-A775-4F7B-842D-8534B0E96820}" srcOrd="0" destOrd="0" presId="urn:microsoft.com/office/officeart/2005/8/layout/bList2"/>
    <dgm:cxn modelId="{8DFB5979-CD32-44A8-BFBA-956FAFE78A5A}" type="presOf" srcId="{CE50B73B-001B-49C9-BA96-8425FFF51FCC}" destId="{DC8822CC-E7E8-4F89-9CBD-1D782234A8B0}" srcOrd="0" destOrd="0" presId="urn:microsoft.com/office/officeart/2005/8/layout/bList2"/>
    <dgm:cxn modelId="{26568F13-B237-475A-B9B1-79C27E05DB48}" srcId="{422E8B78-10D8-4CF1-B523-AE8AA51779CD}" destId="{0D55AE9C-6388-48AE-A8FB-69727D5504F9}" srcOrd="1" destOrd="0" parTransId="{C9596C71-3E4D-41FF-8690-EAA13E32318F}" sibTransId="{28C4AC76-C09B-4759-B0A2-503DA31D67D7}"/>
    <dgm:cxn modelId="{9382B309-C2A6-4F02-82A8-8E88A2DD0B6B}" type="presParOf" srcId="{D3C540A2-4223-4736-8F1A-8BC897044497}" destId="{2162E198-8B31-4E25-9182-57819E8B27B1}" srcOrd="0" destOrd="0" presId="urn:microsoft.com/office/officeart/2005/8/layout/bList2"/>
    <dgm:cxn modelId="{EF175D51-B104-4A70-A19F-8686C49DD7D8}" type="presParOf" srcId="{2162E198-8B31-4E25-9182-57819E8B27B1}" destId="{513B42F8-5966-4723-BD2B-87321675C8D6}" srcOrd="0" destOrd="0" presId="urn:microsoft.com/office/officeart/2005/8/layout/bList2"/>
    <dgm:cxn modelId="{90E7FEA7-2DAA-4BD0-AFC0-8BEACE4AAAA9}" type="presParOf" srcId="{2162E198-8B31-4E25-9182-57819E8B27B1}" destId="{9D61264F-A775-4F7B-842D-8534B0E96820}" srcOrd="1" destOrd="0" presId="urn:microsoft.com/office/officeart/2005/8/layout/bList2"/>
    <dgm:cxn modelId="{076C54FA-43D7-4B0F-B4F3-A273E1C99014}" type="presParOf" srcId="{2162E198-8B31-4E25-9182-57819E8B27B1}" destId="{FD99D50B-0400-4562-A3D2-1D59831D9EEB}" srcOrd="2" destOrd="0" presId="urn:microsoft.com/office/officeart/2005/8/layout/bList2"/>
    <dgm:cxn modelId="{8DEC89DF-15EC-4E68-BF93-B4900BFC5E41}" type="presParOf" srcId="{2162E198-8B31-4E25-9182-57819E8B27B1}" destId="{23E42149-32B3-4BE0-B87E-DC3AA67507D7}" srcOrd="3" destOrd="0" presId="urn:microsoft.com/office/officeart/2005/8/layout/bList2"/>
    <dgm:cxn modelId="{B25E16C4-2020-496D-93BB-E7376B9EF8A7}" type="presParOf" srcId="{D3C540A2-4223-4736-8F1A-8BC897044497}" destId="{9C7E69B7-7333-4EB5-ADE4-4E59BC7AF4B3}" srcOrd="1" destOrd="0" presId="urn:microsoft.com/office/officeart/2005/8/layout/bList2"/>
    <dgm:cxn modelId="{558C8E5E-EEE8-47A3-91EC-EA179F3316F9}" type="presParOf" srcId="{D3C540A2-4223-4736-8F1A-8BC897044497}" destId="{95EE5277-0FFB-4699-ADCD-9C8DC67D7920}" srcOrd="2" destOrd="0" presId="urn:microsoft.com/office/officeart/2005/8/layout/bList2"/>
    <dgm:cxn modelId="{C6974A06-A6A3-45DF-A232-0EBABCAA6649}" type="presParOf" srcId="{95EE5277-0FFB-4699-ADCD-9C8DC67D7920}" destId="{8DBC2F82-6AC5-47CB-8485-8B7B6E70DDF6}" srcOrd="0" destOrd="0" presId="urn:microsoft.com/office/officeart/2005/8/layout/bList2"/>
    <dgm:cxn modelId="{A6854A98-9D30-43EA-87EE-F3F087D188D7}" type="presParOf" srcId="{95EE5277-0FFB-4699-ADCD-9C8DC67D7920}" destId="{BB471FC8-0D77-4FBB-9273-C07CD5FBD256}" srcOrd="1" destOrd="0" presId="urn:microsoft.com/office/officeart/2005/8/layout/bList2"/>
    <dgm:cxn modelId="{5DED9A15-9771-42B6-92B8-4DB2CD22279B}" type="presParOf" srcId="{95EE5277-0FFB-4699-ADCD-9C8DC67D7920}" destId="{0F873050-9122-4899-AFD0-2A122CAC4AD8}" srcOrd="2" destOrd="0" presId="urn:microsoft.com/office/officeart/2005/8/layout/bList2"/>
    <dgm:cxn modelId="{22B7E03C-5807-40C2-B8AD-2F1E6E47E90B}" type="presParOf" srcId="{95EE5277-0FFB-4699-ADCD-9C8DC67D7920}" destId="{7A531AA5-18E3-4A61-BD00-21A73A0EDD2F}" srcOrd="3" destOrd="0" presId="urn:microsoft.com/office/officeart/2005/8/layout/bList2"/>
    <dgm:cxn modelId="{F1ADACDB-CC7B-42E6-B4BA-A84ADCA311EC}" type="presParOf" srcId="{D3C540A2-4223-4736-8F1A-8BC897044497}" destId="{1D8DA6A4-9C8F-467F-9FB3-D7296A1D488D}" srcOrd="3" destOrd="0" presId="urn:microsoft.com/office/officeart/2005/8/layout/bList2"/>
    <dgm:cxn modelId="{810A2BEA-8DDE-44CB-87E9-CFFA4336B151}" type="presParOf" srcId="{D3C540A2-4223-4736-8F1A-8BC897044497}" destId="{1D86F2FE-22DE-46C8-9765-BBC6AAC9BD64}" srcOrd="4" destOrd="0" presId="urn:microsoft.com/office/officeart/2005/8/layout/bList2"/>
    <dgm:cxn modelId="{EAEC9402-139D-462C-81F4-90F0A91013D4}" type="presParOf" srcId="{1D86F2FE-22DE-46C8-9765-BBC6AAC9BD64}" destId="{0B8371DB-3D3F-4B3A-B55E-9EBBD62E62F1}" srcOrd="0" destOrd="0" presId="urn:microsoft.com/office/officeart/2005/8/layout/bList2"/>
    <dgm:cxn modelId="{CE6D1085-4A68-487D-999C-FE59F9EE5B1C}" type="presParOf" srcId="{1D86F2FE-22DE-46C8-9765-BBC6AAC9BD64}" destId="{ED54877F-DA0A-4734-8D96-9E7B77BF7AC1}" srcOrd="1" destOrd="0" presId="urn:microsoft.com/office/officeart/2005/8/layout/bList2"/>
    <dgm:cxn modelId="{2562CB88-2A73-4B1E-A478-23D46F22D12D}" type="presParOf" srcId="{1D86F2FE-22DE-46C8-9765-BBC6AAC9BD64}" destId="{69F61DD8-BDF2-4433-9B0E-851A76CF48AE}" srcOrd="2" destOrd="0" presId="urn:microsoft.com/office/officeart/2005/8/layout/bList2"/>
    <dgm:cxn modelId="{EAD62106-DA6E-41AE-A4C7-701A7EC2216A}" type="presParOf" srcId="{1D86F2FE-22DE-46C8-9765-BBC6AAC9BD64}" destId="{5045B2F9-7CAC-44F2-BC97-A8922CD9CAF4}" srcOrd="3" destOrd="0" presId="urn:microsoft.com/office/officeart/2005/8/layout/bList2"/>
    <dgm:cxn modelId="{7EE689D8-5F44-4312-9B01-AC8363E3DA66}" type="presParOf" srcId="{D3C540A2-4223-4736-8F1A-8BC897044497}" destId="{DC8822CC-E7E8-4F89-9CBD-1D782234A8B0}" srcOrd="5" destOrd="0" presId="urn:microsoft.com/office/officeart/2005/8/layout/bList2"/>
    <dgm:cxn modelId="{3837271E-6EEE-49DC-B8EF-3FB8C0A5C141}" type="presParOf" srcId="{D3C540A2-4223-4736-8F1A-8BC897044497}" destId="{D807B7CB-1B4D-420B-8771-2DA634262879}" srcOrd="6" destOrd="0" presId="urn:microsoft.com/office/officeart/2005/8/layout/bList2"/>
    <dgm:cxn modelId="{3CC4EB21-1F66-4BBD-A7C3-2AD8F775CEFD}" type="presParOf" srcId="{D807B7CB-1B4D-420B-8771-2DA634262879}" destId="{661A9159-46FC-4AAD-94FC-3ED58B786118}" srcOrd="0" destOrd="0" presId="urn:microsoft.com/office/officeart/2005/8/layout/bList2"/>
    <dgm:cxn modelId="{63F191AA-3567-4302-84D2-7924C29CF8BF}" type="presParOf" srcId="{D807B7CB-1B4D-420B-8771-2DA634262879}" destId="{7DC96766-2A85-4F10-937F-F58F22C3FADD}" srcOrd="1" destOrd="0" presId="urn:microsoft.com/office/officeart/2005/8/layout/bList2"/>
    <dgm:cxn modelId="{87647EDE-0CA3-46DF-87C6-3BD3D0B7DC0A}" type="presParOf" srcId="{D807B7CB-1B4D-420B-8771-2DA634262879}" destId="{4FE91935-1055-4485-B263-32CFD01E9273}" srcOrd="2" destOrd="0" presId="urn:microsoft.com/office/officeart/2005/8/layout/bList2"/>
    <dgm:cxn modelId="{9D39030C-7A8C-44F6-8DF8-6411F49EEF7C}" type="presParOf" srcId="{D807B7CB-1B4D-420B-8771-2DA634262879}" destId="{A95B06BA-D471-4BA8-8621-2A27F7C3D8E1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619337-B0B7-46C1-B3EB-51B6DD5F5C9E}" type="doc">
      <dgm:prSet loTypeId="urn:microsoft.com/office/officeart/2005/8/layout/funnel1" loCatId="process" qsTypeId="urn:microsoft.com/office/officeart/2005/8/quickstyle/3d7" qsCatId="3D" csTypeId="urn:microsoft.com/office/officeart/2005/8/colors/accent1_2" csCatId="accent1" phldr="1"/>
      <dgm:spPr>
        <a:scene3d>
          <a:camera prst="perspectiveContrastingLeftFacing" zoom="91000"/>
          <a:lightRig rig="threePt" dir="t">
            <a:rot lat="0" lon="0" rev="20640000"/>
          </a:lightRig>
        </a:scene3d>
      </dgm:spPr>
      <dgm:t>
        <a:bodyPr/>
        <a:lstStyle/>
        <a:p>
          <a:pPr rtl="1"/>
          <a:endParaRPr lang="he-IL"/>
        </a:p>
      </dgm:t>
    </dgm:pt>
    <dgm:pt modelId="{87633604-61D8-4BD7-87DD-E847FA95F2F9}">
      <dgm:prSet phldrT="[טקסט]"/>
      <dgm:spPr/>
      <dgm:t>
        <a:bodyPr/>
        <a:lstStyle/>
        <a:p>
          <a:pPr rtl="1"/>
          <a:r>
            <a:rPr lang="he-IL" dirty="0" smtClean="0"/>
            <a:t>חדשות</a:t>
          </a:r>
          <a:endParaRPr lang="he-IL" dirty="0"/>
        </a:p>
      </dgm:t>
    </dgm:pt>
    <dgm:pt modelId="{913ED553-83AD-4337-A51C-3FD38C449931}" type="parTrans" cxnId="{E978A86A-6036-4D5F-BB21-7FEB63991EE7}">
      <dgm:prSet/>
      <dgm:spPr/>
      <dgm:t>
        <a:bodyPr/>
        <a:lstStyle/>
        <a:p>
          <a:pPr rtl="1"/>
          <a:endParaRPr lang="he-IL"/>
        </a:p>
      </dgm:t>
    </dgm:pt>
    <dgm:pt modelId="{47692BB2-97DA-46E6-BE1F-327E0D14044F}" type="sibTrans" cxnId="{E978A86A-6036-4D5F-BB21-7FEB63991EE7}">
      <dgm:prSet/>
      <dgm:spPr/>
      <dgm:t>
        <a:bodyPr/>
        <a:lstStyle/>
        <a:p>
          <a:pPr rtl="1"/>
          <a:endParaRPr lang="he-IL"/>
        </a:p>
      </dgm:t>
    </dgm:pt>
    <dgm:pt modelId="{90A77E4A-BDB4-4DB6-BCE6-D51E36F60240}">
      <dgm:prSet phldrT="[טקסט]"/>
      <dgm:spPr/>
      <dgm:t>
        <a:bodyPr/>
        <a:lstStyle/>
        <a:p>
          <a:pPr rtl="1"/>
          <a:r>
            <a:rPr lang="he-IL" dirty="0" smtClean="0"/>
            <a:t>שירותים</a:t>
          </a:r>
          <a:endParaRPr lang="he-IL" dirty="0"/>
        </a:p>
      </dgm:t>
    </dgm:pt>
    <dgm:pt modelId="{ACD60EBC-1E78-40AB-9F6B-331BF00B44EA}" type="parTrans" cxnId="{B248DAA7-0CAE-42F0-8E0E-F981EC2548CD}">
      <dgm:prSet/>
      <dgm:spPr/>
      <dgm:t>
        <a:bodyPr/>
        <a:lstStyle/>
        <a:p>
          <a:pPr rtl="1"/>
          <a:endParaRPr lang="he-IL"/>
        </a:p>
      </dgm:t>
    </dgm:pt>
    <dgm:pt modelId="{3F016E68-21B5-4ECC-AE42-FE626B94AF80}" type="sibTrans" cxnId="{B248DAA7-0CAE-42F0-8E0E-F981EC2548CD}">
      <dgm:prSet/>
      <dgm:spPr/>
      <dgm:t>
        <a:bodyPr/>
        <a:lstStyle/>
        <a:p>
          <a:pPr rtl="1"/>
          <a:endParaRPr lang="he-IL"/>
        </a:p>
      </dgm:t>
    </dgm:pt>
    <dgm:pt modelId="{3AEF51F0-FC0F-4C2E-88F0-DAB6BAD97BF5}">
      <dgm:prSet phldrT="[טקסט]"/>
      <dgm:spPr/>
      <dgm:t>
        <a:bodyPr/>
        <a:lstStyle/>
        <a:p>
          <a:pPr rtl="1"/>
          <a:r>
            <a:rPr lang="he-IL" dirty="0" smtClean="0"/>
            <a:t>מידע ואינפורמציה</a:t>
          </a:r>
          <a:endParaRPr lang="he-IL" dirty="0"/>
        </a:p>
      </dgm:t>
    </dgm:pt>
    <dgm:pt modelId="{1B904A0B-CCF0-4C82-9B9B-AA0643751851}" type="parTrans" cxnId="{60B2BE9C-A4C3-49E7-B995-F53AD846DE4E}">
      <dgm:prSet/>
      <dgm:spPr/>
      <dgm:t>
        <a:bodyPr/>
        <a:lstStyle/>
        <a:p>
          <a:pPr rtl="1"/>
          <a:endParaRPr lang="he-IL"/>
        </a:p>
      </dgm:t>
    </dgm:pt>
    <dgm:pt modelId="{E23517A7-180A-468D-8C4D-3FAD989135C8}" type="sibTrans" cxnId="{60B2BE9C-A4C3-49E7-B995-F53AD846DE4E}">
      <dgm:prSet/>
      <dgm:spPr/>
      <dgm:t>
        <a:bodyPr/>
        <a:lstStyle/>
        <a:p>
          <a:pPr rtl="1"/>
          <a:endParaRPr lang="he-IL"/>
        </a:p>
      </dgm:t>
    </dgm:pt>
    <dgm:pt modelId="{A7384F1E-2409-4A4A-A78F-734DED9F8AC9}">
      <dgm:prSet phldrT="[טקסט]"/>
      <dgm:spPr/>
      <dgm:t>
        <a:bodyPr/>
        <a:lstStyle/>
        <a:p>
          <a:pPr rtl="1"/>
          <a:r>
            <a:rPr lang="he-IL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מידע ושירותים</a:t>
          </a:r>
          <a:endParaRPr lang="he-IL" dirty="0"/>
        </a:p>
      </dgm:t>
    </dgm:pt>
    <dgm:pt modelId="{A1B9C0F8-609B-4C97-9DC7-3F819EE6CDB9}" type="parTrans" cxnId="{89789407-9D1F-4DA9-AF45-46D612ABC4E5}">
      <dgm:prSet/>
      <dgm:spPr/>
      <dgm:t>
        <a:bodyPr/>
        <a:lstStyle/>
        <a:p>
          <a:pPr rtl="1"/>
          <a:endParaRPr lang="he-IL"/>
        </a:p>
      </dgm:t>
    </dgm:pt>
    <dgm:pt modelId="{75A863B1-1E46-4205-9A72-C45B0E679AB5}" type="sibTrans" cxnId="{89789407-9D1F-4DA9-AF45-46D612ABC4E5}">
      <dgm:prSet/>
      <dgm:spPr/>
      <dgm:t>
        <a:bodyPr/>
        <a:lstStyle/>
        <a:p>
          <a:pPr rtl="1"/>
          <a:endParaRPr lang="he-IL"/>
        </a:p>
      </dgm:t>
    </dgm:pt>
    <dgm:pt modelId="{AE536F1A-62DD-40B1-8E3B-F7B13D71EC0D}" type="pres">
      <dgm:prSet presAssocID="{23619337-B0B7-46C1-B3EB-51B6DD5F5C9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181C71-9BB3-49E8-84E5-2735A2D62554}" type="pres">
      <dgm:prSet presAssocID="{23619337-B0B7-46C1-B3EB-51B6DD5F5C9E}" presName="ellipse" presStyleLbl="trBgShp" presStyleIdx="0" presStyleCnt="1"/>
      <dgm:spPr/>
    </dgm:pt>
    <dgm:pt modelId="{5D382196-91BC-4484-B9C7-5D5A25D5FBCB}" type="pres">
      <dgm:prSet presAssocID="{23619337-B0B7-46C1-B3EB-51B6DD5F5C9E}" presName="arrow1" presStyleLbl="fgShp" presStyleIdx="0" presStyleCnt="1" custLinFactNeighborX="2787" custLinFactNeighborY="11455"/>
      <dgm:spPr/>
    </dgm:pt>
    <dgm:pt modelId="{0C9FE2F0-68C4-4583-9461-35DDA89E5ACE}" type="pres">
      <dgm:prSet presAssocID="{23619337-B0B7-46C1-B3EB-51B6DD5F5C9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ABD87F-DAB9-47C1-AC39-9EB07A9B6541}" type="pres">
      <dgm:prSet presAssocID="{90A77E4A-BDB4-4DB6-BCE6-D51E36F6024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507B020-1E22-4040-8972-53D595ADF4BB}" type="pres">
      <dgm:prSet presAssocID="{3AEF51F0-FC0F-4C2E-88F0-DAB6BAD97BF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2D13F-6DCB-484E-8AAB-FEC99537850A}" type="pres">
      <dgm:prSet presAssocID="{A7384F1E-2409-4A4A-A78F-734DED9F8AC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8B0D9-9810-4F20-8F02-E90C4956917B}" type="pres">
      <dgm:prSet presAssocID="{23619337-B0B7-46C1-B3EB-51B6DD5F5C9E}" presName="funnel" presStyleLbl="trAlignAcc1" presStyleIdx="0" presStyleCnt="1" custLinFactNeighborX="-224" custLinFactNeighborY="223"/>
      <dgm:spPr/>
    </dgm:pt>
  </dgm:ptLst>
  <dgm:cxnLst>
    <dgm:cxn modelId="{E978A86A-6036-4D5F-BB21-7FEB63991EE7}" srcId="{23619337-B0B7-46C1-B3EB-51B6DD5F5C9E}" destId="{87633604-61D8-4BD7-87DD-E847FA95F2F9}" srcOrd="0" destOrd="0" parTransId="{913ED553-83AD-4337-A51C-3FD38C449931}" sibTransId="{47692BB2-97DA-46E6-BE1F-327E0D14044F}"/>
    <dgm:cxn modelId="{7059072B-7AB4-4D18-B7A8-F238A1A56CA2}" type="presOf" srcId="{3AEF51F0-FC0F-4C2E-88F0-DAB6BAD97BF5}" destId="{AAABD87F-DAB9-47C1-AC39-9EB07A9B6541}" srcOrd="0" destOrd="0" presId="urn:microsoft.com/office/officeart/2005/8/layout/funnel1"/>
    <dgm:cxn modelId="{89789407-9D1F-4DA9-AF45-46D612ABC4E5}" srcId="{23619337-B0B7-46C1-B3EB-51B6DD5F5C9E}" destId="{A7384F1E-2409-4A4A-A78F-734DED9F8AC9}" srcOrd="3" destOrd="0" parTransId="{A1B9C0F8-609B-4C97-9DC7-3F819EE6CDB9}" sibTransId="{75A863B1-1E46-4205-9A72-C45B0E679AB5}"/>
    <dgm:cxn modelId="{1E891F70-72C8-4760-976D-6C0EA0D44E3F}" type="presOf" srcId="{A7384F1E-2409-4A4A-A78F-734DED9F8AC9}" destId="{0C9FE2F0-68C4-4583-9461-35DDA89E5ACE}" srcOrd="0" destOrd="0" presId="urn:microsoft.com/office/officeart/2005/8/layout/funnel1"/>
    <dgm:cxn modelId="{361F416D-9707-42C1-924E-61F6683416FD}" type="presOf" srcId="{90A77E4A-BDB4-4DB6-BCE6-D51E36F60240}" destId="{4507B020-1E22-4040-8972-53D595ADF4BB}" srcOrd="0" destOrd="0" presId="urn:microsoft.com/office/officeart/2005/8/layout/funnel1"/>
    <dgm:cxn modelId="{3E649E35-E3B9-443C-A545-24B09B661E87}" type="presOf" srcId="{23619337-B0B7-46C1-B3EB-51B6DD5F5C9E}" destId="{AE536F1A-62DD-40B1-8E3B-F7B13D71EC0D}" srcOrd="0" destOrd="0" presId="urn:microsoft.com/office/officeart/2005/8/layout/funnel1"/>
    <dgm:cxn modelId="{B248DAA7-0CAE-42F0-8E0E-F981EC2548CD}" srcId="{23619337-B0B7-46C1-B3EB-51B6DD5F5C9E}" destId="{90A77E4A-BDB4-4DB6-BCE6-D51E36F60240}" srcOrd="1" destOrd="0" parTransId="{ACD60EBC-1E78-40AB-9F6B-331BF00B44EA}" sibTransId="{3F016E68-21B5-4ECC-AE42-FE626B94AF80}"/>
    <dgm:cxn modelId="{BE5BA63B-E17B-45D1-88E5-974BF50D2FE0}" type="presOf" srcId="{87633604-61D8-4BD7-87DD-E847FA95F2F9}" destId="{8582D13F-6DCB-484E-8AAB-FEC99537850A}" srcOrd="0" destOrd="0" presId="urn:microsoft.com/office/officeart/2005/8/layout/funnel1"/>
    <dgm:cxn modelId="{60B2BE9C-A4C3-49E7-B995-F53AD846DE4E}" srcId="{23619337-B0B7-46C1-B3EB-51B6DD5F5C9E}" destId="{3AEF51F0-FC0F-4C2E-88F0-DAB6BAD97BF5}" srcOrd="2" destOrd="0" parTransId="{1B904A0B-CCF0-4C82-9B9B-AA0643751851}" sibTransId="{E23517A7-180A-468D-8C4D-3FAD989135C8}"/>
    <dgm:cxn modelId="{A03AC6BE-4125-473B-89E6-48293B8044E8}" type="presParOf" srcId="{AE536F1A-62DD-40B1-8E3B-F7B13D71EC0D}" destId="{06181C71-9BB3-49E8-84E5-2735A2D62554}" srcOrd="0" destOrd="0" presId="urn:microsoft.com/office/officeart/2005/8/layout/funnel1"/>
    <dgm:cxn modelId="{2E9CC689-0FD7-4FAF-BE76-07E5C2A3D4C0}" type="presParOf" srcId="{AE536F1A-62DD-40B1-8E3B-F7B13D71EC0D}" destId="{5D382196-91BC-4484-B9C7-5D5A25D5FBCB}" srcOrd="1" destOrd="0" presId="urn:microsoft.com/office/officeart/2005/8/layout/funnel1"/>
    <dgm:cxn modelId="{12F96F64-6A81-47E4-9BDD-900BFA58CF18}" type="presParOf" srcId="{AE536F1A-62DD-40B1-8E3B-F7B13D71EC0D}" destId="{0C9FE2F0-68C4-4583-9461-35DDA89E5ACE}" srcOrd="2" destOrd="0" presId="urn:microsoft.com/office/officeart/2005/8/layout/funnel1"/>
    <dgm:cxn modelId="{9E7C275A-5641-4683-96D7-93B69A42703E}" type="presParOf" srcId="{AE536F1A-62DD-40B1-8E3B-F7B13D71EC0D}" destId="{AAABD87F-DAB9-47C1-AC39-9EB07A9B6541}" srcOrd="3" destOrd="0" presId="urn:microsoft.com/office/officeart/2005/8/layout/funnel1"/>
    <dgm:cxn modelId="{BFBF537D-C2D3-4544-B563-E112FC209682}" type="presParOf" srcId="{AE536F1A-62DD-40B1-8E3B-F7B13D71EC0D}" destId="{4507B020-1E22-4040-8972-53D595ADF4BB}" srcOrd="4" destOrd="0" presId="urn:microsoft.com/office/officeart/2005/8/layout/funnel1"/>
    <dgm:cxn modelId="{978CCE8C-361F-40A6-825B-7B12CF7271D6}" type="presParOf" srcId="{AE536F1A-62DD-40B1-8E3B-F7B13D71EC0D}" destId="{8582D13F-6DCB-484E-8AAB-FEC99537850A}" srcOrd="5" destOrd="0" presId="urn:microsoft.com/office/officeart/2005/8/layout/funnel1"/>
    <dgm:cxn modelId="{1C03EFBA-912A-4757-9602-A1479C2001FD}" type="presParOf" srcId="{AE536F1A-62DD-40B1-8E3B-F7B13D71EC0D}" destId="{D9C8B0D9-9810-4F20-8F02-E90C4956917B}" srcOrd="6" destOrd="0" presId="urn:microsoft.com/office/officeart/2005/8/layout/funnel1"/>
  </dgm:cxnLst>
  <dgm:bg>
    <a:effectLst>
      <a:glow rad="139700">
        <a:schemeClr val="accent4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>
    <a:effectLst>
      <a:reflection blurRad="6350" stA="50000" endA="300" endPos="50000" dist="60007" dir="5400000" sy="-100000" algn="bl" rotWithShape="0"/>
    </a:effectLst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92CED-A5C2-46A5-B122-9C21F5588958}" type="datetimeFigureOut">
              <a:rPr lang="en-US" smtClean="0"/>
              <a:t>9/28/2008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21C71-B046-46BD-A294-D6EE553EE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C71-B046-46BD-A294-D6EE553EED3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E1A85-0CA7-468E-B6C1-FD2F82D36B8B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D2E0-739A-476F-B01C-7F337154E8FC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7127-7D7D-4087-8F33-494D48A38E75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21E9-3F6F-4ACC-83CE-B8E246ABB99B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2EED-4B1A-4C66-8A10-521EDC0416A5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3F93-8DA9-459C-84A1-DCB2B2119C0A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3F65-1844-4CE0-A10D-9480981416EE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B560-1832-40ED-8356-56C96A0E55DB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02BC-4157-4870-89C6-FBD70ACA0C2C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43153-2A7E-40A9-8A71-DB61BB05960F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1198-C915-45B0-B28D-7E38E1896DCD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D55F01-F0AD-4223-B2FD-0FA2CC988CF6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8.png"/><Relationship Id="rId18" Type="http://schemas.openxmlformats.org/officeDocument/2006/relationships/oleObject" Target="../embeddings/oleObject2.bin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20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5" Type="http://schemas.openxmlformats.org/officeDocument/2006/relationships/oleObject" Target="../embeddings/oleObject1.bin"/><Relationship Id="rId10" Type="http://schemas.openxmlformats.org/officeDocument/2006/relationships/diagramLayout" Target="../diagrams/layout3.xml"/><Relationship Id="rId19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diagramData" Target="../diagrams/data3.xml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488;&#1514;&#1512;%20&#1492;&#1488;&#1497;&#1504;&#1496;&#1512;&#1504;&#1496;/1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488;&#1514;&#1512;%20&#1492;&#1488;&#1497;&#1504;&#1496;&#1512;&#1504;&#1496;/map4.html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&#1488;&#1514;&#1512;%20&#1492;&#1488;&#1497;&#1504;&#1496;&#1512;&#1504;&#1496;/library.html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&#1488;&#1514;&#1512;%20&#1492;&#1488;&#1497;&#1504;&#1496;&#1512;&#1504;&#1496;/station14Titl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&#1488;&#1514;&#1512;%20&#1492;&#1488;&#1497;&#1504;&#1496;&#1512;&#1504;&#1496;/raitiShamati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1508;&#1493;&#1512;&#1496;&#1500;/&#8207;&#8207;%20YedaDemoPorta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488;&#1514;&#1512;%20&#1492;&#1488;&#1497;&#1504;&#1496;&#1512;&#1504;&#1496;/station14Tit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&#1488;&#1514;&#1512;%20&#1492;&#1488;&#1497;&#1504;&#1496;&#1512;&#1504;&#1496;/1.html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irst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71612"/>
            <a:ext cx="6729434" cy="355164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500034" y="1857396"/>
            <a:ext cx="7272366" cy="4643438"/>
          </a:xfrm>
        </p:spPr>
        <p:txBody>
          <a:bodyPr/>
          <a:lstStyle/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מנהל תוכן</a:t>
            </a:r>
          </a:p>
          <a:p>
            <a:pPr marL="742950" lvl="1" indent="-285750" algn="r" eaLnBrk="1" hangingPunct="1">
              <a:buFontTx/>
              <a:buChar char="–"/>
            </a:pPr>
            <a:r>
              <a:rPr lang="he-IL" sz="2400" dirty="0" smtClean="0">
                <a:solidFill>
                  <a:schemeClr val="bg1"/>
                </a:solidFill>
              </a:rPr>
              <a:t>מנהל תוכן ראשי</a:t>
            </a:r>
          </a:p>
          <a:p>
            <a:pPr marL="742950" lvl="1" indent="-285750" algn="r" eaLnBrk="1" hangingPunct="1">
              <a:buFontTx/>
              <a:buChar char="–"/>
            </a:pPr>
            <a:r>
              <a:rPr lang="he-IL" sz="2400" dirty="0" smtClean="0">
                <a:solidFill>
                  <a:schemeClr val="bg1"/>
                </a:solidFill>
              </a:rPr>
              <a:t>22 מנהלי תוכן משניים</a:t>
            </a:r>
          </a:p>
          <a:p>
            <a:pPr marL="742950" lvl="1" indent="-285750" algn="r" eaLnBrk="1" hangingPunct="1">
              <a:buFontTx/>
              <a:buChar char="–"/>
            </a:pPr>
            <a:r>
              <a:rPr lang="he-IL" sz="2400" dirty="0" smtClean="0">
                <a:solidFill>
                  <a:schemeClr val="bg1"/>
                </a:solidFill>
              </a:rPr>
              <a:t>דובר המשטרה</a:t>
            </a: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הזנת תוכן ישיר לתהיל"ה</a:t>
            </a: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מודם </a:t>
            </a:r>
            <a:r>
              <a:rPr lang="en-US" sz="2800" dirty="0" smtClean="0">
                <a:solidFill>
                  <a:schemeClr val="bg1"/>
                </a:solidFill>
              </a:rPr>
              <a:t>ADSL</a:t>
            </a:r>
            <a:r>
              <a:rPr lang="he-IL" sz="2800" dirty="0" smtClean="0">
                <a:solidFill>
                  <a:schemeClr val="bg1"/>
                </a:solidFill>
              </a:rPr>
              <a:t> וכרטיס חכם לכל רפרנט</a:t>
            </a: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תבניות קבועות ויצירת סטנדרטיזציה לעורכי תוכן</a:t>
            </a:r>
          </a:p>
          <a:p>
            <a:pPr algn="r" eaLnBrk="1" hangingPunct="1"/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sz="2800" dirty="0" smtClean="0">
              <a:solidFill>
                <a:schemeClr val="bg1"/>
              </a:solidFill>
            </a:endParaRPr>
          </a:p>
          <a:p>
            <a:pPr lvl="2" algn="r" eaLnBrk="1" hangingPunct="1">
              <a:buFontTx/>
              <a:buChar char="•"/>
            </a:pPr>
            <a:r>
              <a:rPr lang="he-IL" sz="2000" dirty="0" smtClean="0">
                <a:solidFill>
                  <a:schemeClr val="bg1"/>
                </a:solidFill>
              </a:rPr>
              <a:t>להוסיף שקף של החווה</a:t>
            </a:r>
          </a:p>
          <a:p>
            <a:pPr algn="r" eaLnBrk="1" hangingPunct="1">
              <a:buFontTx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71472" y="714356"/>
            <a:ext cx="809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מינוף האתר </a:t>
            </a:r>
            <a:r>
              <a:rPr lang="he-IL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ת</a:t>
            </a:r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צורת עבודה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תמונה 5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047868"/>
            <a:ext cx="190500" cy="381000"/>
          </a:xfrm>
          <a:prstGeom prst="rect">
            <a:avLst/>
          </a:prstGeom>
        </p:spPr>
      </p:pic>
      <p:pic>
        <p:nvPicPr>
          <p:cNvPr id="7" name="תמונה 6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3857628"/>
            <a:ext cx="190500" cy="381000"/>
          </a:xfrm>
          <a:prstGeom prst="rect">
            <a:avLst/>
          </a:prstGeom>
        </p:spPr>
      </p:pic>
      <p:pic>
        <p:nvPicPr>
          <p:cNvPr id="8" name="תמונה 7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4357694"/>
            <a:ext cx="190500" cy="381000"/>
          </a:xfrm>
          <a:prstGeom prst="rect">
            <a:avLst/>
          </a:prstGeom>
        </p:spPr>
      </p:pic>
      <p:pic>
        <p:nvPicPr>
          <p:cNvPr id="9" name="תמונה 8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4929198"/>
            <a:ext cx="190500" cy="381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36"/>
          <p:cNvGrpSpPr/>
          <p:nvPr/>
        </p:nvGrpSpPr>
        <p:grpSpPr>
          <a:xfrm>
            <a:off x="1076327" y="2975401"/>
            <a:ext cx="3281359" cy="596475"/>
            <a:chOff x="862013" y="2867012"/>
            <a:chExt cx="3281359" cy="596475"/>
          </a:xfrm>
        </p:grpSpPr>
        <p:pic>
          <p:nvPicPr>
            <p:cNvPr id="96" name="Picture 13" descr="monitor_keyboard"/>
            <p:cNvPicPr>
              <a:picLocks noChangeAspect="1" noChangeArrowheads="1"/>
            </p:cNvPicPr>
            <p:nvPr/>
          </p:nvPicPr>
          <p:blipFill>
            <a:blip r:embed="rId4"/>
            <a:srcRect t="6537" b="41307"/>
            <a:stretch>
              <a:fillRect/>
            </a:stretch>
          </p:blipFill>
          <p:spPr bwMode="auto">
            <a:xfrm>
              <a:off x="862013" y="2867012"/>
              <a:ext cx="2621074" cy="596475"/>
            </a:xfrm>
            <a:prstGeom prst="rect">
              <a:avLst/>
            </a:prstGeom>
            <a:noFill/>
          </p:spPr>
        </p:pic>
        <p:sp>
          <p:nvSpPr>
            <p:cNvPr id="97" name="Text Box 14"/>
            <p:cNvSpPr txBox="1">
              <a:spLocks noChangeArrowheads="1"/>
            </p:cNvSpPr>
            <p:nvPr/>
          </p:nvSpPr>
          <p:spPr bwMode="auto">
            <a:xfrm>
              <a:off x="1571604" y="3000372"/>
              <a:ext cx="25717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rtl="0"/>
              <a:r>
                <a:rPr lang="en-US" sz="1400" b="1" dirty="0">
                  <a:solidFill>
                    <a:schemeClr val="bg1"/>
                  </a:solidFill>
                </a:rPr>
                <a:t>Internet Out</a:t>
              </a:r>
            </a:p>
          </p:txBody>
        </p:sp>
      </p:grpSp>
      <p:sp>
        <p:nvSpPr>
          <p:cNvPr id="134" name="Text Box 65"/>
          <p:cNvSpPr txBox="1">
            <a:spLocks noChangeArrowheads="1"/>
          </p:cNvSpPr>
          <p:nvPr/>
        </p:nvSpPr>
        <p:spPr bwMode="auto">
          <a:xfrm>
            <a:off x="714348" y="3701481"/>
            <a:ext cx="8937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e-IL" sz="1600" dirty="0">
                <a:solidFill>
                  <a:schemeClr val="accent3"/>
                </a:solidFill>
              </a:rPr>
              <a:t>מנגנון </a:t>
            </a:r>
            <a:r>
              <a:rPr lang="en-US" sz="1600" dirty="0">
                <a:solidFill>
                  <a:schemeClr val="accent3"/>
                </a:solidFill>
              </a:rPr>
              <a:t>EGAP</a:t>
            </a:r>
          </a:p>
        </p:txBody>
      </p:sp>
      <p:graphicFrame>
        <p:nvGraphicFramePr>
          <p:cNvPr id="136" name="דיאגרמה 135"/>
          <p:cNvGraphicFramePr/>
          <p:nvPr/>
        </p:nvGraphicFramePr>
        <p:xfrm>
          <a:off x="642910" y="928670"/>
          <a:ext cx="814393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8" name="דיאגרמה 137"/>
          <p:cNvGraphicFramePr/>
          <p:nvPr/>
        </p:nvGraphicFramePr>
        <p:xfrm>
          <a:off x="714348" y="4572008"/>
          <a:ext cx="814393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8" name="חץ שמאלה 147"/>
          <p:cNvSpPr/>
          <p:nvPr/>
        </p:nvSpPr>
        <p:spPr>
          <a:xfrm rot="16200000">
            <a:off x="1789063" y="2568599"/>
            <a:ext cx="692656" cy="1274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9" name="חץ שמאלה 148"/>
          <p:cNvSpPr/>
          <p:nvPr/>
        </p:nvSpPr>
        <p:spPr>
          <a:xfrm rot="16200000" flipV="1">
            <a:off x="1697340" y="3967930"/>
            <a:ext cx="906970" cy="15831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0" name="חץ שמאלה 149"/>
          <p:cNvSpPr/>
          <p:nvPr/>
        </p:nvSpPr>
        <p:spPr>
          <a:xfrm rot="10800000">
            <a:off x="2928926" y="4714884"/>
            <a:ext cx="571504" cy="1274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2" name="חץ שמאלה 151"/>
          <p:cNvSpPr/>
          <p:nvPr/>
        </p:nvSpPr>
        <p:spPr>
          <a:xfrm rot="10800000">
            <a:off x="4500562" y="4714884"/>
            <a:ext cx="571504" cy="1274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3" name="חץ שמאלה 152"/>
          <p:cNvSpPr/>
          <p:nvPr/>
        </p:nvSpPr>
        <p:spPr>
          <a:xfrm rot="10800000">
            <a:off x="5929322" y="4714884"/>
            <a:ext cx="571504" cy="1274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4" name="חץ שמאלה 153"/>
          <p:cNvSpPr/>
          <p:nvPr/>
        </p:nvSpPr>
        <p:spPr>
          <a:xfrm>
            <a:off x="5929322" y="4929198"/>
            <a:ext cx="571504" cy="127442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5" name="חץ שמאלה 154"/>
          <p:cNvSpPr/>
          <p:nvPr/>
        </p:nvSpPr>
        <p:spPr>
          <a:xfrm>
            <a:off x="4500562" y="4929198"/>
            <a:ext cx="571504" cy="127442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6" name="חץ שמאלה 155"/>
          <p:cNvSpPr/>
          <p:nvPr/>
        </p:nvSpPr>
        <p:spPr>
          <a:xfrm>
            <a:off x="2928926" y="4929198"/>
            <a:ext cx="571504" cy="127442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8" name="חץ שמאלה 157"/>
          <p:cNvSpPr/>
          <p:nvPr/>
        </p:nvSpPr>
        <p:spPr>
          <a:xfrm rot="5400000" flipV="1">
            <a:off x="2039096" y="3967930"/>
            <a:ext cx="906970" cy="158310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9" name="חץ שמאלה 158"/>
          <p:cNvSpPr/>
          <p:nvPr/>
        </p:nvSpPr>
        <p:spPr>
          <a:xfrm rot="5400000">
            <a:off x="2146253" y="2568599"/>
            <a:ext cx="692656" cy="127442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אליפסה 28"/>
          <p:cNvSpPr/>
          <p:nvPr/>
        </p:nvSpPr>
        <p:spPr>
          <a:xfrm>
            <a:off x="8143900" y="2428868"/>
            <a:ext cx="571504" cy="78581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Picture 8" descr="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7810" y="2527095"/>
            <a:ext cx="323273" cy="610096"/>
          </a:xfrm>
          <a:prstGeom prst="rect">
            <a:avLst/>
          </a:prstGeom>
          <a:noFill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14" cstate="print"/>
          <a:srcRect l="18698" t="2751" r="17513" b="9392"/>
          <a:stretch>
            <a:fillRect/>
          </a:stretch>
        </p:blipFill>
        <p:spPr bwMode="auto">
          <a:xfrm>
            <a:off x="6500826" y="943032"/>
            <a:ext cx="773111" cy="85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4786313" y="1071564"/>
            <a:ext cx="1190625" cy="585787"/>
            <a:chOff x="3015" y="675"/>
            <a:chExt cx="750" cy="369"/>
          </a:xfrm>
        </p:grpSpPr>
        <p:graphicFrame>
          <p:nvGraphicFramePr>
            <p:cNvPr id="33" name="Object 33"/>
            <p:cNvGraphicFramePr>
              <a:graphicFrameLocks noChangeAspect="1"/>
            </p:cNvGraphicFramePr>
            <p:nvPr/>
          </p:nvGraphicFramePr>
          <p:xfrm>
            <a:off x="3015" y="675"/>
            <a:ext cx="750" cy="369"/>
          </p:xfrm>
          <a:graphic>
            <a:graphicData uri="http://schemas.openxmlformats.org/presentationml/2006/ole">
              <p:oleObj spid="_x0000_s1026" name="Image" r:id="rId15" imgW="1549206" imgH="761636" progId="">
                <p:embed/>
              </p:oleObj>
            </a:graphicData>
          </a:graphic>
        </p:graphicFrame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195" y="720"/>
              <a:ext cx="311" cy="217"/>
            </a:xfrm>
            <a:custGeom>
              <a:avLst/>
              <a:gdLst/>
              <a:ahLst/>
              <a:cxnLst>
                <a:cxn ang="0">
                  <a:pos x="94" y="12"/>
                </a:cxn>
                <a:cxn ang="0">
                  <a:pos x="0" y="53"/>
                </a:cxn>
                <a:cxn ang="0">
                  <a:pos x="54" y="134"/>
                </a:cxn>
                <a:cxn ang="0">
                  <a:pos x="169" y="215"/>
                </a:cxn>
                <a:cxn ang="0">
                  <a:pos x="291" y="209"/>
                </a:cxn>
                <a:cxn ang="0">
                  <a:pos x="298" y="114"/>
                </a:cxn>
                <a:cxn ang="0">
                  <a:pos x="257" y="73"/>
                </a:cxn>
                <a:cxn ang="0">
                  <a:pos x="223" y="32"/>
                </a:cxn>
                <a:cxn ang="0">
                  <a:pos x="94" y="12"/>
                </a:cxn>
              </a:cxnLst>
              <a:rect l="0" t="0" r="r" b="b"/>
              <a:pathLst>
                <a:path w="311" h="217">
                  <a:moveTo>
                    <a:pt x="94" y="12"/>
                  </a:moveTo>
                  <a:cubicBezTo>
                    <a:pt x="47" y="17"/>
                    <a:pt x="13" y="7"/>
                    <a:pt x="0" y="53"/>
                  </a:cubicBezTo>
                  <a:cubicBezTo>
                    <a:pt x="12" y="91"/>
                    <a:pt x="21" y="109"/>
                    <a:pt x="54" y="134"/>
                  </a:cubicBezTo>
                  <a:cubicBezTo>
                    <a:pt x="73" y="187"/>
                    <a:pt x="123" y="193"/>
                    <a:pt x="169" y="215"/>
                  </a:cubicBezTo>
                  <a:cubicBezTo>
                    <a:pt x="210" y="213"/>
                    <a:pt x="251" y="217"/>
                    <a:pt x="291" y="209"/>
                  </a:cubicBezTo>
                  <a:cubicBezTo>
                    <a:pt x="311" y="205"/>
                    <a:pt x="308" y="139"/>
                    <a:pt x="298" y="114"/>
                  </a:cubicBezTo>
                  <a:cubicBezTo>
                    <a:pt x="291" y="96"/>
                    <a:pt x="271" y="87"/>
                    <a:pt x="257" y="73"/>
                  </a:cubicBezTo>
                  <a:cubicBezTo>
                    <a:pt x="244" y="60"/>
                    <a:pt x="237" y="43"/>
                    <a:pt x="223" y="32"/>
                  </a:cubicBezTo>
                  <a:cubicBezTo>
                    <a:pt x="200" y="14"/>
                    <a:pt x="118" y="0"/>
                    <a:pt x="94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6"/>
          <a:srcRect l="73828" t="37663" r="16719" b="42398"/>
          <a:stretch>
            <a:fillRect/>
          </a:stretch>
        </p:blipFill>
        <p:spPr bwMode="auto">
          <a:xfrm>
            <a:off x="3715286" y="992176"/>
            <a:ext cx="428086" cy="722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4" name="חץ שמאלה 143"/>
          <p:cNvSpPr/>
          <p:nvPr/>
        </p:nvSpPr>
        <p:spPr>
          <a:xfrm>
            <a:off x="5715008" y="928670"/>
            <a:ext cx="621218" cy="14287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5" name="חץ שמאלה 144"/>
          <p:cNvSpPr/>
          <p:nvPr/>
        </p:nvSpPr>
        <p:spPr>
          <a:xfrm>
            <a:off x="4286248" y="928670"/>
            <a:ext cx="621218" cy="14287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6" name="חץ שמאלה 145"/>
          <p:cNvSpPr/>
          <p:nvPr/>
        </p:nvSpPr>
        <p:spPr>
          <a:xfrm>
            <a:off x="2857488" y="928670"/>
            <a:ext cx="714380" cy="14287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6" name="Picture 18" descr="data_bas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00232" y="1071546"/>
            <a:ext cx="1079500" cy="733425"/>
          </a:xfrm>
          <a:prstGeom prst="rect">
            <a:avLst/>
          </a:prstGeom>
          <a:noFill/>
        </p:spPr>
      </p:pic>
      <p:sp>
        <p:nvSpPr>
          <p:cNvPr id="160" name="חץ שמאלה 159"/>
          <p:cNvSpPr/>
          <p:nvPr/>
        </p:nvSpPr>
        <p:spPr>
          <a:xfrm rot="10800000">
            <a:off x="2857488" y="1425590"/>
            <a:ext cx="714380" cy="146021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1" name="חץ שמאלה 160"/>
          <p:cNvSpPr/>
          <p:nvPr/>
        </p:nvSpPr>
        <p:spPr>
          <a:xfrm rot="10800000">
            <a:off x="4286248" y="1428736"/>
            <a:ext cx="642942" cy="127442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2" name="חץ שמאלה 161"/>
          <p:cNvSpPr/>
          <p:nvPr/>
        </p:nvSpPr>
        <p:spPr>
          <a:xfrm rot="10800000">
            <a:off x="5786446" y="1428736"/>
            <a:ext cx="549780" cy="127442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7821675" y="2090314"/>
            <a:ext cx="8937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e-IL" sz="1600" dirty="0" smtClean="0">
                <a:solidFill>
                  <a:schemeClr val="accent3"/>
                </a:solidFill>
              </a:rPr>
              <a:t>אזרח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39" name="אליפסה 38"/>
          <p:cNvSpPr/>
          <p:nvPr/>
        </p:nvSpPr>
        <p:spPr>
          <a:xfrm>
            <a:off x="8072462" y="4357694"/>
            <a:ext cx="785818" cy="78581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143900" y="4357694"/>
          <a:ext cx="642942" cy="754999"/>
        </p:xfrm>
        <a:graphic>
          <a:graphicData uri="http://schemas.openxmlformats.org/presentationml/2006/ole">
            <p:oleObj spid="_x0000_s1027" name="Flash Document" r:id="rId18" imgW="1469880" imgH="1725840" progId="">
              <p:embed/>
            </p:oleObj>
          </a:graphicData>
        </a:graphic>
      </p:graphicFrame>
      <p:sp>
        <p:nvSpPr>
          <p:cNvPr id="40" name="Text Box 65"/>
          <p:cNvSpPr txBox="1">
            <a:spLocks noChangeArrowheads="1"/>
          </p:cNvSpPr>
          <p:nvPr/>
        </p:nvSpPr>
        <p:spPr bwMode="auto">
          <a:xfrm>
            <a:off x="7821675" y="3772919"/>
            <a:ext cx="11794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e-IL" sz="1600" dirty="0" smtClean="0">
                <a:solidFill>
                  <a:schemeClr val="accent3"/>
                </a:solidFill>
              </a:rPr>
              <a:t>מנהל שירות</a:t>
            </a:r>
          </a:p>
          <a:p>
            <a:r>
              <a:rPr lang="he-IL" sz="1600" dirty="0" smtClean="0">
                <a:solidFill>
                  <a:schemeClr val="accent3"/>
                </a:solidFill>
              </a:rPr>
              <a:t> במשטרה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43" name="חץ שמאלה 42"/>
          <p:cNvSpPr/>
          <p:nvPr/>
        </p:nvSpPr>
        <p:spPr>
          <a:xfrm rot="2329665">
            <a:off x="7444044" y="2130496"/>
            <a:ext cx="921769" cy="14330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חץ שמאלה 43"/>
          <p:cNvSpPr/>
          <p:nvPr/>
        </p:nvSpPr>
        <p:spPr>
          <a:xfrm rot="13315252">
            <a:off x="7373835" y="2612609"/>
            <a:ext cx="797968" cy="138985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חץ שמאלה 44"/>
          <p:cNvSpPr/>
          <p:nvPr/>
        </p:nvSpPr>
        <p:spPr>
          <a:xfrm rot="20538390">
            <a:off x="7519706" y="4700289"/>
            <a:ext cx="548498" cy="113390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>
            <a:off x="6643702" y="4643446"/>
            <a:ext cx="647700" cy="785818"/>
          </a:xfrm>
          <a:prstGeom prst="rect">
            <a:avLst/>
          </a:prstGeom>
          <a:gradFill rotWithShape="1">
            <a:gsLst>
              <a:gs pos="0">
                <a:srgbClr val="669900">
                  <a:gamma/>
                  <a:tint val="53725"/>
                  <a:invGamma/>
                </a:srgbClr>
              </a:gs>
              <a:gs pos="100000">
                <a:srgbClr val="669900"/>
              </a:gs>
            </a:gsLst>
            <a:lin ang="5400000" scaled="1"/>
          </a:gradFill>
          <a:ln w="57150" algn="ctr">
            <a:solidFill>
              <a:srgbClr val="DDDDDD"/>
            </a:solidFill>
            <a:miter lim="800000"/>
            <a:headEnd/>
            <a:tailEnd/>
          </a:ln>
          <a:effectLst>
            <a:outerShdw dist="89803" dir="2700000" algn="ctr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marL="257175" indent="-257175" algn="ctr"/>
            <a:r>
              <a:rPr lang="en-US" sz="1400" b="1" dirty="0" smtClean="0">
                <a:solidFill>
                  <a:schemeClr val="bg1"/>
                </a:solidFill>
              </a:rPr>
              <a:t>wcop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7" name="Picture 21" descr="data_bas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72066" y="4714884"/>
            <a:ext cx="1082673" cy="735968"/>
          </a:xfrm>
          <a:prstGeom prst="rect">
            <a:avLst/>
          </a:prstGeom>
          <a:noFill/>
        </p:spPr>
      </p:pic>
      <p:pic>
        <p:nvPicPr>
          <p:cNvPr id="48" name="Picture 19" descr="server"/>
          <p:cNvPicPr>
            <a:picLocks noChangeAspect="1" noChangeArrowheads="1"/>
          </p:cNvPicPr>
          <p:nvPr/>
        </p:nvPicPr>
        <p:blipFill>
          <a:blip r:embed="rId20"/>
          <a:srcRect l="54536" r="18146" b="23689"/>
          <a:stretch>
            <a:fillRect/>
          </a:stretch>
        </p:blipFill>
        <p:spPr bwMode="auto">
          <a:xfrm>
            <a:off x="3857620" y="4643446"/>
            <a:ext cx="357190" cy="772711"/>
          </a:xfrm>
          <a:prstGeom prst="rect">
            <a:avLst/>
          </a:prstGeom>
          <a:noFill/>
        </p:spPr>
      </p:pic>
      <p:pic>
        <p:nvPicPr>
          <p:cNvPr id="49" name="Picture 19" descr="server"/>
          <p:cNvPicPr>
            <a:picLocks noChangeAspect="1" noChangeArrowheads="1"/>
          </p:cNvPicPr>
          <p:nvPr/>
        </p:nvPicPr>
        <p:blipFill>
          <a:blip r:embed="rId20"/>
          <a:srcRect l="54536" r="18146" b="23689"/>
          <a:stretch>
            <a:fillRect/>
          </a:stretch>
        </p:blipFill>
        <p:spPr bwMode="auto">
          <a:xfrm>
            <a:off x="2428860" y="4643446"/>
            <a:ext cx="357190" cy="772711"/>
          </a:xfrm>
          <a:prstGeom prst="rect">
            <a:avLst/>
          </a:prstGeom>
          <a:noFill/>
        </p:spPr>
      </p:pic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4786314" y="2857496"/>
            <a:ext cx="13937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e-IL" sz="1600" dirty="0" smtClean="0">
                <a:solidFill>
                  <a:srgbClr val="FFFF00"/>
                </a:solidFill>
              </a:rPr>
              <a:t>דואר אלקטרוני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53" name="מחבר חץ ישר 52"/>
          <p:cNvCxnSpPr/>
          <p:nvPr/>
        </p:nvCxnSpPr>
        <p:spPr>
          <a:xfrm>
            <a:off x="3500430" y="3213098"/>
            <a:ext cx="4714908" cy="158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1857375"/>
            <a:ext cx="6400800" cy="3781425"/>
          </a:xfrm>
        </p:spPr>
        <p:txBody>
          <a:bodyPr/>
          <a:lstStyle/>
          <a:p>
            <a:pPr marL="0" indent="0" eaLnBrk="1" hangingPunct="1"/>
            <a:r>
              <a:rPr lang="he-IL" dirty="0" smtClean="0">
                <a:solidFill>
                  <a:schemeClr val="bg1"/>
                </a:solidFill>
              </a:rPr>
              <a:t>  חדשות</a:t>
            </a:r>
          </a:p>
          <a:p>
            <a:pPr marL="0" indent="0" eaLnBrk="1" hangingPunct="1"/>
            <a:r>
              <a:rPr lang="he-IL" dirty="0" smtClean="0">
                <a:solidFill>
                  <a:schemeClr val="bg1"/>
                </a:solidFill>
              </a:rPr>
              <a:t>  שירותים</a:t>
            </a:r>
          </a:p>
          <a:p>
            <a:pPr marL="0" indent="0" eaLnBrk="1" hangingPunct="1"/>
            <a:r>
              <a:rPr lang="he-IL" dirty="0" smtClean="0">
                <a:solidFill>
                  <a:schemeClr val="bg1"/>
                </a:solidFill>
              </a:rPr>
              <a:t>  מידע ואינפורמציה</a:t>
            </a:r>
          </a:p>
          <a:p>
            <a:pPr marL="0" indent="0" eaLnBrk="1" hangingPunct="1"/>
            <a:endParaRPr lang="he-IL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595310" y="714356"/>
            <a:ext cx="4262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מידע ושירותים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דיאגרמה 4"/>
          <p:cNvGraphicFramePr/>
          <p:nvPr/>
        </p:nvGraphicFramePr>
        <p:xfrm>
          <a:off x="-2000296" y="1571612"/>
          <a:ext cx="885831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תמונה 6" descr="icon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2071678"/>
            <a:ext cx="190500" cy="381000"/>
          </a:xfrm>
          <a:prstGeom prst="rect">
            <a:avLst/>
          </a:prstGeom>
        </p:spPr>
      </p:pic>
      <p:pic>
        <p:nvPicPr>
          <p:cNvPr id="8" name="תמונה 7" descr="icon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2643182"/>
            <a:ext cx="190500" cy="381000"/>
          </a:xfrm>
          <a:prstGeom prst="rect">
            <a:avLst/>
          </a:prstGeom>
        </p:spPr>
      </p:pic>
      <p:pic>
        <p:nvPicPr>
          <p:cNvPr id="9" name="תמונה 8" descr="icon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3214686"/>
            <a:ext cx="190500" cy="381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ubtitle 4"/>
          <p:cNvSpPr>
            <a:spLocks noGrp="1"/>
          </p:cNvSpPr>
          <p:nvPr>
            <p:ph type="subTitle" idx="4294967295"/>
          </p:nvPr>
        </p:nvSpPr>
        <p:spPr>
          <a:xfrm>
            <a:off x="1857356" y="2147894"/>
            <a:ext cx="5972172" cy="34956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e-IL" sz="2800" dirty="0" smtClean="0">
                <a:solidFill>
                  <a:schemeClr val="bg1"/>
                </a:solidFill>
              </a:rPr>
              <a:t>  חדשות הדובר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e-IL" sz="2800" dirty="0" smtClean="0">
                <a:solidFill>
                  <a:schemeClr val="bg1"/>
                </a:solidFill>
              </a:rPr>
              <a:t>  סרטונים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e-IL" sz="2800" dirty="0" smtClean="0">
                <a:solidFill>
                  <a:schemeClr val="bg1"/>
                </a:solidFill>
              </a:rPr>
              <a:t>  כתבת היום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e-IL" sz="2800" dirty="0" smtClean="0">
                <a:solidFill>
                  <a:schemeClr val="bg1"/>
                </a:solidFill>
              </a:rPr>
              <a:t>  כתבות עפ"י נושאים</a:t>
            </a:r>
          </a:p>
          <a:p>
            <a:pPr lvl="1" eaLnBrk="1" hangingPunct="1">
              <a:lnSpc>
                <a:spcPct val="90000"/>
              </a:lnSpc>
            </a:pPr>
            <a:r>
              <a:rPr lang="he-IL" sz="1800" dirty="0" smtClean="0">
                <a:solidFill>
                  <a:schemeClr val="bg1"/>
                </a:solidFill>
              </a:rPr>
              <a:t>חקירות ופשיעה</a:t>
            </a:r>
          </a:p>
          <a:p>
            <a:pPr lvl="1" eaLnBrk="1" hangingPunct="1">
              <a:lnSpc>
                <a:spcPct val="90000"/>
              </a:lnSpc>
            </a:pPr>
            <a:r>
              <a:rPr lang="he-IL" sz="1800" dirty="0" smtClean="0">
                <a:solidFill>
                  <a:schemeClr val="bg1"/>
                </a:solidFill>
              </a:rPr>
              <a:t>בטחון ותנועה</a:t>
            </a:r>
          </a:p>
          <a:p>
            <a:pPr lvl="1" eaLnBrk="1" hangingPunct="1">
              <a:lnSpc>
                <a:spcPct val="90000"/>
              </a:lnSpc>
            </a:pPr>
            <a:r>
              <a:rPr lang="he-IL" sz="1800" dirty="0" smtClean="0">
                <a:solidFill>
                  <a:schemeClr val="bg1"/>
                </a:solidFill>
              </a:rPr>
              <a:t>שירות לציבור</a:t>
            </a:r>
          </a:p>
          <a:p>
            <a:pPr lvl="1" eaLnBrk="1" hangingPunct="1">
              <a:lnSpc>
                <a:spcPct val="90000"/>
              </a:lnSpc>
            </a:pPr>
            <a:r>
              <a:rPr lang="he-IL" sz="1800" dirty="0" smtClean="0">
                <a:solidFill>
                  <a:schemeClr val="bg1"/>
                </a:solidFill>
              </a:rPr>
              <a:t>חדשות המטה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643042" y="714356"/>
            <a:ext cx="6101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מינוף האתר - חדשות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19703" t="11621" r="19275" b="12231"/>
          <a:stretch>
            <a:fillRect/>
          </a:stretch>
        </p:blipFill>
        <p:spPr bwMode="auto">
          <a:xfrm>
            <a:off x="1357290" y="2071678"/>
            <a:ext cx="3357586" cy="3352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תמונה 5" descr="ic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2333620"/>
            <a:ext cx="190500" cy="381000"/>
          </a:xfrm>
          <a:prstGeom prst="rect">
            <a:avLst/>
          </a:prstGeom>
        </p:spPr>
      </p:pic>
      <p:pic>
        <p:nvPicPr>
          <p:cNvPr id="7" name="תמונה 6" descr="ic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2786058"/>
            <a:ext cx="190500" cy="381000"/>
          </a:xfrm>
          <a:prstGeom prst="rect">
            <a:avLst/>
          </a:prstGeom>
        </p:spPr>
      </p:pic>
      <p:pic>
        <p:nvPicPr>
          <p:cNvPr id="8" name="תמונה 7" descr="ic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3262314"/>
            <a:ext cx="190500" cy="381000"/>
          </a:xfrm>
          <a:prstGeom prst="rect">
            <a:avLst/>
          </a:prstGeom>
        </p:spPr>
      </p:pic>
      <p:pic>
        <p:nvPicPr>
          <p:cNvPr id="9" name="תמונה 8" descr="ic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3714752"/>
            <a:ext cx="190500" cy="381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ubtitle 4"/>
          <p:cNvSpPr>
            <a:spLocks noGrp="1"/>
          </p:cNvSpPr>
          <p:nvPr>
            <p:ph type="subTitle" idx="4294967295"/>
          </p:nvPr>
        </p:nvSpPr>
        <p:spPr>
          <a:xfrm>
            <a:off x="1957414" y="1857375"/>
            <a:ext cx="6400800" cy="3781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e-IL" sz="2400" dirty="0" smtClean="0">
                <a:solidFill>
                  <a:schemeClr val="bg1"/>
                </a:solidFill>
              </a:rPr>
              <a:t>  שירותי מידע רבים ומגוונים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e-IL" sz="2400" dirty="0" smtClean="0">
                <a:solidFill>
                  <a:schemeClr val="bg1"/>
                </a:solidFill>
              </a:rPr>
              <a:t>  ספריה משטרתית אינטראקטיבית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e-IL" sz="2400" dirty="0" smtClean="0">
                <a:solidFill>
                  <a:schemeClr val="bg1"/>
                </a:solidFill>
              </a:rPr>
              <a:t>  פיתוח תבניות לניהול תוכן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e-IL" sz="2400" dirty="0" smtClean="0">
                <a:solidFill>
                  <a:schemeClr val="bg1"/>
                </a:solidFill>
              </a:rPr>
              <a:t>  הקמת וניהול עץ קטגוריות לבחירה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e-IL" sz="2400" dirty="0" smtClean="0">
                <a:solidFill>
                  <a:schemeClr val="bg1"/>
                </a:solidFill>
              </a:rPr>
              <a:t>  הקמת אתרים </a:t>
            </a:r>
          </a:p>
          <a:p>
            <a:pPr lvl="1" eaLnBrk="1" hangingPunct="1">
              <a:lnSpc>
                <a:spcPct val="90000"/>
              </a:lnSpc>
            </a:pPr>
            <a:r>
              <a:rPr lang="he-IL" sz="1800" dirty="0" smtClean="0">
                <a:solidFill>
                  <a:schemeClr val="bg1"/>
                </a:solidFill>
              </a:rPr>
              <a:t>מחוזות</a:t>
            </a:r>
          </a:p>
          <a:p>
            <a:pPr lvl="1" eaLnBrk="1" hangingPunct="1">
              <a:lnSpc>
                <a:spcPct val="90000"/>
              </a:lnSpc>
            </a:pPr>
            <a:r>
              <a:rPr lang="he-IL" sz="1800" dirty="0" smtClean="0">
                <a:solidFill>
                  <a:schemeClr val="bg1"/>
                </a:solidFill>
              </a:rPr>
              <a:t>אגפים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he-IL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60733" y="714356"/>
            <a:ext cx="7326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מינוף האתר –אינפורמציה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629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20508" t="11719" r="19726" b="33593"/>
          <a:stretch>
            <a:fillRect/>
          </a:stretch>
        </p:blipFill>
        <p:spPr bwMode="auto">
          <a:xfrm>
            <a:off x="428596" y="4071942"/>
            <a:ext cx="3018766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28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 l="20508" t="11719" r="19141" b="32812"/>
          <a:stretch>
            <a:fillRect/>
          </a:stretch>
        </p:blipFill>
        <p:spPr bwMode="auto">
          <a:xfrm>
            <a:off x="3214678" y="3929066"/>
            <a:ext cx="3387772" cy="2335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תמונה 6" descr="icon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714" y="2000240"/>
            <a:ext cx="190500" cy="381000"/>
          </a:xfrm>
          <a:prstGeom prst="rect">
            <a:avLst/>
          </a:prstGeom>
        </p:spPr>
      </p:pic>
      <p:pic>
        <p:nvPicPr>
          <p:cNvPr id="8" name="תמונה 7" descr="icon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714" y="2357430"/>
            <a:ext cx="190500" cy="381000"/>
          </a:xfrm>
          <a:prstGeom prst="rect">
            <a:avLst/>
          </a:prstGeom>
        </p:spPr>
      </p:pic>
      <p:pic>
        <p:nvPicPr>
          <p:cNvPr id="9" name="תמונה 8" descr="icon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714" y="2762248"/>
            <a:ext cx="190500" cy="381000"/>
          </a:xfrm>
          <a:prstGeom prst="rect">
            <a:avLst/>
          </a:prstGeom>
        </p:spPr>
      </p:pic>
      <p:pic>
        <p:nvPicPr>
          <p:cNvPr id="10" name="תמונה 9" descr="icon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714" y="3143248"/>
            <a:ext cx="190500" cy="381000"/>
          </a:xfrm>
          <a:prstGeom prst="rect">
            <a:avLst/>
          </a:prstGeom>
        </p:spPr>
      </p:pic>
      <p:pic>
        <p:nvPicPr>
          <p:cNvPr id="11" name="תמונה 10" descr="icon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714" y="3571876"/>
            <a:ext cx="190500" cy="381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ubtitle 4"/>
          <p:cNvSpPr>
            <a:spLocks noGrp="1"/>
          </p:cNvSpPr>
          <p:nvPr>
            <p:ph type="subTitle" idx="4294967295"/>
          </p:nvPr>
        </p:nvSpPr>
        <p:spPr>
          <a:xfrm>
            <a:off x="1743100" y="1857375"/>
            <a:ext cx="6400800" cy="37814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e-IL" dirty="0" smtClean="0">
                <a:solidFill>
                  <a:schemeClr val="bg1"/>
                </a:solidFill>
              </a:rPr>
              <a:t>הקמת תחנת משטרה מקוונת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רכב גנוב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איתור תחנה ומשק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התגייס למשטרה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ספקים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מכרזים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...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57290" y="714356"/>
            <a:ext cx="6644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מינוף האתר - שירותים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תמונה 5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2643182"/>
            <a:ext cx="190500" cy="381000"/>
          </a:xfrm>
          <a:prstGeom prst="rect">
            <a:avLst/>
          </a:prstGeom>
        </p:spPr>
      </p:pic>
      <p:pic>
        <p:nvPicPr>
          <p:cNvPr id="7" name="תמונה 6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3071810"/>
            <a:ext cx="190500" cy="381000"/>
          </a:xfrm>
          <a:prstGeom prst="rect">
            <a:avLst/>
          </a:prstGeom>
        </p:spPr>
      </p:pic>
      <p:pic>
        <p:nvPicPr>
          <p:cNvPr id="8" name="תמונה 7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3500438"/>
            <a:ext cx="190500" cy="381000"/>
          </a:xfrm>
          <a:prstGeom prst="rect">
            <a:avLst/>
          </a:prstGeom>
        </p:spPr>
      </p:pic>
      <p:pic>
        <p:nvPicPr>
          <p:cNvPr id="9" name="תמונה 8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3929066"/>
            <a:ext cx="190500" cy="381000"/>
          </a:xfrm>
          <a:prstGeom prst="rect">
            <a:avLst/>
          </a:prstGeom>
        </p:spPr>
      </p:pic>
      <p:pic>
        <p:nvPicPr>
          <p:cNvPr id="10" name="תמונה 9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786322"/>
            <a:ext cx="190500" cy="381000"/>
          </a:xfrm>
          <a:prstGeom prst="rect">
            <a:avLst/>
          </a:prstGeom>
        </p:spPr>
      </p:pic>
      <p:pic>
        <p:nvPicPr>
          <p:cNvPr id="11" name="תמונה 10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4357694"/>
            <a:ext cx="190500" cy="381000"/>
          </a:xfrm>
          <a:prstGeom prst="rect">
            <a:avLst/>
          </a:prstGeom>
        </p:spPr>
      </p:pic>
      <p:pic>
        <p:nvPicPr>
          <p:cNvPr id="12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 t="13281" r="2148" b="7812"/>
          <a:stretch>
            <a:fillRect/>
          </a:stretch>
        </p:blipFill>
        <p:spPr bwMode="auto">
          <a:xfrm>
            <a:off x="654946" y="2571744"/>
            <a:ext cx="4488558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1857375"/>
            <a:ext cx="6400800" cy="37814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e-IL" sz="2800" dirty="0" smtClean="0">
                <a:solidFill>
                  <a:schemeClr val="accent1"/>
                </a:solidFill>
              </a:rPr>
              <a:t>שימוש ביכולות </a:t>
            </a:r>
            <a:r>
              <a:rPr lang="en-US" sz="2800" dirty="0" smtClean="0">
                <a:solidFill>
                  <a:schemeClr val="accent1"/>
                </a:solidFill>
              </a:rPr>
              <a:t>MOSS</a:t>
            </a:r>
            <a:r>
              <a:rPr lang="he-IL" sz="2800" dirty="0" smtClean="0">
                <a:solidFill>
                  <a:schemeClr val="accent1"/>
                </a:solidFill>
              </a:rPr>
              <a:t> </a:t>
            </a:r>
            <a:r>
              <a:rPr lang="he-IL" sz="2800" dirty="0" err="1" smtClean="0">
                <a:solidFill>
                  <a:schemeClr val="bg1"/>
                </a:solidFill>
              </a:rPr>
              <a:t>– ה</a:t>
            </a:r>
            <a:r>
              <a:rPr lang="he-IL" sz="2800" dirty="0" smtClean="0">
                <a:solidFill>
                  <a:schemeClr val="bg1"/>
                </a:solidFill>
              </a:rPr>
              <a:t>קמת שירותים מקוונים לאזרח באמצעות תשתית </a:t>
            </a:r>
            <a:r>
              <a:rPr lang="en-US" sz="2800" dirty="0" smtClean="0">
                <a:solidFill>
                  <a:schemeClr val="bg1"/>
                </a:solidFill>
              </a:rPr>
              <a:t>Info Path</a:t>
            </a:r>
            <a:endParaRPr lang="he-IL" sz="2800" dirty="0" smtClean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he-IL" sz="2800" dirty="0" smtClean="0">
                <a:solidFill>
                  <a:schemeClr val="bg1"/>
                </a:solidFill>
              </a:rPr>
              <a:t>  ספר אורחים</a:t>
            </a:r>
          </a:p>
          <a:p>
            <a:pPr marL="0" indent="0" eaLnBrk="1" hangingPunct="1"/>
            <a:r>
              <a:rPr lang="he-IL" sz="2800" dirty="0" smtClean="0">
                <a:solidFill>
                  <a:schemeClr val="bg1"/>
                </a:solidFill>
              </a:rPr>
              <a:t>  ראיתי שמעתי</a:t>
            </a:r>
          </a:p>
          <a:p>
            <a:pPr marL="0" indent="0" eaLnBrk="1" hangingPunct="1"/>
            <a:r>
              <a:rPr lang="he-IL" sz="2800" dirty="0" smtClean="0">
                <a:solidFill>
                  <a:schemeClr val="bg1"/>
                </a:solidFill>
              </a:rPr>
              <a:t>  פניות למשטרה</a:t>
            </a:r>
          </a:p>
          <a:p>
            <a:pPr marL="0" indent="0" eaLnBrk="1" hangingPunct="1"/>
            <a:r>
              <a:rPr lang="he-IL" sz="2800" dirty="0" smtClean="0">
                <a:solidFill>
                  <a:schemeClr val="bg1"/>
                </a:solidFill>
              </a:rPr>
              <a:t>  תלונה על שוטר</a:t>
            </a:r>
          </a:p>
          <a:p>
            <a:pPr marL="0" indent="0" eaLnBrk="1" hangingPunct="1"/>
            <a:r>
              <a:rPr lang="he-IL" sz="2800" dirty="0" smtClean="0">
                <a:solidFill>
                  <a:schemeClr val="bg1"/>
                </a:solidFill>
              </a:rPr>
              <a:t>  ...</a:t>
            </a:r>
            <a:endParaRPr lang="he-IL" sz="2400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57290" y="714356"/>
            <a:ext cx="6644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מינוף האתר - שירותים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תמונה 4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2976562"/>
            <a:ext cx="190500" cy="381000"/>
          </a:xfrm>
          <a:prstGeom prst="rect">
            <a:avLst/>
          </a:prstGeom>
        </p:spPr>
      </p:pic>
      <p:pic>
        <p:nvPicPr>
          <p:cNvPr id="6" name="תמונה 5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3500438"/>
            <a:ext cx="190500" cy="381000"/>
          </a:xfrm>
          <a:prstGeom prst="rect">
            <a:avLst/>
          </a:prstGeom>
        </p:spPr>
      </p:pic>
      <p:pic>
        <p:nvPicPr>
          <p:cNvPr id="7" name="תמונה 6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048132"/>
            <a:ext cx="190500" cy="381000"/>
          </a:xfrm>
          <a:prstGeom prst="rect">
            <a:avLst/>
          </a:prstGeom>
        </p:spPr>
      </p:pic>
      <p:pic>
        <p:nvPicPr>
          <p:cNvPr id="8" name="תמונה 7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548198"/>
            <a:ext cx="190500" cy="381000"/>
          </a:xfrm>
          <a:prstGeom prst="rect">
            <a:avLst/>
          </a:prstGeom>
        </p:spPr>
      </p:pic>
      <p:pic>
        <p:nvPicPr>
          <p:cNvPr id="9" name="תמונה 8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072074"/>
            <a:ext cx="190500" cy="381000"/>
          </a:xfrm>
          <a:prstGeom prst="rect">
            <a:avLst/>
          </a:prstGeom>
        </p:spPr>
      </p:pic>
      <p:pic>
        <p:nvPicPr>
          <p:cNvPr id="11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 l="20703" t="18506" r="18945" b="4590"/>
          <a:stretch>
            <a:fillRect/>
          </a:stretch>
        </p:blipFill>
        <p:spPr bwMode="auto">
          <a:xfrm>
            <a:off x="1071538" y="2857496"/>
            <a:ext cx="3158240" cy="3219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1857375"/>
            <a:ext cx="6400800" cy="3781425"/>
          </a:xfrm>
        </p:spPr>
        <p:txBody>
          <a:bodyPr/>
          <a:lstStyle/>
          <a:p>
            <a:pPr marL="0" indent="0" eaLnBrk="1" hangingPunct="1"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</a:rPr>
              <a:t>  תבניות מובנות ומעוצבות לניהול תוכן</a:t>
            </a:r>
          </a:p>
          <a:p>
            <a:pPr marL="0" indent="0" eaLnBrk="1" hangingPunct="1"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</a:rPr>
              <a:t>  טפסים מעוצבים</a:t>
            </a:r>
          </a:p>
          <a:p>
            <a:pPr marL="0" indent="0" eaLnBrk="1" hangingPunct="1"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</a:rPr>
              <a:t>  שימוש ביכולות </a:t>
            </a:r>
            <a:r>
              <a:rPr lang="en-US" sz="2400" dirty="0" smtClean="0">
                <a:solidFill>
                  <a:schemeClr val="bg1"/>
                </a:solidFill>
              </a:rPr>
              <a:t>FLASH</a:t>
            </a:r>
          </a:p>
          <a:p>
            <a:pPr lvl="1" eaLnBrk="1" hangingPunct="1">
              <a:buBlip>
                <a:blip r:embed="rId3"/>
              </a:buBlip>
            </a:pPr>
            <a:r>
              <a:rPr lang="he-IL" sz="2000" dirty="0" smtClean="0">
                <a:solidFill>
                  <a:schemeClr val="bg1"/>
                </a:solidFill>
              </a:rPr>
              <a:t>תחנת משטרה מקוונת</a:t>
            </a:r>
          </a:p>
          <a:p>
            <a:pPr lvl="1" eaLnBrk="1" hangingPunct="1">
              <a:buBlip>
                <a:blip r:embed="rId3"/>
              </a:buBlip>
            </a:pPr>
            <a:r>
              <a:rPr lang="he-IL" sz="2000" dirty="0" smtClean="0">
                <a:solidFill>
                  <a:schemeClr val="bg1"/>
                </a:solidFill>
              </a:rPr>
              <a:t>ספריה משטרתית</a:t>
            </a:r>
          </a:p>
          <a:p>
            <a:pPr lvl="1" eaLnBrk="1" hangingPunct="1">
              <a:buBlip>
                <a:blip r:embed="rId3"/>
              </a:buBlip>
            </a:pPr>
            <a:r>
              <a:rPr lang="he-IL" sz="2000" dirty="0" smtClean="0">
                <a:solidFill>
                  <a:schemeClr val="bg1"/>
                </a:solidFill>
              </a:rPr>
              <a:t>מחוזות ואגפים</a:t>
            </a:r>
          </a:p>
          <a:p>
            <a:pPr marL="0" indent="0" eaLnBrk="1" hangingPunct="1"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</a:rPr>
              <a:t>  בר עליון</a:t>
            </a:r>
          </a:p>
          <a:p>
            <a:pPr marL="0" indent="0" eaLnBrk="1" hangingPunct="1"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</a:rPr>
              <a:t>  סרגל ניווט</a:t>
            </a:r>
          </a:p>
          <a:p>
            <a:pPr marL="0" indent="0" eaLnBrk="1" hangingPunct="1"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</a:rPr>
              <a:t>  "פירורי לחם"</a:t>
            </a:r>
          </a:p>
          <a:p>
            <a:pPr marL="0" indent="0" eaLnBrk="1" hangingPunct="1">
              <a:buBlip>
                <a:blip r:embed="rId3"/>
              </a:buBlip>
            </a:pPr>
            <a:endParaRPr lang="he-IL" sz="2000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14348" y="714356"/>
            <a:ext cx="794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מינוף האתר – עיצוב וממשק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1857375"/>
            <a:ext cx="6400800" cy="3781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he-IL" sz="2000" smtClean="0">
                <a:solidFill>
                  <a:schemeClr val="bg1"/>
                </a:solidFill>
              </a:rPr>
              <a:t>סמפכ"ל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he-IL" sz="2000" smtClean="0">
                <a:solidFill>
                  <a:schemeClr val="bg1"/>
                </a:solidFill>
              </a:rPr>
              <a:t>מנ"ט</a:t>
            </a:r>
          </a:p>
          <a:p>
            <a:pPr lvl="1" eaLnBrk="1" hangingPunct="1">
              <a:lnSpc>
                <a:spcPct val="80000"/>
              </a:lnSpc>
            </a:pPr>
            <a:r>
              <a:rPr lang="he-IL" sz="1800" smtClean="0">
                <a:solidFill>
                  <a:schemeClr val="bg1"/>
                </a:solidFill>
              </a:rPr>
              <a:t>צוות פיתוח</a:t>
            </a:r>
          </a:p>
          <a:p>
            <a:pPr lvl="1" eaLnBrk="1" hangingPunct="1">
              <a:lnSpc>
                <a:spcPct val="80000"/>
              </a:lnSpc>
            </a:pPr>
            <a:r>
              <a:rPr lang="he-IL" sz="1800" smtClean="0">
                <a:solidFill>
                  <a:schemeClr val="bg1"/>
                </a:solidFill>
              </a:rPr>
              <a:t>מק"ש</a:t>
            </a:r>
          </a:p>
          <a:p>
            <a:pPr lvl="1" eaLnBrk="1" hangingPunct="1">
              <a:lnSpc>
                <a:spcPct val="80000"/>
              </a:lnSpc>
            </a:pPr>
            <a:r>
              <a:rPr lang="he-IL" sz="1800" smtClean="0">
                <a:solidFill>
                  <a:schemeClr val="bg1"/>
                </a:solidFill>
              </a:rPr>
              <a:t>תשתיות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he-IL" sz="2000" smtClean="0">
                <a:solidFill>
                  <a:schemeClr val="bg1"/>
                </a:solidFill>
              </a:rPr>
              <a:t>תקשורת והסברה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he-IL" sz="2000" smtClean="0">
                <a:solidFill>
                  <a:schemeClr val="bg1"/>
                </a:solidFill>
              </a:rPr>
              <a:t>מדור מידע ואינטרנט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he-IL" sz="2000" smtClean="0">
                <a:solidFill>
                  <a:schemeClr val="bg1"/>
                </a:solidFill>
              </a:rPr>
              <a:t>רפרנטים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he-IL" sz="2000" smtClean="0">
                <a:solidFill>
                  <a:schemeClr val="bg1"/>
                </a:solidFill>
              </a:rPr>
              <a:t>מנהלי שירותים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he-IL" sz="2000" smtClean="0">
                <a:solidFill>
                  <a:schemeClr val="bg1"/>
                </a:solidFill>
              </a:rPr>
              <a:t>עמותת נגישות ישראל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he-IL" sz="2000" smtClean="0">
                <a:solidFill>
                  <a:schemeClr val="bg1"/>
                </a:solidFill>
              </a:rPr>
              <a:t>תהיל"ה ממשל זמין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he-IL" sz="2000" smtClean="0">
                <a:solidFill>
                  <a:schemeClr val="bg1"/>
                </a:solidFill>
              </a:rPr>
              <a:t>מיקרוסופט</a:t>
            </a: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214546" y="714356"/>
            <a:ext cx="4665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גורמים מעורבים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1857375"/>
            <a:ext cx="6400800" cy="3781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</a:rPr>
              <a:t>  פרויקט מתגלגל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he-IL" sz="2000" dirty="0" smtClean="0">
                <a:solidFill>
                  <a:schemeClr val="bg1"/>
                </a:solidFill>
              </a:rPr>
              <a:t>בשלבים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he-IL" sz="2000" dirty="0" smtClean="0">
                <a:solidFill>
                  <a:schemeClr val="bg1"/>
                </a:solidFill>
              </a:rPr>
              <a:t>מעקב, למידה, יישום</a:t>
            </a:r>
          </a:p>
          <a:p>
            <a:pPr marL="0" indent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</a:rPr>
              <a:t>  תשתית אחידה אינטרנט </a:t>
            </a:r>
            <a:r>
              <a:rPr lang="he-IL" sz="2400" dirty="0" smtClean="0">
                <a:solidFill>
                  <a:schemeClr val="bg1"/>
                </a:solidFill>
                <a:hlinkClick r:id="rId4" action="ppaction://hlinkfile"/>
              </a:rPr>
              <a:t>ואינטראנט</a:t>
            </a:r>
            <a:endParaRPr lang="he-IL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he-IL" sz="2000" dirty="0" smtClean="0">
                <a:solidFill>
                  <a:schemeClr val="bg1"/>
                </a:solidFill>
              </a:rPr>
              <a:t>צוות פיתוח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he-IL" sz="2000" dirty="0" smtClean="0">
                <a:solidFill>
                  <a:schemeClr val="bg1"/>
                </a:solidFill>
              </a:rPr>
              <a:t>תשתיות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he-IL" sz="2000" dirty="0" smtClean="0">
                <a:solidFill>
                  <a:schemeClr val="bg1"/>
                </a:solidFill>
              </a:rPr>
              <a:t>אבטחת מידע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he-IL" sz="2000" dirty="0" smtClean="0">
                <a:solidFill>
                  <a:schemeClr val="bg1"/>
                </a:solidFill>
              </a:rPr>
              <a:t>זרימת מידע</a:t>
            </a:r>
          </a:p>
          <a:p>
            <a:pPr marL="0" indent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</a:rPr>
              <a:t>  תהליך דינאמי מול רפרנטים ומנהלי תוכן</a:t>
            </a:r>
          </a:p>
          <a:p>
            <a:pPr marL="0" indent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</a:rPr>
              <a:t>  אינטגרציה </a:t>
            </a:r>
          </a:p>
          <a:p>
            <a:pPr marL="0" indent="0" eaLnBrk="1" hangingPunct="1">
              <a:lnSpc>
                <a:spcPct val="90000"/>
              </a:lnSpc>
              <a:buBlip>
                <a:blip r:embed="rId3"/>
              </a:buBlip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829836" y="714356"/>
            <a:ext cx="4003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נקודות מפתח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site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702" y="714356"/>
            <a:ext cx="5963570" cy="43666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1671662" y="4505359"/>
            <a:ext cx="6400800" cy="3781425"/>
          </a:xfrm>
        </p:spPr>
        <p:txBody>
          <a:bodyPr/>
          <a:lstStyle/>
          <a:p>
            <a:pPr eaLnBrk="1" hangingPunct="1"/>
            <a:endParaRPr lang="he-IL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hlinkClick r:id="rId5" action="ppaction://hlinkfile"/>
              </a:rPr>
              <a:t>www.police.gov.il</a:t>
            </a:r>
            <a:endParaRPr lang="id-ID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he-IL" sz="2800" dirty="0" smtClean="0">
                <a:solidFill>
                  <a:schemeClr val="accent1"/>
                </a:solidFill>
              </a:rPr>
              <a:t>רונן אהרוני מנהל פרויקטים </a:t>
            </a:r>
            <a:endParaRPr lang="id-ID" sz="2800" dirty="0" smtClean="0">
              <a:solidFill>
                <a:schemeClr val="accent1"/>
              </a:solidFill>
            </a:endParaRPr>
          </a:p>
          <a:p>
            <a:pPr eaLnBrk="1" hangingPunct="1"/>
            <a:endParaRPr lang="he-IL" dirty="0" smtClean="0">
              <a:solidFill>
                <a:srgbClr val="FFFF00"/>
              </a:solidFill>
            </a:endParaRPr>
          </a:p>
          <a:p>
            <a:pPr algn="r" eaLnBrk="1" hangingPunct="1">
              <a:buFontTx/>
              <a:buChar char="•"/>
            </a:pPr>
            <a:endParaRPr lang="he-IL" dirty="0" smtClean="0">
              <a:solidFill>
                <a:srgbClr val="FFFF00"/>
              </a:solidFill>
            </a:endParaRP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714480" y="4357694"/>
            <a:ext cx="5785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אתר משטרת ישראל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ubtitle 4"/>
          <p:cNvSpPr>
            <a:spLocks noGrp="1"/>
          </p:cNvSpPr>
          <p:nvPr>
            <p:ph type="subTitle" idx="4294967295"/>
          </p:nvPr>
        </p:nvSpPr>
        <p:spPr>
          <a:xfrm>
            <a:off x="5072066" y="1785926"/>
            <a:ext cx="3429024" cy="407195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Blip>
                <a:blip r:embed="rId3"/>
              </a:buBlip>
            </a:pPr>
            <a:endParaRPr lang="he-IL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1800" dirty="0" smtClean="0">
                <a:solidFill>
                  <a:schemeClr val="bg2">
                    <a:lumMod val="75000"/>
                  </a:schemeClr>
                </a:solidFill>
              </a:rPr>
              <a:t>אתר מיושן בנוי כ "שמיכת טלאים" –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ASP</a:t>
            </a:r>
            <a:endParaRPr lang="he-IL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1800" dirty="0" smtClean="0">
                <a:solidFill>
                  <a:schemeClr val="bg2">
                    <a:lumMod val="75000"/>
                  </a:schemeClr>
                </a:solidFill>
              </a:rPr>
              <a:t>סביבת ניהול תוכן לקויה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 smtClean="0">
                <a:solidFill>
                  <a:schemeClr val="bg2">
                    <a:lumMod val="75000"/>
                  </a:schemeClr>
                </a:solidFill>
              </a:rPr>
              <a:t>ללא מנגנוני שרידות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 smtClean="0">
                <a:solidFill>
                  <a:schemeClr val="bg2">
                    <a:lumMod val="75000"/>
                  </a:schemeClr>
                </a:solidFill>
              </a:rPr>
              <a:t>ללא חלוקת עומסים –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NLB</a:t>
            </a:r>
            <a:endParaRPr lang="he-IL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1800" dirty="0" smtClean="0">
                <a:solidFill>
                  <a:schemeClr val="bg2">
                    <a:lumMod val="75000"/>
                  </a:schemeClr>
                </a:solidFill>
              </a:rPr>
              <a:t>חוסר אחידות בחוויית משתמש-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UI</a:t>
            </a:r>
            <a:endParaRPr lang="he-IL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1800" dirty="0" smtClean="0">
                <a:solidFill>
                  <a:schemeClr val="bg2">
                    <a:lumMod val="75000"/>
                  </a:schemeClr>
                </a:solidFill>
              </a:rPr>
              <a:t>תמיכה ירודה בשפות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 smtClean="0">
                <a:solidFill>
                  <a:schemeClr val="bg2">
                    <a:lumMod val="75000"/>
                  </a:schemeClr>
                </a:solidFill>
              </a:rPr>
              <a:t>זרימת מידע לקויה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 smtClean="0">
                <a:solidFill>
                  <a:schemeClr val="bg2">
                    <a:lumMod val="75000"/>
                  </a:schemeClr>
                </a:solidFill>
              </a:rPr>
              <a:t>מגבלות אבטחת מידע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 smtClean="0">
                <a:solidFill>
                  <a:schemeClr val="bg2">
                    <a:lumMod val="75000"/>
                  </a:schemeClr>
                </a:solidFill>
              </a:rPr>
              <a:t>שירותים לא מקוונים</a:t>
            </a:r>
            <a:endParaRPr lang="he-IL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2000" dirty="0" smtClean="0">
                <a:solidFill>
                  <a:schemeClr val="bg2">
                    <a:lumMod val="75000"/>
                  </a:schemeClr>
                </a:solidFill>
              </a:rPr>
              <a:t>  ...</a:t>
            </a:r>
            <a:endParaRPr lang="he-IL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endParaRPr lang="he-IL" sz="2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endParaRPr lang="he-IL" sz="2000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Blip>
                <a:blip r:embed="rId3"/>
              </a:buBlip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714612" y="714356"/>
            <a:ext cx="4522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סיכום מצב קיים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 bwMode="auto">
          <a:xfrm>
            <a:off x="1071538" y="1785937"/>
            <a:ext cx="3429024" cy="407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he-IL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אתר חדשני בסביבה</a:t>
            </a:r>
            <a:r>
              <a:rPr kumimoji="0" lang="he-IL" sz="1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מתקדמת -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MOSS</a:t>
            </a: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סביבת ניהול תוכן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WCM</a:t>
            </a: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מנגנוני שרידות 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</a:t>
            </a: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חלוקת עומסים 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NLB</a:t>
            </a: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אחידות בחוויית משתמש-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</a:t>
            </a: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תמיכה מלאה בשפות</a:t>
            </a: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מנגנוני זרימת מידע פנימה והחוצה</a:t>
            </a: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ללא מגבלות אבטחת מידע</a:t>
            </a: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שירותים מידע מקוונים</a:t>
            </a:r>
            <a:endParaRPr kumimoji="0" lang="he-IL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e-I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e-I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  <a:endParaRPr kumimoji="0" lang="he-IL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he-I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he-I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1857375"/>
            <a:ext cx="6400800" cy="3781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Blip>
                <a:blip r:embed="rId3"/>
              </a:buBlip>
            </a:pPr>
            <a:endParaRPr lang="he-IL" sz="2400" dirty="0" smtClean="0">
              <a:solidFill>
                <a:schemeClr val="bg1"/>
              </a:solidFill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he-IL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endParaRPr lang="he-IL" sz="2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endParaRPr lang="he-IL" sz="2000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Blip>
                <a:blip r:embed="rId3"/>
              </a:buBlip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286116" y="714356"/>
            <a:ext cx="3267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השלב הבא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286000" y="1720840"/>
            <a:ext cx="4572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  <a:cs typeface="+mn-cs"/>
              </a:rPr>
              <a:t>הנגשת האתר</a:t>
            </a:r>
          </a:p>
          <a:p>
            <a:pPr marL="0" indent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  <a:cs typeface="+mn-cs"/>
              </a:rPr>
              <a:t>תרגום האתר לשפות</a:t>
            </a:r>
          </a:p>
          <a:p>
            <a:pPr marL="0" indent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  <a:cs typeface="+mn-cs"/>
              </a:rPr>
              <a:t>אפיון ופיתוח שירותי מידע מורכבים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  <a:cs typeface="+mn-cs"/>
              </a:rPr>
              <a:t>תלונה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  <a:cs typeface="+mn-cs"/>
              </a:rPr>
              <a:t>רישיון נשק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  <a:cs typeface="+mn-cs"/>
              </a:rPr>
              <a:t>...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he-IL" sz="2400" dirty="0" smtClean="0">
                <a:solidFill>
                  <a:schemeClr val="bg1"/>
                </a:solidFill>
                <a:cs typeface="+mn-cs"/>
              </a:rPr>
              <a:t>למידה והפקת לקחים ליישום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he-IL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endParaRPr lang="he-IL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Blip>
                <a:blip r:embed="rId3"/>
              </a:buBlip>
            </a:pPr>
            <a:endParaRPr lang="he-IL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s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14356"/>
            <a:ext cx="6829380" cy="5000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מלבן 7"/>
          <p:cNvSpPr/>
          <p:nvPr/>
        </p:nvSpPr>
        <p:spPr>
          <a:xfrm>
            <a:off x="1285852" y="4286256"/>
            <a:ext cx="69491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תודה על שיתוף הפעולה!</a:t>
            </a:r>
            <a:endParaRPr lang="he-IL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1857375"/>
            <a:ext cx="6400800" cy="3781425"/>
          </a:xfrm>
        </p:spPr>
        <p:txBody>
          <a:bodyPr/>
          <a:lstStyle/>
          <a:p>
            <a:pPr marL="0" indent="0" eaLnBrk="1" hangingPunct="1"/>
            <a:r>
              <a:rPr lang="he-IL" dirty="0" smtClean="0">
                <a:solidFill>
                  <a:schemeClr val="bg1"/>
                </a:solidFill>
              </a:rPr>
              <a:t>  ייעול ושיפור מתן השירות לציבור </a:t>
            </a:r>
          </a:p>
          <a:p>
            <a:pPr marL="0" indent="0" eaLnBrk="1" hangingPunct="1"/>
            <a:r>
              <a:rPr lang="he-IL" dirty="0" smtClean="0">
                <a:solidFill>
                  <a:schemeClr val="bg1"/>
                </a:solidFill>
              </a:rPr>
              <a:t>  שיפור תדמית המשטרה בעיניי הציבור</a:t>
            </a:r>
          </a:p>
          <a:p>
            <a:pPr marL="0" indent="0" eaLnBrk="1" hangingPunct="1"/>
            <a:r>
              <a:rPr lang="he-IL" dirty="0" smtClean="0">
                <a:solidFill>
                  <a:schemeClr val="bg1"/>
                </a:solidFill>
              </a:rPr>
              <a:t>  התייעלות בתהליכי עבודה פנימיים</a:t>
            </a:r>
          </a:p>
          <a:p>
            <a:pPr marL="0" indent="0" eaLnBrk="1" hangingPunct="1"/>
            <a:r>
              <a:rPr lang="he-IL" dirty="0" smtClean="0">
                <a:solidFill>
                  <a:schemeClr val="bg1"/>
                </a:solidFill>
              </a:rPr>
              <a:t>  שיפור הקשר מול הקהילה</a:t>
            </a:r>
          </a:p>
          <a:p>
            <a:pPr marL="0" indent="0" eaLnBrk="1" hangingPunct="1">
              <a:buFontTx/>
              <a:buNone/>
            </a:pPr>
            <a:endParaRPr lang="he-IL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357554" y="714356"/>
            <a:ext cx="2983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מטרות על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תמונה 10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071678"/>
            <a:ext cx="190500" cy="381000"/>
          </a:xfrm>
          <a:prstGeom prst="rect">
            <a:avLst/>
          </a:prstGeom>
        </p:spPr>
      </p:pic>
      <p:pic>
        <p:nvPicPr>
          <p:cNvPr id="12" name="תמונה 11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643182"/>
            <a:ext cx="190500" cy="381000"/>
          </a:xfrm>
          <a:prstGeom prst="rect">
            <a:avLst/>
          </a:prstGeom>
        </p:spPr>
      </p:pic>
      <p:pic>
        <p:nvPicPr>
          <p:cNvPr id="13" name="תמונה 12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3214686"/>
            <a:ext cx="190500" cy="381000"/>
          </a:xfrm>
          <a:prstGeom prst="rect">
            <a:avLst/>
          </a:prstGeom>
        </p:spPr>
      </p:pic>
      <p:pic>
        <p:nvPicPr>
          <p:cNvPr id="7" name="תמונה 6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3786190"/>
            <a:ext cx="190500" cy="381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371600" y="1785958"/>
            <a:ext cx="6400800" cy="464343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אתר מיושן בנוי כ "שמיכת טלאים" – </a:t>
            </a:r>
            <a:r>
              <a:rPr lang="en-US" sz="2800" dirty="0" smtClean="0">
                <a:solidFill>
                  <a:schemeClr val="bg1"/>
                </a:solidFill>
              </a:rPr>
              <a:t>ASP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סביבת ניהול תוכן לקויה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ללא מנגנוני שרידות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ללא חלוקת עומסים – </a:t>
            </a:r>
            <a:r>
              <a:rPr lang="en-US" sz="2800" dirty="0" smtClean="0">
                <a:solidFill>
                  <a:schemeClr val="bg1"/>
                </a:solidFill>
              </a:rPr>
              <a:t>NLB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חוסר אחידות בחוויית משתמש- </a:t>
            </a:r>
            <a:r>
              <a:rPr lang="en-US" sz="2800" dirty="0" smtClean="0">
                <a:solidFill>
                  <a:schemeClr val="bg1"/>
                </a:solidFill>
              </a:rPr>
              <a:t>UI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תמיכה ירודה בשפות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זרימת מידע לקויה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מגבלות אבטחת מידע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שירותים לא מקוונים</a:t>
            </a: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...</a:t>
            </a:r>
            <a:endParaRPr lang="he-IL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endParaRPr lang="he-IL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143240" y="714356"/>
            <a:ext cx="3778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מצב היסטורי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" name="תמונה 16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1857364"/>
            <a:ext cx="190500" cy="381000"/>
          </a:xfrm>
          <a:prstGeom prst="rect">
            <a:avLst/>
          </a:prstGeom>
        </p:spPr>
      </p:pic>
      <p:pic>
        <p:nvPicPr>
          <p:cNvPr id="18" name="תמונה 17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2285992"/>
            <a:ext cx="190500" cy="381000"/>
          </a:xfrm>
          <a:prstGeom prst="rect">
            <a:avLst/>
          </a:prstGeom>
        </p:spPr>
      </p:pic>
      <p:pic>
        <p:nvPicPr>
          <p:cNvPr id="19" name="תמונה 18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2714620"/>
            <a:ext cx="190500" cy="381000"/>
          </a:xfrm>
          <a:prstGeom prst="rect">
            <a:avLst/>
          </a:prstGeom>
        </p:spPr>
      </p:pic>
      <p:pic>
        <p:nvPicPr>
          <p:cNvPr id="20" name="תמונה 19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3143248"/>
            <a:ext cx="190500" cy="381000"/>
          </a:xfrm>
          <a:prstGeom prst="rect">
            <a:avLst/>
          </a:prstGeom>
        </p:spPr>
      </p:pic>
      <p:pic>
        <p:nvPicPr>
          <p:cNvPr id="21" name="תמונה 20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3571876"/>
            <a:ext cx="190500" cy="381000"/>
          </a:xfrm>
          <a:prstGeom prst="rect">
            <a:avLst/>
          </a:prstGeom>
        </p:spPr>
      </p:pic>
      <p:pic>
        <p:nvPicPr>
          <p:cNvPr id="22" name="תמונה 21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4048132"/>
            <a:ext cx="190500" cy="381000"/>
          </a:xfrm>
          <a:prstGeom prst="rect">
            <a:avLst/>
          </a:prstGeom>
        </p:spPr>
      </p:pic>
      <p:pic>
        <p:nvPicPr>
          <p:cNvPr id="23" name="תמונה 22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4429132"/>
            <a:ext cx="190500" cy="381000"/>
          </a:xfrm>
          <a:prstGeom prst="rect">
            <a:avLst/>
          </a:prstGeom>
        </p:spPr>
      </p:pic>
      <p:pic>
        <p:nvPicPr>
          <p:cNvPr id="24" name="תמונה 23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4857760"/>
            <a:ext cx="190500" cy="381000"/>
          </a:xfrm>
          <a:prstGeom prst="rect">
            <a:avLst/>
          </a:prstGeom>
        </p:spPr>
      </p:pic>
      <p:pic>
        <p:nvPicPr>
          <p:cNvPr id="25" name="תמונה 24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5286388"/>
            <a:ext cx="190500" cy="381000"/>
          </a:xfrm>
          <a:prstGeom prst="rect">
            <a:avLst/>
          </a:prstGeom>
        </p:spPr>
      </p:pic>
      <p:pic>
        <p:nvPicPr>
          <p:cNvPr id="26" name="תמונה 25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5715016"/>
            <a:ext cx="190500" cy="381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371600" y="1785958"/>
            <a:ext cx="6400800" cy="4643438"/>
          </a:xfrm>
        </p:spPr>
        <p:txBody>
          <a:bodyPr/>
          <a:lstStyle/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תשתיות</a:t>
            </a:r>
            <a:endParaRPr lang="he-IL" sz="24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טכנולוגיה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תצורת עבודה</a:t>
            </a:r>
            <a:endParaRPr lang="he-IL" sz="24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מידע ושירותים</a:t>
            </a: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עיצוב וממשק</a:t>
            </a:r>
            <a:endParaRPr lang="he-IL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928926" y="714356"/>
            <a:ext cx="3526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מינוף האתר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תמונה 10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1976430"/>
            <a:ext cx="190500" cy="381000"/>
          </a:xfrm>
          <a:prstGeom prst="rect">
            <a:avLst/>
          </a:prstGeom>
        </p:spPr>
      </p:pic>
      <p:pic>
        <p:nvPicPr>
          <p:cNvPr id="12" name="תמונה 11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2500306"/>
            <a:ext cx="190500" cy="381000"/>
          </a:xfrm>
          <a:prstGeom prst="rect">
            <a:avLst/>
          </a:prstGeom>
        </p:spPr>
      </p:pic>
      <p:pic>
        <p:nvPicPr>
          <p:cNvPr id="13" name="תמונה 12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3000372"/>
            <a:ext cx="190500" cy="381000"/>
          </a:xfrm>
          <a:prstGeom prst="rect">
            <a:avLst/>
          </a:prstGeom>
        </p:spPr>
      </p:pic>
      <p:pic>
        <p:nvPicPr>
          <p:cNvPr id="14" name="תמונה 13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3500438"/>
            <a:ext cx="190500" cy="381000"/>
          </a:xfrm>
          <a:prstGeom prst="rect">
            <a:avLst/>
          </a:prstGeom>
        </p:spPr>
      </p:pic>
      <p:pic>
        <p:nvPicPr>
          <p:cNvPr id="15" name="תמונה 14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2" y="4000504"/>
            <a:ext cx="190500" cy="381000"/>
          </a:xfrm>
          <a:prstGeom prst="rect">
            <a:avLst/>
          </a:prstGeom>
        </p:spPr>
      </p:pic>
      <p:graphicFrame>
        <p:nvGraphicFramePr>
          <p:cNvPr id="16" name="דיאגרמה 15"/>
          <p:cNvGraphicFramePr/>
          <p:nvPr/>
        </p:nvGraphicFramePr>
        <p:xfrm>
          <a:off x="-1357354" y="214266"/>
          <a:ext cx="10215634" cy="664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1371600" y="1785958"/>
            <a:ext cx="6400800" cy="4643438"/>
          </a:xfrm>
        </p:spPr>
        <p:txBody>
          <a:bodyPr/>
          <a:lstStyle/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הקמת חווה </a:t>
            </a:r>
            <a:r>
              <a:rPr lang="en-US" sz="2800" dirty="0" smtClean="0">
                <a:solidFill>
                  <a:schemeClr val="bg1"/>
                </a:solidFill>
              </a:rPr>
              <a:t>Medium Farm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תצורת עבודה </a:t>
            </a:r>
            <a:r>
              <a:rPr lang="en-US" sz="2800" dirty="0" smtClean="0">
                <a:solidFill>
                  <a:schemeClr val="bg1"/>
                </a:solidFill>
              </a:rPr>
              <a:t>NLB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רכישת </a:t>
            </a:r>
            <a:r>
              <a:rPr lang="en-US" sz="2800" dirty="0" smtClean="0">
                <a:solidFill>
                  <a:schemeClr val="bg1"/>
                </a:solidFill>
              </a:rPr>
              <a:t>Storage</a:t>
            </a: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תצורת  </a:t>
            </a:r>
            <a:r>
              <a:rPr lang="en-US" sz="2800" dirty="0" smtClean="0">
                <a:solidFill>
                  <a:schemeClr val="bg1"/>
                </a:solidFill>
              </a:rPr>
              <a:t>Cluster</a:t>
            </a:r>
          </a:p>
          <a:p>
            <a:pPr algn="r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שרת צדדי לניהול תוכן</a:t>
            </a:r>
          </a:p>
          <a:p>
            <a:pPr algn="r" eaLnBrk="1" hangingPunct="1">
              <a:buFontTx/>
              <a:buChar char="•"/>
            </a:pP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371171" y="714356"/>
            <a:ext cx="6415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מינוף האתר - תשתיות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תמונה 11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1976430"/>
            <a:ext cx="190500" cy="381000"/>
          </a:xfrm>
          <a:prstGeom prst="rect">
            <a:avLst/>
          </a:prstGeom>
        </p:spPr>
      </p:pic>
      <p:pic>
        <p:nvPicPr>
          <p:cNvPr id="13" name="תמונה 12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500306"/>
            <a:ext cx="190500" cy="381000"/>
          </a:xfrm>
          <a:prstGeom prst="rect">
            <a:avLst/>
          </a:prstGeom>
        </p:spPr>
      </p:pic>
      <p:pic>
        <p:nvPicPr>
          <p:cNvPr id="14" name="תמונה 13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3000372"/>
            <a:ext cx="190500" cy="381000"/>
          </a:xfrm>
          <a:prstGeom prst="rect">
            <a:avLst/>
          </a:prstGeom>
        </p:spPr>
      </p:pic>
      <p:pic>
        <p:nvPicPr>
          <p:cNvPr id="15" name="תמונה 14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3500438"/>
            <a:ext cx="190500" cy="381000"/>
          </a:xfrm>
          <a:prstGeom prst="rect">
            <a:avLst/>
          </a:prstGeom>
        </p:spPr>
      </p:pic>
      <p:pic>
        <p:nvPicPr>
          <p:cNvPr id="16" name="תמונה 15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4048132"/>
            <a:ext cx="190500" cy="381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monitor_keyboard"/>
          <p:cNvPicPr>
            <a:picLocks noChangeAspect="1" noChangeArrowheads="1"/>
          </p:cNvPicPr>
          <p:nvPr/>
        </p:nvPicPr>
        <p:blipFill>
          <a:blip r:embed="rId3"/>
          <a:srcRect t="6537" b="41307"/>
          <a:stretch>
            <a:fillRect/>
          </a:stretch>
        </p:blipFill>
        <p:spPr bwMode="auto">
          <a:xfrm>
            <a:off x="2801535" y="4224206"/>
            <a:ext cx="2943534" cy="988555"/>
          </a:xfrm>
          <a:prstGeom prst="rect">
            <a:avLst/>
          </a:prstGeom>
          <a:noFill/>
        </p:spPr>
      </p:pic>
      <p:pic>
        <p:nvPicPr>
          <p:cNvPr id="7" name="Picture 8" descr="server"/>
          <p:cNvPicPr>
            <a:picLocks noChangeAspect="1" noChangeArrowheads="1"/>
          </p:cNvPicPr>
          <p:nvPr/>
        </p:nvPicPr>
        <p:blipFill>
          <a:blip r:embed="rId4"/>
          <a:srcRect l="54536" r="18146" b="23689"/>
          <a:stretch>
            <a:fillRect/>
          </a:stretch>
        </p:blipFill>
        <p:spPr bwMode="auto">
          <a:xfrm>
            <a:off x="6416401" y="2217586"/>
            <a:ext cx="401324" cy="869044"/>
          </a:xfrm>
          <a:prstGeom prst="rect">
            <a:avLst/>
          </a:prstGeom>
          <a:noFill/>
        </p:spPr>
      </p:pic>
      <p:pic>
        <p:nvPicPr>
          <p:cNvPr id="8" name="Picture 10" descr="data_b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2039" y="3350736"/>
            <a:ext cx="1350042" cy="917733"/>
          </a:xfrm>
          <a:prstGeom prst="rect">
            <a:avLst/>
          </a:prstGeom>
          <a:noFill/>
        </p:spPr>
      </p:pic>
      <p:pic>
        <p:nvPicPr>
          <p:cNvPr id="9" name="Picture 11" descr="panoram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777" y="4641760"/>
            <a:ext cx="1938749" cy="1859074"/>
          </a:xfrm>
          <a:prstGeom prst="rect">
            <a:avLst/>
          </a:prstGeom>
          <a:noFill/>
        </p:spPr>
      </p:pic>
      <p:pic>
        <p:nvPicPr>
          <p:cNvPr id="10" name="Picture 15" descr="server"/>
          <p:cNvPicPr>
            <a:picLocks noChangeAspect="1" noChangeArrowheads="1"/>
          </p:cNvPicPr>
          <p:nvPr/>
        </p:nvPicPr>
        <p:blipFill>
          <a:blip r:embed="rId4"/>
          <a:srcRect l="54536" r="18146" b="23689"/>
          <a:stretch>
            <a:fillRect/>
          </a:stretch>
        </p:blipFill>
        <p:spPr bwMode="auto">
          <a:xfrm>
            <a:off x="7688244" y="3287292"/>
            <a:ext cx="618215" cy="1339714"/>
          </a:xfrm>
          <a:prstGeom prst="rect">
            <a:avLst/>
          </a:prstGeom>
          <a:noFill/>
        </p:spPr>
      </p:pic>
      <p:pic>
        <p:nvPicPr>
          <p:cNvPr id="11" name="Picture 16" descr="server"/>
          <p:cNvPicPr>
            <a:picLocks noChangeAspect="1" noChangeArrowheads="1"/>
          </p:cNvPicPr>
          <p:nvPr/>
        </p:nvPicPr>
        <p:blipFill>
          <a:blip r:embed="rId4"/>
          <a:srcRect l="54536" r="18146" b="23689"/>
          <a:stretch>
            <a:fillRect/>
          </a:stretch>
        </p:blipFill>
        <p:spPr bwMode="auto">
          <a:xfrm>
            <a:off x="6019503" y="4424867"/>
            <a:ext cx="742155" cy="1606772"/>
          </a:xfrm>
          <a:prstGeom prst="rect">
            <a:avLst/>
          </a:prstGeom>
          <a:noFill/>
        </p:spPr>
      </p:pic>
      <p:pic>
        <p:nvPicPr>
          <p:cNvPr id="12" name="Picture 17" descr="server"/>
          <p:cNvPicPr>
            <a:picLocks noChangeAspect="1" noChangeArrowheads="1"/>
          </p:cNvPicPr>
          <p:nvPr/>
        </p:nvPicPr>
        <p:blipFill>
          <a:blip r:embed="rId4"/>
          <a:srcRect l="54536" r="18146" b="23689"/>
          <a:stretch>
            <a:fillRect/>
          </a:stretch>
        </p:blipFill>
        <p:spPr bwMode="auto">
          <a:xfrm>
            <a:off x="2801535" y="2217586"/>
            <a:ext cx="402799" cy="870519"/>
          </a:xfrm>
          <a:prstGeom prst="rect">
            <a:avLst/>
          </a:prstGeom>
          <a:noFill/>
        </p:spPr>
      </p:pic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6220165" y="2046433"/>
            <a:ext cx="804124" cy="210991"/>
          </a:xfrm>
          <a:prstGeom prst="flowChartTerminator">
            <a:avLst/>
          </a:prstGeom>
          <a:gradFill rotWithShape="1">
            <a:gsLst>
              <a:gs pos="0">
                <a:srgbClr val="0099CC"/>
              </a:gs>
              <a:gs pos="50000">
                <a:srgbClr val="0099CC">
                  <a:gamma/>
                  <a:tint val="53725"/>
                  <a:invGamma/>
                </a:srgbClr>
              </a:gs>
              <a:gs pos="100000">
                <a:srgbClr val="0099CC"/>
              </a:gs>
            </a:gsLst>
            <a:lin ang="5400000" scaled="1"/>
          </a:gradFill>
          <a:ln w="28575" algn="ctr">
            <a:solidFill>
              <a:srgbClr val="EAEAEA"/>
            </a:solidFill>
            <a:miter lim="800000"/>
            <a:headEnd/>
            <a:tailEnd/>
          </a:ln>
          <a:effectLst>
            <a:outerShdw dist="74053" dir="3542175" algn="ctr" rotWithShape="0">
              <a:srgbClr val="808080">
                <a:alpha val="30000"/>
              </a:srgbClr>
            </a:outerShdw>
          </a:effectLst>
        </p:spPr>
        <p:txBody>
          <a:bodyPr wrap="none" anchor="ctr"/>
          <a:lstStyle/>
          <a:p>
            <a:pPr marL="257175" indent="-257175" algn="ctr"/>
            <a:r>
              <a:rPr lang="en-US" sz="1400" b="1">
                <a:solidFill>
                  <a:srgbClr val="660066"/>
                </a:solidFill>
              </a:rPr>
              <a:t>Front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5343744" y="5832452"/>
            <a:ext cx="2142362" cy="399849"/>
          </a:xfrm>
          <a:prstGeom prst="flowChartTerminator">
            <a:avLst/>
          </a:prstGeom>
          <a:gradFill rotWithShape="1">
            <a:gsLst>
              <a:gs pos="0">
                <a:srgbClr val="CC0000"/>
              </a:gs>
              <a:gs pos="50000">
                <a:srgbClr val="CC0000">
                  <a:gamma/>
                  <a:tint val="5372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38100" algn="ctr">
            <a:solidFill>
              <a:srgbClr val="EAEAEA"/>
            </a:solidFill>
            <a:miter lim="800000"/>
            <a:headEnd/>
            <a:tailEnd/>
          </a:ln>
          <a:effectLst>
            <a:outerShdw dist="74053" dir="3542175" algn="ctr" rotWithShape="0">
              <a:srgbClr val="808080">
                <a:alpha val="30000"/>
              </a:srgbClr>
            </a:outerShdw>
          </a:effectLst>
        </p:spPr>
        <p:txBody>
          <a:bodyPr wrap="none" anchor="ctr"/>
          <a:lstStyle/>
          <a:p>
            <a:pPr marL="257175" indent="-257175" algn="ctr"/>
            <a:r>
              <a:rPr lang="en-US" b="1">
                <a:solidFill>
                  <a:schemeClr val="bg1"/>
                </a:solidFill>
              </a:rPr>
              <a:t>Back Office Index</a:t>
            </a:r>
          </a:p>
        </p:txBody>
      </p:sp>
      <p:pic>
        <p:nvPicPr>
          <p:cNvPr id="15" name="Picture 23" descr="data_b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025" y="3355163"/>
            <a:ext cx="1350042" cy="917733"/>
          </a:xfrm>
          <a:prstGeom prst="rect">
            <a:avLst/>
          </a:prstGeom>
          <a:noFill/>
        </p:spPr>
      </p:pic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3717792" y="4410113"/>
            <a:ext cx="1226104" cy="42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</a:rPr>
              <a:t>Storage</a:t>
            </a: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7152653" y="4492738"/>
            <a:ext cx="1705627" cy="399849"/>
          </a:xfrm>
          <a:prstGeom prst="flowChartTerminator">
            <a:avLst/>
          </a:prstGeom>
          <a:gradFill rotWithShape="1">
            <a:gsLst>
              <a:gs pos="0">
                <a:srgbClr val="CCCC00"/>
              </a:gs>
              <a:gs pos="50000">
                <a:srgbClr val="CCCC00">
                  <a:gamma/>
                  <a:tint val="53725"/>
                  <a:invGamma/>
                </a:srgbClr>
              </a:gs>
              <a:gs pos="100000">
                <a:srgbClr val="CCCC00"/>
              </a:gs>
            </a:gsLst>
            <a:lin ang="5400000" scaled="1"/>
          </a:gradFill>
          <a:ln w="28575" algn="ctr">
            <a:solidFill>
              <a:srgbClr val="EAEAEA"/>
            </a:solidFill>
            <a:miter lim="800000"/>
            <a:headEnd/>
            <a:tailEnd/>
          </a:ln>
          <a:effectLst>
            <a:outerShdw dist="74053" dir="3542175" algn="ctr" rotWithShape="0">
              <a:srgbClr val="808080">
                <a:alpha val="30000"/>
              </a:srgbClr>
            </a:outerShdw>
          </a:effectLst>
        </p:spPr>
        <p:txBody>
          <a:bodyPr wrap="none" anchor="ctr"/>
          <a:lstStyle/>
          <a:p>
            <a:pPr marL="257175" indent="-257175" algn="ctr"/>
            <a:r>
              <a:rPr lang="en-US" sz="1600" b="1">
                <a:solidFill>
                  <a:srgbClr val="660066"/>
                </a:solidFill>
              </a:rPr>
              <a:t>Control Domain</a:t>
            </a: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4809629" y="3268110"/>
            <a:ext cx="1271843" cy="333453"/>
          </a:xfrm>
          <a:prstGeom prst="flowChartTerminator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5372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28575" algn="ctr">
            <a:solidFill>
              <a:srgbClr val="EAEAEA"/>
            </a:solidFill>
            <a:miter lim="800000"/>
            <a:headEnd/>
            <a:tailEnd/>
          </a:ln>
          <a:effectLst>
            <a:outerShdw dist="74053" dir="3542175" algn="ctr" rotWithShape="0">
              <a:srgbClr val="808080">
                <a:alpha val="30000"/>
              </a:srgbClr>
            </a:outerShdw>
          </a:effectLst>
        </p:spPr>
        <p:txBody>
          <a:bodyPr wrap="none" anchor="ctr"/>
          <a:lstStyle/>
          <a:p>
            <a:pPr marL="257175" indent="-257175" algn="ctr"/>
            <a:r>
              <a:rPr lang="en-US" b="1">
                <a:solidFill>
                  <a:schemeClr val="bg1"/>
                </a:solidFill>
              </a:rPr>
              <a:t>Instance</a:t>
            </a:r>
          </a:p>
        </p:txBody>
      </p:sp>
      <p:sp>
        <p:nvSpPr>
          <p:cNvPr id="19" name="AutoShape 31"/>
          <p:cNvSpPr>
            <a:spLocks noChangeArrowheads="1"/>
          </p:cNvSpPr>
          <p:nvPr/>
        </p:nvSpPr>
        <p:spPr bwMode="auto">
          <a:xfrm>
            <a:off x="3070068" y="3288767"/>
            <a:ext cx="1271843" cy="333453"/>
          </a:xfrm>
          <a:prstGeom prst="flowChartTerminator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5372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28575" algn="ctr">
            <a:solidFill>
              <a:srgbClr val="EAEAEA"/>
            </a:solidFill>
            <a:miter lim="800000"/>
            <a:headEnd/>
            <a:tailEnd/>
          </a:ln>
          <a:effectLst>
            <a:outerShdw dist="74053" dir="3542175" algn="ctr" rotWithShape="0">
              <a:srgbClr val="808080">
                <a:alpha val="30000"/>
              </a:srgbClr>
            </a:outerShdw>
          </a:effectLst>
        </p:spPr>
        <p:txBody>
          <a:bodyPr wrap="none" anchor="ctr"/>
          <a:lstStyle/>
          <a:p>
            <a:pPr marL="257175" indent="-257175" algn="ctr"/>
            <a:r>
              <a:rPr lang="en-US" b="1">
                <a:solidFill>
                  <a:schemeClr val="bg1"/>
                </a:solidFill>
              </a:rPr>
              <a:t>Instance</a:t>
            </a: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392115" y="5712941"/>
            <a:ext cx="1705627" cy="399848"/>
          </a:xfrm>
          <a:prstGeom prst="flowChartTerminator">
            <a:avLst/>
          </a:prstGeom>
          <a:gradFill rotWithShape="1">
            <a:gsLst>
              <a:gs pos="0">
                <a:srgbClr val="CCCC00"/>
              </a:gs>
              <a:gs pos="50000">
                <a:srgbClr val="CCCC00">
                  <a:gamma/>
                  <a:tint val="53725"/>
                  <a:invGamma/>
                </a:srgbClr>
              </a:gs>
              <a:gs pos="100000">
                <a:srgbClr val="CCCC00"/>
              </a:gs>
            </a:gsLst>
            <a:lin ang="5400000" scaled="1"/>
          </a:gradFill>
          <a:ln w="28575" algn="ctr">
            <a:solidFill>
              <a:srgbClr val="EAEAEA"/>
            </a:solidFill>
            <a:miter lim="800000"/>
            <a:headEnd/>
            <a:tailEnd/>
          </a:ln>
          <a:effectLst>
            <a:outerShdw dist="74053" dir="3542175" algn="ctr" rotWithShape="0">
              <a:srgbClr val="808080">
                <a:alpha val="30000"/>
              </a:srgbClr>
            </a:outerShdw>
          </a:effectLst>
        </p:spPr>
        <p:txBody>
          <a:bodyPr wrap="none" anchor="ctr"/>
          <a:lstStyle/>
          <a:p>
            <a:pPr marL="257175" indent="-257175" algn="ctr"/>
            <a:r>
              <a:rPr lang="he-IL" b="1">
                <a:solidFill>
                  <a:srgbClr val="660066"/>
                </a:solidFill>
              </a:rPr>
              <a:t>רפרנט </a:t>
            </a:r>
            <a:r>
              <a:rPr lang="en-US" b="1">
                <a:solidFill>
                  <a:srgbClr val="660066"/>
                </a:solidFill>
              </a:rPr>
              <a:t>ADSL</a:t>
            </a:r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3202859" y="2720052"/>
            <a:ext cx="3213543" cy="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4608967" y="2720052"/>
            <a:ext cx="0" cy="1071181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274040" y="3756487"/>
            <a:ext cx="669857" cy="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4073378" y="4023544"/>
            <a:ext cx="134266" cy="200662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H="1">
            <a:off x="5078162" y="4023544"/>
            <a:ext cx="132791" cy="200662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4408306" y="5228991"/>
            <a:ext cx="1606772" cy="53559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H="1" flipV="1">
            <a:off x="6817725" y="2920714"/>
            <a:ext cx="870519" cy="1004785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flipH="1" flipV="1">
            <a:off x="5947206" y="3857628"/>
            <a:ext cx="1741038" cy="67871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 flipH="1">
            <a:off x="6751329" y="3890753"/>
            <a:ext cx="936915" cy="936915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2065282" y="6031639"/>
            <a:ext cx="3213543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auto">
          <a:xfrm>
            <a:off x="2600873" y="2016924"/>
            <a:ext cx="804123" cy="210991"/>
          </a:xfrm>
          <a:prstGeom prst="flowChartTerminator">
            <a:avLst/>
          </a:prstGeom>
          <a:gradFill rotWithShape="1">
            <a:gsLst>
              <a:gs pos="0">
                <a:srgbClr val="0099CC"/>
              </a:gs>
              <a:gs pos="50000">
                <a:srgbClr val="0099CC">
                  <a:gamma/>
                  <a:tint val="53725"/>
                  <a:invGamma/>
                </a:srgbClr>
              </a:gs>
              <a:gs pos="100000">
                <a:srgbClr val="0099CC"/>
              </a:gs>
            </a:gsLst>
            <a:lin ang="5400000" scaled="1"/>
          </a:gradFill>
          <a:ln w="28575" algn="ctr">
            <a:solidFill>
              <a:srgbClr val="EAEAEA"/>
            </a:solidFill>
            <a:miter lim="800000"/>
            <a:headEnd/>
            <a:tailEnd/>
          </a:ln>
          <a:effectLst>
            <a:outerShdw dist="74053" dir="3542175" algn="ctr" rotWithShape="0">
              <a:srgbClr val="808080">
                <a:alpha val="30000"/>
              </a:srgbClr>
            </a:outerShdw>
          </a:effectLst>
        </p:spPr>
        <p:txBody>
          <a:bodyPr wrap="none" anchor="ctr"/>
          <a:lstStyle/>
          <a:p>
            <a:pPr marL="257175" indent="-257175" algn="ctr"/>
            <a:r>
              <a:rPr lang="en-US" sz="1400" b="1">
                <a:solidFill>
                  <a:srgbClr val="660066"/>
                </a:solidFill>
              </a:rPr>
              <a:t>Front</a:t>
            </a:r>
          </a:p>
        </p:txBody>
      </p:sp>
      <p:pic>
        <p:nvPicPr>
          <p:cNvPr id="32" name="Picture 46" descr="panoram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310" y="1681996"/>
            <a:ext cx="1004786" cy="1096263"/>
          </a:xfrm>
          <a:prstGeom prst="rect">
            <a:avLst/>
          </a:prstGeom>
          <a:noFill/>
        </p:spPr>
      </p:pic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426051" y="2551039"/>
            <a:ext cx="1372174" cy="267058"/>
          </a:xfrm>
          <a:prstGeom prst="flowChartTerminator">
            <a:avLst/>
          </a:prstGeom>
          <a:gradFill rotWithShape="1">
            <a:gsLst>
              <a:gs pos="0">
                <a:srgbClr val="CCCC00"/>
              </a:gs>
              <a:gs pos="50000">
                <a:srgbClr val="CCCC00">
                  <a:gamma/>
                  <a:tint val="53725"/>
                  <a:invGamma/>
                </a:srgbClr>
              </a:gs>
              <a:gs pos="100000">
                <a:srgbClr val="CCCC00"/>
              </a:gs>
            </a:gsLst>
            <a:lin ang="5400000" scaled="1"/>
          </a:gradFill>
          <a:ln w="28575" algn="ctr">
            <a:solidFill>
              <a:srgbClr val="EAEAEA"/>
            </a:solidFill>
            <a:miter lim="800000"/>
            <a:headEnd/>
            <a:tailEnd/>
          </a:ln>
          <a:effectLst>
            <a:outerShdw dist="74053" dir="3542175" algn="ctr" rotWithShape="0">
              <a:srgbClr val="808080">
                <a:alpha val="30000"/>
              </a:srgbClr>
            </a:outerShdw>
          </a:effectLst>
        </p:spPr>
        <p:txBody>
          <a:bodyPr wrap="none" anchor="ctr"/>
          <a:lstStyle/>
          <a:p>
            <a:pPr marL="257175" indent="-257175" algn="ctr"/>
            <a:r>
              <a:rPr lang="he-IL" b="1">
                <a:solidFill>
                  <a:srgbClr val="660066"/>
                </a:solidFill>
              </a:rPr>
              <a:t>אזרח</a:t>
            </a:r>
            <a:endParaRPr lang="en-US" b="1">
              <a:solidFill>
                <a:srgbClr val="660066"/>
              </a:solidFill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4139773" y="3911409"/>
            <a:ext cx="12894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Cluster</a:t>
            </a:r>
            <a:endParaRPr lang="en-US" sz="1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274040" y="2350377"/>
            <a:ext cx="8705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NLB</a:t>
            </a:r>
          </a:p>
        </p:txBody>
      </p:sp>
      <p:sp>
        <p:nvSpPr>
          <p:cNvPr id="40" name="מלבן 39"/>
          <p:cNvSpPr/>
          <p:nvPr/>
        </p:nvSpPr>
        <p:spPr>
          <a:xfrm>
            <a:off x="1714480" y="714356"/>
            <a:ext cx="6184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פעילות חומרה – חווה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42" name="מחבר חץ ישר 41"/>
          <p:cNvCxnSpPr/>
          <p:nvPr/>
        </p:nvCxnSpPr>
        <p:spPr>
          <a:xfrm>
            <a:off x="1500166" y="2143116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/>
          <p:nvPr/>
        </p:nvCxnSpPr>
        <p:spPr>
          <a:xfrm rot="5400000">
            <a:off x="6429388" y="1857364"/>
            <a:ext cx="2873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 rot="10800000">
            <a:off x="1500166" y="1714488"/>
            <a:ext cx="50720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itle 4"/>
          <p:cNvSpPr>
            <a:spLocks noGrp="1"/>
          </p:cNvSpPr>
          <p:nvPr>
            <p:ph type="subTitle" idx="1"/>
          </p:nvPr>
        </p:nvSpPr>
        <p:spPr>
          <a:xfrm>
            <a:off x="1371600" y="1785958"/>
            <a:ext cx="6400800" cy="4643438"/>
          </a:xfrm>
        </p:spPr>
        <p:txBody>
          <a:bodyPr/>
          <a:lstStyle/>
          <a:p>
            <a:pPr algn="r" eaLnBrk="1" hangingPunct="1"/>
            <a:r>
              <a:rPr lang="he-IL" sz="2400" u="sng" dirty="0" smtClean="0">
                <a:solidFill>
                  <a:schemeClr val="accent1"/>
                </a:solidFill>
              </a:rPr>
              <a:t>תשתיות 2007</a:t>
            </a:r>
            <a:r>
              <a:rPr lang="en-US" sz="2400" u="sng" dirty="0" smtClean="0">
                <a:solidFill>
                  <a:schemeClr val="accent1"/>
                </a:solidFill>
              </a:rPr>
              <a:t>MOSS </a:t>
            </a:r>
            <a:endParaRPr lang="he-IL" sz="2400" u="sng" dirty="0" smtClean="0">
              <a:solidFill>
                <a:schemeClr val="accent1"/>
              </a:solidFill>
            </a:endParaRPr>
          </a:p>
          <a:p>
            <a:pPr algn="r" eaLnBrk="1" hangingPunct="1">
              <a:buFontTx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  ניהול תוכן – </a:t>
            </a:r>
            <a:r>
              <a:rPr lang="en-US" sz="2400" dirty="0" smtClean="0">
                <a:solidFill>
                  <a:schemeClr val="bg1"/>
                </a:solidFill>
              </a:rPr>
              <a:t>WCM</a:t>
            </a:r>
            <a:endParaRPr lang="he-IL" sz="2400" dirty="0" smtClean="0">
              <a:solidFill>
                <a:schemeClr val="bg1"/>
              </a:solidFill>
            </a:endParaRPr>
          </a:p>
          <a:p>
            <a:pPr marL="742950" lvl="1" indent="-285750" algn="r" eaLnBrk="1" hangingPunct="1">
              <a:buFontTx/>
              <a:buChar char="–"/>
            </a:pPr>
            <a:r>
              <a:rPr lang="he-IL" sz="2000" dirty="0" smtClean="0">
                <a:solidFill>
                  <a:schemeClr val="bg1"/>
                </a:solidFill>
              </a:rPr>
              <a:t>תבניות מובנות</a:t>
            </a:r>
          </a:p>
          <a:p>
            <a:pPr marL="742950" lvl="1" indent="-285750" algn="r" eaLnBrk="1" hangingPunct="1">
              <a:buFontTx/>
              <a:buChar char="–"/>
            </a:pPr>
            <a:r>
              <a:rPr lang="he-IL" sz="2000" dirty="0" smtClean="0">
                <a:solidFill>
                  <a:schemeClr val="bg1"/>
                </a:solidFill>
              </a:rPr>
              <a:t>ממשק אחיד</a:t>
            </a:r>
          </a:p>
          <a:p>
            <a:pPr marL="742950" lvl="1" indent="-285750" algn="r" eaLnBrk="1" hangingPunct="1">
              <a:buFontTx/>
              <a:buChar char="–"/>
            </a:pPr>
            <a:r>
              <a:rPr lang="he-IL" sz="2000" dirty="0" smtClean="0">
                <a:solidFill>
                  <a:schemeClr val="bg1"/>
                </a:solidFill>
              </a:rPr>
              <a:t>תמיכה בשפות</a:t>
            </a:r>
          </a:p>
          <a:p>
            <a:pPr algn="r" eaLnBrk="1" hangingPunct="1">
              <a:buFontTx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  טפסים מקוונים – </a:t>
            </a:r>
            <a:r>
              <a:rPr lang="en-US" sz="2400" dirty="0" smtClean="0">
                <a:solidFill>
                  <a:schemeClr val="bg1"/>
                </a:solidFill>
              </a:rPr>
              <a:t>Info Path</a:t>
            </a:r>
            <a:endParaRPr lang="he-IL" sz="24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  פורום</a:t>
            </a:r>
          </a:p>
          <a:p>
            <a:pPr algn="r" eaLnBrk="1" hangingPunct="1">
              <a:buFontTx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  מנוע חיפוש</a:t>
            </a:r>
          </a:p>
          <a:p>
            <a:pPr marL="742950" lvl="1" indent="-285750" algn="r" eaLnBrk="1" hangingPunct="1">
              <a:buFontTx/>
              <a:buChar char="–"/>
            </a:pPr>
            <a:r>
              <a:rPr lang="he-IL" sz="2000" dirty="0" smtClean="0">
                <a:solidFill>
                  <a:schemeClr val="bg1"/>
                </a:solidFill>
              </a:rPr>
              <a:t>הגדרת טווחים</a:t>
            </a:r>
          </a:p>
          <a:p>
            <a:pPr marL="742950" lvl="1" indent="-285750" algn="r" eaLnBrk="1" hangingPunct="1">
              <a:buFontTx/>
              <a:buChar char="–"/>
            </a:pPr>
            <a:r>
              <a:rPr lang="he-IL" sz="2000" dirty="0" smtClean="0">
                <a:solidFill>
                  <a:schemeClr val="bg1"/>
                </a:solidFill>
              </a:rPr>
              <a:t>מידע, טפסים ,שירותים</a:t>
            </a:r>
          </a:p>
          <a:p>
            <a:pPr marL="742950" lvl="1" indent="-285750" algn="r" eaLnBrk="1" hangingPunct="1">
              <a:buFontTx/>
              <a:buChar char="–"/>
            </a:pPr>
            <a:r>
              <a:rPr lang="he-IL" sz="2000" dirty="0" smtClean="0">
                <a:solidFill>
                  <a:schemeClr val="bg1"/>
                </a:solidFill>
              </a:rPr>
              <a:t>חיפוש מתוך </a:t>
            </a:r>
            <a:r>
              <a:rPr lang="id-ID" sz="2000" dirty="0" smtClean="0">
                <a:solidFill>
                  <a:schemeClr val="bg1"/>
                </a:solidFill>
              </a:rPr>
              <a:t>Flash</a:t>
            </a:r>
            <a:endParaRPr lang="he-IL" sz="20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sz="2400" dirty="0" smtClean="0">
              <a:solidFill>
                <a:schemeClr val="bg1"/>
              </a:solidFill>
            </a:endParaRPr>
          </a:p>
          <a:p>
            <a:pPr marL="742950" lvl="1" indent="-285750" algn="r" eaLnBrk="1" hangingPunct="1"/>
            <a:endParaRPr lang="he-IL" sz="2400" dirty="0" smtClean="0">
              <a:solidFill>
                <a:schemeClr val="bg1"/>
              </a:solidFill>
            </a:endParaRPr>
          </a:p>
          <a:p>
            <a:pPr algn="r" eaLnBrk="1" hangingPunct="1"/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sz="2800" dirty="0" smtClean="0">
              <a:solidFill>
                <a:schemeClr val="bg1"/>
              </a:solidFill>
            </a:endParaRPr>
          </a:p>
          <a:p>
            <a:pPr lvl="2" algn="r" eaLnBrk="1" hangingPunct="1"/>
            <a:endParaRPr lang="he-IL" sz="20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he-IL" dirty="0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214414" y="714356"/>
            <a:ext cx="6835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מינוף האתר - טכנולוגיה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תמונה 6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357430"/>
            <a:ext cx="190500" cy="381000"/>
          </a:xfrm>
          <a:prstGeom prst="rect">
            <a:avLst/>
          </a:prstGeom>
        </p:spPr>
      </p:pic>
      <p:pic>
        <p:nvPicPr>
          <p:cNvPr id="8" name="תמונה 7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3929066"/>
            <a:ext cx="190500" cy="381000"/>
          </a:xfrm>
          <a:prstGeom prst="rect">
            <a:avLst/>
          </a:prstGeom>
        </p:spPr>
      </p:pic>
      <p:pic>
        <p:nvPicPr>
          <p:cNvPr id="9" name="תמונה 8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4357694"/>
            <a:ext cx="190500" cy="381000"/>
          </a:xfrm>
          <a:prstGeom prst="rect">
            <a:avLst/>
          </a:prstGeom>
        </p:spPr>
      </p:pic>
      <p:pic>
        <p:nvPicPr>
          <p:cNvPr id="10" name="תמונה 9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4786322"/>
            <a:ext cx="190500" cy="381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1371600" y="1857375"/>
            <a:ext cx="6400800" cy="37814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סקרים</a:t>
            </a:r>
          </a:p>
          <a:p>
            <a:pPr algn="r" eaLnBrk="1" hangingPunct="1">
              <a:lnSpc>
                <a:spcPct val="9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שירותים מורכבים – </a:t>
            </a:r>
            <a:r>
              <a:rPr lang="en-US" sz="2800" dirty="0" smtClean="0">
                <a:solidFill>
                  <a:schemeClr val="bg1"/>
                </a:solidFill>
              </a:rPr>
              <a:t>WP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תהליכי זרימת מידע</a:t>
            </a:r>
          </a:p>
          <a:p>
            <a:pPr marL="742950" lvl="1" indent="-285750" algn="r" eaLnBrk="1" hangingPunct="1">
              <a:lnSpc>
                <a:spcPct val="90000"/>
              </a:lnSpc>
              <a:buFontTx/>
              <a:buChar char="–"/>
            </a:pPr>
            <a:r>
              <a:rPr lang="en-US" sz="2400" dirty="0" smtClean="0">
                <a:solidFill>
                  <a:schemeClr val="bg1"/>
                </a:solidFill>
              </a:rPr>
              <a:t>SSIS</a:t>
            </a:r>
            <a:endParaRPr lang="he-IL" sz="2400" dirty="0" smtClean="0">
              <a:solidFill>
                <a:schemeClr val="bg1"/>
              </a:solidFill>
            </a:endParaRPr>
          </a:p>
          <a:p>
            <a:pPr marL="742950" lvl="1" indent="-285750" algn="r" eaLnBrk="1" hangingPunct="1">
              <a:lnSpc>
                <a:spcPct val="90000"/>
              </a:lnSpc>
              <a:buFontTx/>
              <a:buChar char="–"/>
            </a:pPr>
            <a:r>
              <a:rPr lang="he-IL" sz="2400" dirty="0" smtClean="0">
                <a:solidFill>
                  <a:schemeClr val="bg1"/>
                </a:solidFill>
              </a:rPr>
              <a:t>כספות</a:t>
            </a:r>
          </a:p>
          <a:p>
            <a:pPr algn="r" eaLnBrk="1" hangingPunct="1">
              <a:lnSpc>
                <a:spcPct val="9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ניהול הרשאות למנהלי תוכן</a:t>
            </a:r>
          </a:p>
          <a:p>
            <a:pPr algn="r" eaLnBrk="1" hangingPunct="1">
              <a:lnSpc>
                <a:spcPct val="90000"/>
              </a:lnSpc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</a:rPr>
              <a:t>  ...</a:t>
            </a:r>
          </a:p>
          <a:p>
            <a:pPr algn="r" eaLnBrk="1" hangingPunct="1">
              <a:lnSpc>
                <a:spcPct val="90000"/>
              </a:lnSpc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214414" y="714356"/>
            <a:ext cx="6835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מינוף האתר - טכנולוגיה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תמונה 5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10" y="2000240"/>
            <a:ext cx="190500" cy="381000"/>
          </a:xfrm>
          <a:prstGeom prst="rect">
            <a:avLst/>
          </a:prstGeom>
        </p:spPr>
      </p:pic>
      <p:pic>
        <p:nvPicPr>
          <p:cNvPr id="7" name="תמונה 6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500306"/>
            <a:ext cx="190500" cy="381000"/>
          </a:xfrm>
          <a:prstGeom prst="rect">
            <a:avLst/>
          </a:prstGeom>
        </p:spPr>
      </p:pic>
      <p:pic>
        <p:nvPicPr>
          <p:cNvPr id="8" name="תמונה 7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976562"/>
            <a:ext cx="190500" cy="381000"/>
          </a:xfrm>
          <a:prstGeom prst="rect">
            <a:avLst/>
          </a:prstGeom>
        </p:spPr>
      </p:pic>
      <p:pic>
        <p:nvPicPr>
          <p:cNvPr id="9" name="תמונה 8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4214818"/>
            <a:ext cx="190500" cy="381000"/>
          </a:xfrm>
          <a:prstGeom prst="rect">
            <a:avLst/>
          </a:prstGeom>
        </p:spPr>
      </p:pic>
      <p:pic>
        <p:nvPicPr>
          <p:cNvPr id="10" name="תמונה 9" descr="ic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4643446"/>
            <a:ext cx="190500" cy="381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616</Words>
  <Application>Microsoft Office PowerPoint</Application>
  <PresentationFormat>On-screen Show (4:3)</PresentationFormat>
  <Paragraphs>250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עיצוב ברירת מחדל</vt:lpstr>
      <vt:lpstr>Image</vt:lpstr>
      <vt:lpstr>Flash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2008-09-28T05:37:11Z</dcterms:created>
  <dcterms:modified xsi:type="dcterms:W3CDTF">2008-09-28T05:37:15Z</dcterms:modified>
</cp:coreProperties>
</file>