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86"/>
  </p:notesMasterIdLst>
  <p:handoutMasterIdLst>
    <p:handoutMasterId r:id="rId87"/>
  </p:handoutMasterIdLst>
  <p:sldIdLst>
    <p:sldId id="256" r:id="rId2"/>
    <p:sldId id="268" r:id="rId3"/>
    <p:sldId id="275" r:id="rId4"/>
    <p:sldId id="287" r:id="rId5"/>
    <p:sldId id="276" r:id="rId6"/>
    <p:sldId id="342" r:id="rId7"/>
    <p:sldId id="277" r:id="rId8"/>
    <p:sldId id="258" r:id="rId9"/>
    <p:sldId id="283" r:id="rId10"/>
    <p:sldId id="284" r:id="rId11"/>
    <p:sldId id="285" r:id="rId12"/>
    <p:sldId id="278" r:id="rId13"/>
    <p:sldId id="290" r:id="rId14"/>
    <p:sldId id="279" r:id="rId15"/>
    <p:sldId id="289" r:id="rId16"/>
    <p:sldId id="269" r:id="rId17"/>
    <p:sldId id="296" r:id="rId18"/>
    <p:sldId id="297" r:id="rId19"/>
    <p:sldId id="298" r:id="rId20"/>
    <p:sldId id="286" r:id="rId21"/>
    <p:sldId id="280" r:id="rId22"/>
    <p:sldId id="281" r:id="rId23"/>
    <p:sldId id="343" r:id="rId24"/>
    <p:sldId id="312" r:id="rId25"/>
    <p:sldId id="270" r:id="rId26"/>
    <p:sldId id="291" r:id="rId27"/>
    <p:sldId id="299" r:id="rId28"/>
    <p:sldId id="316" r:id="rId29"/>
    <p:sldId id="313" r:id="rId30"/>
    <p:sldId id="300" r:id="rId31"/>
    <p:sldId id="288" r:id="rId32"/>
    <p:sldId id="317" r:id="rId33"/>
    <p:sldId id="314" r:id="rId34"/>
    <p:sldId id="318" r:id="rId35"/>
    <p:sldId id="319" r:id="rId36"/>
    <p:sldId id="344" r:id="rId37"/>
    <p:sldId id="355" r:id="rId38"/>
    <p:sldId id="354" r:id="rId39"/>
    <p:sldId id="356" r:id="rId40"/>
    <p:sldId id="357" r:id="rId41"/>
    <p:sldId id="358" r:id="rId42"/>
    <p:sldId id="359" r:id="rId43"/>
    <p:sldId id="352" r:id="rId44"/>
    <p:sldId id="361" r:id="rId45"/>
    <p:sldId id="271" r:id="rId46"/>
    <p:sldId id="328" r:id="rId47"/>
    <p:sldId id="324" r:id="rId48"/>
    <p:sldId id="335" r:id="rId49"/>
    <p:sldId id="325" r:id="rId50"/>
    <p:sldId id="326" r:id="rId51"/>
    <p:sldId id="327" r:id="rId52"/>
    <p:sldId id="329" r:id="rId53"/>
    <p:sldId id="345" r:id="rId54"/>
    <p:sldId id="346" r:id="rId55"/>
    <p:sldId id="272" r:id="rId56"/>
    <p:sldId id="331" r:id="rId57"/>
    <p:sldId id="332" r:id="rId58"/>
    <p:sldId id="333" r:id="rId59"/>
    <p:sldId id="334" r:id="rId60"/>
    <p:sldId id="336" r:id="rId61"/>
    <p:sldId id="337" r:id="rId62"/>
    <p:sldId id="338" r:id="rId63"/>
    <p:sldId id="347" r:id="rId64"/>
    <p:sldId id="309" r:id="rId65"/>
    <p:sldId id="307" r:id="rId66"/>
    <p:sldId id="273" r:id="rId67"/>
    <p:sldId id="303" r:id="rId68"/>
    <p:sldId id="304" r:id="rId69"/>
    <p:sldId id="305" r:id="rId70"/>
    <p:sldId id="340" r:id="rId71"/>
    <p:sldId id="306" r:id="rId72"/>
    <p:sldId id="348" r:id="rId73"/>
    <p:sldId id="349" r:id="rId74"/>
    <p:sldId id="294" r:id="rId75"/>
    <p:sldId id="295" r:id="rId76"/>
    <p:sldId id="350" r:id="rId77"/>
    <p:sldId id="274" r:id="rId78"/>
    <p:sldId id="310" r:id="rId79"/>
    <p:sldId id="311" r:id="rId80"/>
    <p:sldId id="267" r:id="rId81"/>
    <p:sldId id="282" r:id="rId82"/>
    <p:sldId id="264" r:id="rId83"/>
    <p:sldId id="260" r:id="rId84"/>
    <p:sldId id="261" r:id="rId85"/>
  </p:sldIdLst>
  <p:sldSz cx="9144000" cy="6858000" type="screen4x3"/>
  <p:notesSz cx="7104063" cy="10234613"/>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99DE"/>
    <a:srgbClr val="2618D6"/>
    <a:srgbClr val="180F87"/>
    <a:srgbClr val="27EDB9"/>
    <a:srgbClr val="FFFFFF"/>
    <a:srgbClr val="6ACDFE"/>
    <a:srgbClr val="90D9FE"/>
    <a:srgbClr val="C7C7C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18" autoAdjust="0"/>
    <p:restoredTop sz="85263" autoAdjust="0"/>
  </p:normalViewPr>
  <p:slideViewPr>
    <p:cSldViewPr snapToGrid="0" snapToObjects="1">
      <p:cViewPr varScale="1">
        <p:scale>
          <a:sx n="92" d="100"/>
          <a:sy n="92" d="100"/>
        </p:scale>
        <p:origin x="-1380" y="-108"/>
      </p:cViewPr>
      <p:guideLst>
        <p:guide orient="horz" pos="144"/>
        <p:guide orient="horz" pos="895"/>
        <p:guide orient="horz" pos="1488"/>
        <p:guide orient="horz" pos="1200"/>
        <p:guide orient="horz" pos="2736"/>
        <p:guide orient="horz" pos="4319"/>
        <p:guide orient="horz" pos="2976"/>
        <p:guide orient="horz" pos="288"/>
        <p:guide pos="2880"/>
        <p:guide pos="240"/>
        <p:guide pos="460"/>
        <p:guide pos="5520"/>
        <p:guide pos="863"/>
        <p:guide pos="5299"/>
      </p:guideLst>
    </p:cSldViewPr>
  </p:slideViewPr>
  <p:notesTextViewPr>
    <p:cViewPr>
      <p:scale>
        <a:sx n="100" d="100"/>
        <a:sy n="100" d="100"/>
      </p:scale>
      <p:origin x="0" y="0"/>
    </p:cViewPr>
  </p:notesTextViewPr>
  <p:sorterViewPr>
    <p:cViewPr>
      <p:scale>
        <a:sx n="80" d="100"/>
        <a:sy n="80" d="100"/>
      </p:scale>
      <p:origin x="0" y="1626"/>
    </p:cViewPr>
  </p:sorterViewPr>
  <p:notesViewPr>
    <p:cSldViewPr snapToGrid="0" snapToObjects="1">
      <p:cViewPr>
        <p:scale>
          <a:sx n="160" d="100"/>
          <a:sy n="160" d="100"/>
        </p:scale>
        <p:origin x="-330" y="-84"/>
      </p:cViewPr>
      <p:guideLst>
        <p:guide orient="horz" pos="3224"/>
        <p:guide pos="223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72A10C-DB1B-458D-81AA-60198ABE7ED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hu-HU"/>
        </a:p>
      </dgm:t>
    </dgm:pt>
    <dgm:pt modelId="{B5DD3083-6C18-4B30-9679-49A26E92DA4A}">
      <dgm:prSet phldrT="[Text]" custT="1"/>
      <dgm:spPr/>
      <dgm:t>
        <a:bodyPr/>
        <a:lstStyle/>
        <a:p>
          <a:r>
            <a:rPr lang="hu-HU" sz="28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Windows hitelesítés</a:t>
          </a:r>
        </a:p>
      </dgm:t>
    </dgm:pt>
    <dgm:pt modelId="{B58D7ABF-4244-4DE9-8A39-D334651E66D5}" type="parTrans" cxnId="{DF983DFA-07DD-41AB-BD39-3275072E6F8F}">
      <dgm:prSet/>
      <dgm:spPr/>
      <dgm:t>
        <a:bodyPr/>
        <a:lstStyle/>
        <a:p>
          <a:endParaRPr lang="hu-HU"/>
        </a:p>
      </dgm:t>
    </dgm:pt>
    <dgm:pt modelId="{9BB30AC4-9F2A-4BEC-8954-5245BBEFC123}" type="sibTrans" cxnId="{DF983DFA-07DD-41AB-BD39-3275072E6F8F}">
      <dgm:prSet/>
      <dgm:spPr/>
      <dgm:t>
        <a:bodyPr/>
        <a:lstStyle/>
        <a:p>
          <a:endParaRPr lang="hu-HU"/>
        </a:p>
      </dgm:t>
    </dgm:pt>
    <dgm:pt modelId="{FECCDC33-F2FC-41B7-A105-E2B0C7D1DE77}">
      <dgm:prSet custT="1">
        <dgm:style>
          <a:lnRef idx="1">
            <a:schemeClr val="accent4"/>
          </a:lnRef>
          <a:fillRef idx="2">
            <a:schemeClr val="accent4"/>
          </a:fillRef>
          <a:effectRef idx="1">
            <a:schemeClr val="accent4"/>
          </a:effectRef>
          <a:fontRef idx="minor">
            <a:schemeClr val="dk1"/>
          </a:fontRef>
        </dgm:style>
      </dgm:prSet>
      <dgm:spPr/>
      <dgm:t>
        <a:bodyPr/>
        <a:lstStyle/>
        <a:p>
          <a:r>
            <a:rPr lang="en-US"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IIS hitelesít:</a:t>
          </a:r>
          <a:endPar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endParaRPr>
        </a:p>
      </dgm:t>
    </dgm:pt>
    <dgm:pt modelId="{FA7779C1-EBE8-4883-A4AC-22195BA1C128}" type="parTrans" cxnId="{76E560F6-9BD9-4C8C-BD30-F48E8EF897CF}">
      <dgm:prSet/>
      <dgm:spPr/>
      <dgm:t>
        <a:bodyPr/>
        <a:lstStyle/>
        <a:p>
          <a:endParaRPr lang="hu-HU"/>
        </a:p>
      </dgm:t>
    </dgm:pt>
    <dgm:pt modelId="{A512F643-C705-4226-9EC9-14DB88301A2A}" type="sibTrans" cxnId="{76E560F6-9BD9-4C8C-BD30-F48E8EF897CF}">
      <dgm:prSet/>
      <dgm:spPr/>
      <dgm:t>
        <a:bodyPr/>
        <a:lstStyle/>
        <a:p>
          <a:endParaRPr lang="hu-HU"/>
        </a:p>
      </dgm:t>
    </dgm:pt>
    <dgm:pt modelId="{DA6161A9-41D6-4B94-BE87-191A4C694368}">
      <dgm:prSet custT="1">
        <dgm:style>
          <a:lnRef idx="1">
            <a:schemeClr val="accent4"/>
          </a:lnRef>
          <a:fillRef idx="2">
            <a:schemeClr val="accent4"/>
          </a:fillRef>
          <a:effectRef idx="1">
            <a:schemeClr val="accent4"/>
          </a:effectRef>
          <a:fontRef idx="minor">
            <a:schemeClr val="dk1"/>
          </a:fontRef>
        </dgm:style>
      </dgm:prSet>
      <dgm:spPr/>
      <dgm:t>
        <a:bodyPr/>
        <a:lstStyle/>
        <a:p>
          <a:r>
            <a:rPr lang="en-US"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Windows fiók (AD vagy helyi)</a:t>
          </a:r>
          <a:endPar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endParaRPr>
        </a:p>
      </dgm:t>
    </dgm:pt>
    <dgm:pt modelId="{D3EA0310-A974-4173-951B-9F4E50F1E655}" type="parTrans" cxnId="{B200969C-B036-47E4-863B-C11DF245ADEB}">
      <dgm:prSet/>
      <dgm:spPr/>
      <dgm:t>
        <a:bodyPr/>
        <a:lstStyle/>
        <a:p>
          <a:endParaRPr lang="hu-HU"/>
        </a:p>
      </dgm:t>
    </dgm:pt>
    <dgm:pt modelId="{02F799E0-B59A-4C62-AE99-F70CA7B47AA9}" type="sibTrans" cxnId="{B200969C-B036-47E4-863B-C11DF245ADEB}">
      <dgm:prSet/>
      <dgm:spPr/>
      <dgm:t>
        <a:bodyPr/>
        <a:lstStyle/>
        <a:p>
          <a:endParaRPr lang="hu-HU"/>
        </a:p>
      </dgm:t>
    </dgm:pt>
    <dgm:pt modelId="{14E4BB98-9DAB-4D09-B547-F50EADBDFC66}">
      <dgm:prSet custT="1">
        <dgm:style>
          <a:lnRef idx="1">
            <a:schemeClr val="accent1"/>
          </a:lnRef>
          <a:fillRef idx="2">
            <a:schemeClr val="accent1"/>
          </a:fillRef>
          <a:effectRef idx="1">
            <a:schemeClr val="accent1"/>
          </a:effectRef>
          <a:fontRef idx="minor">
            <a:schemeClr val="dk1"/>
          </a:fontRef>
        </dgm:style>
      </dgm:prSet>
      <dgm:spPr/>
      <dgm:t>
        <a:bodyPr/>
        <a:lstStyle/>
        <a:p>
          <a:r>
            <a:rPr lang="hu-HU" sz="28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Űrlap alapú hitelesítés</a:t>
          </a:r>
        </a:p>
      </dgm:t>
    </dgm:pt>
    <dgm:pt modelId="{6F697106-D34F-4D7E-B457-7EF78A85497F}" type="parTrans" cxnId="{1F5E0557-0CA5-4BE7-B4E2-2B7C8396CA8E}">
      <dgm:prSet/>
      <dgm:spPr/>
      <dgm:t>
        <a:bodyPr/>
        <a:lstStyle/>
        <a:p>
          <a:endParaRPr lang="hu-HU"/>
        </a:p>
      </dgm:t>
    </dgm:pt>
    <dgm:pt modelId="{AB2B0313-F680-4EF1-80CC-92F3E230B162}" type="sibTrans" cxnId="{1F5E0557-0CA5-4BE7-B4E2-2B7C8396CA8E}">
      <dgm:prSet/>
      <dgm:spPr/>
      <dgm:t>
        <a:bodyPr/>
        <a:lstStyle/>
        <a:p>
          <a:endParaRPr lang="hu-HU"/>
        </a:p>
      </dgm:t>
    </dgm:pt>
    <dgm:pt modelId="{224EA879-52B4-4662-9329-E5075F51BE5B}">
      <dgm:prSet custT="1">
        <dgm:style>
          <a:lnRef idx="1">
            <a:schemeClr val="accent4"/>
          </a:lnRef>
          <a:fillRef idx="2">
            <a:schemeClr val="accent4"/>
          </a:fillRef>
          <a:effectRef idx="1">
            <a:schemeClr val="accent4"/>
          </a:effectRef>
          <a:fontRef idx="minor">
            <a:schemeClr val="dk1"/>
          </a:fontRef>
        </dgm:style>
      </dgm:prSet>
      <dgm:spPr/>
      <dgm:t>
        <a:bodyPr/>
        <a:lstStyle/>
        <a:p>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IIS </a:t>
          </a:r>
          <a:r>
            <a:rPr lang="hu-HU" sz="20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nem</a:t>
          </a:r>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 hitelesít: Anonymous</a:t>
          </a:r>
        </a:p>
      </dgm:t>
    </dgm:pt>
    <dgm:pt modelId="{8CEDB3EF-5EFB-4F4F-AAC9-3000E1F4212D}" type="parTrans" cxnId="{ABE869FF-00EF-4B63-B63D-8E84E1DADFA8}">
      <dgm:prSet/>
      <dgm:spPr/>
      <dgm:t>
        <a:bodyPr/>
        <a:lstStyle/>
        <a:p>
          <a:endParaRPr lang="hu-HU"/>
        </a:p>
      </dgm:t>
    </dgm:pt>
    <dgm:pt modelId="{D0BAA379-9801-4F9D-AEA7-519EADDD1395}" type="sibTrans" cxnId="{ABE869FF-00EF-4B63-B63D-8E84E1DADFA8}">
      <dgm:prSet/>
      <dgm:spPr/>
      <dgm:t>
        <a:bodyPr/>
        <a:lstStyle/>
        <a:p>
          <a:endParaRPr lang="hu-HU"/>
        </a:p>
      </dgm:t>
    </dgm:pt>
    <dgm:pt modelId="{93B3DCB6-6A4B-4EE4-9849-A765FE5FE2C8}">
      <dgm:prSet custT="1">
        <dgm:style>
          <a:lnRef idx="1">
            <a:schemeClr val="accent4"/>
          </a:lnRef>
          <a:fillRef idx="2">
            <a:schemeClr val="accent4"/>
          </a:fillRef>
          <a:effectRef idx="1">
            <a:schemeClr val="accent4"/>
          </a:effectRef>
          <a:fontRef idx="minor">
            <a:schemeClr val="dk1"/>
          </a:fontRef>
        </dgm:style>
      </dgm:prSet>
      <dgm:spPr/>
      <dgm:t>
        <a:bodyPr/>
        <a:lstStyle/>
        <a:p>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ASP.NET 2.0 Membership Provider </a:t>
          </a:r>
        </a:p>
      </dgm:t>
    </dgm:pt>
    <dgm:pt modelId="{CE881AB6-7F09-40B3-A90E-735FD6782DEC}" type="parTrans" cxnId="{BD1656F3-2FF3-4DD5-8E5A-D030D16EF1FB}">
      <dgm:prSet/>
      <dgm:spPr/>
      <dgm:t>
        <a:bodyPr/>
        <a:lstStyle/>
        <a:p>
          <a:endParaRPr lang="hu-HU"/>
        </a:p>
      </dgm:t>
    </dgm:pt>
    <dgm:pt modelId="{570F9325-B11C-4EF0-8C6E-669164D572E4}" type="sibTrans" cxnId="{BD1656F3-2FF3-4DD5-8E5A-D030D16EF1FB}">
      <dgm:prSet/>
      <dgm:spPr/>
      <dgm:t>
        <a:bodyPr/>
        <a:lstStyle/>
        <a:p>
          <a:endParaRPr lang="hu-HU"/>
        </a:p>
      </dgm:t>
    </dgm:pt>
    <dgm:pt modelId="{168DC9F6-4CC2-414D-B4AB-9A4A95537966}">
      <dgm:prSet custT="1">
        <dgm:style>
          <a:lnRef idx="1">
            <a:schemeClr val="accent1"/>
          </a:lnRef>
          <a:fillRef idx="2">
            <a:schemeClr val="accent1"/>
          </a:fillRef>
          <a:effectRef idx="1">
            <a:schemeClr val="accent1"/>
          </a:effectRef>
          <a:fontRef idx="minor">
            <a:schemeClr val="dk1"/>
          </a:fontRef>
        </dgm:style>
      </dgm:prSet>
      <dgm:spPr/>
      <dgm:t>
        <a:bodyPr/>
        <a:lstStyle/>
        <a:p>
          <a:r>
            <a:rPr lang="hu-HU" sz="28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Webes egyszeri bejelentkezés</a:t>
          </a:r>
        </a:p>
      </dgm:t>
    </dgm:pt>
    <dgm:pt modelId="{73FD1B72-6A82-4C24-BC1F-5458AD75AA29}" type="parTrans" cxnId="{2C4F7F36-B9D3-47CC-B378-B06313E60047}">
      <dgm:prSet/>
      <dgm:spPr/>
      <dgm:t>
        <a:bodyPr/>
        <a:lstStyle/>
        <a:p>
          <a:endParaRPr lang="hu-HU"/>
        </a:p>
      </dgm:t>
    </dgm:pt>
    <dgm:pt modelId="{9718862E-A931-4331-B0A8-2FCBC90A718E}" type="sibTrans" cxnId="{2C4F7F36-B9D3-47CC-B378-B06313E60047}">
      <dgm:prSet/>
      <dgm:spPr/>
      <dgm:t>
        <a:bodyPr/>
        <a:lstStyle/>
        <a:p>
          <a:endParaRPr lang="hu-HU"/>
        </a:p>
      </dgm:t>
    </dgm:pt>
    <dgm:pt modelId="{E98E7966-34B3-4C3B-AA54-AC163C41E2F4}">
      <dgm:prSet custT="1">
        <dgm:style>
          <a:lnRef idx="1">
            <a:schemeClr val="accent4"/>
          </a:lnRef>
          <a:fillRef idx="2">
            <a:schemeClr val="accent4"/>
          </a:fillRef>
          <a:effectRef idx="1">
            <a:schemeClr val="accent4"/>
          </a:effectRef>
          <a:fontRef idx="minor">
            <a:schemeClr val="dk1"/>
          </a:fontRef>
        </dgm:style>
      </dgm:prSet>
      <dgm:spPr/>
      <dgm:t>
        <a:bodyPr/>
        <a:lstStyle/>
        <a:p>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Federation</a:t>
          </a:r>
        </a:p>
      </dgm:t>
    </dgm:pt>
    <dgm:pt modelId="{7BDD8D16-8CBF-4C7F-8448-2831AC5DD84B}" type="parTrans" cxnId="{189D63A0-5089-4B36-A4F6-19AB89C88E9A}">
      <dgm:prSet/>
      <dgm:spPr/>
      <dgm:t>
        <a:bodyPr/>
        <a:lstStyle/>
        <a:p>
          <a:endParaRPr lang="hu-HU"/>
        </a:p>
      </dgm:t>
    </dgm:pt>
    <dgm:pt modelId="{6424AFD1-57C1-449C-9FC6-C94A5A2D834C}" type="sibTrans" cxnId="{189D63A0-5089-4B36-A4F6-19AB89C88E9A}">
      <dgm:prSet/>
      <dgm:spPr/>
      <dgm:t>
        <a:bodyPr/>
        <a:lstStyle/>
        <a:p>
          <a:endParaRPr lang="hu-HU"/>
        </a:p>
      </dgm:t>
    </dgm:pt>
    <dgm:pt modelId="{224E3ECA-1724-495A-9AC8-F823E1B13B9E}">
      <dgm:prSet custT="1">
        <dgm:style>
          <a:lnRef idx="1">
            <a:schemeClr val="accent4"/>
          </a:lnRef>
          <a:fillRef idx="2">
            <a:schemeClr val="accent4"/>
          </a:fillRef>
          <a:effectRef idx="1">
            <a:schemeClr val="accent4"/>
          </a:effectRef>
          <a:fontRef idx="minor">
            <a:schemeClr val="dk1"/>
          </a:fontRef>
        </dgm:style>
      </dgm:prSet>
      <dgm:spPr/>
      <dgm:t>
        <a:bodyPr/>
        <a:lstStyle/>
        <a:p>
          <a:r>
            <a:rPr lang="en-US"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Windows</a:t>
          </a:r>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 NTLM vagy Kerberos</a:t>
          </a:r>
        </a:p>
      </dgm:t>
    </dgm:pt>
    <dgm:pt modelId="{EDE16CC0-A3B0-4F36-B13D-EDD902EE76D7}" type="parTrans" cxnId="{10AE85D2-69A0-4C8B-9662-2E4CF4956750}">
      <dgm:prSet/>
      <dgm:spPr/>
    </dgm:pt>
    <dgm:pt modelId="{713542C8-EBEB-4E60-B0AE-3722451A4739}" type="sibTrans" cxnId="{10AE85D2-69A0-4C8B-9662-2E4CF4956750}">
      <dgm:prSet/>
      <dgm:spPr/>
    </dgm:pt>
    <dgm:pt modelId="{DE263EE7-3197-4F97-A162-5FBB632B650B}">
      <dgm:prSet custT="1">
        <dgm:style>
          <a:lnRef idx="1">
            <a:schemeClr val="accent4"/>
          </a:lnRef>
          <a:fillRef idx="2">
            <a:schemeClr val="accent4"/>
          </a:fillRef>
          <a:effectRef idx="1">
            <a:schemeClr val="accent4"/>
          </a:effectRef>
          <a:fontRef idx="minor">
            <a:schemeClr val="dk1"/>
          </a:fontRef>
        </dgm:style>
      </dgm:prSet>
      <dgm:spPr/>
      <dgm:t>
        <a:bodyPr/>
        <a:lstStyle/>
        <a:p>
          <a:r>
            <a:rPr lang="en-US"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Basic</a:t>
          </a:r>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 (SSL!)</a:t>
          </a:r>
        </a:p>
      </dgm:t>
    </dgm:pt>
    <dgm:pt modelId="{DF4B441F-9606-4140-B9AB-97738440746B}" type="parTrans" cxnId="{53CB3FDB-668B-4C72-9636-D49FC45D1AA9}">
      <dgm:prSet/>
      <dgm:spPr/>
    </dgm:pt>
    <dgm:pt modelId="{6364AB54-DD50-4927-AE19-A69F24C8C6BB}" type="sibTrans" cxnId="{53CB3FDB-668B-4C72-9636-D49FC45D1AA9}">
      <dgm:prSet/>
      <dgm:spPr/>
    </dgm:pt>
    <dgm:pt modelId="{804505F9-170D-4E04-9DBF-C54DB39FD488}">
      <dgm:prSet custT="1">
        <dgm:style>
          <a:lnRef idx="1">
            <a:schemeClr val="accent4"/>
          </a:lnRef>
          <a:fillRef idx="2">
            <a:schemeClr val="accent4"/>
          </a:fillRef>
          <a:effectRef idx="1">
            <a:schemeClr val="accent4"/>
          </a:effectRef>
          <a:fontRef idx="minor">
            <a:schemeClr val="dk1"/>
          </a:fontRef>
        </dgm:style>
      </dgm:prSet>
      <dgm:spPr/>
      <dgm:t>
        <a:bodyPr/>
        <a:lstStyle/>
        <a:p>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Valódi Office kliens integráció?</a:t>
          </a:r>
        </a:p>
      </dgm:t>
    </dgm:pt>
    <dgm:pt modelId="{7BFE89D8-41DE-455F-AA9B-8B76788F6FD3}" type="parTrans" cxnId="{90D1D2A0-6CE9-4ABC-9F35-5F88D8423C90}">
      <dgm:prSet/>
      <dgm:spPr/>
    </dgm:pt>
    <dgm:pt modelId="{8A0B95AB-6D80-482D-81EF-AEBB087984E7}" type="sibTrans" cxnId="{90D1D2A0-6CE9-4ABC-9F35-5F88D8423C90}">
      <dgm:prSet/>
      <dgm:spPr/>
    </dgm:pt>
    <dgm:pt modelId="{C4B6B527-90A9-40F9-81E0-657A2F8537BA}" type="pres">
      <dgm:prSet presAssocID="{6272A10C-DB1B-458D-81AA-60198ABE7ED1}" presName="Name0" presStyleCnt="0">
        <dgm:presLayoutVars>
          <dgm:dir/>
          <dgm:animLvl val="lvl"/>
          <dgm:resizeHandles val="exact"/>
        </dgm:presLayoutVars>
      </dgm:prSet>
      <dgm:spPr/>
      <dgm:t>
        <a:bodyPr/>
        <a:lstStyle/>
        <a:p>
          <a:endParaRPr lang="hu-HU"/>
        </a:p>
      </dgm:t>
    </dgm:pt>
    <dgm:pt modelId="{7D0CA409-42B0-404F-9C64-034FBF2ABED0}" type="pres">
      <dgm:prSet presAssocID="{B5DD3083-6C18-4B30-9679-49A26E92DA4A}" presName="linNode" presStyleCnt="0"/>
      <dgm:spPr/>
    </dgm:pt>
    <dgm:pt modelId="{13BD7E52-6AB3-45DE-861F-1D91357ED2A3}" type="pres">
      <dgm:prSet presAssocID="{B5DD3083-6C18-4B30-9679-49A26E92DA4A}" presName="parentText" presStyleLbl="node1" presStyleIdx="0" presStyleCnt="3" custScaleX="96895" custScaleY="57358">
        <dgm:presLayoutVars>
          <dgm:chMax val="1"/>
          <dgm:bulletEnabled val="1"/>
        </dgm:presLayoutVars>
      </dgm:prSet>
      <dgm:spPr/>
      <dgm:t>
        <a:bodyPr/>
        <a:lstStyle/>
        <a:p>
          <a:endParaRPr lang="hu-HU"/>
        </a:p>
      </dgm:t>
    </dgm:pt>
    <dgm:pt modelId="{BBBC9481-5C06-4E26-AE08-22F619CF7C75}" type="pres">
      <dgm:prSet presAssocID="{B5DD3083-6C18-4B30-9679-49A26E92DA4A}" presName="descendantText" presStyleLbl="alignAccFollowNode1" presStyleIdx="0" presStyleCnt="3" custScaleX="83036" custScaleY="60080">
        <dgm:presLayoutVars>
          <dgm:bulletEnabled val="1"/>
        </dgm:presLayoutVars>
      </dgm:prSet>
      <dgm:spPr/>
      <dgm:t>
        <a:bodyPr/>
        <a:lstStyle/>
        <a:p>
          <a:endParaRPr lang="hu-HU"/>
        </a:p>
      </dgm:t>
    </dgm:pt>
    <dgm:pt modelId="{292333D8-C53B-4D02-944F-79BAF406A206}" type="pres">
      <dgm:prSet presAssocID="{9BB30AC4-9F2A-4BEC-8954-5245BBEFC123}" presName="sp" presStyleCnt="0"/>
      <dgm:spPr/>
    </dgm:pt>
    <dgm:pt modelId="{D6703436-0A77-454A-9F3A-1E20EEA9A9C4}" type="pres">
      <dgm:prSet presAssocID="{14E4BB98-9DAB-4D09-B547-F50EADBDFC66}" presName="linNode" presStyleCnt="0"/>
      <dgm:spPr/>
    </dgm:pt>
    <dgm:pt modelId="{0B96B5D1-226F-4E66-9C42-B5195DDB4ADF}" type="pres">
      <dgm:prSet presAssocID="{14E4BB98-9DAB-4D09-B547-F50EADBDFC66}" presName="parentText" presStyleLbl="node1" presStyleIdx="1" presStyleCnt="3" custScaleX="96895" custScaleY="57358">
        <dgm:presLayoutVars>
          <dgm:chMax val="1"/>
          <dgm:bulletEnabled val="1"/>
        </dgm:presLayoutVars>
      </dgm:prSet>
      <dgm:spPr/>
      <dgm:t>
        <a:bodyPr/>
        <a:lstStyle/>
        <a:p>
          <a:endParaRPr lang="hu-HU"/>
        </a:p>
      </dgm:t>
    </dgm:pt>
    <dgm:pt modelId="{E71C76CE-0225-4D6E-87A4-E82589D89A55}" type="pres">
      <dgm:prSet presAssocID="{14E4BB98-9DAB-4D09-B547-F50EADBDFC66}" presName="descendantText" presStyleLbl="alignAccFollowNode1" presStyleIdx="1" presStyleCnt="3" custScaleX="83036" custScaleY="60080">
        <dgm:presLayoutVars>
          <dgm:bulletEnabled val="1"/>
        </dgm:presLayoutVars>
      </dgm:prSet>
      <dgm:spPr/>
      <dgm:t>
        <a:bodyPr/>
        <a:lstStyle/>
        <a:p>
          <a:endParaRPr lang="hu-HU"/>
        </a:p>
      </dgm:t>
    </dgm:pt>
    <dgm:pt modelId="{4CCC79E2-EDE2-48D5-A1D2-0C64633443DE}" type="pres">
      <dgm:prSet presAssocID="{AB2B0313-F680-4EF1-80CC-92F3E230B162}" presName="sp" presStyleCnt="0"/>
      <dgm:spPr/>
    </dgm:pt>
    <dgm:pt modelId="{138DB8BB-480E-433F-81EB-31B2517BAE1D}" type="pres">
      <dgm:prSet presAssocID="{168DC9F6-4CC2-414D-B4AB-9A4A95537966}" presName="linNode" presStyleCnt="0"/>
      <dgm:spPr/>
    </dgm:pt>
    <dgm:pt modelId="{6A49C47B-B4A0-42E3-B162-2D364676B972}" type="pres">
      <dgm:prSet presAssocID="{168DC9F6-4CC2-414D-B4AB-9A4A95537966}" presName="parentText" presStyleLbl="node1" presStyleIdx="2" presStyleCnt="3" custScaleX="96895" custScaleY="57358">
        <dgm:presLayoutVars>
          <dgm:chMax val="1"/>
          <dgm:bulletEnabled val="1"/>
        </dgm:presLayoutVars>
      </dgm:prSet>
      <dgm:spPr/>
      <dgm:t>
        <a:bodyPr/>
        <a:lstStyle/>
        <a:p>
          <a:endParaRPr lang="hu-HU"/>
        </a:p>
      </dgm:t>
    </dgm:pt>
    <dgm:pt modelId="{B02E7553-16EC-48F7-ABBD-3F9A6D83C870}" type="pres">
      <dgm:prSet presAssocID="{168DC9F6-4CC2-414D-B4AB-9A4A95537966}" presName="descendantText" presStyleLbl="alignAccFollowNode1" presStyleIdx="2" presStyleCnt="3" custScaleX="83036" custScaleY="60080">
        <dgm:presLayoutVars>
          <dgm:bulletEnabled val="1"/>
        </dgm:presLayoutVars>
      </dgm:prSet>
      <dgm:spPr/>
      <dgm:t>
        <a:bodyPr/>
        <a:lstStyle/>
        <a:p>
          <a:endParaRPr lang="hu-HU"/>
        </a:p>
      </dgm:t>
    </dgm:pt>
  </dgm:ptLst>
  <dgm:cxnLst>
    <dgm:cxn modelId="{76E560F6-9BD9-4C8C-BD30-F48E8EF897CF}" srcId="{B5DD3083-6C18-4B30-9679-49A26E92DA4A}" destId="{FECCDC33-F2FC-41B7-A105-E2B0C7D1DE77}" srcOrd="0" destOrd="0" parTransId="{FA7779C1-EBE8-4883-A4AC-22195BA1C128}" sibTransId="{A512F643-C705-4226-9EC9-14DB88301A2A}"/>
    <dgm:cxn modelId="{6B70A406-2D97-48E4-B386-88E2DD33E2F9}" type="presOf" srcId="{224EA879-52B4-4662-9329-E5075F51BE5B}" destId="{E71C76CE-0225-4D6E-87A4-E82589D89A55}" srcOrd="0" destOrd="0" presId="urn:microsoft.com/office/officeart/2005/8/layout/vList5"/>
    <dgm:cxn modelId="{D903F79D-17AA-4A09-BD8A-BEB97119B595}" type="presOf" srcId="{93B3DCB6-6A4B-4EE4-9849-A765FE5FE2C8}" destId="{E71C76CE-0225-4D6E-87A4-E82589D89A55}" srcOrd="0" destOrd="1" presId="urn:microsoft.com/office/officeart/2005/8/layout/vList5"/>
    <dgm:cxn modelId="{90D1D2A0-6CE9-4ABC-9F35-5F88D8423C90}" srcId="{14E4BB98-9DAB-4D09-B547-F50EADBDFC66}" destId="{804505F9-170D-4E04-9DBF-C54DB39FD488}" srcOrd="2" destOrd="0" parTransId="{7BFE89D8-41DE-455F-AA9B-8B76788F6FD3}" sibTransId="{8A0B95AB-6D80-482D-81EF-AEBB087984E7}"/>
    <dgm:cxn modelId="{32D4AAA7-A485-43A7-B990-53D7BFC0D313}" type="presOf" srcId="{B5DD3083-6C18-4B30-9679-49A26E92DA4A}" destId="{13BD7E52-6AB3-45DE-861F-1D91357ED2A3}" srcOrd="0" destOrd="0" presId="urn:microsoft.com/office/officeart/2005/8/layout/vList5"/>
    <dgm:cxn modelId="{2C4F7F36-B9D3-47CC-B378-B06313E60047}" srcId="{6272A10C-DB1B-458D-81AA-60198ABE7ED1}" destId="{168DC9F6-4CC2-414D-B4AB-9A4A95537966}" srcOrd="2" destOrd="0" parTransId="{73FD1B72-6A82-4C24-BC1F-5458AD75AA29}" sibTransId="{9718862E-A931-4331-B0A8-2FCBC90A718E}"/>
    <dgm:cxn modelId="{10AE85D2-69A0-4C8B-9662-2E4CF4956750}" srcId="{FECCDC33-F2FC-41B7-A105-E2B0C7D1DE77}" destId="{224E3ECA-1724-495A-9AC8-F823E1B13B9E}" srcOrd="0" destOrd="0" parTransId="{EDE16CC0-A3B0-4F36-B13D-EDD902EE76D7}" sibTransId="{713542C8-EBEB-4E60-B0AE-3722451A4739}"/>
    <dgm:cxn modelId="{53CB3FDB-668B-4C72-9636-D49FC45D1AA9}" srcId="{FECCDC33-F2FC-41B7-A105-E2B0C7D1DE77}" destId="{DE263EE7-3197-4F97-A162-5FBB632B650B}" srcOrd="1" destOrd="0" parTransId="{DF4B441F-9606-4140-B9AB-97738440746B}" sibTransId="{6364AB54-DD50-4927-AE19-A69F24C8C6BB}"/>
    <dgm:cxn modelId="{54C3BB33-FDA7-485B-BDF1-63296496DFEC}" type="presOf" srcId="{804505F9-170D-4E04-9DBF-C54DB39FD488}" destId="{E71C76CE-0225-4D6E-87A4-E82589D89A55}" srcOrd="0" destOrd="2" presId="urn:microsoft.com/office/officeart/2005/8/layout/vList5"/>
    <dgm:cxn modelId="{BD1656F3-2FF3-4DD5-8E5A-D030D16EF1FB}" srcId="{14E4BB98-9DAB-4D09-B547-F50EADBDFC66}" destId="{93B3DCB6-6A4B-4EE4-9849-A765FE5FE2C8}" srcOrd="1" destOrd="0" parTransId="{CE881AB6-7F09-40B3-A90E-735FD6782DEC}" sibTransId="{570F9325-B11C-4EF0-8C6E-669164D572E4}"/>
    <dgm:cxn modelId="{189D63A0-5089-4B36-A4F6-19AB89C88E9A}" srcId="{168DC9F6-4CC2-414D-B4AB-9A4A95537966}" destId="{E98E7966-34B3-4C3B-AA54-AC163C41E2F4}" srcOrd="0" destOrd="0" parTransId="{7BDD8D16-8CBF-4C7F-8448-2831AC5DD84B}" sibTransId="{6424AFD1-57C1-449C-9FC6-C94A5A2D834C}"/>
    <dgm:cxn modelId="{ABE869FF-00EF-4B63-B63D-8E84E1DADFA8}" srcId="{14E4BB98-9DAB-4D09-B547-F50EADBDFC66}" destId="{224EA879-52B4-4662-9329-E5075F51BE5B}" srcOrd="0" destOrd="0" parTransId="{8CEDB3EF-5EFB-4F4F-AAC9-3000E1F4212D}" sibTransId="{D0BAA379-9801-4F9D-AEA7-519EADDD1395}"/>
    <dgm:cxn modelId="{6BC1AD70-07CA-41AB-885E-A796D956CCD2}" type="presOf" srcId="{6272A10C-DB1B-458D-81AA-60198ABE7ED1}" destId="{C4B6B527-90A9-40F9-81E0-657A2F8537BA}" srcOrd="0" destOrd="0" presId="urn:microsoft.com/office/officeart/2005/8/layout/vList5"/>
    <dgm:cxn modelId="{DF40CC92-B7A8-4307-BF12-402C186799A0}" type="presOf" srcId="{DA6161A9-41D6-4B94-BE87-191A4C694368}" destId="{BBBC9481-5C06-4E26-AE08-22F619CF7C75}" srcOrd="0" destOrd="3" presId="urn:microsoft.com/office/officeart/2005/8/layout/vList5"/>
    <dgm:cxn modelId="{08905F53-675B-4585-98A3-E22467119856}" type="presOf" srcId="{168DC9F6-4CC2-414D-B4AB-9A4A95537966}" destId="{6A49C47B-B4A0-42E3-B162-2D364676B972}" srcOrd="0" destOrd="0" presId="urn:microsoft.com/office/officeart/2005/8/layout/vList5"/>
    <dgm:cxn modelId="{434E0713-1822-41F5-AB37-D3B7CBB0AD56}" type="presOf" srcId="{FECCDC33-F2FC-41B7-A105-E2B0C7D1DE77}" destId="{BBBC9481-5C06-4E26-AE08-22F619CF7C75}" srcOrd="0" destOrd="0" presId="urn:microsoft.com/office/officeart/2005/8/layout/vList5"/>
    <dgm:cxn modelId="{0D55000B-CC59-4EF6-9A2B-4632A95D8F46}" type="presOf" srcId="{14E4BB98-9DAB-4D09-B547-F50EADBDFC66}" destId="{0B96B5D1-226F-4E66-9C42-B5195DDB4ADF}" srcOrd="0" destOrd="0" presId="urn:microsoft.com/office/officeart/2005/8/layout/vList5"/>
    <dgm:cxn modelId="{1F5E0557-0CA5-4BE7-B4E2-2B7C8396CA8E}" srcId="{6272A10C-DB1B-458D-81AA-60198ABE7ED1}" destId="{14E4BB98-9DAB-4D09-B547-F50EADBDFC66}" srcOrd="1" destOrd="0" parTransId="{6F697106-D34F-4D7E-B457-7EF78A85497F}" sibTransId="{AB2B0313-F680-4EF1-80CC-92F3E230B162}"/>
    <dgm:cxn modelId="{DF983DFA-07DD-41AB-BD39-3275072E6F8F}" srcId="{6272A10C-DB1B-458D-81AA-60198ABE7ED1}" destId="{B5DD3083-6C18-4B30-9679-49A26E92DA4A}" srcOrd="0" destOrd="0" parTransId="{B58D7ABF-4244-4DE9-8A39-D334651E66D5}" sibTransId="{9BB30AC4-9F2A-4BEC-8954-5245BBEFC123}"/>
    <dgm:cxn modelId="{B200969C-B036-47E4-863B-C11DF245ADEB}" srcId="{B5DD3083-6C18-4B30-9679-49A26E92DA4A}" destId="{DA6161A9-41D6-4B94-BE87-191A4C694368}" srcOrd="1" destOrd="0" parTransId="{D3EA0310-A974-4173-951B-9F4E50F1E655}" sibTransId="{02F799E0-B59A-4C62-AE99-F70CA7B47AA9}"/>
    <dgm:cxn modelId="{BE8079A7-B761-497D-B0A3-597891797D45}" type="presOf" srcId="{DE263EE7-3197-4F97-A162-5FBB632B650B}" destId="{BBBC9481-5C06-4E26-AE08-22F619CF7C75}" srcOrd="0" destOrd="2" presId="urn:microsoft.com/office/officeart/2005/8/layout/vList5"/>
    <dgm:cxn modelId="{09FF829B-0CBF-46E2-95CF-4E70F1B28B43}" type="presOf" srcId="{E98E7966-34B3-4C3B-AA54-AC163C41E2F4}" destId="{B02E7553-16EC-48F7-ABBD-3F9A6D83C870}" srcOrd="0" destOrd="0" presId="urn:microsoft.com/office/officeart/2005/8/layout/vList5"/>
    <dgm:cxn modelId="{1BB8B37B-6E20-4115-8787-4F9DB1B31A9E}" type="presOf" srcId="{224E3ECA-1724-495A-9AC8-F823E1B13B9E}" destId="{BBBC9481-5C06-4E26-AE08-22F619CF7C75}" srcOrd="0" destOrd="1" presId="urn:microsoft.com/office/officeart/2005/8/layout/vList5"/>
    <dgm:cxn modelId="{8B1EFBD7-1611-482E-8999-16E3E6986D02}" type="presParOf" srcId="{C4B6B527-90A9-40F9-81E0-657A2F8537BA}" destId="{7D0CA409-42B0-404F-9C64-034FBF2ABED0}" srcOrd="0" destOrd="0" presId="urn:microsoft.com/office/officeart/2005/8/layout/vList5"/>
    <dgm:cxn modelId="{886874A9-1F75-4F33-8424-CC4EE3AAA0D7}" type="presParOf" srcId="{7D0CA409-42B0-404F-9C64-034FBF2ABED0}" destId="{13BD7E52-6AB3-45DE-861F-1D91357ED2A3}" srcOrd="0" destOrd="0" presId="urn:microsoft.com/office/officeart/2005/8/layout/vList5"/>
    <dgm:cxn modelId="{2465E1DC-2EC5-42F9-A8D3-1E7DE76D3DAD}" type="presParOf" srcId="{7D0CA409-42B0-404F-9C64-034FBF2ABED0}" destId="{BBBC9481-5C06-4E26-AE08-22F619CF7C75}" srcOrd="1" destOrd="0" presId="urn:microsoft.com/office/officeart/2005/8/layout/vList5"/>
    <dgm:cxn modelId="{77A203B0-C9AF-4E25-82C2-FD5182435C5A}" type="presParOf" srcId="{C4B6B527-90A9-40F9-81E0-657A2F8537BA}" destId="{292333D8-C53B-4D02-944F-79BAF406A206}" srcOrd="1" destOrd="0" presId="urn:microsoft.com/office/officeart/2005/8/layout/vList5"/>
    <dgm:cxn modelId="{0F97655A-75AF-4918-B124-E8C36450C329}" type="presParOf" srcId="{C4B6B527-90A9-40F9-81E0-657A2F8537BA}" destId="{D6703436-0A77-454A-9F3A-1E20EEA9A9C4}" srcOrd="2" destOrd="0" presId="urn:microsoft.com/office/officeart/2005/8/layout/vList5"/>
    <dgm:cxn modelId="{B8FCC450-327E-4B96-8F37-000EAF54B831}" type="presParOf" srcId="{D6703436-0A77-454A-9F3A-1E20EEA9A9C4}" destId="{0B96B5D1-226F-4E66-9C42-B5195DDB4ADF}" srcOrd="0" destOrd="0" presId="urn:microsoft.com/office/officeart/2005/8/layout/vList5"/>
    <dgm:cxn modelId="{3DEAC434-C910-4B02-81B0-7E1DF5DEAB4F}" type="presParOf" srcId="{D6703436-0A77-454A-9F3A-1E20EEA9A9C4}" destId="{E71C76CE-0225-4D6E-87A4-E82589D89A55}" srcOrd="1" destOrd="0" presId="urn:microsoft.com/office/officeart/2005/8/layout/vList5"/>
    <dgm:cxn modelId="{B2D3129E-6D06-4342-8719-37C9A24DBF35}" type="presParOf" srcId="{C4B6B527-90A9-40F9-81E0-657A2F8537BA}" destId="{4CCC79E2-EDE2-48D5-A1D2-0C64633443DE}" srcOrd="3" destOrd="0" presId="urn:microsoft.com/office/officeart/2005/8/layout/vList5"/>
    <dgm:cxn modelId="{17592927-723E-4C1C-A472-2547307E5275}" type="presParOf" srcId="{C4B6B527-90A9-40F9-81E0-657A2F8537BA}" destId="{138DB8BB-480E-433F-81EB-31B2517BAE1D}" srcOrd="4" destOrd="0" presId="urn:microsoft.com/office/officeart/2005/8/layout/vList5"/>
    <dgm:cxn modelId="{0A9E1A11-685E-47EF-82D0-E6C5A34C04D5}" type="presParOf" srcId="{138DB8BB-480E-433F-81EB-31B2517BAE1D}" destId="{6A49C47B-B4A0-42E3-B162-2D364676B972}" srcOrd="0" destOrd="0" presId="urn:microsoft.com/office/officeart/2005/8/layout/vList5"/>
    <dgm:cxn modelId="{9E9189F8-9446-464E-B4F0-F91F24E9999E}" type="presParOf" srcId="{138DB8BB-480E-433F-81EB-31B2517BAE1D}" destId="{B02E7553-16EC-48F7-ABBD-3F9A6D83C870}"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FCA905C5-ACA7-4611-8B05-DF0048A9EF4C}" type="doc">
      <dgm:prSet loTypeId="urn:microsoft.com/office/officeart/2005/8/layout/pyramid2" loCatId="pyramid" qsTypeId="urn:microsoft.com/office/officeart/2005/8/quickstyle/simple3" qsCatId="simple" csTypeId="urn:microsoft.com/office/officeart/2005/8/colors/accent1_2" csCatId="accent1" phldr="1"/>
      <dgm:spPr/>
    </dgm:pt>
    <dgm:pt modelId="{20E90843-35AD-4D9A-BED1-8B428097AD65}">
      <dgm:prSet phldrT="[Text]" custT="1">
        <dgm:style>
          <a:lnRef idx="1">
            <a:schemeClr val="accent4"/>
          </a:lnRef>
          <a:fillRef idx="2">
            <a:schemeClr val="accent4"/>
          </a:fillRef>
          <a:effectRef idx="1">
            <a:schemeClr val="accent4"/>
          </a:effectRef>
          <a:fontRef idx="minor">
            <a:schemeClr val="dk1"/>
          </a:fontRef>
        </dgm:style>
      </dgm:prSet>
      <dgm:spPr/>
      <dgm:t>
        <a:bodyPr tIns="180000" bIns="180000" anchor="ctr"/>
        <a:lstStyle/>
        <a:p>
          <a:pPr>
            <a:spcAft>
              <a:spcPts val="400"/>
            </a:spcAft>
          </a:pPr>
          <a:r>
            <a:rPr lang="hu-HU" sz="24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Farm</a:t>
          </a:r>
        </a:p>
      </dgm:t>
    </dgm:pt>
    <dgm:pt modelId="{58A5DF69-DF7B-4D08-B494-22673B1C658C}" type="parTrans" cxnId="{01EC9860-5213-4D9D-9D07-09BD5A0BFD05}">
      <dgm:prSet/>
      <dgm:spPr/>
      <dgm:t>
        <a:bodyPr/>
        <a:lstStyle/>
        <a:p>
          <a:endParaRPr lang="hu-HU"/>
        </a:p>
      </dgm:t>
    </dgm:pt>
    <dgm:pt modelId="{963BBA56-ABD6-41BA-B314-B0590E4E822A}" type="sibTrans" cxnId="{01EC9860-5213-4D9D-9D07-09BD5A0BFD05}">
      <dgm:prSet/>
      <dgm:spPr/>
      <dgm:t>
        <a:bodyPr/>
        <a:lstStyle/>
        <a:p>
          <a:endParaRPr lang="hu-HU"/>
        </a:p>
      </dgm:t>
    </dgm:pt>
    <dgm:pt modelId="{C420545E-6CEB-418B-A358-F79C5EA7C391}">
      <dgm:prSet phldrT="[Text]" custT="1">
        <dgm:style>
          <a:lnRef idx="1">
            <a:schemeClr val="accent4"/>
          </a:lnRef>
          <a:fillRef idx="2">
            <a:schemeClr val="accent4"/>
          </a:fillRef>
          <a:effectRef idx="1">
            <a:schemeClr val="accent4"/>
          </a:effectRef>
          <a:fontRef idx="minor">
            <a:schemeClr val="dk1"/>
          </a:fontRef>
        </dgm:style>
      </dgm:prSet>
      <dgm:spPr/>
      <dgm:t>
        <a:bodyPr tIns="180000" bIns="180000" anchor="ctr"/>
        <a:lstStyle/>
        <a:p>
          <a:pPr>
            <a:spcAft>
              <a:spcPts val="400"/>
            </a:spcAft>
          </a:pPr>
          <a:r>
            <a:rPr lang="hu-HU" sz="24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Webalkalmazás</a:t>
          </a:r>
        </a:p>
      </dgm:t>
    </dgm:pt>
    <dgm:pt modelId="{5FC000FA-D25D-4BA6-840B-BF70342D3944}" type="parTrans" cxnId="{AFCC4232-6171-4948-97AD-08F25ECB0207}">
      <dgm:prSet/>
      <dgm:spPr/>
      <dgm:t>
        <a:bodyPr/>
        <a:lstStyle/>
        <a:p>
          <a:endParaRPr lang="hu-HU"/>
        </a:p>
      </dgm:t>
    </dgm:pt>
    <dgm:pt modelId="{7DA106DA-0F91-483A-BD59-0FB6D8E5A543}" type="sibTrans" cxnId="{AFCC4232-6171-4948-97AD-08F25ECB0207}">
      <dgm:prSet/>
      <dgm:spPr/>
      <dgm:t>
        <a:bodyPr/>
        <a:lstStyle/>
        <a:p>
          <a:endParaRPr lang="hu-HU"/>
        </a:p>
      </dgm:t>
    </dgm:pt>
    <dgm:pt modelId="{2A7A1012-FA6A-4074-90B1-7598AD06CACC}">
      <dgm:prSet phldrT="[Text]" custT="1">
        <dgm:style>
          <a:lnRef idx="1">
            <a:schemeClr val="accent4"/>
          </a:lnRef>
          <a:fillRef idx="2">
            <a:schemeClr val="accent4"/>
          </a:fillRef>
          <a:effectRef idx="1">
            <a:schemeClr val="accent4"/>
          </a:effectRef>
          <a:fontRef idx="minor">
            <a:schemeClr val="dk1"/>
          </a:fontRef>
        </dgm:style>
      </dgm:prSet>
      <dgm:spPr/>
      <dgm:t>
        <a:bodyPr tIns="180000" bIns="180000" anchor="ctr"/>
        <a:lstStyle/>
        <a:p>
          <a:pPr>
            <a:spcAft>
              <a:spcPts val="400"/>
            </a:spcAft>
          </a:pPr>
          <a:r>
            <a:rPr lang="hu-HU" sz="24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Webhelycsoport</a:t>
          </a:r>
        </a:p>
      </dgm:t>
    </dgm:pt>
    <dgm:pt modelId="{4F4CFB0B-A27D-46A7-9867-0CD426A1B779}" type="parTrans" cxnId="{ACC7A718-2E33-4C25-A345-35D705A3714E}">
      <dgm:prSet/>
      <dgm:spPr/>
      <dgm:t>
        <a:bodyPr/>
        <a:lstStyle/>
        <a:p>
          <a:endParaRPr lang="hu-HU"/>
        </a:p>
      </dgm:t>
    </dgm:pt>
    <dgm:pt modelId="{E723608D-BDF1-4FDB-91CB-1766248FB6EB}" type="sibTrans" cxnId="{ACC7A718-2E33-4C25-A345-35D705A3714E}">
      <dgm:prSet/>
      <dgm:spPr/>
      <dgm:t>
        <a:bodyPr/>
        <a:lstStyle/>
        <a:p>
          <a:endParaRPr lang="hu-HU"/>
        </a:p>
      </dgm:t>
    </dgm:pt>
    <dgm:pt modelId="{856A4CB1-241C-40E7-8931-B3D375DDEF6D}">
      <dgm:prSet phldrT="[Text]" custT="1">
        <dgm:style>
          <a:lnRef idx="1">
            <a:schemeClr val="accent4"/>
          </a:lnRef>
          <a:fillRef idx="2">
            <a:schemeClr val="accent4"/>
          </a:fillRef>
          <a:effectRef idx="1">
            <a:schemeClr val="accent4"/>
          </a:effectRef>
          <a:fontRef idx="minor">
            <a:schemeClr val="dk1"/>
          </a:fontRef>
        </dgm:style>
      </dgm:prSet>
      <dgm:spPr/>
      <dgm:t>
        <a:bodyPr tIns="180000" bIns="180000" anchor="ctr"/>
        <a:lstStyle/>
        <a:p>
          <a:pPr>
            <a:spcAft>
              <a:spcPct val="15000"/>
            </a:spcAft>
          </a:pPr>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Farmrendszergazda csoport</a:t>
          </a:r>
        </a:p>
      </dgm:t>
    </dgm:pt>
    <dgm:pt modelId="{E31DA048-3E59-4BDF-8874-53FF7C9367DC}" type="parTrans" cxnId="{ECFA4A67-3A1F-4119-8BAE-0FCA3F139C7F}">
      <dgm:prSet/>
      <dgm:spPr/>
      <dgm:t>
        <a:bodyPr/>
        <a:lstStyle/>
        <a:p>
          <a:endParaRPr lang="hu-HU"/>
        </a:p>
      </dgm:t>
    </dgm:pt>
    <dgm:pt modelId="{8A9B0FF1-4D2C-4366-9C2E-F3E9984D85BC}" type="sibTrans" cxnId="{ECFA4A67-3A1F-4119-8BAE-0FCA3F139C7F}">
      <dgm:prSet/>
      <dgm:spPr/>
      <dgm:t>
        <a:bodyPr/>
        <a:lstStyle/>
        <a:p>
          <a:endParaRPr lang="hu-HU"/>
        </a:p>
      </dgm:t>
    </dgm:pt>
    <dgm:pt modelId="{A7739AE3-C364-4A2C-9E90-D2038B13AB15}">
      <dgm:prSet phldrT="[Text]" custT="1">
        <dgm:style>
          <a:lnRef idx="1">
            <a:schemeClr val="accent4"/>
          </a:lnRef>
          <a:fillRef idx="2">
            <a:schemeClr val="accent4"/>
          </a:fillRef>
          <a:effectRef idx="1">
            <a:schemeClr val="accent4"/>
          </a:effectRef>
          <a:fontRef idx="minor">
            <a:schemeClr val="dk1"/>
          </a:fontRef>
        </dgm:style>
      </dgm:prSet>
      <dgm:spPr/>
      <dgm:t>
        <a:bodyPr tIns="180000" bIns="180000" anchor="ctr"/>
        <a:lstStyle/>
        <a:p>
          <a:pPr>
            <a:spcAft>
              <a:spcPct val="15000"/>
            </a:spcAft>
          </a:pPr>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Víruskeresés</a:t>
          </a:r>
        </a:p>
      </dgm:t>
    </dgm:pt>
    <dgm:pt modelId="{9EEDB729-7462-4D86-B880-8FB832ED0D31}" type="parTrans" cxnId="{23E4020A-D5A3-456A-A845-1588F2F47CB0}">
      <dgm:prSet/>
      <dgm:spPr/>
      <dgm:t>
        <a:bodyPr/>
        <a:lstStyle/>
        <a:p>
          <a:endParaRPr lang="hu-HU"/>
        </a:p>
      </dgm:t>
    </dgm:pt>
    <dgm:pt modelId="{8B840BE4-38B3-41D7-9B7B-201E87CB6066}" type="sibTrans" cxnId="{23E4020A-D5A3-456A-A845-1588F2F47CB0}">
      <dgm:prSet/>
      <dgm:spPr/>
      <dgm:t>
        <a:bodyPr/>
        <a:lstStyle/>
        <a:p>
          <a:endParaRPr lang="hu-HU"/>
        </a:p>
      </dgm:t>
    </dgm:pt>
    <dgm:pt modelId="{223CCF38-7E04-451B-8A0F-DD8955B9D453}">
      <dgm:prSet phldrT="[Text]" custT="1">
        <dgm:style>
          <a:lnRef idx="1">
            <a:schemeClr val="accent4"/>
          </a:lnRef>
          <a:fillRef idx="2">
            <a:schemeClr val="accent4"/>
          </a:fillRef>
          <a:effectRef idx="1">
            <a:schemeClr val="accent4"/>
          </a:effectRef>
          <a:fontRef idx="minor">
            <a:schemeClr val="dk1"/>
          </a:fontRef>
        </dgm:style>
      </dgm:prSet>
      <dgm:spPr/>
      <dgm:t>
        <a:bodyPr tIns="180000" bIns="180000" anchor="ctr"/>
        <a:lstStyle/>
        <a:p>
          <a:pPr>
            <a:spcAft>
              <a:spcPct val="15000"/>
            </a:spcAft>
          </a:pPr>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Maximális feltölthető fájlméret</a:t>
          </a:r>
        </a:p>
      </dgm:t>
    </dgm:pt>
    <dgm:pt modelId="{800F0DAD-C4AD-4674-82A1-D012294927C8}" type="parTrans" cxnId="{E33A1353-B0E1-4AB9-85F6-8FCF85D08864}">
      <dgm:prSet/>
      <dgm:spPr/>
      <dgm:t>
        <a:bodyPr/>
        <a:lstStyle/>
        <a:p>
          <a:endParaRPr lang="hu-HU"/>
        </a:p>
      </dgm:t>
    </dgm:pt>
    <dgm:pt modelId="{19118268-DAC2-4836-989F-275701F0303E}" type="sibTrans" cxnId="{E33A1353-B0E1-4AB9-85F6-8FCF85D08864}">
      <dgm:prSet/>
      <dgm:spPr/>
      <dgm:t>
        <a:bodyPr/>
        <a:lstStyle/>
        <a:p>
          <a:endParaRPr lang="hu-HU"/>
        </a:p>
      </dgm:t>
    </dgm:pt>
    <dgm:pt modelId="{04680A9B-D073-45E6-8598-CE5A342BEBEA}">
      <dgm:prSet phldrT="[Text]" custT="1">
        <dgm:style>
          <a:lnRef idx="1">
            <a:schemeClr val="accent4"/>
          </a:lnRef>
          <a:fillRef idx="2">
            <a:schemeClr val="accent4"/>
          </a:fillRef>
          <a:effectRef idx="1">
            <a:schemeClr val="accent4"/>
          </a:effectRef>
          <a:fontRef idx="minor">
            <a:schemeClr val="dk1"/>
          </a:fontRef>
        </dgm:style>
      </dgm:prSet>
      <dgm:spPr/>
      <dgm:t>
        <a:bodyPr tIns="180000" bIns="180000" anchor="ctr"/>
        <a:lstStyle/>
        <a:p>
          <a:pPr>
            <a:spcAft>
              <a:spcPct val="15000"/>
            </a:spcAft>
          </a:pPr>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Tiltott fájltípusok</a:t>
          </a:r>
        </a:p>
      </dgm:t>
    </dgm:pt>
    <dgm:pt modelId="{14917ABF-2DB8-491B-ABAC-A4FEF9DB4025}" type="parTrans" cxnId="{45983F78-A77C-4FE4-98D3-87E412FA9E9A}">
      <dgm:prSet/>
      <dgm:spPr/>
      <dgm:t>
        <a:bodyPr/>
        <a:lstStyle/>
        <a:p>
          <a:endParaRPr lang="hu-HU"/>
        </a:p>
      </dgm:t>
    </dgm:pt>
    <dgm:pt modelId="{2E5BCCDB-C845-401E-807C-FE80A6766674}" type="sibTrans" cxnId="{45983F78-A77C-4FE4-98D3-87E412FA9E9A}">
      <dgm:prSet/>
      <dgm:spPr/>
      <dgm:t>
        <a:bodyPr/>
        <a:lstStyle/>
        <a:p>
          <a:endParaRPr lang="hu-HU"/>
        </a:p>
      </dgm:t>
    </dgm:pt>
    <dgm:pt modelId="{12E2A966-C3D9-4DC4-8F81-57313951099B}">
      <dgm:prSet phldrT="[Text]" custT="1">
        <dgm:style>
          <a:lnRef idx="1">
            <a:schemeClr val="accent4"/>
          </a:lnRef>
          <a:fillRef idx="2">
            <a:schemeClr val="accent4"/>
          </a:fillRef>
          <a:effectRef idx="1">
            <a:schemeClr val="accent4"/>
          </a:effectRef>
          <a:fontRef idx="minor">
            <a:schemeClr val="dk1"/>
          </a:fontRef>
        </dgm:style>
      </dgm:prSet>
      <dgm:spPr/>
      <dgm:t>
        <a:bodyPr tIns="180000" bIns="180000" anchor="ctr"/>
        <a:lstStyle/>
        <a:p>
          <a:pPr>
            <a:spcAft>
              <a:spcPct val="15000"/>
            </a:spcAft>
          </a:pPr>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Kvóta sablonok</a:t>
          </a:r>
        </a:p>
      </dgm:t>
    </dgm:pt>
    <dgm:pt modelId="{57355282-E97F-4CDC-9B90-790E75E54256}" type="parTrans" cxnId="{64F3DC3B-6121-4A6D-9496-F998368B7F6C}">
      <dgm:prSet/>
      <dgm:spPr/>
      <dgm:t>
        <a:bodyPr/>
        <a:lstStyle/>
        <a:p>
          <a:endParaRPr lang="hu-HU"/>
        </a:p>
      </dgm:t>
    </dgm:pt>
    <dgm:pt modelId="{914242F5-8D85-4AE4-BACF-4D08E3AE6E9A}" type="sibTrans" cxnId="{64F3DC3B-6121-4A6D-9496-F998368B7F6C}">
      <dgm:prSet/>
      <dgm:spPr/>
      <dgm:t>
        <a:bodyPr/>
        <a:lstStyle/>
        <a:p>
          <a:endParaRPr lang="hu-HU"/>
        </a:p>
      </dgm:t>
    </dgm:pt>
    <dgm:pt modelId="{A506AA96-2EE3-4FF0-BE8B-AE48C5FB7B8B}">
      <dgm:prSet phldrT="[Text]" custT="1">
        <dgm:style>
          <a:lnRef idx="1">
            <a:schemeClr val="accent4"/>
          </a:lnRef>
          <a:fillRef idx="2">
            <a:schemeClr val="accent4"/>
          </a:fillRef>
          <a:effectRef idx="1">
            <a:schemeClr val="accent4"/>
          </a:effectRef>
          <a:fontRef idx="minor">
            <a:schemeClr val="dk1"/>
          </a:fontRef>
        </dgm:style>
      </dgm:prSet>
      <dgm:spPr/>
      <dgm:t>
        <a:bodyPr tIns="180000" bIns="180000" anchor="ctr"/>
        <a:lstStyle/>
        <a:p>
          <a:pPr>
            <a:spcAft>
              <a:spcPct val="15000"/>
            </a:spcAft>
          </a:pPr>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Zárolás: írás/hozzáadás/elérés tiltott</a:t>
          </a:r>
        </a:p>
      </dgm:t>
    </dgm:pt>
    <dgm:pt modelId="{8422DBBB-B553-444E-B281-BDCF52473732}" type="parTrans" cxnId="{8021B522-2FA9-4337-953D-73F2D7DE74F8}">
      <dgm:prSet/>
      <dgm:spPr/>
      <dgm:t>
        <a:bodyPr/>
        <a:lstStyle/>
        <a:p>
          <a:endParaRPr lang="hu-HU"/>
        </a:p>
      </dgm:t>
    </dgm:pt>
    <dgm:pt modelId="{027F416E-9FD4-4E28-B348-6EA4D46AD7AC}" type="sibTrans" cxnId="{8021B522-2FA9-4337-953D-73F2D7DE74F8}">
      <dgm:prSet/>
      <dgm:spPr/>
      <dgm:t>
        <a:bodyPr/>
        <a:lstStyle/>
        <a:p>
          <a:endParaRPr lang="hu-HU"/>
        </a:p>
      </dgm:t>
    </dgm:pt>
    <dgm:pt modelId="{D8FD088F-3453-45A3-8624-484F41E50B76}">
      <dgm:prSet phldrT="[Text]" custT="1">
        <dgm:style>
          <a:lnRef idx="1">
            <a:schemeClr val="accent4"/>
          </a:lnRef>
          <a:fillRef idx="2">
            <a:schemeClr val="accent4"/>
          </a:fillRef>
          <a:effectRef idx="1">
            <a:schemeClr val="accent4"/>
          </a:effectRef>
          <a:fontRef idx="minor">
            <a:schemeClr val="dk1"/>
          </a:fontRef>
        </dgm:style>
      </dgm:prSet>
      <dgm:spPr/>
      <dgm:t>
        <a:bodyPr tIns="180000" bIns="180000" anchor="ctr"/>
        <a:lstStyle/>
        <a:p>
          <a:pPr>
            <a:spcAft>
              <a:spcPct val="15000"/>
            </a:spcAft>
          </a:pPr>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Webhelycsoportgazdák</a:t>
          </a:r>
        </a:p>
      </dgm:t>
    </dgm:pt>
    <dgm:pt modelId="{35D5F9AB-6C5A-4561-BFB2-66692CDFCC95}" type="parTrans" cxnId="{7EE61E52-0C02-42BD-BF5D-FD920FB959E6}">
      <dgm:prSet/>
      <dgm:spPr/>
      <dgm:t>
        <a:bodyPr/>
        <a:lstStyle/>
        <a:p>
          <a:endParaRPr lang="hu-HU"/>
        </a:p>
      </dgm:t>
    </dgm:pt>
    <dgm:pt modelId="{ABED472F-ECA5-4A6B-A2C7-612B2612A780}" type="sibTrans" cxnId="{7EE61E52-0C02-42BD-BF5D-FD920FB959E6}">
      <dgm:prSet/>
      <dgm:spPr/>
      <dgm:t>
        <a:bodyPr/>
        <a:lstStyle/>
        <a:p>
          <a:endParaRPr lang="hu-HU"/>
        </a:p>
      </dgm:t>
    </dgm:pt>
    <dgm:pt modelId="{7BEE7B7A-CADC-4B0C-ACEE-3DEEE66344FA}">
      <dgm:prSet phldrT="[Text]" custT="1">
        <dgm:style>
          <a:lnRef idx="1">
            <a:schemeClr val="accent4"/>
          </a:lnRef>
          <a:fillRef idx="2">
            <a:schemeClr val="accent4"/>
          </a:fillRef>
          <a:effectRef idx="1">
            <a:schemeClr val="accent4"/>
          </a:effectRef>
          <a:fontRef idx="minor">
            <a:schemeClr val="dk1"/>
          </a:fontRef>
        </dgm:style>
      </dgm:prSet>
      <dgm:spPr/>
      <dgm:t>
        <a:bodyPr tIns="180000" bIns="180000" anchor="ctr"/>
        <a:lstStyle/>
        <a:p>
          <a:pPr>
            <a:spcAft>
              <a:spcPct val="15000"/>
            </a:spcAft>
          </a:pPr>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Code Access Security (CAS)</a:t>
          </a:r>
        </a:p>
      </dgm:t>
    </dgm:pt>
    <dgm:pt modelId="{F0A8B282-89CC-420D-BDC2-2944DDE93DAD}" type="parTrans" cxnId="{8AF070AF-B67B-4B9E-A2BE-AD8A159A28BE}">
      <dgm:prSet/>
      <dgm:spPr/>
      <dgm:t>
        <a:bodyPr/>
        <a:lstStyle/>
        <a:p>
          <a:endParaRPr lang="hu-HU"/>
        </a:p>
      </dgm:t>
    </dgm:pt>
    <dgm:pt modelId="{49C75592-2117-460D-8611-512D8BA68AE5}" type="sibTrans" cxnId="{8AF070AF-B67B-4B9E-A2BE-AD8A159A28BE}">
      <dgm:prSet/>
      <dgm:spPr/>
      <dgm:t>
        <a:bodyPr/>
        <a:lstStyle/>
        <a:p>
          <a:endParaRPr lang="hu-HU"/>
        </a:p>
      </dgm:t>
    </dgm:pt>
    <dgm:pt modelId="{E43610DC-5534-4A07-A337-151F11551449}" type="pres">
      <dgm:prSet presAssocID="{FCA905C5-ACA7-4611-8B05-DF0048A9EF4C}" presName="compositeShape" presStyleCnt="0">
        <dgm:presLayoutVars>
          <dgm:dir/>
          <dgm:resizeHandles/>
        </dgm:presLayoutVars>
      </dgm:prSet>
      <dgm:spPr/>
    </dgm:pt>
    <dgm:pt modelId="{6300F6CB-5BFF-402E-A22E-11C385115020}" type="pres">
      <dgm:prSet presAssocID="{FCA905C5-ACA7-4611-8B05-DF0048A9EF4C}" presName="pyramid" presStyleLbl="node1" presStyleIdx="0" presStyleCnt="1"/>
      <dgm:spPr/>
    </dgm:pt>
    <dgm:pt modelId="{BBEB2030-715B-47A5-9AB0-4B38C01BB6E0}" type="pres">
      <dgm:prSet presAssocID="{FCA905C5-ACA7-4611-8B05-DF0048A9EF4C}" presName="theList" presStyleCnt="0"/>
      <dgm:spPr/>
    </dgm:pt>
    <dgm:pt modelId="{016F2B1C-F58E-49CE-AD86-E459CD3D0936}" type="pres">
      <dgm:prSet presAssocID="{20E90843-35AD-4D9A-BED1-8B428097AD65}" presName="aNode" presStyleLbl="fgAcc1" presStyleIdx="0" presStyleCnt="3" custScaleX="141983" custScaleY="334478" custLinFactY="-26464" custLinFactNeighborX="19599" custLinFactNeighborY="-100000">
        <dgm:presLayoutVars>
          <dgm:bulletEnabled val="1"/>
        </dgm:presLayoutVars>
      </dgm:prSet>
      <dgm:spPr/>
      <dgm:t>
        <a:bodyPr/>
        <a:lstStyle/>
        <a:p>
          <a:endParaRPr lang="hu-HU"/>
        </a:p>
      </dgm:t>
    </dgm:pt>
    <dgm:pt modelId="{72234A42-AB2A-4675-B79A-4100C553CC44}" type="pres">
      <dgm:prSet presAssocID="{20E90843-35AD-4D9A-BED1-8B428097AD65}" presName="aSpace" presStyleCnt="0"/>
      <dgm:spPr/>
    </dgm:pt>
    <dgm:pt modelId="{7B64803F-D7A3-446A-B875-140CEE5B812F}" type="pres">
      <dgm:prSet presAssocID="{C420545E-6CEB-418B-A358-F79C5EA7C391}" presName="aNode" presStyleLbl="fgAcc1" presStyleIdx="1" presStyleCnt="3" custScaleX="141983" custScaleY="395309" custLinFactY="12892" custLinFactNeighborX="19599" custLinFactNeighborY="100000">
        <dgm:presLayoutVars>
          <dgm:bulletEnabled val="1"/>
        </dgm:presLayoutVars>
      </dgm:prSet>
      <dgm:spPr/>
      <dgm:t>
        <a:bodyPr/>
        <a:lstStyle/>
        <a:p>
          <a:endParaRPr lang="hu-HU"/>
        </a:p>
      </dgm:t>
    </dgm:pt>
    <dgm:pt modelId="{A664AEC4-27BD-41D1-8A8D-A9F988F073C8}" type="pres">
      <dgm:prSet presAssocID="{C420545E-6CEB-418B-A358-F79C5EA7C391}" presName="aSpace" presStyleCnt="0"/>
      <dgm:spPr/>
    </dgm:pt>
    <dgm:pt modelId="{A3ED9995-10A4-41B2-804C-99FBA49F5175}" type="pres">
      <dgm:prSet presAssocID="{2A7A1012-FA6A-4074-90B1-7598AD06CACC}" presName="aNode" presStyleLbl="fgAcc1" presStyleIdx="2" presStyleCnt="3" custScaleX="141983" custScaleY="392808" custLinFactY="66842" custLinFactNeighborX="19599" custLinFactNeighborY="100000">
        <dgm:presLayoutVars>
          <dgm:bulletEnabled val="1"/>
        </dgm:presLayoutVars>
      </dgm:prSet>
      <dgm:spPr/>
      <dgm:t>
        <a:bodyPr/>
        <a:lstStyle/>
        <a:p>
          <a:endParaRPr lang="hu-HU"/>
        </a:p>
      </dgm:t>
    </dgm:pt>
    <dgm:pt modelId="{C8C9A400-737A-42E9-B7EF-658D8A80A7A7}" type="pres">
      <dgm:prSet presAssocID="{2A7A1012-FA6A-4074-90B1-7598AD06CACC}" presName="aSpace" presStyleCnt="0"/>
      <dgm:spPr/>
    </dgm:pt>
  </dgm:ptLst>
  <dgm:cxnLst>
    <dgm:cxn modelId="{5E5B03EB-63D4-471D-A4ED-971C23C46BC1}" type="presOf" srcId="{A7739AE3-C364-4A2C-9E90-D2038B13AB15}" destId="{016F2B1C-F58E-49CE-AD86-E459CD3D0936}" srcOrd="0" destOrd="2" presId="urn:microsoft.com/office/officeart/2005/8/layout/pyramid2"/>
    <dgm:cxn modelId="{AFCC4232-6171-4948-97AD-08F25ECB0207}" srcId="{FCA905C5-ACA7-4611-8B05-DF0048A9EF4C}" destId="{C420545E-6CEB-418B-A358-F79C5EA7C391}" srcOrd="1" destOrd="0" parTransId="{5FC000FA-D25D-4BA6-840B-BF70342D3944}" sibTransId="{7DA106DA-0F91-483A-BD59-0FB6D8E5A543}"/>
    <dgm:cxn modelId="{24A848F4-3D6B-4618-9020-21D0159A3811}" type="presOf" srcId="{04680A9B-D073-45E6-8598-CE5A342BEBEA}" destId="{7B64803F-D7A3-446A-B875-140CEE5B812F}" srcOrd="0" destOrd="2" presId="urn:microsoft.com/office/officeart/2005/8/layout/pyramid2"/>
    <dgm:cxn modelId="{B222FD0C-82C2-4053-8B8E-D866C2D116D5}" type="presOf" srcId="{FCA905C5-ACA7-4611-8B05-DF0048A9EF4C}" destId="{E43610DC-5534-4A07-A337-151F11551449}" srcOrd="0" destOrd="0" presId="urn:microsoft.com/office/officeart/2005/8/layout/pyramid2"/>
    <dgm:cxn modelId="{ECFA4A67-3A1F-4119-8BAE-0FCA3F139C7F}" srcId="{20E90843-35AD-4D9A-BED1-8B428097AD65}" destId="{856A4CB1-241C-40E7-8931-B3D375DDEF6D}" srcOrd="0" destOrd="0" parTransId="{E31DA048-3E59-4BDF-8874-53FF7C9367DC}" sibTransId="{8A9B0FF1-4D2C-4366-9C2E-F3E9984D85BC}"/>
    <dgm:cxn modelId="{01EC9860-5213-4D9D-9D07-09BD5A0BFD05}" srcId="{FCA905C5-ACA7-4611-8B05-DF0048A9EF4C}" destId="{20E90843-35AD-4D9A-BED1-8B428097AD65}" srcOrd="0" destOrd="0" parTransId="{58A5DF69-DF7B-4D08-B494-22673B1C658C}" sibTransId="{963BBA56-ABD6-41BA-B314-B0590E4E822A}"/>
    <dgm:cxn modelId="{8021B522-2FA9-4337-953D-73F2D7DE74F8}" srcId="{2A7A1012-FA6A-4074-90B1-7598AD06CACC}" destId="{A506AA96-2EE3-4FF0-BE8B-AE48C5FB7B8B}" srcOrd="1" destOrd="0" parTransId="{8422DBBB-B553-444E-B281-BDCF52473732}" sibTransId="{027F416E-9FD4-4E28-B348-6EA4D46AD7AC}"/>
    <dgm:cxn modelId="{7EE61E52-0C02-42BD-BF5D-FD920FB959E6}" srcId="{2A7A1012-FA6A-4074-90B1-7598AD06CACC}" destId="{D8FD088F-3453-45A3-8624-484F41E50B76}" srcOrd="2" destOrd="0" parTransId="{35D5F9AB-6C5A-4561-BFB2-66692CDFCC95}" sibTransId="{ABED472F-ECA5-4A6B-A2C7-612B2612A780}"/>
    <dgm:cxn modelId="{55CDA29B-FBD6-44EB-88DA-F2BC054F660F}" type="presOf" srcId="{223CCF38-7E04-451B-8A0F-DD8955B9D453}" destId="{7B64803F-D7A3-446A-B875-140CEE5B812F}" srcOrd="0" destOrd="1" presId="urn:microsoft.com/office/officeart/2005/8/layout/pyramid2"/>
    <dgm:cxn modelId="{23E4020A-D5A3-456A-A845-1588F2F47CB0}" srcId="{20E90843-35AD-4D9A-BED1-8B428097AD65}" destId="{A7739AE3-C364-4A2C-9E90-D2038B13AB15}" srcOrd="1" destOrd="0" parTransId="{9EEDB729-7462-4D86-B880-8FB832ED0D31}" sibTransId="{8B840BE4-38B3-41D7-9B7B-201E87CB6066}"/>
    <dgm:cxn modelId="{6FD9BCA7-C02A-470D-B681-9401F6605DD1}" type="presOf" srcId="{20E90843-35AD-4D9A-BED1-8B428097AD65}" destId="{016F2B1C-F58E-49CE-AD86-E459CD3D0936}" srcOrd="0" destOrd="0" presId="urn:microsoft.com/office/officeart/2005/8/layout/pyramid2"/>
    <dgm:cxn modelId="{E0CDFA80-7F66-490A-840F-D6D8D1655A71}" type="presOf" srcId="{A506AA96-2EE3-4FF0-BE8B-AE48C5FB7B8B}" destId="{A3ED9995-10A4-41B2-804C-99FBA49F5175}" srcOrd="0" destOrd="2" presId="urn:microsoft.com/office/officeart/2005/8/layout/pyramid2"/>
    <dgm:cxn modelId="{772381D9-3FF2-4F30-8DFE-A3E943F4E0DC}" type="presOf" srcId="{D8FD088F-3453-45A3-8624-484F41E50B76}" destId="{A3ED9995-10A4-41B2-804C-99FBA49F5175}" srcOrd="0" destOrd="3" presId="urn:microsoft.com/office/officeart/2005/8/layout/pyramid2"/>
    <dgm:cxn modelId="{DB0BA5A6-87E5-43E8-8C2A-143E3909D61F}" type="presOf" srcId="{12E2A966-C3D9-4DC4-8F81-57313951099B}" destId="{A3ED9995-10A4-41B2-804C-99FBA49F5175}" srcOrd="0" destOrd="1" presId="urn:microsoft.com/office/officeart/2005/8/layout/pyramid2"/>
    <dgm:cxn modelId="{E33A1353-B0E1-4AB9-85F6-8FCF85D08864}" srcId="{C420545E-6CEB-418B-A358-F79C5EA7C391}" destId="{223CCF38-7E04-451B-8A0F-DD8955B9D453}" srcOrd="0" destOrd="0" parTransId="{800F0DAD-C4AD-4674-82A1-D012294927C8}" sibTransId="{19118268-DAC2-4836-989F-275701F0303E}"/>
    <dgm:cxn modelId="{DB7085BE-5D7A-4FC8-8B5E-E9E343270DAD}" type="presOf" srcId="{C420545E-6CEB-418B-A358-F79C5EA7C391}" destId="{7B64803F-D7A3-446A-B875-140CEE5B812F}" srcOrd="0" destOrd="0" presId="urn:microsoft.com/office/officeart/2005/8/layout/pyramid2"/>
    <dgm:cxn modelId="{600F0BCE-B47B-4EB2-BEDB-205E8A9E15F5}" type="presOf" srcId="{2A7A1012-FA6A-4074-90B1-7598AD06CACC}" destId="{A3ED9995-10A4-41B2-804C-99FBA49F5175}" srcOrd="0" destOrd="0" presId="urn:microsoft.com/office/officeart/2005/8/layout/pyramid2"/>
    <dgm:cxn modelId="{64F3DC3B-6121-4A6D-9496-F998368B7F6C}" srcId="{2A7A1012-FA6A-4074-90B1-7598AD06CACC}" destId="{12E2A966-C3D9-4DC4-8F81-57313951099B}" srcOrd="0" destOrd="0" parTransId="{57355282-E97F-4CDC-9B90-790E75E54256}" sibTransId="{914242F5-8D85-4AE4-BACF-4D08E3AE6E9A}"/>
    <dgm:cxn modelId="{ACC7A718-2E33-4C25-A345-35D705A3714E}" srcId="{FCA905C5-ACA7-4611-8B05-DF0048A9EF4C}" destId="{2A7A1012-FA6A-4074-90B1-7598AD06CACC}" srcOrd="2" destOrd="0" parTransId="{4F4CFB0B-A27D-46A7-9867-0CD426A1B779}" sibTransId="{E723608D-BDF1-4FDB-91CB-1766248FB6EB}"/>
    <dgm:cxn modelId="{DADD9442-C7BC-472B-ACCA-2E94107297D7}" type="presOf" srcId="{7BEE7B7A-CADC-4B0C-ACEE-3DEEE66344FA}" destId="{7B64803F-D7A3-446A-B875-140CEE5B812F}" srcOrd="0" destOrd="3" presId="urn:microsoft.com/office/officeart/2005/8/layout/pyramid2"/>
    <dgm:cxn modelId="{8AF070AF-B67B-4B9E-A2BE-AD8A159A28BE}" srcId="{C420545E-6CEB-418B-A358-F79C5EA7C391}" destId="{7BEE7B7A-CADC-4B0C-ACEE-3DEEE66344FA}" srcOrd="2" destOrd="0" parTransId="{F0A8B282-89CC-420D-BDC2-2944DDE93DAD}" sibTransId="{49C75592-2117-460D-8611-512D8BA68AE5}"/>
    <dgm:cxn modelId="{45983F78-A77C-4FE4-98D3-87E412FA9E9A}" srcId="{C420545E-6CEB-418B-A358-F79C5EA7C391}" destId="{04680A9B-D073-45E6-8598-CE5A342BEBEA}" srcOrd="1" destOrd="0" parTransId="{14917ABF-2DB8-491B-ABAC-A4FEF9DB4025}" sibTransId="{2E5BCCDB-C845-401E-807C-FE80A6766674}"/>
    <dgm:cxn modelId="{65C7ED39-5F3C-4D76-97B3-A6EFF0CDFFBB}" type="presOf" srcId="{856A4CB1-241C-40E7-8931-B3D375DDEF6D}" destId="{016F2B1C-F58E-49CE-AD86-E459CD3D0936}" srcOrd="0" destOrd="1" presId="urn:microsoft.com/office/officeart/2005/8/layout/pyramid2"/>
    <dgm:cxn modelId="{1125BEDE-3412-4652-9F81-606DC765174C}" type="presParOf" srcId="{E43610DC-5534-4A07-A337-151F11551449}" destId="{6300F6CB-5BFF-402E-A22E-11C385115020}" srcOrd="0" destOrd="0" presId="urn:microsoft.com/office/officeart/2005/8/layout/pyramid2"/>
    <dgm:cxn modelId="{536C9D11-8335-4241-8B61-15EF09E55BD7}" type="presParOf" srcId="{E43610DC-5534-4A07-A337-151F11551449}" destId="{BBEB2030-715B-47A5-9AB0-4B38C01BB6E0}" srcOrd="1" destOrd="0" presId="urn:microsoft.com/office/officeart/2005/8/layout/pyramid2"/>
    <dgm:cxn modelId="{D1C84876-D1C0-4381-9C6B-C08AE8D4A85F}" type="presParOf" srcId="{BBEB2030-715B-47A5-9AB0-4B38C01BB6E0}" destId="{016F2B1C-F58E-49CE-AD86-E459CD3D0936}" srcOrd="0" destOrd="0" presId="urn:microsoft.com/office/officeart/2005/8/layout/pyramid2"/>
    <dgm:cxn modelId="{2BCE563D-E964-423B-8A6A-D5E4F7671EF4}" type="presParOf" srcId="{BBEB2030-715B-47A5-9AB0-4B38C01BB6E0}" destId="{72234A42-AB2A-4675-B79A-4100C553CC44}" srcOrd="1" destOrd="0" presId="urn:microsoft.com/office/officeart/2005/8/layout/pyramid2"/>
    <dgm:cxn modelId="{C92F0130-BE0F-4B0B-8645-04EC3D6DDC15}" type="presParOf" srcId="{BBEB2030-715B-47A5-9AB0-4B38C01BB6E0}" destId="{7B64803F-D7A3-446A-B875-140CEE5B812F}" srcOrd="2" destOrd="0" presId="urn:microsoft.com/office/officeart/2005/8/layout/pyramid2"/>
    <dgm:cxn modelId="{C85D9AD2-05D9-400F-9483-B549B163D782}" type="presParOf" srcId="{BBEB2030-715B-47A5-9AB0-4B38C01BB6E0}" destId="{A664AEC4-27BD-41D1-8A8D-A9F988F073C8}" srcOrd="3" destOrd="0" presId="urn:microsoft.com/office/officeart/2005/8/layout/pyramid2"/>
    <dgm:cxn modelId="{5802BADA-F710-4130-8367-FEBA698CEED8}" type="presParOf" srcId="{BBEB2030-715B-47A5-9AB0-4B38C01BB6E0}" destId="{A3ED9995-10A4-41B2-804C-99FBA49F5175}" srcOrd="4" destOrd="0" presId="urn:microsoft.com/office/officeart/2005/8/layout/pyramid2"/>
    <dgm:cxn modelId="{B35593DA-225D-434B-AB39-1537E175F08E}" type="presParOf" srcId="{BBEB2030-715B-47A5-9AB0-4B38C01BB6E0}" destId="{C8C9A400-737A-42E9-B7EF-658D8A80A7A7}" srcOrd="5" destOrd="0" presId="urn:microsoft.com/office/officeart/2005/8/layout/pyramid2"/>
  </dgm:cxnLst>
  <dgm:bg/>
  <dgm:whole/>
</dgm:dataModel>
</file>

<file path=ppt/diagrams/data3.xml><?xml version="1.0" encoding="utf-8"?>
<dgm:dataModel xmlns:dgm="http://schemas.openxmlformats.org/drawingml/2006/diagram" xmlns:a="http://schemas.openxmlformats.org/drawingml/2006/main">
  <dgm:ptLst>
    <dgm:pt modelId="{97F6899D-42D4-4E73-94D5-F24A228BCBB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hu-HU"/>
        </a:p>
      </dgm:t>
    </dgm:pt>
    <dgm:pt modelId="{13A101C3-8C4D-4394-9EB8-82AB1C7654E7}">
      <dgm:prSet custT="1"/>
      <dgm:spPr/>
      <dgm:t>
        <a:bodyPr/>
        <a:lstStyle/>
        <a:p>
          <a:pPr rtl="0"/>
          <a:r>
            <a:rPr lang="hu-HU" sz="28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Naplózás</a:t>
          </a:r>
        </a:p>
      </dgm:t>
    </dgm:pt>
    <dgm:pt modelId="{5F44062E-1128-42AC-A9EF-B11C7F8D20EE}" type="parTrans" cxnId="{D6B8C564-1E70-4382-AFE1-8D08D34F6295}">
      <dgm:prSet/>
      <dgm:spPr/>
      <dgm:t>
        <a:bodyPr/>
        <a:lstStyle/>
        <a:p>
          <a:endParaRPr lang="hu-HU" sz="1400"/>
        </a:p>
      </dgm:t>
    </dgm:pt>
    <dgm:pt modelId="{5A7A4774-CFB8-4BEB-A90F-1E82C4A0AAEA}" type="sibTrans" cxnId="{D6B8C564-1E70-4382-AFE1-8D08D34F6295}">
      <dgm:prSet/>
      <dgm:spPr/>
      <dgm:t>
        <a:bodyPr/>
        <a:lstStyle/>
        <a:p>
          <a:endParaRPr lang="hu-HU" sz="1400"/>
        </a:p>
      </dgm:t>
    </dgm:pt>
    <dgm:pt modelId="{8453B72A-A87E-4388-933F-CE5CB317A82F}">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Hol a hiba?</a:t>
          </a:r>
        </a:p>
      </dgm:t>
    </dgm:pt>
    <dgm:pt modelId="{2E73A6B1-7B54-404E-917F-43BF8E0489C1}" type="parTrans" cxnId="{81F468CE-85CB-4C6A-8F52-C7B04A36216B}">
      <dgm:prSet/>
      <dgm:spPr/>
      <dgm:t>
        <a:bodyPr/>
        <a:lstStyle/>
        <a:p>
          <a:endParaRPr lang="hu-HU" sz="1400"/>
        </a:p>
      </dgm:t>
    </dgm:pt>
    <dgm:pt modelId="{CDD2459A-F96B-4D26-B7DB-ED2A75C25AC6}" type="sibTrans" cxnId="{81F468CE-85CB-4C6A-8F52-C7B04A36216B}">
      <dgm:prSet/>
      <dgm:spPr/>
      <dgm:t>
        <a:bodyPr/>
        <a:lstStyle/>
        <a:p>
          <a:endParaRPr lang="hu-HU" sz="1400"/>
        </a:p>
      </dgm:t>
    </dgm:pt>
    <dgm:pt modelId="{B8F0768B-43EE-4FFF-BCB4-6DD75DCB7E63}">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Ki nézi az oldalt?</a:t>
          </a:r>
        </a:p>
      </dgm:t>
    </dgm:pt>
    <dgm:pt modelId="{B8AC6DDE-4D61-4467-894F-81DE249A5F5A}" type="parTrans" cxnId="{239904E8-A57A-45E7-8EBE-AD10A0640534}">
      <dgm:prSet/>
      <dgm:spPr/>
      <dgm:t>
        <a:bodyPr/>
        <a:lstStyle/>
        <a:p>
          <a:endParaRPr lang="hu-HU" sz="1400"/>
        </a:p>
      </dgm:t>
    </dgm:pt>
    <dgm:pt modelId="{9AB5A4F1-6F3E-4148-9EB5-D41AE87D7631}" type="sibTrans" cxnId="{239904E8-A57A-45E7-8EBE-AD10A0640534}">
      <dgm:prSet/>
      <dgm:spPr/>
      <dgm:t>
        <a:bodyPr/>
        <a:lstStyle/>
        <a:p>
          <a:endParaRPr lang="hu-HU" sz="1400"/>
        </a:p>
      </dgm:t>
    </dgm:pt>
    <dgm:pt modelId="{66BDCA30-BACA-49B8-AE55-ED0DD79B6819}">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hu-HU" sz="28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Kapacitás</a:t>
          </a:r>
        </a:p>
      </dgm:t>
    </dgm:pt>
    <dgm:pt modelId="{D8620EEA-E9DD-408F-AD72-222EA1A928D2}" type="parTrans" cxnId="{35D2D47F-6643-46A9-8E83-48DEAF1D52DE}">
      <dgm:prSet/>
      <dgm:spPr/>
      <dgm:t>
        <a:bodyPr/>
        <a:lstStyle/>
        <a:p>
          <a:endParaRPr lang="hu-HU" sz="1400"/>
        </a:p>
      </dgm:t>
    </dgm:pt>
    <dgm:pt modelId="{BB2EF42A-3408-4FCB-AAC5-137B739FBC30}" type="sibTrans" cxnId="{35D2D47F-6643-46A9-8E83-48DEAF1D52DE}">
      <dgm:prSet/>
      <dgm:spPr/>
      <dgm:t>
        <a:bodyPr/>
        <a:lstStyle/>
        <a:p>
          <a:endParaRPr lang="hu-HU" sz="1400"/>
        </a:p>
      </dgm:t>
    </dgm:pt>
    <dgm:pt modelId="{1705F009-BBD1-4B13-8E3F-9777EAF5BD51}">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Van még szabad hely?</a:t>
          </a:r>
        </a:p>
      </dgm:t>
    </dgm:pt>
    <dgm:pt modelId="{D0EC7D2F-8423-4A32-9AE8-D696D2D2745D}" type="parTrans" cxnId="{7BAC5B16-DBFE-4F8A-A819-211E311A6ECA}">
      <dgm:prSet/>
      <dgm:spPr/>
      <dgm:t>
        <a:bodyPr/>
        <a:lstStyle/>
        <a:p>
          <a:endParaRPr lang="hu-HU" sz="1400"/>
        </a:p>
      </dgm:t>
    </dgm:pt>
    <dgm:pt modelId="{FDCD0D30-1AA8-407E-B206-67864A52AD88}" type="sibTrans" cxnId="{7BAC5B16-DBFE-4F8A-A819-211E311A6ECA}">
      <dgm:prSet/>
      <dgm:spPr/>
      <dgm:t>
        <a:bodyPr/>
        <a:lstStyle/>
        <a:p>
          <a:endParaRPr lang="hu-HU" sz="1400"/>
        </a:p>
      </dgm:t>
    </dgm:pt>
    <dgm:pt modelId="{97D60DCB-2B01-46CF-B658-4E7DC2121BCE}">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Kell még ez a webhely?</a:t>
          </a:r>
        </a:p>
      </dgm:t>
    </dgm:pt>
    <dgm:pt modelId="{06F26C01-0E0D-4503-B1F3-CDB36B7E6B47}" type="parTrans" cxnId="{05CA255B-3011-4C06-AF17-12016A1A16A2}">
      <dgm:prSet/>
      <dgm:spPr/>
      <dgm:t>
        <a:bodyPr/>
        <a:lstStyle/>
        <a:p>
          <a:endParaRPr lang="hu-HU" sz="1400"/>
        </a:p>
      </dgm:t>
    </dgm:pt>
    <dgm:pt modelId="{058A046F-1F57-4E0F-B836-C6488BA78804}" type="sibTrans" cxnId="{05CA255B-3011-4C06-AF17-12016A1A16A2}">
      <dgm:prSet/>
      <dgm:spPr/>
      <dgm:t>
        <a:bodyPr/>
        <a:lstStyle/>
        <a:p>
          <a:endParaRPr lang="hu-HU" sz="1400"/>
        </a:p>
      </dgm:t>
    </dgm:pt>
    <dgm:pt modelId="{BE12344B-3B7F-4550-8893-7D2759B73D0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hu-HU" sz="28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Teljesítmény</a:t>
          </a:r>
        </a:p>
      </dgm:t>
    </dgm:pt>
    <dgm:pt modelId="{FE8190E2-9B97-4C0E-A78F-490E64A9AAF7}" type="parTrans" cxnId="{41B8E5C9-FF4C-4E74-A8B8-4F969E921F26}">
      <dgm:prSet/>
      <dgm:spPr/>
      <dgm:t>
        <a:bodyPr/>
        <a:lstStyle/>
        <a:p>
          <a:endParaRPr lang="hu-HU" sz="1400"/>
        </a:p>
      </dgm:t>
    </dgm:pt>
    <dgm:pt modelId="{B1EA9ADD-8A5A-4F55-9FE7-53C6835322BF}" type="sibTrans" cxnId="{41B8E5C9-FF4C-4E74-A8B8-4F969E921F26}">
      <dgm:prSet/>
      <dgm:spPr/>
      <dgm:t>
        <a:bodyPr/>
        <a:lstStyle/>
        <a:p>
          <a:endParaRPr lang="hu-HU" sz="1400"/>
        </a:p>
      </dgm:t>
    </dgm:pt>
    <dgm:pt modelId="{AEBCA7E7-C5E2-4451-976B-EEDE1EB4BA6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Elég gyors a szerver?</a:t>
          </a:r>
        </a:p>
      </dgm:t>
    </dgm:pt>
    <dgm:pt modelId="{B3C37512-23BA-41B0-83DF-5FE9A62B6BBE}" type="parTrans" cxnId="{DEAE18C7-3547-4507-ACAB-D99987B57638}">
      <dgm:prSet/>
      <dgm:spPr/>
      <dgm:t>
        <a:bodyPr/>
        <a:lstStyle/>
        <a:p>
          <a:endParaRPr lang="hu-HU" sz="1400"/>
        </a:p>
      </dgm:t>
    </dgm:pt>
    <dgm:pt modelId="{ACD06437-8366-457F-826F-20CBA79EE40D}" type="sibTrans" cxnId="{DEAE18C7-3547-4507-ACAB-D99987B57638}">
      <dgm:prSet/>
      <dgm:spPr/>
      <dgm:t>
        <a:bodyPr/>
        <a:lstStyle/>
        <a:p>
          <a:endParaRPr lang="hu-HU" sz="1400"/>
        </a:p>
      </dgm:t>
    </dgm:pt>
    <dgm:pt modelId="{3FA65264-EFB7-49F1-B4ED-C76F37644F0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Mit csinál a szerver?</a:t>
          </a:r>
        </a:p>
      </dgm:t>
    </dgm:pt>
    <dgm:pt modelId="{871F417D-E886-48DB-A8AC-853EC121FA0B}" type="parTrans" cxnId="{588B89F4-2111-4656-903F-87B23ACCCAC8}">
      <dgm:prSet/>
      <dgm:spPr/>
    </dgm:pt>
    <dgm:pt modelId="{C49E9979-9A2B-4AE8-9283-2F6D5A78D3E0}" type="sibTrans" cxnId="{588B89F4-2111-4656-903F-87B23ACCCAC8}">
      <dgm:prSet/>
      <dgm:spPr/>
    </dgm:pt>
    <dgm:pt modelId="{0A52BE95-67BA-4B11-8F7F-61DDF6F12947}">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hu-HU" sz="28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Auditálás</a:t>
          </a:r>
        </a:p>
      </dgm:t>
    </dgm:pt>
    <dgm:pt modelId="{849EE112-2ACF-480B-9BA3-396DF46DAC71}" type="parTrans" cxnId="{3E1187DC-B2D6-40C1-9F47-2F2C88DD7F8F}">
      <dgm:prSet/>
      <dgm:spPr/>
    </dgm:pt>
    <dgm:pt modelId="{7A08036D-51B8-4FFC-AE78-FC73499552A6}" type="sibTrans" cxnId="{3E1187DC-B2D6-40C1-9F47-2F2C88DD7F8F}">
      <dgm:prSet/>
      <dgm:spPr/>
    </dgm:pt>
    <dgm:pt modelId="{5D446250-2F38-4D73-9BF8-6E45416C8372}">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hu-HU" sz="2000" b="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Ki milyen műveletet végez?</a:t>
          </a:r>
        </a:p>
      </dgm:t>
    </dgm:pt>
    <dgm:pt modelId="{49B3252F-025A-41E7-8EA9-57E36D32F30C}" type="parTrans" cxnId="{5BA365B3-716A-4A8B-A423-79ECACD85E35}">
      <dgm:prSet/>
      <dgm:spPr/>
    </dgm:pt>
    <dgm:pt modelId="{A23848FA-4723-4173-B1EA-B787325A46C3}" type="sibTrans" cxnId="{5BA365B3-716A-4A8B-A423-79ECACD85E35}">
      <dgm:prSet/>
      <dgm:spPr/>
    </dgm:pt>
    <dgm:pt modelId="{D9637691-9998-4C34-A682-32AFE4FDFDF1}" type="pres">
      <dgm:prSet presAssocID="{97F6899D-42D4-4E73-94D5-F24A228BCBBE}" presName="Name0" presStyleCnt="0">
        <dgm:presLayoutVars>
          <dgm:dir/>
          <dgm:animLvl val="lvl"/>
          <dgm:resizeHandles val="exact"/>
        </dgm:presLayoutVars>
      </dgm:prSet>
      <dgm:spPr/>
      <dgm:t>
        <a:bodyPr/>
        <a:lstStyle/>
        <a:p>
          <a:endParaRPr lang="hu-HU"/>
        </a:p>
      </dgm:t>
    </dgm:pt>
    <dgm:pt modelId="{007E4F04-8DD9-4CAF-9AD9-CE81B23D2B27}" type="pres">
      <dgm:prSet presAssocID="{13A101C3-8C4D-4394-9EB8-82AB1C7654E7}" presName="linNode" presStyleCnt="0"/>
      <dgm:spPr/>
    </dgm:pt>
    <dgm:pt modelId="{0CE3C8F7-2E75-46EE-97E5-60EA220505F9}" type="pres">
      <dgm:prSet presAssocID="{13A101C3-8C4D-4394-9EB8-82AB1C7654E7}" presName="parentText" presStyleLbl="node1" presStyleIdx="0" presStyleCnt="4" custScaleX="82645" custScaleY="82645">
        <dgm:presLayoutVars>
          <dgm:chMax val="1"/>
          <dgm:bulletEnabled val="1"/>
        </dgm:presLayoutVars>
      </dgm:prSet>
      <dgm:spPr/>
      <dgm:t>
        <a:bodyPr/>
        <a:lstStyle/>
        <a:p>
          <a:endParaRPr lang="hu-HU"/>
        </a:p>
      </dgm:t>
    </dgm:pt>
    <dgm:pt modelId="{5C1E3652-4152-4780-AECC-BE7AA3F15577}" type="pres">
      <dgm:prSet presAssocID="{13A101C3-8C4D-4394-9EB8-82AB1C7654E7}" presName="descendantText" presStyleLbl="alignAccFollowNode1" presStyleIdx="0" presStyleCnt="4" custScaleX="82645" custScaleY="82645">
        <dgm:presLayoutVars>
          <dgm:bulletEnabled val="1"/>
        </dgm:presLayoutVars>
      </dgm:prSet>
      <dgm:spPr/>
      <dgm:t>
        <a:bodyPr/>
        <a:lstStyle/>
        <a:p>
          <a:endParaRPr lang="hu-HU"/>
        </a:p>
      </dgm:t>
    </dgm:pt>
    <dgm:pt modelId="{E288982A-595C-4CF9-BEC2-1BBC98E05E10}" type="pres">
      <dgm:prSet presAssocID="{5A7A4774-CFB8-4BEB-A90F-1E82C4A0AAEA}" presName="sp" presStyleCnt="0"/>
      <dgm:spPr/>
    </dgm:pt>
    <dgm:pt modelId="{45775A82-BD2E-4072-8A81-3B002CA42385}" type="pres">
      <dgm:prSet presAssocID="{0A52BE95-67BA-4B11-8F7F-61DDF6F12947}" presName="linNode" presStyleCnt="0"/>
      <dgm:spPr/>
    </dgm:pt>
    <dgm:pt modelId="{268D00A7-85DC-4858-96FE-3D6744E47A1E}" type="pres">
      <dgm:prSet presAssocID="{0A52BE95-67BA-4B11-8F7F-61DDF6F12947}" presName="parentText" presStyleLbl="node1" presStyleIdx="1" presStyleCnt="4" custScaleX="82645" custScaleY="82645">
        <dgm:presLayoutVars>
          <dgm:chMax val="1"/>
          <dgm:bulletEnabled val="1"/>
        </dgm:presLayoutVars>
      </dgm:prSet>
      <dgm:spPr/>
      <dgm:t>
        <a:bodyPr/>
        <a:lstStyle/>
        <a:p>
          <a:endParaRPr lang="hu-HU"/>
        </a:p>
      </dgm:t>
    </dgm:pt>
    <dgm:pt modelId="{2CB1217F-8984-4F7C-9F74-FFCC64E6C73B}" type="pres">
      <dgm:prSet presAssocID="{0A52BE95-67BA-4B11-8F7F-61DDF6F12947}" presName="descendantText" presStyleLbl="alignAccFollowNode1" presStyleIdx="1" presStyleCnt="4" custScaleX="82645" custScaleY="82645">
        <dgm:presLayoutVars>
          <dgm:bulletEnabled val="1"/>
        </dgm:presLayoutVars>
      </dgm:prSet>
      <dgm:spPr/>
      <dgm:t>
        <a:bodyPr/>
        <a:lstStyle/>
        <a:p>
          <a:endParaRPr lang="hu-HU"/>
        </a:p>
      </dgm:t>
    </dgm:pt>
    <dgm:pt modelId="{81A8E212-6E05-4ECD-83BF-02B56C4D6D97}" type="pres">
      <dgm:prSet presAssocID="{7A08036D-51B8-4FFC-AE78-FC73499552A6}" presName="sp" presStyleCnt="0"/>
      <dgm:spPr/>
    </dgm:pt>
    <dgm:pt modelId="{A778601A-DC22-4DF9-AB5D-AC2E4AB791E9}" type="pres">
      <dgm:prSet presAssocID="{66BDCA30-BACA-49B8-AE55-ED0DD79B6819}" presName="linNode" presStyleCnt="0"/>
      <dgm:spPr/>
    </dgm:pt>
    <dgm:pt modelId="{40CBA57B-F2A3-495D-9C4A-58BABCF2D3AF}" type="pres">
      <dgm:prSet presAssocID="{66BDCA30-BACA-49B8-AE55-ED0DD79B6819}" presName="parentText" presStyleLbl="node1" presStyleIdx="2" presStyleCnt="4" custScaleX="82645" custScaleY="82645">
        <dgm:presLayoutVars>
          <dgm:chMax val="1"/>
          <dgm:bulletEnabled val="1"/>
        </dgm:presLayoutVars>
      </dgm:prSet>
      <dgm:spPr/>
      <dgm:t>
        <a:bodyPr/>
        <a:lstStyle/>
        <a:p>
          <a:endParaRPr lang="hu-HU"/>
        </a:p>
      </dgm:t>
    </dgm:pt>
    <dgm:pt modelId="{0FBB0CBB-DA87-4A71-BEE1-FE5ED0EE9F49}" type="pres">
      <dgm:prSet presAssocID="{66BDCA30-BACA-49B8-AE55-ED0DD79B6819}" presName="descendantText" presStyleLbl="alignAccFollowNode1" presStyleIdx="2" presStyleCnt="4" custScaleX="82645" custScaleY="82645">
        <dgm:presLayoutVars>
          <dgm:bulletEnabled val="1"/>
        </dgm:presLayoutVars>
      </dgm:prSet>
      <dgm:spPr/>
      <dgm:t>
        <a:bodyPr/>
        <a:lstStyle/>
        <a:p>
          <a:endParaRPr lang="hu-HU"/>
        </a:p>
      </dgm:t>
    </dgm:pt>
    <dgm:pt modelId="{F7CE5873-0246-41FF-BF18-7570CB45216C}" type="pres">
      <dgm:prSet presAssocID="{BB2EF42A-3408-4FCB-AAC5-137B739FBC30}" presName="sp" presStyleCnt="0"/>
      <dgm:spPr/>
    </dgm:pt>
    <dgm:pt modelId="{93C5B347-12F2-48A2-8AC9-FF4BFCC543F5}" type="pres">
      <dgm:prSet presAssocID="{BE12344B-3B7F-4550-8893-7D2759B73D08}" presName="linNode" presStyleCnt="0"/>
      <dgm:spPr/>
    </dgm:pt>
    <dgm:pt modelId="{C5EFA0F3-CE07-4142-9743-9AB9946E9118}" type="pres">
      <dgm:prSet presAssocID="{BE12344B-3B7F-4550-8893-7D2759B73D08}" presName="parentText" presStyleLbl="node1" presStyleIdx="3" presStyleCnt="4" custScaleX="82645" custScaleY="82645">
        <dgm:presLayoutVars>
          <dgm:chMax val="1"/>
          <dgm:bulletEnabled val="1"/>
        </dgm:presLayoutVars>
      </dgm:prSet>
      <dgm:spPr/>
      <dgm:t>
        <a:bodyPr/>
        <a:lstStyle/>
        <a:p>
          <a:endParaRPr lang="hu-HU"/>
        </a:p>
      </dgm:t>
    </dgm:pt>
    <dgm:pt modelId="{07C07F7F-7920-4938-9CEE-EF29E34C5AA3}" type="pres">
      <dgm:prSet presAssocID="{BE12344B-3B7F-4550-8893-7D2759B73D08}" presName="descendantText" presStyleLbl="alignAccFollowNode1" presStyleIdx="3" presStyleCnt="4" custScaleX="82645" custScaleY="82645">
        <dgm:presLayoutVars>
          <dgm:bulletEnabled val="1"/>
        </dgm:presLayoutVars>
      </dgm:prSet>
      <dgm:spPr/>
      <dgm:t>
        <a:bodyPr/>
        <a:lstStyle/>
        <a:p>
          <a:endParaRPr lang="hu-HU"/>
        </a:p>
      </dgm:t>
    </dgm:pt>
  </dgm:ptLst>
  <dgm:cxnLst>
    <dgm:cxn modelId="{A54888C6-2FF6-4BAC-9508-182B662E2FAA}" type="presOf" srcId="{BE12344B-3B7F-4550-8893-7D2759B73D08}" destId="{C5EFA0F3-CE07-4142-9743-9AB9946E9118}" srcOrd="0" destOrd="0" presId="urn:microsoft.com/office/officeart/2005/8/layout/vList5"/>
    <dgm:cxn modelId="{5BA365B3-716A-4A8B-A423-79ECACD85E35}" srcId="{0A52BE95-67BA-4B11-8F7F-61DDF6F12947}" destId="{5D446250-2F38-4D73-9BF8-6E45416C8372}" srcOrd="0" destOrd="0" parTransId="{49B3252F-025A-41E7-8EA9-57E36D32F30C}" sibTransId="{A23848FA-4723-4173-B1EA-B787325A46C3}"/>
    <dgm:cxn modelId="{24B986AD-F8F6-437C-A475-ED54873DB8A1}" type="presOf" srcId="{3FA65264-EFB7-49F1-B4ED-C76F37644F0F}" destId="{07C07F7F-7920-4938-9CEE-EF29E34C5AA3}" srcOrd="0" destOrd="1" presId="urn:microsoft.com/office/officeart/2005/8/layout/vList5"/>
    <dgm:cxn modelId="{4ED0BFF1-AC48-4597-8225-4A0B6A4E57C3}" type="presOf" srcId="{13A101C3-8C4D-4394-9EB8-82AB1C7654E7}" destId="{0CE3C8F7-2E75-46EE-97E5-60EA220505F9}" srcOrd="0" destOrd="0" presId="urn:microsoft.com/office/officeart/2005/8/layout/vList5"/>
    <dgm:cxn modelId="{7BAC5B16-DBFE-4F8A-A819-211E311A6ECA}" srcId="{66BDCA30-BACA-49B8-AE55-ED0DD79B6819}" destId="{1705F009-BBD1-4B13-8E3F-9777EAF5BD51}" srcOrd="0" destOrd="0" parTransId="{D0EC7D2F-8423-4A32-9AE8-D696D2D2745D}" sibTransId="{FDCD0D30-1AA8-407E-B206-67864A52AD88}"/>
    <dgm:cxn modelId="{4B8AA67B-4929-4E31-953E-B0B5EDDC9B7C}" type="presOf" srcId="{5D446250-2F38-4D73-9BF8-6E45416C8372}" destId="{2CB1217F-8984-4F7C-9F74-FFCC64E6C73B}" srcOrd="0" destOrd="0" presId="urn:microsoft.com/office/officeart/2005/8/layout/vList5"/>
    <dgm:cxn modelId="{4A3C5609-8777-4647-BB55-B9845D77DFE0}" type="presOf" srcId="{AEBCA7E7-C5E2-4451-976B-EEDE1EB4BA6F}" destId="{07C07F7F-7920-4938-9CEE-EF29E34C5AA3}" srcOrd="0" destOrd="0" presId="urn:microsoft.com/office/officeart/2005/8/layout/vList5"/>
    <dgm:cxn modelId="{239904E8-A57A-45E7-8EBE-AD10A0640534}" srcId="{13A101C3-8C4D-4394-9EB8-82AB1C7654E7}" destId="{B8F0768B-43EE-4FFF-BCB4-6DD75DCB7E63}" srcOrd="1" destOrd="0" parTransId="{B8AC6DDE-4D61-4467-894F-81DE249A5F5A}" sibTransId="{9AB5A4F1-6F3E-4148-9EB5-D41AE87D7631}"/>
    <dgm:cxn modelId="{47055E1B-2BAC-4DAD-88D6-E623C06F10BB}" type="presOf" srcId="{97D60DCB-2B01-46CF-B658-4E7DC2121BCE}" destId="{0FBB0CBB-DA87-4A71-BEE1-FE5ED0EE9F49}" srcOrd="0" destOrd="1" presId="urn:microsoft.com/office/officeart/2005/8/layout/vList5"/>
    <dgm:cxn modelId="{EABC72C7-AECC-490C-9EA8-279F97FB51FF}" type="presOf" srcId="{1705F009-BBD1-4B13-8E3F-9777EAF5BD51}" destId="{0FBB0CBB-DA87-4A71-BEE1-FE5ED0EE9F49}" srcOrd="0" destOrd="0" presId="urn:microsoft.com/office/officeart/2005/8/layout/vList5"/>
    <dgm:cxn modelId="{E9ED53B1-57BC-434C-A29D-FD5C24BC5A7B}" type="presOf" srcId="{0A52BE95-67BA-4B11-8F7F-61DDF6F12947}" destId="{268D00A7-85DC-4858-96FE-3D6744E47A1E}" srcOrd="0" destOrd="0" presId="urn:microsoft.com/office/officeart/2005/8/layout/vList5"/>
    <dgm:cxn modelId="{CE5BC4B6-57F1-400F-B253-92B7B4D38349}" type="presOf" srcId="{97F6899D-42D4-4E73-94D5-F24A228BCBBE}" destId="{D9637691-9998-4C34-A682-32AFE4FDFDF1}" srcOrd="0" destOrd="0" presId="urn:microsoft.com/office/officeart/2005/8/layout/vList5"/>
    <dgm:cxn modelId="{010C4D5B-C551-488C-9981-93256EBDCECA}" type="presOf" srcId="{B8F0768B-43EE-4FFF-BCB4-6DD75DCB7E63}" destId="{5C1E3652-4152-4780-AECC-BE7AA3F15577}" srcOrd="0" destOrd="1" presId="urn:microsoft.com/office/officeart/2005/8/layout/vList5"/>
    <dgm:cxn modelId="{B50324F3-8BC7-4C73-891A-81C93228CA01}" type="presOf" srcId="{66BDCA30-BACA-49B8-AE55-ED0DD79B6819}" destId="{40CBA57B-F2A3-495D-9C4A-58BABCF2D3AF}" srcOrd="0" destOrd="0" presId="urn:microsoft.com/office/officeart/2005/8/layout/vList5"/>
    <dgm:cxn modelId="{35D2D47F-6643-46A9-8E83-48DEAF1D52DE}" srcId="{97F6899D-42D4-4E73-94D5-F24A228BCBBE}" destId="{66BDCA30-BACA-49B8-AE55-ED0DD79B6819}" srcOrd="2" destOrd="0" parTransId="{D8620EEA-E9DD-408F-AD72-222EA1A928D2}" sibTransId="{BB2EF42A-3408-4FCB-AAC5-137B739FBC30}"/>
    <dgm:cxn modelId="{588B89F4-2111-4656-903F-87B23ACCCAC8}" srcId="{BE12344B-3B7F-4550-8893-7D2759B73D08}" destId="{3FA65264-EFB7-49F1-B4ED-C76F37644F0F}" srcOrd="1" destOrd="0" parTransId="{871F417D-E886-48DB-A8AC-853EC121FA0B}" sibTransId="{C49E9979-9A2B-4AE8-9283-2F6D5A78D3E0}"/>
    <dgm:cxn modelId="{DEAE18C7-3547-4507-ACAB-D99987B57638}" srcId="{BE12344B-3B7F-4550-8893-7D2759B73D08}" destId="{AEBCA7E7-C5E2-4451-976B-EEDE1EB4BA6F}" srcOrd="0" destOrd="0" parTransId="{B3C37512-23BA-41B0-83DF-5FE9A62B6BBE}" sibTransId="{ACD06437-8366-457F-826F-20CBA79EE40D}"/>
    <dgm:cxn modelId="{D6B8C564-1E70-4382-AFE1-8D08D34F6295}" srcId="{97F6899D-42D4-4E73-94D5-F24A228BCBBE}" destId="{13A101C3-8C4D-4394-9EB8-82AB1C7654E7}" srcOrd="0" destOrd="0" parTransId="{5F44062E-1128-42AC-A9EF-B11C7F8D20EE}" sibTransId="{5A7A4774-CFB8-4BEB-A90F-1E82C4A0AAEA}"/>
    <dgm:cxn modelId="{81F468CE-85CB-4C6A-8F52-C7B04A36216B}" srcId="{13A101C3-8C4D-4394-9EB8-82AB1C7654E7}" destId="{8453B72A-A87E-4388-933F-CE5CB317A82F}" srcOrd="0" destOrd="0" parTransId="{2E73A6B1-7B54-404E-917F-43BF8E0489C1}" sibTransId="{CDD2459A-F96B-4D26-B7DB-ED2A75C25AC6}"/>
    <dgm:cxn modelId="{05CA255B-3011-4C06-AF17-12016A1A16A2}" srcId="{66BDCA30-BACA-49B8-AE55-ED0DD79B6819}" destId="{97D60DCB-2B01-46CF-B658-4E7DC2121BCE}" srcOrd="1" destOrd="0" parTransId="{06F26C01-0E0D-4503-B1F3-CDB36B7E6B47}" sibTransId="{058A046F-1F57-4E0F-B836-C6488BA78804}"/>
    <dgm:cxn modelId="{41B8E5C9-FF4C-4E74-A8B8-4F969E921F26}" srcId="{97F6899D-42D4-4E73-94D5-F24A228BCBBE}" destId="{BE12344B-3B7F-4550-8893-7D2759B73D08}" srcOrd="3" destOrd="0" parTransId="{FE8190E2-9B97-4C0E-A78F-490E64A9AAF7}" sibTransId="{B1EA9ADD-8A5A-4F55-9FE7-53C6835322BF}"/>
    <dgm:cxn modelId="{3E1187DC-B2D6-40C1-9F47-2F2C88DD7F8F}" srcId="{97F6899D-42D4-4E73-94D5-F24A228BCBBE}" destId="{0A52BE95-67BA-4B11-8F7F-61DDF6F12947}" srcOrd="1" destOrd="0" parTransId="{849EE112-2ACF-480B-9BA3-396DF46DAC71}" sibTransId="{7A08036D-51B8-4FFC-AE78-FC73499552A6}"/>
    <dgm:cxn modelId="{428881F8-3840-4A84-9BC3-B3C9CA2CB827}" type="presOf" srcId="{8453B72A-A87E-4388-933F-CE5CB317A82F}" destId="{5C1E3652-4152-4780-AECC-BE7AA3F15577}" srcOrd="0" destOrd="0" presId="urn:microsoft.com/office/officeart/2005/8/layout/vList5"/>
    <dgm:cxn modelId="{BB33FBF8-1773-4CE5-838D-512DF60A935B}" type="presParOf" srcId="{D9637691-9998-4C34-A682-32AFE4FDFDF1}" destId="{007E4F04-8DD9-4CAF-9AD9-CE81B23D2B27}" srcOrd="0" destOrd="0" presId="urn:microsoft.com/office/officeart/2005/8/layout/vList5"/>
    <dgm:cxn modelId="{160CCC17-7248-484A-B865-23BB500C472D}" type="presParOf" srcId="{007E4F04-8DD9-4CAF-9AD9-CE81B23D2B27}" destId="{0CE3C8F7-2E75-46EE-97E5-60EA220505F9}" srcOrd="0" destOrd="0" presId="urn:microsoft.com/office/officeart/2005/8/layout/vList5"/>
    <dgm:cxn modelId="{81971DB2-4EBB-4535-B3EA-E689A223E343}" type="presParOf" srcId="{007E4F04-8DD9-4CAF-9AD9-CE81B23D2B27}" destId="{5C1E3652-4152-4780-AECC-BE7AA3F15577}" srcOrd="1" destOrd="0" presId="urn:microsoft.com/office/officeart/2005/8/layout/vList5"/>
    <dgm:cxn modelId="{3D829955-9C2C-4D71-AE99-BFE07F05CD82}" type="presParOf" srcId="{D9637691-9998-4C34-A682-32AFE4FDFDF1}" destId="{E288982A-595C-4CF9-BEC2-1BBC98E05E10}" srcOrd="1" destOrd="0" presId="urn:microsoft.com/office/officeart/2005/8/layout/vList5"/>
    <dgm:cxn modelId="{727CF4E9-B650-488F-A965-7DA17D4D76F5}" type="presParOf" srcId="{D9637691-9998-4C34-A682-32AFE4FDFDF1}" destId="{45775A82-BD2E-4072-8A81-3B002CA42385}" srcOrd="2" destOrd="0" presId="urn:microsoft.com/office/officeart/2005/8/layout/vList5"/>
    <dgm:cxn modelId="{1DF18200-FF5D-4B6E-BA53-4C87D9A91537}" type="presParOf" srcId="{45775A82-BD2E-4072-8A81-3B002CA42385}" destId="{268D00A7-85DC-4858-96FE-3D6744E47A1E}" srcOrd="0" destOrd="0" presId="urn:microsoft.com/office/officeart/2005/8/layout/vList5"/>
    <dgm:cxn modelId="{4ED9A8DE-4950-4281-98C2-878B076DDB3A}" type="presParOf" srcId="{45775A82-BD2E-4072-8A81-3B002CA42385}" destId="{2CB1217F-8984-4F7C-9F74-FFCC64E6C73B}" srcOrd="1" destOrd="0" presId="urn:microsoft.com/office/officeart/2005/8/layout/vList5"/>
    <dgm:cxn modelId="{1B64E68E-DEC2-413A-B024-77B95FABF49E}" type="presParOf" srcId="{D9637691-9998-4C34-A682-32AFE4FDFDF1}" destId="{81A8E212-6E05-4ECD-83BF-02B56C4D6D97}" srcOrd="3" destOrd="0" presId="urn:microsoft.com/office/officeart/2005/8/layout/vList5"/>
    <dgm:cxn modelId="{9820FAB3-F47B-45A1-B6E2-87ACA920A895}" type="presParOf" srcId="{D9637691-9998-4C34-A682-32AFE4FDFDF1}" destId="{A778601A-DC22-4DF9-AB5D-AC2E4AB791E9}" srcOrd="4" destOrd="0" presId="urn:microsoft.com/office/officeart/2005/8/layout/vList5"/>
    <dgm:cxn modelId="{F86F0E3E-96EF-45C7-A5ED-80573550E39B}" type="presParOf" srcId="{A778601A-DC22-4DF9-AB5D-AC2E4AB791E9}" destId="{40CBA57B-F2A3-495D-9C4A-58BABCF2D3AF}" srcOrd="0" destOrd="0" presId="urn:microsoft.com/office/officeart/2005/8/layout/vList5"/>
    <dgm:cxn modelId="{3F0DABCC-679C-41A0-8F4F-3398D0AF86F7}" type="presParOf" srcId="{A778601A-DC22-4DF9-AB5D-AC2E4AB791E9}" destId="{0FBB0CBB-DA87-4A71-BEE1-FE5ED0EE9F49}" srcOrd="1" destOrd="0" presId="urn:microsoft.com/office/officeart/2005/8/layout/vList5"/>
    <dgm:cxn modelId="{4DAE22EE-C370-422C-A15F-6576042290ED}" type="presParOf" srcId="{D9637691-9998-4C34-A682-32AFE4FDFDF1}" destId="{F7CE5873-0246-41FF-BF18-7570CB45216C}" srcOrd="5" destOrd="0" presId="urn:microsoft.com/office/officeart/2005/8/layout/vList5"/>
    <dgm:cxn modelId="{745292C7-81F0-45C1-98BA-4B65D09BB5CC}" type="presParOf" srcId="{D9637691-9998-4C34-A682-32AFE4FDFDF1}" destId="{93C5B347-12F2-48A2-8AC9-FF4BFCC543F5}" srcOrd="6" destOrd="0" presId="urn:microsoft.com/office/officeart/2005/8/layout/vList5"/>
    <dgm:cxn modelId="{12090927-51CE-4E86-8761-E5491BE6F015}" type="presParOf" srcId="{93C5B347-12F2-48A2-8AC9-FF4BFCC543F5}" destId="{C5EFA0F3-CE07-4142-9743-9AB9946E9118}" srcOrd="0" destOrd="0" presId="urn:microsoft.com/office/officeart/2005/8/layout/vList5"/>
    <dgm:cxn modelId="{475F5473-4B72-4B83-91B0-5580D6F54C44}" type="presParOf" srcId="{93C5B347-12F2-48A2-8AC9-FF4BFCC543F5}" destId="{07C07F7F-7920-4938-9CEE-EF29E34C5AA3}"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D2EE475D-0940-45A8-880C-390777AC4EDF}" type="doc">
      <dgm:prSet loTypeId="urn:microsoft.com/office/officeart/2005/8/layout/chart3" loCatId="cycle" qsTypeId="urn:microsoft.com/office/officeart/2005/8/quickstyle/simple1" qsCatId="simple" csTypeId="urn:microsoft.com/office/officeart/2005/8/colors/accent1_2" csCatId="accent1" phldr="1"/>
      <dgm:spPr/>
    </dgm:pt>
    <dgm:pt modelId="{5771E884-8FE5-4012-AD78-B95D0C81A853}">
      <dgm:prSet phldrT="[Text]" custT="1">
        <dgm:style>
          <a:lnRef idx="1">
            <a:schemeClr val="accent1"/>
          </a:lnRef>
          <a:fillRef idx="2">
            <a:schemeClr val="accent1"/>
          </a:fillRef>
          <a:effectRef idx="1">
            <a:schemeClr val="accent1"/>
          </a:effectRef>
          <a:fontRef idx="minor">
            <a:schemeClr val="dk1"/>
          </a:fontRef>
        </dgm:style>
      </dgm:prSet>
      <dgm:spPr/>
      <dgm:t>
        <a:bodyPr/>
        <a:lstStyle/>
        <a:p>
          <a:pPr marL="0" algn="ctr" defTabSz="914099" rtl="0" eaLnBrk="1" fontAlgn="base" latinLnBrk="0" hangingPunct="1">
            <a:spcBef>
              <a:spcPct val="0"/>
            </a:spcBef>
            <a:spcAft>
              <a:spcPct val="0"/>
            </a:spcAft>
            <a:defRPr/>
          </a:pPr>
          <a:r>
            <a:rPr lang="hu-HU" sz="28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WSS eszközök</a:t>
          </a:r>
        </a:p>
      </dgm:t>
    </dgm:pt>
    <dgm:pt modelId="{47829C46-F3BB-4DC6-9040-69AC7D47B45B}" type="parTrans" cxnId="{773DA242-6760-458D-8BE4-8EE2444AA388}">
      <dgm:prSet/>
      <dgm:spPr/>
      <dgm:t>
        <a:bodyPr/>
        <a:lstStyle/>
        <a:p>
          <a:endParaRPr lang="hu-HU"/>
        </a:p>
      </dgm:t>
    </dgm:pt>
    <dgm:pt modelId="{5326BB15-D756-4EC8-AC60-571DF3D25B1B}" type="sibTrans" cxnId="{773DA242-6760-458D-8BE4-8EE2444AA388}">
      <dgm:prSet/>
      <dgm:spPr/>
      <dgm:t>
        <a:bodyPr/>
        <a:lstStyle/>
        <a:p>
          <a:endParaRPr lang="hu-HU"/>
        </a:p>
      </dgm:t>
    </dgm:pt>
    <dgm:pt modelId="{3C3BB546-EFB0-4E36-99E9-A11632B813AE}">
      <dgm:prSet phldrT="[Text]" custT="1">
        <dgm:style>
          <a:lnRef idx="1">
            <a:schemeClr val="accent5"/>
          </a:lnRef>
          <a:fillRef idx="2">
            <a:schemeClr val="accent5"/>
          </a:fillRef>
          <a:effectRef idx="1">
            <a:schemeClr val="accent5"/>
          </a:effectRef>
          <a:fontRef idx="minor">
            <a:schemeClr val="dk1"/>
          </a:fontRef>
        </dgm:style>
      </dgm:prSet>
      <dgm:spPr/>
      <dgm:t>
        <a:bodyPr/>
        <a:lstStyle/>
        <a:p>
          <a:pPr marL="0" algn="ctr" defTabSz="914099" rtl="0" eaLnBrk="1" fontAlgn="base" latinLnBrk="0" hangingPunct="1">
            <a:spcBef>
              <a:spcPct val="0"/>
            </a:spcBef>
            <a:spcAft>
              <a:spcPct val="0"/>
            </a:spcAft>
            <a:defRPr/>
          </a:pPr>
          <a:r>
            <a:rPr lang="hu-HU" sz="28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Külső gyártók eszközei</a:t>
          </a:r>
        </a:p>
      </dgm:t>
    </dgm:pt>
    <dgm:pt modelId="{C5EAED60-30AB-4429-85E5-936BD3F009CB}" type="parTrans" cxnId="{BF05FE90-78B0-40A2-AA39-95FDAC7AFB26}">
      <dgm:prSet/>
      <dgm:spPr/>
      <dgm:t>
        <a:bodyPr/>
        <a:lstStyle/>
        <a:p>
          <a:endParaRPr lang="hu-HU"/>
        </a:p>
      </dgm:t>
    </dgm:pt>
    <dgm:pt modelId="{DFD28CA9-E47F-4E73-AF20-6511C4C4D7BF}" type="sibTrans" cxnId="{BF05FE90-78B0-40A2-AA39-95FDAC7AFB26}">
      <dgm:prSet/>
      <dgm:spPr/>
      <dgm:t>
        <a:bodyPr/>
        <a:lstStyle/>
        <a:p>
          <a:endParaRPr lang="hu-HU"/>
        </a:p>
      </dgm:t>
    </dgm:pt>
    <dgm:pt modelId="{AF37961A-5B19-47F3-8F78-0900687DBAF3}">
      <dgm:prSet phldrT="[Text]" custT="1">
        <dgm:style>
          <a:lnRef idx="1">
            <a:schemeClr val="accent4"/>
          </a:lnRef>
          <a:fillRef idx="2">
            <a:schemeClr val="accent4"/>
          </a:fillRef>
          <a:effectRef idx="1">
            <a:schemeClr val="accent4"/>
          </a:effectRef>
          <a:fontRef idx="minor">
            <a:schemeClr val="dk1"/>
          </a:fontRef>
        </dgm:style>
      </dgm:prSet>
      <dgm:spPr/>
      <dgm:t>
        <a:bodyPr/>
        <a:lstStyle/>
        <a:p>
          <a:pPr marL="0" algn="ctr" defTabSz="914099" rtl="0" eaLnBrk="1" fontAlgn="base" latinLnBrk="0" hangingPunct="1">
            <a:spcBef>
              <a:spcPct val="0"/>
            </a:spcBef>
            <a:spcAft>
              <a:spcPct val="0"/>
            </a:spcAft>
            <a:defRPr/>
          </a:pPr>
          <a:r>
            <a:rPr lang="hu-HU" sz="28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ea typeface="+mn-ea"/>
              <a:cs typeface="Tahoma" pitchFamily="34" charset="0"/>
            </a:rPr>
            <a:t>SQL eszközök</a:t>
          </a:r>
        </a:p>
      </dgm:t>
    </dgm:pt>
    <dgm:pt modelId="{6339395B-02E0-4259-9376-48586DBC769C}" type="parTrans" cxnId="{4F647908-4138-404F-B873-D7991542831B}">
      <dgm:prSet/>
      <dgm:spPr/>
      <dgm:t>
        <a:bodyPr/>
        <a:lstStyle/>
        <a:p>
          <a:endParaRPr lang="hu-HU"/>
        </a:p>
      </dgm:t>
    </dgm:pt>
    <dgm:pt modelId="{FD1DCF34-52D2-40FF-AACC-1E27D17029BF}" type="sibTrans" cxnId="{4F647908-4138-404F-B873-D7991542831B}">
      <dgm:prSet/>
      <dgm:spPr/>
      <dgm:t>
        <a:bodyPr/>
        <a:lstStyle/>
        <a:p>
          <a:endParaRPr lang="hu-HU"/>
        </a:p>
      </dgm:t>
    </dgm:pt>
    <dgm:pt modelId="{E6DCF4A6-85A0-4479-9E9E-6DCE259AC153}" type="pres">
      <dgm:prSet presAssocID="{D2EE475D-0940-45A8-880C-390777AC4EDF}" presName="compositeShape" presStyleCnt="0">
        <dgm:presLayoutVars>
          <dgm:chMax val="7"/>
          <dgm:dir/>
          <dgm:resizeHandles val="exact"/>
        </dgm:presLayoutVars>
      </dgm:prSet>
      <dgm:spPr/>
    </dgm:pt>
    <dgm:pt modelId="{CE89B8EB-2C78-434E-ACE4-9F420FC89A35}" type="pres">
      <dgm:prSet presAssocID="{D2EE475D-0940-45A8-880C-390777AC4EDF}" presName="wedge1" presStyleLbl="node1" presStyleIdx="0" presStyleCnt="3"/>
      <dgm:spPr/>
      <dgm:t>
        <a:bodyPr/>
        <a:lstStyle/>
        <a:p>
          <a:endParaRPr lang="hu-HU"/>
        </a:p>
      </dgm:t>
    </dgm:pt>
    <dgm:pt modelId="{F608BD2F-0F11-4303-B620-8248299BFB8E}" type="pres">
      <dgm:prSet presAssocID="{D2EE475D-0940-45A8-880C-390777AC4EDF}" presName="wedge1Tx" presStyleLbl="node1" presStyleIdx="0" presStyleCnt="3">
        <dgm:presLayoutVars>
          <dgm:chMax val="0"/>
          <dgm:chPref val="0"/>
          <dgm:bulletEnabled val="1"/>
        </dgm:presLayoutVars>
      </dgm:prSet>
      <dgm:spPr/>
      <dgm:t>
        <a:bodyPr/>
        <a:lstStyle/>
        <a:p>
          <a:endParaRPr lang="hu-HU"/>
        </a:p>
      </dgm:t>
    </dgm:pt>
    <dgm:pt modelId="{13F48BEA-A148-4FE1-9DC0-0DF9E7CFDB19}" type="pres">
      <dgm:prSet presAssocID="{D2EE475D-0940-45A8-880C-390777AC4EDF}" presName="wedge2" presStyleLbl="node1" presStyleIdx="1" presStyleCnt="3"/>
      <dgm:spPr/>
      <dgm:t>
        <a:bodyPr/>
        <a:lstStyle/>
        <a:p>
          <a:endParaRPr lang="hu-HU"/>
        </a:p>
      </dgm:t>
    </dgm:pt>
    <dgm:pt modelId="{FFAB1263-7AAA-4572-B5A9-3DF2DFC48A55}" type="pres">
      <dgm:prSet presAssocID="{D2EE475D-0940-45A8-880C-390777AC4EDF}" presName="wedge2Tx" presStyleLbl="node1" presStyleIdx="1" presStyleCnt="3">
        <dgm:presLayoutVars>
          <dgm:chMax val="0"/>
          <dgm:chPref val="0"/>
          <dgm:bulletEnabled val="1"/>
        </dgm:presLayoutVars>
      </dgm:prSet>
      <dgm:spPr/>
      <dgm:t>
        <a:bodyPr/>
        <a:lstStyle/>
        <a:p>
          <a:endParaRPr lang="hu-HU"/>
        </a:p>
      </dgm:t>
    </dgm:pt>
    <dgm:pt modelId="{A4BF10CE-7A23-40A3-A97C-0700CA305E97}" type="pres">
      <dgm:prSet presAssocID="{D2EE475D-0940-45A8-880C-390777AC4EDF}" presName="wedge3" presStyleLbl="node1" presStyleIdx="2" presStyleCnt="3" custScaleX="100000" custScaleY="100000"/>
      <dgm:spPr/>
      <dgm:t>
        <a:bodyPr/>
        <a:lstStyle/>
        <a:p>
          <a:endParaRPr lang="hu-HU"/>
        </a:p>
      </dgm:t>
    </dgm:pt>
    <dgm:pt modelId="{ED858B15-FF1A-4166-80F5-4DB8CA6A2620}" type="pres">
      <dgm:prSet presAssocID="{D2EE475D-0940-45A8-880C-390777AC4EDF}" presName="wedge3Tx" presStyleLbl="node1" presStyleIdx="2" presStyleCnt="3">
        <dgm:presLayoutVars>
          <dgm:chMax val="0"/>
          <dgm:chPref val="0"/>
          <dgm:bulletEnabled val="1"/>
        </dgm:presLayoutVars>
      </dgm:prSet>
      <dgm:spPr/>
      <dgm:t>
        <a:bodyPr/>
        <a:lstStyle/>
        <a:p>
          <a:endParaRPr lang="hu-HU"/>
        </a:p>
      </dgm:t>
    </dgm:pt>
  </dgm:ptLst>
  <dgm:cxnLst>
    <dgm:cxn modelId="{4F647908-4138-404F-B873-D7991542831B}" srcId="{D2EE475D-0940-45A8-880C-390777AC4EDF}" destId="{AF37961A-5B19-47F3-8F78-0900687DBAF3}" srcOrd="2" destOrd="0" parTransId="{6339395B-02E0-4259-9376-48586DBC769C}" sibTransId="{FD1DCF34-52D2-40FF-AACC-1E27D17029BF}"/>
    <dgm:cxn modelId="{0D709AB6-6FCA-4A40-BD0A-79DBF66253A9}" type="presOf" srcId="{AF37961A-5B19-47F3-8F78-0900687DBAF3}" destId="{ED858B15-FF1A-4166-80F5-4DB8CA6A2620}" srcOrd="1" destOrd="0" presId="urn:microsoft.com/office/officeart/2005/8/layout/chart3"/>
    <dgm:cxn modelId="{DBA75E7D-F2FE-45BF-AFE9-D8C1D0A388A2}" type="presOf" srcId="{5771E884-8FE5-4012-AD78-B95D0C81A853}" destId="{CE89B8EB-2C78-434E-ACE4-9F420FC89A35}" srcOrd="0" destOrd="0" presId="urn:microsoft.com/office/officeart/2005/8/layout/chart3"/>
    <dgm:cxn modelId="{3B0F46FC-0048-4E0A-A481-529C0B68FF92}" type="presOf" srcId="{AF37961A-5B19-47F3-8F78-0900687DBAF3}" destId="{A4BF10CE-7A23-40A3-A97C-0700CA305E97}" srcOrd="0" destOrd="0" presId="urn:microsoft.com/office/officeart/2005/8/layout/chart3"/>
    <dgm:cxn modelId="{C09258F1-627B-410D-8BBA-72EDC4A3047E}" type="presOf" srcId="{3C3BB546-EFB0-4E36-99E9-A11632B813AE}" destId="{FFAB1263-7AAA-4572-B5A9-3DF2DFC48A55}" srcOrd="1" destOrd="0" presId="urn:microsoft.com/office/officeart/2005/8/layout/chart3"/>
    <dgm:cxn modelId="{773DA242-6760-458D-8BE4-8EE2444AA388}" srcId="{D2EE475D-0940-45A8-880C-390777AC4EDF}" destId="{5771E884-8FE5-4012-AD78-B95D0C81A853}" srcOrd="0" destOrd="0" parTransId="{47829C46-F3BB-4DC6-9040-69AC7D47B45B}" sibTransId="{5326BB15-D756-4EC8-AC60-571DF3D25B1B}"/>
    <dgm:cxn modelId="{BF05FE90-78B0-40A2-AA39-95FDAC7AFB26}" srcId="{D2EE475D-0940-45A8-880C-390777AC4EDF}" destId="{3C3BB546-EFB0-4E36-99E9-A11632B813AE}" srcOrd="1" destOrd="0" parTransId="{C5EAED60-30AB-4429-85E5-936BD3F009CB}" sibTransId="{DFD28CA9-E47F-4E73-AF20-6511C4C4D7BF}"/>
    <dgm:cxn modelId="{8072C48E-7239-4E18-A7A4-BBB766DC638F}" type="presOf" srcId="{5771E884-8FE5-4012-AD78-B95D0C81A853}" destId="{F608BD2F-0F11-4303-B620-8248299BFB8E}" srcOrd="1" destOrd="0" presId="urn:microsoft.com/office/officeart/2005/8/layout/chart3"/>
    <dgm:cxn modelId="{90222CF4-8826-43B0-8514-548C3ABC3612}" type="presOf" srcId="{D2EE475D-0940-45A8-880C-390777AC4EDF}" destId="{E6DCF4A6-85A0-4479-9E9E-6DCE259AC153}" srcOrd="0" destOrd="0" presId="urn:microsoft.com/office/officeart/2005/8/layout/chart3"/>
    <dgm:cxn modelId="{AFA441CC-A81F-4414-9889-703EC2B293DE}" type="presOf" srcId="{3C3BB546-EFB0-4E36-99E9-A11632B813AE}" destId="{13F48BEA-A148-4FE1-9DC0-0DF9E7CFDB19}" srcOrd="0" destOrd="0" presId="urn:microsoft.com/office/officeart/2005/8/layout/chart3"/>
    <dgm:cxn modelId="{63C64130-C6FA-4C41-800D-2882AA658067}" type="presParOf" srcId="{E6DCF4A6-85A0-4479-9E9E-6DCE259AC153}" destId="{CE89B8EB-2C78-434E-ACE4-9F420FC89A35}" srcOrd="0" destOrd="0" presId="urn:microsoft.com/office/officeart/2005/8/layout/chart3"/>
    <dgm:cxn modelId="{70AFCFF8-D4CE-4EE4-8D92-811DDE59882F}" type="presParOf" srcId="{E6DCF4A6-85A0-4479-9E9E-6DCE259AC153}" destId="{F608BD2F-0F11-4303-B620-8248299BFB8E}" srcOrd="1" destOrd="0" presId="urn:microsoft.com/office/officeart/2005/8/layout/chart3"/>
    <dgm:cxn modelId="{45F251FB-D66E-4C81-87FF-9F71D8E9A054}" type="presParOf" srcId="{E6DCF4A6-85A0-4479-9E9E-6DCE259AC153}" destId="{13F48BEA-A148-4FE1-9DC0-0DF9E7CFDB19}" srcOrd="2" destOrd="0" presId="urn:microsoft.com/office/officeart/2005/8/layout/chart3"/>
    <dgm:cxn modelId="{3A3235FB-00FE-4148-96F9-7F2D6AAFBCB4}" type="presParOf" srcId="{E6DCF4A6-85A0-4479-9E9E-6DCE259AC153}" destId="{FFAB1263-7AAA-4572-B5A9-3DF2DFC48A55}" srcOrd="3" destOrd="0" presId="urn:microsoft.com/office/officeart/2005/8/layout/chart3"/>
    <dgm:cxn modelId="{1D599899-FA75-4FE7-84A3-94164720F861}" type="presParOf" srcId="{E6DCF4A6-85A0-4479-9E9E-6DCE259AC153}" destId="{A4BF10CE-7A23-40A3-A97C-0700CA305E97}" srcOrd="4" destOrd="0" presId="urn:microsoft.com/office/officeart/2005/8/layout/chart3"/>
    <dgm:cxn modelId="{A2C23451-55C5-4CC6-ADA0-8CAB533FBB7F}" type="presParOf" srcId="{E6DCF4A6-85A0-4479-9E9E-6DCE259AC153}" destId="{ED858B15-FF1A-4166-80F5-4DB8CA6A2620}" srcOrd="5" destOrd="0" presId="urn:microsoft.com/office/officeart/2005/8/layout/chart3"/>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5564" tIns="47782" rIns="95564" bIns="47782" rtlCol="0"/>
          <a:lstStyle>
            <a:lvl1pPr algn="l" defTabSz="914363" fontAlgn="auto">
              <a:spcBef>
                <a:spcPts val="0"/>
              </a:spcBef>
              <a:spcAft>
                <a:spcPts val="0"/>
              </a:spcAft>
              <a:defRPr sz="1300" dirty="0">
                <a:latin typeface="+mn-lt"/>
                <a:cs typeface="+mn-cs"/>
              </a:defRPr>
            </a:lvl1pPr>
          </a:lstStyle>
          <a:p>
            <a:pPr>
              <a:defRPr/>
            </a:pPr>
            <a:endParaRPr lang="en-US"/>
          </a:p>
        </p:txBody>
      </p:sp>
      <p:sp>
        <p:nvSpPr>
          <p:cNvPr id="3" name="Date Placeholder 2"/>
          <p:cNvSpPr>
            <a:spLocks noGrp="1"/>
          </p:cNvSpPr>
          <p:nvPr>
            <p:ph type="dt" sz="quarter" idx="1"/>
          </p:nvPr>
        </p:nvSpPr>
        <p:spPr>
          <a:xfrm>
            <a:off x="4024313" y="0"/>
            <a:ext cx="3078162" cy="511175"/>
          </a:xfrm>
          <a:prstGeom prst="rect">
            <a:avLst/>
          </a:prstGeom>
        </p:spPr>
        <p:txBody>
          <a:bodyPr vert="horz" lIns="95564" tIns="47782" rIns="95564" bIns="47782" rtlCol="0"/>
          <a:lstStyle>
            <a:lvl1pPr algn="r" defTabSz="914363" fontAlgn="auto">
              <a:spcBef>
                <a:spcPts val="0"/>
              </a:spcBef>
              <a:spcAft>
                <a:spcPts val="0"/>
              </a:spcAft>
              <a:defRPr sz="1300" smtClean="0">
                <a:latin typeface="+mn-lt"/>
                <a:cs typeface="+mn-cs"/>
              </a:defRPr>
            </a:lvl1pPr>
          </a:lstStyle>
          <a:p>
            <a:pPr>
              <a:defRPr/>
            </a:pPr>
            <a:fld id="{306DD8E2-60C2-417C-BF5E-FBA293E69939}" type="datetimeFigureOut">
              <a:rPr lang="en-US"/>
              <a:pPr>
                <a:defRPr/>
              </a:pPr>
              <a:t>5/5/2008</a:t>
            </a:fld>
            <a:endParaRPr lang="en-US"/>
          </a:p>
        </p:txBody>
      </p:sp>
      <p:sp>
        <p:nvSpPr>
          <p:cNvPr id="4" name="Footer Placeholder 3"/>
          <p:cNvSpPr>
            <a:spLocks noGrp="1"/>
          </p:cNvSpPr>
          <p:nvPr>
            <p:ph type="ftr" sz="quarter" idx="2"/>
          </p:nvPr>
        </p:nvSpPr>
        <p:spPr>
          <a:xfrm>
            <a:off x="0" y="9721850"/>
            <a:ext cx="6472238" cy="511175"/>
          </a:xfrm>
          <a:prstGeom prst="rect">
            <a:avLst/>
          </a:prstGeom>
        </p:spPr>
        <p:txBody>
          <a:bodyPr vert="horz" lIns="95564" tIns="47782" rIns="95564" bIns="47782" rtlCol="0" anchor="b"/>
          <a:lstStyle>
            <a:lvl1pPr algn="l" defTabSz="914363" fontAlgn="auto">
              <a:spcBef>
                <a:spcPts val="0"/>
              </a:spcBef>
              <a:spcAft>
                <a:spcPts val="0"/>
              </a:spcAft>
              <a:defRPr sz="500" dirty="0" smtClean="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472238" y="9721850"/>
            <a:ext cx="630237" cy="511175"/>
          </a:xfrm>
          <a:prstGeom prst="rect">
            <a:avLst/>
          </a:prstGeom>
        </p:spPr>
        <p:txBody>
          <a:bodyPr vert="horz" lIns="95564" tIns="47782" rIns="95564" bIns="47782" rtlCol="0" anchor="b"/>
          <a:lstStyle>
            <a:lvl1pPr algn="r" defTabSz="914363" fontAlgn="auto">
              <a:spcBef>
                <a:spcPts val="0"/>
              </a:spcBef>
              <a:spcAft>
                <a:spcPts val="0"/>
              </a:spcAft>
              <a:defRPr sz="1300" smtClean="0">
                <a:latin typeface="+mn-lt"/>
                <a:cs typeface="+mn-cs"/>
              </a:defRPr>
            </a:lvl1pPr>
          </a:lstStyle>
          <a:p>
            <a:pPr>
              <a:defRPr/>
            </a:pPr>
            <a:fld id="{424E00E5-9956-452B-9C7A-B4DE9125374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5564" tIns="47782" rIns="95564" bIns="47782" rtlCol="0"/>
          <a:lstStyle>
            <a:lvl1pPr algn="l" defTabSz="914363"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4313" y="0"/>
            <a:ext cx="3078162" cy="511175"/>
          </a:xfrm>
          <a:prstGeom prst="rect">
            <a:avLst/>
          </a:prstGeom>
        </p:spPr>
        <p:txBody>
          <a:bodyPr vert="horz" lIns="95564" tIns="47782" rIns="95564" bIns="47782" rtlCol="0"/>
          <a:lstStyle>
            <a:lvl1pPr algn="r" defTabSz="914363" fontAlgn="auto">
              <a:spcBef>
                <a:spcPts val="0"/>
              </a:spcBef>
              <a:spcAft>
                <a:spcPts val="0"/>
              </a:spcAft>
              <a:defRPr sz="1300" smtClean="0">
                <a:latin typeface="+mn-lt"/>
                <a:cs typeface="+mn-cs"/>
              </a:defRPr>
            </a:lvl1pPr>
          </a:lstStyle>
          <a:p>
            <a:pPr>
              <a:defRPr/>
            </a:pPr>
            <a:fld id="{F685885C-A292-43DC-8FB1-890C3311B7BD}" type="datetimeFigureOut">
              <a:rPr lang="en-US"/>
              <a:pPr>
                <a:defRPr/>
              </a:pPr>
              <a:t>5/5/2008</a:t>
            </a:fld>
            <a:endParaRPr lang="en-US"/>
          </a:p>
        </p:txBody>
      </p:sp>
      <p:sp>
        <p:nvSpPr>
          <p:cNvPr id="4" name="Slide Image Placeholder 3"/>
          <p:cNvSpPr>
            <a:spLocks noGrp="1" noRot="1" noChangeAspect="1"/>
          </p:cNvSpPr>
          <p:nvPr>
            <p:ph type="sldImg" idx="2"/>
          </p:nvPr>
        </p:nvSpPr>
        <p:spPr>
          <a:xfrm>
            <a:off x="995363" y="768350"/>
            <a:ext cx="5116512" cy="3836988"/>
          </a:xfrm>
          <a:prstGeom prst="rect">
            <a:avLst/>
          </a:prstGeom>
          <a:noFill/>
          <a:ln w="12700">
            <a:solidFill>
              <a:prstClr val="black"/>
            </a:solidFill>
          </a:ln>
        </p:spPr>
        <p:txBody>
          <a:bodyPr vert="horz" lIns="95564" tIns="47782" rIns="95564" bIns="47782" rtlCol="0" anchor="ctr"/>
          <a:lstStyle/>
          <a:p>
            <a:pPr lvl="0"/>
            <a:endParaRPr lang="en-US" noProof="0"/>
          </a:p>
        </p:txBody>
      </p:sp>
      <p:sp>
        <p:nvSpPr>
          <p:cNvPr id="5" name="Notes Placeholder 4"/>
          <p:cNvSpPr>
            <a:spLocks noGrp="1"/>
          </p:cNvSpPr>
          <p:nvPr>
            <p:ph type="body" sz="quarter" idx="3"/>
          </p:nvPr>
        </p:nvSpPr>
        <p:spPr>
          <a:xfrm>
            <a:off x="711200" y="4860925"/>
            <a:ext cx="5683250" cy="4605338"/>
          </a:xfrm>
          <a:prstGeom prst="rect">
            <a:avLst/>
          </a:prstGeom>
        </p:spPr>
        <p:txBody>
          <a:bodyPr vert="horz" lIns="95564" tIns="47782" rIns="95564" bIns="47782"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721850"/>
            <a:ext cx="6392863" cy="511175"/>
          </a:xfrm>
          <a:prstGeom prst="rect">
            <a:avLst/>
          </a:prstGeom>
        </p:spPr>
        <p:txBody>
          <a:bodyPr vert="horz" lIns="95564" tIns="47782" rIns="95564" bIns="47782" rtlCol="0" anchor="b"/>
          <a:lstStyle>
            <a:lvl1pPr algn="l" defTabSz="914363" fontAlgn="auto">
              <a:spcBef>
                <a:spcPts val="0"/>
              </a:spcBef>
              <a:spcAft>
                <a:spcPts val="0"/>
              </a:spcAft>
              <a:defRPr sz="500" dirty="0" smtClean="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94450" y="9721850"/>
            <a:ext cx="708025" cy="511175"/>
          </a:xfrm>
          <a:prstGeom prst="rect">
            <a:avLst/>
          </a:prstGeom>
        </p:spPr>
        <p:txBody>
          <a:bodyPr vert="horz" lIns="95564" tIns="47782" rIns="95564" bIns="47782" rtlCol="0" anchor="b"/>
          <a:lstStyle>
            <a:lvl1pPr algn="r" defTabSz="914363" fontAlgn="auto">
              <a:spcBef>
                <a:spcPts val="0"/>
              </a:spcBef>
              <a:spcAft>
                <a:spcPts val="0"/>
              </a:spcAft>
              <a:defRPr sz="1300" smtClean="0">
                <a:latin typeface="+mn-lt"/>
                <a:cs typeface="+mn-cs"/>
              </a:defRPr>
            </a:lvl1pPr>
          </a:lstStyle>
          <a:p>
            <a:pPr>
              <a:defRPr/>
            </a:pPr>
            <a:fld id="{C5774D55-9055-4A59-9D80-DF4DD131276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latin typeface="Segoe"/>
              </a:rPr>
              <a:t>Lehet egy vagy több gépen.</a:t>
            </a:r>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1C35D4A-2AFE-4796-AD61-832BCA109E4F}" type="slidenum">
              <a:rPr lang="en-US"/>
              <a:pPr defTabSz="912813"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latin typeface="Segoe"/>
              </a:rPr>
              <a:t>Konfigurációs adatbázis visszaállítása nem támogatott: KB948725</a:t>
            </a:r>
          </a:p>
          <a:p>
            <a:pPr>
              <a:spcBef>
                <a:spcPct val="0"/>
              </a:spcBef>
            </a:pPr>
            <a:r>
              <a:rPr lang="hu-HU" smtClean="0">
                <a:latin typeface="Segoe"/>
              </a:rPr>
              <a:t>http://support.microsoft.com/kb/948725</a:t>
            </a:r>
          </a:p>
          <a:p>
            <a:pPr>
              <a:spcBef>
                <a:spcPct val="0"/>
              </a:spcBef>
            </a:pPr>
            <a:endParaRPr lang="hu-HU" smtClean="0">
              <a:latin typeface="Segoe"/>
            </a:endParaRPr>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108408EE-5032-4741-A8E9-ECE817D2C4F2}" type="slidenum">
              <a:rPr lang="en-US"/>
              <a:pPr defTabSz="912813" fontAlgn="base">
                <a:spcBef>
                  <a:spcPct val="0"/>
                </a:spcBef>
                <a:spcAft>
                  <a:spcPct val="0"/>
                </a:spcAft>
              </a:pPr>
              <a:t>65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latin typeface="Segoe"/>
            </a:endParaRPr>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45569FB-F563-42F2-9090-7514EC4F92CF}" type="slidenum">
              <a:rPr lang="en-US"/>
              <a:pPr defTabSz="912813" fontAlgn="base">
                <a:spcBef>
                  <a:spcPct val="0"/>
                </a:spcBef>
                <a:spcAft>
                  <a:spcPct val="0"/>
                </a:spcAft>
              </a:pPr>
              <a:t>74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defTabSz="954088">
              <a:spcBef>
                <a:spcPct val="0"/>
              </a:spcBef>
              <a:spcAft>
                <a:spcPts val="350"/>
              </a:spcAft>
            </a:pPr>
            <a:r>
              <a:rPr lang="hu-HU" smtClean="0">
                <a:latin typeface="Segoe"/>
              </a:rPr>
              <a:t>Addsolution: bemásolja a konfigurációs adatbázisba</a:t>
            </a:r>
          </a:p>
          <a:p>
            <a:pPr defTabSz="954088">
              <a:spcBef>
                <a:spcPct val="0"/>
              </a:spcBef>
            </a:pPr>
            <a:endParaRPr lang="hu-HU" smtClean="0">
              <a:latin typeface="Segoe"/>
            </a:endParaRP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7B4AAE1-0BA5-4C7D-B5ED-3F16579B82D6}" type="slidenum">
              <a:rPr lang="en-US"/>
              <a:pPr defTabSz="912813" fontAlgn="base">
                <a:spcBef>
                  <a:spcPct val="0"/>
                </a:spcBef>
                <a:spcAft>
                  <a:spcPct val="0"/>
                </a:spcAft>
              </a:pPr>
              <a:t>75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defTabSz="954088">
              <a:spcBef>
                <a:spcPct val="0"/>
              </a:spcBef>
              <a:spcAft>
                <a:spcPts val="350"/>
              </a:spcAft>
            </a:pPr>
            <a:r>
              <a:rPr lang="hu-HU" smtClean="0">
                <a:latin typeface="Segoe"/>
              </a:rPr>
              <a:t>System Center Capacity Planner kiegészítés</a:t>
            </a:r>
          </a:p>
          <a:p>
            <a:pPr defTabSz="954088">
              <a:spcBef>
                <a:spcPct val="0"/>
              </a:spcBef>
            </a:pPr>
            <a:endParaRPr lang="hu-HU" smtClean="0">
              <a:latin typeface="Segoe"/>
            </a:endParaRPr>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F2B4180-1E2E-40D5-BE7C-32ABCF8756BE}" type="slidenum">
              <a:rPr lang="en-US"/>
              <a:pPr defTabSz="912813" fontAlgn="base">
                <a:spcBef>
                  <a:spcPct val="0"/>
                </a:spcBef>
                <a:spcAft>
                  <a:spcPct val="0"/>
                </a:spcAft>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defTabSz="954088">
              <a:spcBef>
                <a:spcPct val="0"/>
              </a:spcBef>
              <a:spcAft>
                <a:spcPts val="350"/>
              </a:spcAft>
            </a:pPr>
            <a:r>
              <a:rPr lang="hu-HU" smtClean="0">
                <a:latin typeface="Segoe"/>
              </a:rPr>
              <a:t>System Center Capacity Planner kiegészítés</a:t>
            </a:r>
          </a:p>
          <a:p>
            <a:pPr defTabSz="954088">
              <a:spcBef>
                <a:spcPct val="0"/>
              </a:spcBef>
            </a:pPr>
            <a:endParaRPr lang="hu-HU" smtClean="0">
              <a:latin typeface="Segoe"/>
            </a:endParaRPr>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1E91101-9B1E-4A25-8365-7222FAEBD174}" type="slidenum">
              <a:rPr lang="en-US"/>
              <a:pPr defTabSz="912813" fontAlgn="base">
                <a:spcBef>
                  <a:spcPct val="0"/>
                </a:spcBef>
                <a:spcAft>
                  <a:spcPct val="0"/>
                </a:spcAft>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latin typeface="Segoe"/>
              </a:rPr>
              <a:t>Távolról nem használható</a:t>
            </a:r>
          </a:p>
          <a:p>
            <a:pPr>
              <a:spcBef>
                <a:spcPct val="0"/>
              </a:spcBef>
            </a:pPr>
            <a:r>
              <a:rPr lang="hu-HU" smtClean="0">
                <a:latin typeface="Segoe"/>
              </a:rPr>
              <a:t>Lokális adminisztrátori jogosultságok szükségesek</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B11ED26-B101-4C5B-A813-B05DA106F7B2}" type="slidenum">
              <a:rPr lang="en-US"/>
              <a:pPr defTabSz="912813" fontAlgn="base">
                <a:spcBef>
                  <a:spcPct val="0"/>
                </a:spcBef>
                <a:spcAft>
                  <a:spcPct val="0"/>
                </a:spcAft>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latin typeface="Segoe"/>
              </a:rPr>
              <a:t>Megadható webalkalmazás szintjén is.</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5F8B5E9-38F9-490F-8BB5-BE02B1553493}" type="slidenum">
              <a:rPr lang="en-US"/>
              <a:pPr defTabSz="912813" fontAlgn="base">
                <a:spcBef>
                  <a:spcPct val="0"/>
                </a:spcBef>
                <a:spcAft>
                  <a:spcPct val="0"/>
                </a:spcAft>
              </a:pPr>
              <a:t>33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latin typeface="Segoe"/>
              </a:rPr>
              <a:t>Független a WSS-től!</a:t>
            </a:r>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C750DBB-8BBB-4ABC-A12F-579BC67A7358}" type="slidenum">
              <a:rPr lang="en-US"/>
              <a:pPr defTabSz="912813" fontAlgn="base">
                <a:spcBef>
                  <a:spcPct val="0"/>
                </a:spcBef>
                <a:spcAft>
                  <a:spcPct val="0"/>
                </a:spcAft>
              </a:pPr>
              <a:t>38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latin typeface="Segoe"/>
              </a:rPr>
              <a:t>Rights</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EEE0612-AB96-482A-8FA0-215C83F80F0B}" type="slidenum">
              <a:rPr lang="en-US"/>
              <a:pPr defTabSz="912813" fontAlgn="base">
                <a:spcBef>
                  <a:spcPct val="0"/>
                </a:spcBef>
                <a:spcAft>
                  <a:spcPct val="0"/>
                </a:spcAft>
              </a:pPr>
              <a:t>40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latin typeface="Segoe"/>
            </a:endParaRPr>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4132CAC-05D9-4571-AE27-57979549ABFC}" type="slidenum">
              <a:rPr lang="en-US"/>
              <a:pPr defTabSz="912813" fontAlgn="base">
                <a:spcBef>
                  <a:spcPct val="0"/>
                </a:spcBef>
                <a:spcAft>
                  <a:spcPct val="0"/>
                </a:spcAft>
              </a:pPr>
              <a:t>41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defTabSz="914363" fontAlgn="auto">
              <a:spcBef>
                <a:spcPts val="0"/>
              </a:spcBef>
              <a:spcAft>
                <a:spcPts val="333"/>
              </a:spcAft>
              <a:defRPr/>
            </a:pPr>
            <a:r>
              <a:rPr lang="hu-HU" sz="29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Naplózás</a:t>
            </a:r>
          </a:p>
          <a:p>
            <a:pPr marL="212981" lvl="1" indent="-105829" defTabSz="914363" fontAlgn="auto">
              <a:spcBef>
                <a:spcPts val="0"/>
              </a:spcBef>
              <a:spcAft>
                <a:spcPts val="333"/>
              </a:spcAft>
              <a:defRPr/>
            </a:pP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Hol a hiba? </a:t>
            </a: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sym typeface="Wingdings" pitchFamily="2" charset="2"/>
              </a:rPr>
              <a:t> </a:t>
            </a: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Diagnosztika</a:t>
            </a:r>
          </a:p>
          <a:p>
            <a:pPr marL="212981" lvl="1" indent="-105829" defTabSz="914363" fontAlgn="auto">
              <a:spcBef>
                <a:spcPts val="0"/>
              </a:spcBef>
              <a:spcAft>
                <a:spcPts val="333"/>
              </a:spcAft>
              <a:defRPr/>
            </a:pP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Ki nézi az oldalt? </a:t>
            </a: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sym typeface="Wingdings" pitchFamily="2" charset="2"/>
              </a:rPr>
              <a:t> </a:t>
            </a: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Látogatottság-elemzés</a:t>
            </a:r>
          </a:p>
          <a:p>
            <a:pPr defTabSz="914363" fontAlgn="auto">
              <a:spcBef>
                <a:spcPts val="0"/>
              </a:spcBef>
              <a:spcAft>
                <a:spcPts val="333"/>
              </a:spcAft>
              <a:defRPr/>
            </a:pPr>
            <a:r>
              <a:rPr lang="hu-HU" sz="29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Auditálás</a:t>
            </a:r>
          </a:p>
          <a:p>
            <a:pPr marL="212981" lvl="1" indent="-105829" defTabSz="914363" fontAlgn="auto">
              <a:spcBef>
                <a:spcPts val="0"/>
              </a:spcBef>
              <a:spcAft>
                <a:spcPts val="333"/>
              </a:spcAft>
              <a:defRPr/>
            </a:pPr>
            <a:r>
              <a:rPr lang="hu-HU" sz="29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Mi milyen műveletet végez? </a:t>
            </a:r>
            <a:r>
              <a:rPr lang="hu-HU" sz="29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sym typeface="Wingdings" pitchFamily="2" charset="2"/>
              </a:rPr>
              <a:t> Van auditálás a WSS-ben, de csak kódból kapcsolható be és olvasható</a:t>
            </a:r>
            <a:endParaRPr lang="hu-HU" sz="29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endParaRPr>
          </a:p>
          <a:p>
            <a:pPr defTabSz="914363" fontAlgn="auto">
              <a:spcBef>
                <a:spcPts val="0"/>
              </a:spcBef>
              <a:spcAft>
                <a:spcPts val="333"/>
              </a:spcAft>
              <a:defRPr/>
            </a:pPr>
            <a:r>
              <a:rPr lang="hu-HU" sz="29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Kapacitás</a:t>
            </a:r>
          </a:p>
          <a:p>
            <a:pPr marL="212981" lvl="1" indent="-105829" defTabSz="914363" fontAlgn="auto">
              <a:spcBef>
                <a:spcPts val="0"/>
              </a:spcBef>
              <a:spcAft>
                <a:spcPts val="333"/>
              </a:spcAft>
              <a:defRPr/>
            </a:pP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Van még szabad hely? </a:t>
            </a: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sym typeface="Wingdings" pitchFamily="2" charset="2"/>
              </a:rPr>
              <a:t> </a:t>
            </a: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Tartalom adatbázisok kapacitása</a:t>
            </a:r>
          </a:p>
          <a:p>
            <a:pPr marL="212981" lvl="1" indent="-105829" defTabSz="914363" fontAlgn="auto">
              <a:spcBef>
                <a:spcPts val="0"/>
              </a:spcBef>
              <a:spcAft>
                <a:spcPts val="333"/>
              </a:spcAft>
              <a:defRPr/>
            </a:pP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Kell még ez a webhely? </a:t>
            </a: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sym typeface="Wingdings" pitchFamily="2" charset="2"/>
              </a:rPr>
              <a:t> </a:t>
            </a: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Webhelyek életciklusa</a:t>
            </a:r>
          </a:p>
          <a:p>
            <a:pPr defTabSz="914363" fontAlgn="auto">
              <a:spcBef>
                <a:spcPts val="0"/>
              </a:spcBef>
              <a:spcAft>
                <a:spcPts val="333"/>
              </a:spcAft>
              <a:defRPr/>
            </a:pPr>
            <a:r>
              <a:rPr lang="hu-HU" sz="2900" b="1"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Teljesítmény</a:t>
            </a:r>
          </a:p>
          <a:p>
            <a:pPr marL="212981" lvl="1" indent="-105829" defTabSz="914363" fontAlgn="auto">
              <a:spcBef>
                <a:spcPts val="0"/>
              </a:spcBef>
              <a:spcAft>
                <a:spcPts val="333"/>
              </a:spcAft>
              <a:defRPr/>
            </a:pP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Elég gyors a szerver? </a:t>
            </a: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sym typeface="Wingdings" pitchFamily="2" charset="2"/>
              </a:rPr>
              <a:t> Válaszidők</a:t>
            </a:r>
            <a:endPar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endParaRPr>
          </a:p>
          <a:p>
            <a:pPr marL="212981" lvl="1" indent="-105829" defTabSz="914363" fontAlgn="auto">
              <a:spcBef>
                <a:spcPts val="0"/>
              </a:spcBef>
              <a:spcAft>
                <a:spcPts val="333"/>
              </a:spcAft>
              <a:defRPr/>
            </a:pP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rPr>
              <a:t>Mit csinál a szerver? </a:t>
            </a:r>
            <a:r>
              <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sym typeface="Wingdings" pitchFamily="2" charset="2"/>
              </a:rPr>
              <a:t> Teljesítmény számlálók</a:t>
            </a:r>
            <a:endParaRPr lang="hu-HU" sz="2500" kern="0" noProof="1" smtClean="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latin typeface="Calibri"/>
              <a:cs typeface="Tahoma" pitchFamily="34" charset="0"/>
            </a:endParaRPr>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4693940-43C1-4DA2-B630-0EC7D410EDA6}" type="slidenum">
              <a:rPr lang="en-US"/>
              <a:pPr defTabSz="912813" fontAlgn="base">
                <a:spcBef>
                  <a:spcPct val="0"/>
                </a:spcBef>
                <a:spcAft>
                  <a:spcPct val="0"/>
                </a:spcAft>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prezi cím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a:srcRect/>
          <a:stretch>
            <a:fillRect/>
          </a:stretch>
        </p:blipFill>
        <p:spPr bwMode="auto">
          <a:xfrm>
            <a:off x="6434138" y="5527675"/>
            <a:ext cx="2566987" cy="1182688"/>
          </a:xfrm>
          <a:prstGeom prst="rect">
            <a:avLst/>
          </a:prstGeom>
          <a:noFill/>
          <a:ln w="9525">
            <a:noFill/>
            <a:miter lim="800000"/>
            <a:headEnd/>
            <a:tailEnd/>
          </a:ln>
        </p:spPr>
      </p:pic>
      <p:sp>
        <p:nvSpPr>
          <p:cNvPr id="6" name="Subtitle 4"/>
          <p:cNvSpPr txBox="1">
            <a:spLocks/>
          </p:cNvSpPr>
          <p:nvPr userDrawn="1"/>
        </p:nvSpPr>
        <p:spPr bwMode="auto">
          <a:xfrm>
            <a:off x="676275" y="5214938"/>
            <a:ext cx="5286375" cy="1428750"/>
          </a:xfrm>
          <a:prstGeom prst="rect">
            <a:avLst/>
          </a:prstGeom>
          <a:noFill/>
          <a:ln w="9525">
            <a:noFill/>
            <a:miter lim="800000"/>
            <a:headEnd/>
            <a:tailEnd/>
          </a:ln>
          <a:effectLst/>
        </p:spPr>
        <p:txBody>
          <a:bodyPr lIns="91432" tIns="45717" rIns="91432" bIns="45717"/>
          <a:lstStyle/>
          <a:p>
            <a:pPr defTabSz="1095288" eaLnBrk="0" hangingPunct="0">
              <a:lnSpc>
                <a:spcPct val="80000"/>
              </a:lnSpc>
              <a:spcBef>
                <a:spcPct val="30000"/>
              </a:spcBef>
              <a:buClr>
                <a:srgbClr val="FFFFFF"/>
              </a:buClr>
              <a:buSzPct val="95000"/>
              <a:buFont typeface="Wingdings" pitchFamily="2" charset="2"/>
              <a:buNone/>
              <a:defRPr/>
            </a:pPr>
            <a:endParaRPr lang="en-US" sz="2400" b="1" u="sng" kern="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latin typeface="Segoe"/>
              <a:cs typeface="+mn-cs"/>
            </a:endParaRPr>
          </a:p>
        </p:txBody>
      </p:sp>
      <p:sp>
        <p:nvSpPr>
          <p:cNvPr id="2" name="Title 1"/>
          <p:cNvSpPr>
            <a:spLocks noGrp="1"/>
          </p:cNvSpPr>
          <p:nvPr>
            <p:ph type="ctrTitle"/>
          </p:nvPr>
        </p:nvSpPr>
        <p:spPr>
          <a:xfrm>
            <a:off x="350043" y="2000250"/>
            <a:ext cx="7308057" cy="1943100"/>
          </a:xfrm>
          <a:prstGeom prst="rect">
            <a:avLst/>
          </a:prstGeom>
        </p:spPr>
        <p:txBody>
          <a:bodyPr anchorCtr="0">
            <a:noAutofit/>
          </a:bodyPr>
          <a:lstStyle>
            <a:lvl1pPr>
              <a:lnSpc>
                <a:spcPct val="90000"/>
              </a:lnSpc>
              <a:defRPr sz="5400">
                <a:ln w="3175">
                  <a:solidFill>
                    <a:schemeClr val="tx1">
                      <a:lumMod val="65000"/>
                      <a:alpha val="40000"/>
                    </a:schemeClr>
                  </a:solidFill>
                </a:ln>
              </a:defRPr>
            </a:lvl1pPr>
          </a:lstStyle>
          <a:p>
            <a:r>
              <a:rPr lang="en-US" smtClean="0"/>
              <a:t>Click to edit Master title style</a:t>
            </a:r>
            <a:endParaRPr lang="en-US" dirty="0"/>
          </a:p>
        </p:txBody>
      </p:sp>
      <p:sp>
        <p:nvSpPr>
          <p:cNvPr id="3" name="Subtitle 2"/>
          <p:cNvSpPr>
            <a:spLocks noGrp="1"/>
          </p:cNvSpPr>
          <p:nvPr>
            <p:ph type="subTitle" idx="1"/>
          </p:nvPr>
        </p:nvSpPr>
        <p:spPr>
          <a:xfrm>
            <a:off x="358775" y="4019550"/>
            <a:ext cx="8451850" cy="600075"/>
          </a:xfrm>
          <a:prstGeom prst="rect">
            <a:avLst/>
          </a:prstGeom>
        </p:spPr>
        <p:txBody>
          <a:bodyPr>
            <a:noAutofit/>
          </a:bodyPr>
          <a:lstStyle>
            <a:lvl1pPr marL="0" indent="0" algn="l">
              <a:lnSpc>
                <a:spcPct val="90000"/>
              </a:lnSpc>
              <a:spcBef>
                <a:spcPts val="0"/>
              </a:spcBef>
              <a:buNone/>
              <a:defRPr>
                <a:ln>
                  <a:solidFill>
                    <a:schemeClr val="tx1">
                      <a:lumMod val="65000"/>
                      <a:alpha val="40000"/>
                    </a:schemeClr>
                  </a:solidFill>
                </a:ln>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52425" y="5029200"/>
            <a:ext cx="5785328" cy="1704975"/>
          </a:xfrm>
          <a:prstGeom prst="rect">
            <a:avLst/>
          </a:prstGeom>
        </p:spPr>
        <p:txBody>
          <a:bodyPr/>
          <a:lstStyle>
            <a:lvl1pPr marL="0" marR="0" indent="0" algn="l" defTabSz="1095376" rtl="0" eaLnBrk="0" fontAlgn="base" latinLnBrk="0" hangingPunct="0">
              <a:lnSpc>
                <a:spcPct val="80000"/>
              </a:lnSpc>
              <a:spcBef>
                <a:spcPct val="30000"/>
              </a:spcBef>
              <a:spcAft>
                <a:spcPct val="0"/>
              </a:spcAft>
              <a:buClr>
                <a:srgbClr val="FFFFFF"/>
              </a:buClr>
              <a:buSzPct val="95000"/>
              <a:buFont typeface="Wingdings" pitchFamily="2" charset="2"/>
              <a:buNone/>
              <a:tabLst/>
              <a:defRPr lang="en-US" sz="2800" baseline="0" noProof="0">
                <a:ln>
                  <a:solidFill>
                    <a:schemeClr val="tx1">
                      <a:lumMod val="65000"/>
                    </a:schemeClr>
                  </a:solidFill>
                </a:ln>
                <a:latin typeface="+mn-lt"/>
              </a:defRPr>
            </a:lvl1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érdések dia">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srcRect/>
          <a:stretch>
            <a:fillRect/>
          </a:stretch>
        </p:blipFill>
        <p:spPr bwMode="auto">
          <a:xfrm>
            <a:off x="6434138" y="5527675"/>
            <a:ext cx="2566987" cy="1182688"/>
          </a:xfrm>
          <a:prstGeom prst="rect">
            <a:avLst/>
          </a:prstGeom>
          <a:noFill/>
          <a:ln w="9525">
            <a:noFill/>
            <a:miter lim="800000"/>
            <a:headEnd/>
            <a:tailEnd/>
          </a:ln>
        </p:spPr>
      </p:pic>
      <p:sp>
        <p:nvSpPr>
          <p:cNvPr id="3" name="Subtitle 4"/>
          <p:cNvSpPr txBox="1">
            <a:spLocks/>
          </p:cNvSpPr>
          <p:nvPr userDrawn="1"/>
        </p:nvSpPr>
        <p:spPr bwMode="auto">
          <a:xfrm>
            <a:off x="676275" y="5214938"/>
            <a:ext cx="5286375" cy="1428750"/>
          </a:xfrm>
          <a:prstGeom prst="rect">
            <a:avLst/>
          </a:prstGeom>
          <a:noFill/>
          <a:ln w="9525">
            <a:noFill/>
            <a:miter lim="800000"/>
            <a:headEnd/>
            <a:tailEnd/>
          </a:ln>
          <a:effectLst/>
        </p:spPr>
        <p:txBody>
          <a:bodyPr lIns="91432" tIns="45717" rIns="91432" bIns="45717"/>
          <a:lstStyle/>
          <a:p>
            <a:pPr defTabSz="1095288" eaLnBrk="0" hangingPunct="0">
              <a:lnSpc>
                <a:spcPct val="80000"/>
              </a:lnSpc>
              <a:spcBef>
                <a:spcPct val="30000"/>
              </a:spcBef>
              <a:buClr>
                <a:srgbClr val="FFFFFF"/>
              </a:buClr>
              <a:buSzPct val="95000"/>
              <a:buFont typeface="Wingdings" pitchFamily="2" charset="2"/>
              <a:buNone/>
              <a:defRPr/>
            </a:pPr>
            <a:endParaRPr lang="en-US" sz="2400" b="1" u="sng" kern="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latin typeface="Segoe"/>
              <a:cs typeface="+mn-cs"/>
            </a:endParaRPr>
          </a:p>
        </p:txBody>
      </p:sp>
      <p:sp>
        <p:nvSpPr>
          <p:cNvPr id="4" name="TextBox 3"/>
          <p:cNvSpPr txBox="1"/>
          <p:nvPr userDrawn="1"/>
        </p:nvSpPr>
        <p:spPr>
          <a:xfrm>
            <a:off x="1400175" y="2714625"/>
            <a:ext cx="7010400" cy="1311128"/>
          </a:xfrm>
          <a:prstGeom prst="rect">
            <a:avLst/>
          </a:prstGeom>
          <a:noFill/>
        </p:spPr>
        <p:txBody>
          <a:bodyPr>
            <a:spAutoFit/>
          </a:bodyPr>
          <a:lstStyle/>
          <a:p>
            <a:pPr defTabSz="914363" fontAlgn="auto">
              <a:lnSpc>
                <a:spcPct val="90000"/>
              </a:lnSpc>
              <a:spcAft>
                <a:spcPts val="0"/>
              </a:spcAft>
              <a:defRPr/>
            </a:pPr>
            <a:r>
              <a:rPr lang="hu-HU" sz="8800" i="1" spc="-15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cs typeface="Arial" charset="0"/>
              </a:rPr>
              <a:t>Kérdések?</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zünet dia">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3"/>
          <a:srcRect/>
          <a:stretch>
            <a:fillRect/>
          </a:stretch>
        </p:blipFill>
        <p:spPr bwMode="auto">
          <a:xfrm>
            <a:off x="6434138" y="5527675"/>
            <a:ext cx="2566987" cy="1182688"/>
          </a:xfrm>
          <a:prstGeom prst="rect">
            <a:avLst/>
          </a:prstGeom>
          <a:noFill/>
          <a:ln w="9525">
            <a:noFill/>
            <a:miter lim="800000"/>
            <a:headEnd/>
            <a:tailEnd/>
          </a:ln>
        </p:spPr>
      </p:pic>
      <p:sp>
        <p:nvSpPr>
          <p:cNvPr id="4" name="Subtitle 4"/>
          <p:cNvSpPr txBox="1">
            <a:spLocks/>
          </p:cNvSpPr>
          <p:nvPr userDrawn="1"/>
        </p:nvSpPr>
        <p:spPr bwMode="auto">
          <a:xfrm>
            <a:off x="676275" y="5214938"/>
            <a:ext cx="5286375" cy="1428750"/>
          </a:xfrm>
          <a:prstGeom prst="rect">
            <a:avLst/>
          </a:prstGeom>
          <a:noFill/>
          <a:ln w="9525">
            <a:noFill/>
            <a:miter lim="800000"/>
            <a:headEnd/>
            <a:tailEnd/>
          </a:ln>
          <a:effectLst/>
        </p:spPr>
        <p:txBody>
          <a:bodyPr lIns="91432" tIns="45717" rIns="91432" bIns="45717"/>
          <a:lstStyle/>
          <a:p>
            <a:pPr defTabSz="1095288" eaLnBrk="0" hangingPunct="0">
              <a:lnSpc>
                <a:spcPct val="80000"/>
              </a:lnSpc>
              <a:spcBef>
                <a:spcPct val="30000"/>
              </a:spcBef>
              <a:buClr>
                <a:srgbClr val="FFFFFF"/>
              </a:buClr>
              <a:buSzPct val="95000"/>
              <a:buFont typeface="Wingdings" pitchFamily="2" charset="2"/>
              <a:buNone/>
              <a:defRPr/>
            </a:pPr>
            <a:endParaRPr lang="en-US" sz="2400" b="1" u="sng" kern="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latin typeface="Segoe"/>
              <a:cs typeface="+mn-cs"/>
            </a:endParaRPr>
          </a:p>
        </p:txBody>
      </p:sp>
      <p:sp>
        <p:nvSpPr>
          <p:cNvPr id="5" name="TextBox 4"/>
          <p:cNvSpPr txBox="1"/>
          <p:nvPr userDrawn="1"/>
        </p:nvSpPr>
        <p:spPr>
          <a:xfrm>
            <a:off x="581025" y="2247900"/>
            <a:ext cx="6991350" cy="1421928"/>
          </a:xfrm>
          <a:prstGeom prst="rect">
            <a:avLst/>
          </a:prstGeom>
          <a:noFill/>
        </p:spPr>
        <p:txBody>
          <a:bodyPr>
            <a:spAutoFit/>
          </a:bodyPr>
          <a:lstStyle/>
          <a:p>
            <a:pPr defTabSz="914363" fontAlgn="auto">
              <a:lnSpc>
                <a:spcPct val="90000"/>
              </a:lnSpc>
              <a:spcAft>
                <a:spcPts val="0"/>
              </a:spcAft>
              <a:defRPr/>
            </a:pPr>
            <a:r>
              <a:rPr lang="hu-HU" sz="9600" spc="-15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cs typeface="Arial" charset="0"/>
              </a:rPr>
              <a:t>Szünet...</a:t>
            </a:r>
          </a:p>
        </p:txBody>
      </p:sp>
      <p:sp>
        <p:nvSpPr>
          <p:cNvPr id="7" name="Text Placeholder 6"/>
          <p:cNvSpPr>
            <a:spLocks noGrp="1"/>
          </p:cNvSpPr>
          <p:nvPr>
            <p:ph type="body" sz="quarter" idx="10"/>
          </p:nvPr>
        </p:nvSpPr>
        <p:spPr>
          <a:xfrm>
            <a:off x="619125" y="4562475"/>
            <a:ext cx="5676900" cy="1514475"/>
          </a:xfrm>
        </p:spPr>
        <p:txBody>
          <a:bodyPr/>
          <a:lstStyle>
            <a:lvl1pPr>
              <a:buNone/>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Informatika Tisztán logó dia">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eseménnyel kapcsolatos tartalmak diája">
    <p:bg bwMode="black">
      <p:bgPr>
        <a:solidFill>
          <a:srgbClr val="000000"/>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7153275" y="5114925"/>
            <a:ext cx="1990725" cy="1743075"/>
          </a:xfrm>
          <a:prstGeom prst="rect">
            <a:avLst/>
          </a:prstGeom>
          <a:noFill/>
          <a:ln w="9525">
            <a:noFill/>
            <a:miter lim="800000"/>
            <a:headEnd/>
            <a:tailEnd/>
          </a:ln>
        </p:spPr>
      </p:pic>
      <p:sp>
        <p:nvSpPr>
          <p:cNvPr id="2" name="Title 1"/>
          <p:cNvSpPr>
            <a:spLocks noGrp="1"/>
          </p:cNvSpPr>
          <p:nvPr>
            <p:ph type="title"/>
          </p:nvPr>
        </p:nvSpPr>
        <p:spPr bwMode="white">
          <a:xfrm>
            <a:off x="381000" y="230188"/>
            <a:ext cx="8382000" cy="664797"/>
          </a:xfrm>
          <a:prstGeom prst="rect">
            <a:avLst/>
          </a:prstGeo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90525" y="1047750"/>
            <a:ext cx="83820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Cím"/>
          <p:cNvSpPr>
            <a:spLocks noGrp="1"/>
          </p:cNvSpPr>
          <p:nvPr>
            <p:ph type="title"/>
          </p:nvPr>
        </p:nvSpPr>
        <p:spPr/>
        <p:txBody>
          <a:bodyPr/>
          <a:lstStyle/>
          <a:p>
            <a:r>
              <a:rPr lang="en-US" smtClean="0"/>
              <a:t>Click to edit Master title style</a:t>
            </a:r>
            <a:endParaRPr lang="hu-HU" dirty="0"/>
          </a:p>
        </p:txBody>
      </p:sp>
      <p:sp>
        <p:nvSpPr>
          <p:cNvPr id="3" name="Dátum"/>
          <p:cNvSpPr>
            <a:spLocks noGrp="1"/>
          </p:cNvSpPr>
          <p:nvPr>
            <p:ph type="dt" sz="half" idx="10"/>
          </p:nvPr>
        </p:nvSpPr>
        <p:spPr>
          <a:xfrm>
            <a:off x="0" y="6492875"/>
            <a:ext cx="714375" cy="363538"/>
          </a:xfrm>
          <a:prstGeom prst="rect">
            <a:avLst/>
          </a:prstGeom>
        </p:spPr>
        <p:txBody>
          <a:bodyPr/>
          <a:lstStyle>
            <a:lvl1pPr defTabSz="914363" fontAlgn="auto">
              <a:spcBef>
                <a:spcPts val="0"/>
              </a:spcBef>
              <a:spcAft>
                <a:spcPts val="0"/>
              </a:spcAft>
              <a:defRPr>
                <a:latin typeface="+mn-lt"/>
                <a:cs typeface="+mn-cs"/>
              </a:defRPr>
            </a:lvl1pPr>
          </a:lstStyle>
          <a:p>
            <a:pPr>
              <a:defRPr/>
            </a:pPr>
            <a:r>
              <a:rPr lang="hu-HU"/>
              <a:t>2008. január 24-25.</a:t>
            </a:r>
          </a:p>
        </p:txBody>
      </p:sp>
      <p:sp>
        <p:nvSpPr>
          <p:cNvPr id="4" name="Diaszám"/>
          <p:cNvSpPr>
            <a:spLocks noGrp="1"/>
          </p:cNvSpPr>
          <p:nvPr>
            <p:ph type="sldNum" sz="quarter" idx="11"/>
          </p:nvPr>
        </p:nvSpPr>
        <p:spPr/>
        <p:txBody>
          <a:bodyPr/>
          <a:lstStyle>
            <a:lvl1pPr>
              <a:defRPr/>
            </a:lvl1pPr>
          </a:lstStyle>
          <a:p>
            <a:pPr>
              <a:defRPr/>
            </a:pPr>
            <a:fld id="{B862EE11-D046-4342-90AA-EBB975C52A69}" type="slidenum">
              <a:rPr lang="hu-HU"/>
              <a:pPr>
                <a:defRPr/>
              </a:pPr>
              <a:t>‹#›</a:t>
            </a:fld>
            <a:endParaRPr lang="hu-HU"/>
          </a:p>
        </p:txBody>
      </p:sp>
      <p:sp>
        <p:nvSpPr>
          <p:cNvPr id="5" name="Lábléc"/>
          <p:cNvSpPr>
            <a:spLocks noGrp="1"/>
          </p:cNvSpPr>
          <p:nvPr>
            <p:ph type="ftr" sz="quarter" idx="12"/>
          </p:nvPr>
        </p:nvSpPr>
        <p:spPr>
          <a:xfrm>
            <a:off x="714375" y="6492875"/>
            <a:ext cx="8001000" cy="365125"/>
          </a:xfrm>
          <a:prstGeom prst="rect">
            <a:avLst/>
          </a:prstGeom>
        </p:spPr>
        <p:txBody>
          <a:bodyPr/>
          <a:lstStyle>
            <a:lvl1pPr defTabSz="914363" fontAlgn="auto">
              <a:spcBef>
                <a:spcPts val="0"/>
              </a:spcBef>
              <a:spcAft>
                <a:spcPts val="0"/>
              </a:spcAft>
              <a:defRPr>
                <a:latin typeface="+mn-lt"/>
                <a:cs typeface="+mn-cs"/>
              </a:defRPr>
            </a:lvl1pPr>
          </a:lstStyle>
          <a:p>
            <a:pPr>
              <a:defRPr/>
            </a:pPr>
            <a:r>
              <a:rPr lang="hu-HU"/>
              <a:t>SharePoint fejlesztői tanfolyam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zöveges dia">
    <p:spTree>
      <p:nvGrpSpPr>
        <p:cNvPr id="1" name=""/>
        <p:cNvGrpSpPr/>
        <p:nvPr/>
      </p:nvGrpSpPr>
      <p:grpSpPr>
        <a:xfrm>
          <a:off x="0" y="0"/>
          <a:ext cx="0" cy="0"/>
          <a:chOff x="0" y="0"/>
          <a:chExt cx="0" cy="0"/>
        </a:xfrm>
      </p:grpSpPr>
      <p:sp>
        <p:nvSpPr>
          <p:cNvPr id="15" name="Title 14"/>
          <p:cNvSpPr>
            <a:spLocks noGrp="1"/>
          </p:cNvSpPr>
          <p:nvPr>
            <p:ph type="title"/>
          </p:nvPr>
        </p:nvSpPr>
        <p:spPr>
          <a:xfrm>
            <a:off x="250582" y="260350"/>
            <a:ext cx="8642838" cy="1143000"/>
          </a:xfrm>
          <a:prstGeom prst="rect">
            <a:avLst/>
          </a:prstGeom>
        </p:spPr>
        <p:txBody>
          <a:bodyPr/>
          <a:lstStyle/>
          <a:p>
            <a:r>
              <a:rPr lang="en-US" dirty="0" smtClean="0"/>
              <a:t>Click to edit Master title style</a:t>
            </a:r>
            <a:endParaRPr lang="hu-HU" dirty="0"/>
          </a:p>
        </p:txBody>
      </p:sp>
      <p:sp>
        <p:nvSpPr>
          <p:cNvPr id="17" name="Text Placeholder 16"/>
          <p:cNvSpPr>
            <a:spLocks noGrp="1"/>
          </p:cNvSpPr>
          <p:nvPr>
            <p:ph type="body" sz="quarter" idx="10"/>
          </p:nvPr>
        </p:nvSpPr>
        <p:spPr>
          <a:xfrm>
            <a:off x="257175" y="1533525"/>
            <a:ext cx="8648700" cy="5133975"/>
          </a:xfrm>
        </p:spPr>
        <p:txBody>
          <a:bodyPr/>
          <a:lstStyle>
            <a:lvl1pPr>
              <a:spcBef>
                <a:spcPts val="18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4" name="Slide Number Placeholder 3"/>
          <p:cNvSpPr>
            <a:spLocks noGrp="1"/>
          </p:cNvSpPr>
          <p:nvPr>
            <p:ph type="sldNum" sz="quarter" idx="11"/>
          </p:nvPr>
        </p:nvSpPr>
        <p:spPr/>
        <p:txBody>
          <a:bodyPr/>
          <a:lstStyle>
            <a:lvl1pPr>
              <a:defRPr/>
            </a:lvl1pPr>
          </a:lstStyle>
          <a:p>
            <a:pPr>
              <a:defRPr/>
            </a:pPr>
            <a:fld id="{CC6FA564-27AC-4442-BF52-4CF0B12AA641}" type="slidenum">
              <a:rPr lang="hu-HU"/>
              <a:pPr>
                <a:defRPr/>
              </a:pPr>
              <a:t>‹#›</a:t>
            </a:fld>
            <a:endParaRPr lang="hu-H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zöveges dia alcímmel">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8601" y="923925"/>
            <a:ext cx="8686800" cy="552450"/>
          </a:xfrm>
          <a:prstGeom prst="rect">
            <a:avLst/>
          </a:prstGeom>
        </p:spPr>
        <p:txBody>
          <a:bodyPr/>
          <a:lstStyle>
            <a:lvl2pPr marL="19050" indent="-19050">
              <a:buNone/>
              <a:defRPr i="0">
                <a:solidFill>
                  <a:srgbClr val="1099DE"/>
                </a:solidFill>
              </a:defRPr>
            </a:lvl2pPr>
          </a:lstStyle>
          <a:p>
            <a:pPr lvl="0"/>
            <a:r>
              <a:rPr lang="en-US" smtClean="0"/>
              <a:t>Click to edit Master text styles</a:t>
            </a:r>
          </a:p>
        </p:txBody>
      </p:sp>
      <p:sp>
        <p:nvSpPr>
          <p:cNvPr id="9" name="Text Placeholder 8"/>
          <p:cNvSpPr>
            <a:spLocks noGrp="1"/>
          </p:cNvSpPr>
          <p:nvPr>
            <p:ph type="body" sz="quarter" idx="11"/>
          </p:nvPr>
        </p:nvSpPr>
        <p:spPr>
          <a:xfrm>
            <a:off x="228601" y="1581150"/>
            <a:ext cx="8686800" cy="5095875"/>
          </a:xfrm>
          <a:prstGeom prst="rect">
            <a:avLst/>
          </a:prstGeom>
        </p:spPr>
        <p:txBody>
          <a:bodyPr/>
          <a:lstStyle>
            <a:lvl1pPr>
              <a:spcBef>
                <a:spcPts val="18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10" name="Title 9"/>
          <p:cNvSpPr>
            <a:spLocks noGrp="1"/>
          </p:cNvSpPr>
          <p:nvPr>
            <p:ph type="title"/>
          </p:nvPr>
        </p:nvSpPr>
        <p:spPr>
          <a:xfrm>
            <a:off x="228600" y="209550"/>
            <a:ext cx="8686800" cy="676275"/>
          </a:xfrm>
        </p:spPr>
        <p:txBody>
          <a:bodyPr/>
          <a:lstStyle/>
          <a:p>
            <a:r>
              <a:rPr lang="en-US" dirty="0" smtClean="0"/>
              <a:t>Click to edit Master title style</a:t>
            </a:r>
            <a:endParaRPr lang="hu-HU" dirty="0"/>
          </a:p>
        </p:txBody>
      </p:sp>
      <p:sp>
        <p:nvSpPr>
          <p:cNvPr id="6" name="Slide Number Placeholder 4"/>
          <p:cNvSpPr>
            <a:spLocks noGrp="1"/>
          </p:cNvSpPr>
          <p:nvPr>
            <p:ph type="sldNum" sz="quarter" idx="12"/>
          </p:nvPr>
        </p:nvSpPr>
        <p:spPr/>
        <p:txBody>
          <a:bodyPr/>
          <a:lstStyle>
            <a:lvl1pPr>
              <a:defRPr/>
            </a:lvl1pPr>
          </a:lstStyle>
          <a:p>
            <a:pPr>
              <a:defRPr/>
            </a:pPr>
            <a:fld id="{0D8A75FF-BCBA-4648-9A5A-EEDAB94C239B}" type="slidenum">
              <a:rPr lang="hu-HU"/>
              <a:pPr>
                <a:defRPr/>
              </a:pPr>
              <a:t>‹#›</a:t>
            </a:fld>
            <a:endParaRPr lang="hu-H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ó dia">
    <p:spTree>
      <p:nvGrpSpPr>
        <p:cNvPr id="1" name=""/>
        <p:cNvGrpSpPr/>
        <p:nvPr/>
      </p:nvGrpSpPr>
      <p:grpSpPr>
        <a:xfrm>
          <a:off x="0" y="0"/>
          <a:ext cx="0" cy="0"/>
          <a:chOff x="0" y="0"/>
          <a:chExt cx="0" cy="0"/>
        </a:xfrm>
      </p:grpSpPr>
      <p:pic>
        <p:nvPicPr>
          <p:cNvPr id="6" name="Picture 5" descr="5-00244_WinHec_Template_Fad.png"/>
          <p:cNvPicPr>
            <a:picLocks noChangeAspect="1"/>
          </p:cNvPicPr>
          <p:nvPr userDrawn="1"/>
        </p:nvPicPr>
        <p:blipFill>
          <a:blip r:embed="rId2"/>
          <a:srcRect/>
          <a:stretch>
            <a:fillRect/>
          </a:stretch>
        </p:blipFill>
        <p:spPr bwMode="auto">
          <a:xfrm>
            <a:off x="3656013" y="1935163"/>
            <a:ext cx="4764087" cy="2238375"/>
          </a:xfrm>
          <a:prstGeom prst="rect">
            <a:avLst/>
          </a:prstGeom>
          <a:noFill/>
          <a:ln w="9525">
            <a:noFill/>
            <a:miter lim="800000"/>
            <a:headEnd/>
            <a:tailEnd/>
          </a:ln>
        </p:spPr>
      </p:pic>
      <p:sp>
        <p:nvSpPr>
          <p:cNvPr id="7" name="TextBox 6"/>
          <p:cNvSpPr txBox="1"/>
          <p:nvPr userDrawn="1"/>
        </p:nvSpPr>
        <p:spPr>
          <a:xfrm>
            <a:off x="1370542" y="644759"/>
            <a:ext cx="6203157" cy="1538883"/>
          </a:xfrm>
          <a:prstGeom prst="rect">
            <a:avLst/>
          </a:prstGeom>
          <a:noFill/>
        </p:spPr>
        <p:txBody>
          <a:bodyPr lIns="0" tIns="0" rIns="0" bIns="0">
            <a:spAutoFit/>
            <a:scene3d>
              <a:camera prst="orthographicFront"/>
              <a:lightRig rig="flat" dir="tl"/>
            </a:scene3d>
            <a:sp3d extrusionH="25400" contourW="8890" prstMaterial="plastic">
              <a:contourClr>
                <a:schemeClr val="tx1">
                  <a:lumMod val="85000"/>
                </a:schemeClr>
              </a:contourClr>
            </a:sp3d>
          </a:bodyPr>
          <a:lstStyle/>
          <a:p>
            <a:pPr algn="r" defTabSz="914400" fontAlgn="auto">
              <a:spcBef>
                <a:spcPts val="0"/>
              </a:spcBef>
              <a:spcAft>
                <a:spcPts val="0"/>
              </a:spcAft>
              <a:defRPr/>
            </a:pPr>
            <a:r>
              <a:rPr lang="en-US" sz="10000" b="1" kern="0" spc="-642" dirty="0" err="1">
                <a:ln w="12700">
                  <a:gradFill>
                    <a:gsLst>
                      <a:gs pos="0">
                        <a:schemeClr val="tx1">
                          <a:lumMod val="85000"/>
                          <a:alpha val="40000"/>
                        </a:schemeClr>
                      </a:gs>
                      <a:gs pos="100000">
                        <a:schemeClr val="tx1">
                          <a:lumMod val="75000"/>
                          <a:alpha val="40000"/>
                        </a:schemeClr>
                      </a:gs>
                    </a:gsLst>
                    <a:lin ang="5400000" scaled="0"/>
                  </a:gradFill>
                </a:ln>
                <a:gradFill>
                  <a:gsLst>
                    <a:gs pos="0">
                      <a:schemeClr val="tx1">
                        <a:lumMod val="85000"/>
                      </a:schemeClr>
                    </a:gs>
                    <a:gs pos="100000">
                      <a:schemeClr val="tx1"/>
                    </a:gs>
                  </a:gsLst>
                  <a:lin ang="16200000" scaled="0"/>
                </a:gradFill>
                <a:effectLst>
                  <a:outerShdw blurRad="50800" dist="38100" dir="2700000" algn="tl" rotWithShape="0">
                    <a:prstClr val="black">
                      <a:alpha val="40000"/>
                    </a:prstClr>
                  </a:outerShdw>
                </a:effectLst>
                <a:latin typeface="Segoe" pitchFamily="34" charset="0"/>
                <a:cs typeface="+mn-cs"/>
              </a:rPr>
              <a:t>dem</a:t>
            </a:r>
            <a:r>
              <a:rPr lang="hu-HU" sz="10000" b="1" kern="0" spc="-642" dirty="0">
                <a:ln w="12700">
                  <a:gradFill>
                    <a:gsLst>
                      <a:gs pos="0">
                        <a:schemeClr val="tx1">
                          <a:lumMod val="85000"/>
                          <a:alpha val="40000"/>
                        </a:schemeClr>
                      </a:gs>
                      <a:gs pos="100000">
                        <a:schemeClr val="tx1">
                          <a:lumMod val="75000"/>
                          <a:alpha val="40000"/>
                        </a:schemeClr>
                      </a:gs>
                    </a:gsLst>
                    <a:lin ang="5400000" scaled="0"/>
                  </a:gradFill>
                </a:ln>
                <a:gradFill>
                  <a:gsLst>
                    <a:gs pos="0">
                      <a:schemeClr val="tx1">
                        <a:lumMod val="85000"/>
                      </a:schemeClr>
                    </a:gs>
                    <a:gs pos="100000">
                      <a:schemeClr val="tx1"/>
                    </a:gs>
                  </a:gsLst>
                  <a:lin ang="16200000" scaled="0"/>
                </a:gradFill>
                <a:effectLst>
                  <a:outerShdw blurRad="50800" dist="38100" dir="2700000" algn="tl" rotWithShape="0">
                    <a:prstClr val="black">
                      <a:alpha val="40000"/>
                    </a:prstClr>
                  </a:outerShdw>
                </a:effectLst>
                <a:latin typeface="Segoe" pitchFamily="34" charset="0"/>
                <a:cs typeface="+mn-cs"/>
              </a:rPr>
              <a:t>ó</a:t>
            </a:r>
            <a:endParaRPr lang="en-US" sz="10000" b="1" kern="0" spc="-642" dirty="0">
              <a:ln w="12700">
                <a:gradFill>
                  <a:gsLst>
                    <a:gs pos="0">
                      <a:schemeClr val="tx1">
                        <a:lumMod val="85000"/>
                        <a:alpha val="40000"/>
                      </a:schemeClr>
                    </a:gs>
                    <a:gs pos="100000">
                      <a:schemeClr val="tx1">
                        <a:lumMod val="75000"/>
                        <a:alpha val="40000"/>
                      </a:schemeClr>
                    </a:gs>
                  </a:gsLst>
                  <a:lin ang="5400000" scaled="0"/>
                </a:gradFill>
              </a:ln>
              <a:gradFill>
                <a:gsLst>
                  <a:gs pos="0">
                    <a:schemeClr val="tx1">
                      <a:lumMod val="85000"/>
                    </a:schemeClr>
                  </a:gs>
                  <a:gs pos="100000">
                    <a:schemeClr val="tx1"/>
                  </a:gs>
                </a:gsLst>
                <a:lin ang="16200000" scaled="0"/>
              </a:gradFill>
              <a:effectLst>
                <a:outerShdw blurRad="50800" dist="38100" dir="2700000" algn="tl" rotWithShape="0">
                  <a:prstClr val="black">
                    <a:alpha val="40000"/>
                  </a:prstClr>
                </a:outerShdw>
              </a:effectLst>
              <a:latin typeface="Segoe" pitchFamily="34" charset="0"/>
              <a:cs typeface="+mn-cs"/>
            </a:endParaRPr>
          </a:p>
        </p:txBody>
      </p:sp>
      <p:sp>
        <p:nvSpPr>
          <p:cNvPr id="8" name="Oval 7"/>
          <p:cNvSpPr/>
          <p:nvPr userDrawn="1"/>
        </p:nvSpPr>
        <p:spPr bwMode="auto">
          <a:xfrm>
            <a:off x="7313557" y="1645426"/>
            <a:ext cx="546629" cy="546629"/>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hu-HU" sz="2300" dirty="0">
              <a:solidFill>
                <a:srgbClr val="FFFFFF"/>
              </a:solidFill>
              <a:effectLst>
                <a:outerShdw blurRad="38100" dist="38100" dir="2700000" algn="tl">
                  <a:srgbClr val="000000">
                    <a:alpha val="43137"/>
                  </a:srgbClr>
                </a:outerShdw>
              </a:effectLst>
              <a:latin typeface="+mj-lt"/>
            </a:endParaRPr>
          </a:p>
        </p:txBody>
      </p:sp>
      <p:sp>
        <p:nvSpPr>
          <p:cNvPr id="12" name="Title 1"/>
          <p:cNvSpPr>
            <a:spLocks noGrp="1"/>
          </p:cNvSpPr>
          <p:nvPr>
            <p:ph type="title"/>
          </p:nvPr>
        </p:nvSpPr>
        <p:spPr>
          <a:xfrm>
            <a:off x="465260" y="3749676"/>
            <a:ext cx="7772400" cy="1000274"/>
          </a:xfrm>
          <a:prstGeom prst="rect">
            <a:avLst/>
          </a:prstGeom>
        </p:spPr>
        <p:txBody>
          <a:bodyPr anchor="t"/>
          <a:lstStyle>
            <a:lvl1pPr algn="l" rtl="0" eaLnBrk="1" fontAlgn="base" hangingPunct="1">
              <a:spcBef>
                <a:spcPct val="0"/>
              </a:spcBef>
              <a:spcAft>
                <a:spcPct val="0"/>
              </a:spcAft>
              <a:defRPr kumimoji="0" lang="en-US" sz="6500" b="0" i="0" u="none" strike="noStrike" kern="0" cap="none" spc="-150"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mn-lt"/>
                <a:ea typeface="+mn-ea"/>
                <a:cs typeface="Arial" charset="0"/>
              </a:defRPr>
            </a:lvl1pPr>
          </a:lstStyle>
          <a:p>
            <a:pPr lvl="0"/>
            <a:r>
              <a:rPr lang="en-US" noProof="0" smtClean="0"/>
              <a:t>Click to edit Master title style</a:t>
            </a:r>
            <a:endParaRPr lang="en-US" noProof="0" dirty="0"/>
          </a:p>
        </p:txBody>
      </p:sp>
      <p:sp>
        <p:nvSpPr>
          <p:cNvPr id="21" name="Picture Placeholder 20"/>
          <p:cNvSpPr>
            <a:spLocks noGrp="1"/>
          </p:cNvSpPr>
          <p:nvPr>
            <p:ph type="pic" sz="quarter" idx="10"/>
          </p:nvPr>
        </p:nvSpPr>
        <p:spPr>
          <a:xfrm>
            <a:off x="333375" y="542925"/>
            <a:ext cx="3708000" cy="2919600"/>
          </a:xfrm>
          <a:prstGeom prst="rect">
            <a:avLst/>
          </a:prstGeom>
        </p:spPr>
        <p:txBody>
          <a:bodyPr/>
          <a:lstStyle>
            <a:lvl1pPr>
              <a:buNone/>
              <a:defRPr/>
            </a:lvl1pPr>
          </a:lstStyle>
          <a:p>
            <a:pPr lvl="0"/>
            <a:r>
              <a:rPr lang="en-US" noProof="0" smtClean="0"/>
              <a:t>Click icon to add picture</a:t>
            </a:r>
            <a:endParaRPr lang="hu-HU" noProof="0" dirty="0"/>
          </a:p>
        </p:txBody>
      </p:sp>
      <p:sp>
        <p:nvSpPr>
          <p:cNvPr id="25" name="Text Placeholder 24"/>
          <p:cNvSpPr>
            <a:spLocks noGrp="1"/>
          </p:cNvSpPr>
          <p:nvPr>
            <p:ph type="body" sz="quarter" idx="11"/>
          </p:nvPr>
        </p:nvSpPr>
        <p:spPr>
          <a:xfrm>
            <a:off x="933449" y="4924425"/>
            <a:ext cx="7324725" cy="1638300"/>
          </a:xfrm>
        </p:spPr>
        <p:txBody>
          <a:bodyPr/>
          <a:lstStyle>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7252570" y="1690688"/>
            <a:ext cx="663879" cy="463550"/>
          </a:xfrm>
          <a:noFill/>
          <a:ln>
            <a:headEnd type="none" w="med" len="med"/>
            <a:tailEnd type="none" w="med" len="med"/>
          </a:ln>
          <a:scene3d>
            <a:camera prst="orthographicFront"/>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square" lIns="91436" tIns="45718" rIns="91436" bIns="45718" numCol="1" anchor="ctr" anchorCtr="0" compatLnSpc="1">
            <a:prstTxWarp prst="textNoShape">
              <a:avLst/>
            </a:prstTxWarp>
          </a:bodyPr>
          <a:lstStyle>
            <a:lvl1pPr marL="0" algn="ctr" defTabSz="914099" rtl="0" eaLnBrk="1" fontAlgn="base" latinLnBrk="0" hangingPunct="1">
              <a:spcBef>
                <a:spcPct val="0"/>
              </a:spcBef>
              <a:spcAft>
                <a:spcPct val="0"/>
              </a:spcAft>
              <a:buFont typeface="Arial" pitchFamily="34" charset="0"/>
              <a:buNone/>
              <a:defRPr lang="hu-HU" sz="2300" kern="1200" dirty="0" smtClean="0">
                <a:solidFill>
                  <a:srgbClr val="FFFFFF"/>
                </a:solidFill>
                <a:effectLst>
                  <a:outerShdw blurRad="38100" dist="38100" dir="2700000" algn="tl">
                    <a:srgbClr val="000000">
                      <a:alpha val="43137"/>
                    </a:srgbClr>
                  </a:outerShdw>
                </a:effectLst>
                <a:latin typeface="+mj-lt"/>
                <a:ea typeface="+mn-ea"/>
                <a:cs typeface="+mn-cs"/>
              </a:defRPr>
            </a:lvl1pPr>
          </a:lstStyle>
          <a:p>
            <a:pPr lvl="0"/>
            <a:r>
              <a:rPr lang="en-US" smtClean="0"/>
              <a:t>Click to edit Master text styles</a:t>
            </a:r>
          </a:p>
        </p:txBody>
      </p:sp>
      <p:sp>
        <p:nvSpPr>
          <p:cNvPr id="9" name="Slide Number Placeholder 6"/>
          <p:cNvSpPr>
            <a:spLocks noGrp="1"/>
          </p:cNvSpPr>
          <p:nvPr>
            <p:ph type="sldNum" sz="quarter" idx="14"/>
          </p:nvPr>
        </p:nvSpPr>
        <p:spPr/>
        <p:txBody>
          <a:bodyPr/>
          <a:lstStyle>
            <a:lvl1pPr>
              <a:defRPr/>
            </a:lvl1pPr>
          </a:lstStyle>
          <a:p>
            <a:pPr>
              <a:defRPr/>
            </a:pPr>
            <a:fld id="{2C834AE7-D9B1-4EDE-B595-54A2B567D585}" type="slidenum">
              <a:rPr lang="hu-HU"/>
              <a:pPr>
                <a:defRPr/>
              </a:pPr>
              <a:t>‹#›</a:t>
            </a:fld>
            <a:endParaRPr lang="hu-H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rtalmi dia">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hu-HU" dirty="0"/>
          </a:p>
        </p:txBody>
      </p:sp>
      <p:sp>
        <p:nvSpPr>
          <p:cNvPr id="9" name="Content Placeholder 8"/>
          <p:cNvSpPr>
            <a:spLocks noGrp="1"/>
          </p:cNvSpPr>
          <p:nvPr>
            <p:ph sz="quarter" idx="10"/>
          </p:nvPr>
        </p:nvSpPr>
        <p:spPr>
          <a:xfrm>
            <a:off x="238125" y="1552575"/>
            <a:ext cx="8677275" cy="5114925"/>
          </a:xfrm>
        </p:spPr>
        <p:txBody>
          <a:bodyPr/>
          <a:lstStyle>
            <a:lvl1pPr>
              <a:spcBef>
                <a:spcPts val="18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4" name="Slide Number Placeholder 4"/>
          <p:cNvSpPr>
            <a:spLocks noGrp="1"/>
          </p:cNvSpPr>
          <p:nvPr>
            <p:ph type="sldNum" sz="quarter" idx="11"/>
          </p:nvPr>
        </p:nvSpPr>
        <p:spPr/>
        <p:txBody>
          <a:bodyPr/>
          <a:lstStyle>
            <a:lvl1pPr>
              <a:defRPr/>
            </a:lvl1pPr>
          </a:lstStyle>
          <a:p>
            <a:pPr>
              <a:defRPr/>
            </a:pPr>
            <a:fld id="{D4D5876F-0952-40F4-8CDD-E80435DC61FF}" type="slidenum">
              <a:rPr lang="hu-HU"/>
              <a:pPr>
                <a:defRPr/>
              </a:pPr>
              <a:t>‹#›</a:t>
            </a:fld>
            <a:endParaRPr lang="hu-H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rtalmi dia alcímmel">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8601" y="923925"/>
            <a:ext cx="8686800" cy="552450"/>
          </a:xfrm>
          <a:prstGeom prst="rect">
            <a:avLst/>
          </a:prstGeom>
        </p:spPr>
        <p:txBody>
          <a:bodyPr/>
          <a:lstStyle>
            <a:lvl2pPr marL="19050" indent="-19050">
              <a:buNone/>
              <a:defRPr kumimoji="0" lang="hu-HU" sz="3200" b="0" i="0" u="none" strike="noStrike" kern="0" cap="none" spc="0" normalizeH="0" baseline="0" noProof="0" dirty="0" smtClean="0">
                <a:ln>
                  <a:noFill/>
                </a:ln>
                <a:solidFill>
                  <a:srgbClr val="1099DE"/>
                </a:solidFill>
                <a:effectLst>
                  <a:outerShdw blurRad="50800" dist="38100" dir="2700000" algn="tl" rotWithShape="0">
                    <a:prstClr val="black">
                      <a:alpha val="91000"/>
                    </a:prstClr>
                  </a:outerShdw>
                </a:effectLst>
                <a:uLnTx/>
                <a:uFillTx/>
                <a:latin typeface="Segoe"/>
                <a:ea typeface="+mn-ea"/>
                <a:cs typeface="+mn-cs"/>
              </a:defRPr>
            </a:lvl2pPr>
          </a:lstStyle>
          <a:p>
            <a:pPr lvl="0"/>
            <a:r>
              <a:rPr lang="en-US" smtClean="0"/>
              <a:t>Click to edit Master text styles</a:t>
            </a:r>
          </a:p>
        </p:txBody>
      </p:sp>
      <p:sp>
        <p:nvSpPr>
          <p:cNvPr id="10" name="Title 9"/>
          <p:cNvSpPr>
            <a:spLocks noGrp="1"/>
          </p:cNvSpPr>
          <p:nvPr>
            <p:ph type="title"/>
          </p:nvPr>
        </p:nvSpPr>
        <p:spPr>
          <a:xfrm>
            <a:off x="228600" y="209550"/>
            <a:ext cx="8686800" cy="676275"/>
          </a:xfrm>
        </p:spPr>
        <p:txBody>
          <a:bodyPr/>
          <a:lstStyle/>
          <a:p>
            <a:r>
              <a:rPr lang="en-US" dirty="0" smtClean="0"/>
              <a:t>Click to edit Master title style</a:t>
            </a:r>
            <a:endParaRPr lang="hu-HU" dirty="0"/>
          </a:p>
        </p:txBody>
      </p:sp>
      <p:sp>
        <p:nvSpPr>
          <p:cNvPr id="7" name="Content Placeholder 6"/>
          <p:cNvSpPr>
            <a:spLocks noGrp="1"/>
          </p:cNvSpPr>
          <p:nvPr>
            <p:ph sz="quarter" idx="11"/>
          </p:nvPr>
        </p:nvSpPr>
        <p:spPr>
          <a:xfrm>
            <a:off x="228600" y="1581150"/>
            <a:ext cx="8677275" cy="5076825"/>
          </a:xfrm>
        </p:spPr>
        <p:txBody>
          <a:bodyPr/>
          <a:lstStyle>
            <a:lvl1pPr>
              <a:spcBef>
                <a:spcPts val="18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6" name="Slide Number Placeholder 4"/>
          <p:cNvSpPr>
            <a:spLocks noGrp="1"/>
          </p:cNvSpPr>
          <p:nvPr>
            <p:ph type="sldNum" sz="quarter" idx="12"/>
          </p:nvPr>
        </p:nvSpPr>
        <p:spPr/>
        <p:txBody>
          <a:bodyPr/>
          <a:lstStyle>
            <a:lvl1pPr>
              <a:defRPr/>
            </a:lvl1pPr>
          </a:lstStyle>
          <a:p>
            <a:pPr>
              <a:defRPr/>
            </a:pPr>
            <a:fld id="{D09FD62E-82B5-4CEC-92E8-7B71A3F0756E}" type="slidenum">
              <a:rPr lang="hu-HU"/>
              <a:pPr>
                <a:defRPr/>
              </a:pPr>
              <a:t>‹#›</a:t>
            </a:fld>
            <a:endParaRPr lang="hu-H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 csak címm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hu-HU"/>
          </a:p>
        </p:txBody>
      </p:sp>
      <p:sp>
        <p:nvSpPr>
          <p:cNvPr id="4" name="Slide Number Placeholder 4"/>
          <p:cNvSpPr>
            <a:spLocks noGrp="1"/>
          </p:cNvSpPr>
          <p:nvPr>
            <p:ph type="sldNum" sz="quarter" idx="10"/>
          </p:nvPr>
        </p:nvSpPr>
        <p:spPr/>
        <p:txBody>
          <a:bodyPr/>
          <a:lstStyle>
            <a:lvl1pPr>
              <a:defRPr/>
            </a:lvl1pPr>
          </a:lstStyle>
          <a:p>
            <a:pPr>
              <a:defRPr/>
            </a:pPr>
            <a:fld id="{5EF4059D-9A09-4859-A7FA-ABECF8306FFF}" type="slidenum">
              <a:rPr lang="hu-HU"/>
              <a:pPr>
                <a:defRPr/>
              </a:pPr>
              <a:t>‹#›</a:t>
            </a:fld>
            <a:endParaRPr lang="hu-H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dia">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a:lvl1pPr>
          </a:lstStyle>
          <a:p>
            <a:pPr>
              <a:defRPr/>
            </a:pPr>
            <a:fld id="{0DDA12DE-E815-4FCD-9574-C4794B649C3D}" type="slidenum">
              <a:rPr lang="hu-HU"/>
              <a:pPr>
                <a:defRPr/>
              </a:pPr>
              <a:t>‹#›</a:t>
            </a:fld>
            <a:endParaRPr lang="hu-H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icrosoft logó">
    <p:spTree>
      <p:nvGrpSpPr>
        <p:cNvPr id="1" name=""/>
        <p:cNvGrpSpPr/>
        <p:nvPr/>
      </p:nvGrpSpPr>
      <p:grpSpPr>
        <a:xfrm>
          <a:off x="0" y="0"/>
          <a:ext cx="0" cy="0"/>
          <a:chOff x="0" y="0"/>
          <a:chExt cx="0" cy="0"/>
        </a:xfrm>
      </p:grpSpPr>
      <p:pic>
        <p:nvPicPr>
          <p:cNvPr id="2" name="Picture 25" descr="YPOP_logo_magyar_alul"/>
          <p:cNvPicPr>
            <a:picLocks noChangeAspect="1" noChangeArrowheads="1"/>
          </p:cNvPicPr>
          <p:nvPr userDrawn="1"/>
        </p:nvPicPr>
        <p:blipFill>
          <a:blip r:embed="rId2"/>
          <a:srcRect/>
          <a:stretch>
            <a:fillRect/>
          </a:stretch>
        </p:blipFill>
        <p:spPr bwMode="auto">
          <a:xfrm>
            <a:off x="1760538" y="2636838"/>
            <a:ext cx="6381750" cy="131921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bright="-15000"/>
          </a:blip>
          <a:srcRect/>
          <a:stretch>
            <a:fillRect t="-2000" b="-2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38125" y="1600200"/>
            <a:ext cx="866775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10" name="Title Placeholder 9"/>
          <p:cNvSpPr>
            <a:spLocks noGrp="1"/>
          </p:cNvSpPr>
          <p:nvPr>
            <p:ph type="title"/>
          </p:nvPr>
        </p:nvSpPr>
        <p:spPr>
          <a:xfrm>
            <a:off x="228600" y="274638"/>
            <a:ext cx="8686800" cy="1143000"/>
          </a:xfrm>
          <a:prstGeom prst="rect">
            <a:avLst/>
          </a:prstGeom>
        </p:spPr>
        <p:txBody>
          <a:bodyPr vert="horz" lIns="91440" tIns="45720" rIns="91440" bIns="45720" rtlCol="0" anchor="ctr">
            <a:normAutofit/>
          </a:bodyPr>
          <a:lstStyle/>
          <a:p>
            <a:r>
              <a:rPr lang="en-US" dirty="0" smtClean="0"/>
              <a:t>Click to edit Master title style</a:t>
            </a:r>
            <a:endParaRPr lang="hu-HU" dirty="0"/>
          </a:p>
        </p:txBody>
      </p:sp>
      <p:sp>
        <p:nvSpPr>
          <p:cNvPr id="5" name="Slide Number Placeholder 4"/>
          <p:cNvSpPr>
            <a:spLocks noGrp="1"/>
          </p:cNvSpPr>
          <p:nvPr>
            <p:ph type="sldNum" sz="quarter" idx="4"/>
          </p:nvPr>
        </p:nvSpPr>
        <p:spPr>
          <a:xfrm>
            <a:off x="8731250" y="6638925"/>
            <a:ext cx="412750" cy="215900"/>
          </a:xfrm>
          <a:prstGeom prst="rect">
            <a:avLst/>
          </a:prstGeom>
        </p:spPr>
        <p:txBody>
          <a:bodyPr vert="horz" lIns="91440" tIns="45720" rIns="91440" bIns="45720" rtlCol="0" anchor="ctr">
            <a:spAutoFit/>
          </a:bodyPr>
          <a:lstStyle>
            <a:lvl1pPr algn="r" defTabSz="914363" fontAlgn="auto">
              <a:spcBef>
                <a:spcPts val="0"/>
              </a:spcBef>
              <a:spcAft>
                <a:spcPts val="0"/>
              </a:spcAft>
              <a:defRPr sz="800" smtClean="0">
                <a:solidFill>
                  <a:schemeClr val="tx1">
                    <a:tint val="75000"/>
                  </a:schemeClr>
                </a:solidFill>
                <a:latin typeface="+mn-lt"/>
                <a:cs typeface="+mn-cs"/>
              </a:defRPr>
            </a:lvl1pPr>
          </a:lstStyle>
          <a:p>
            <a:pPr>
              <a:defRPr/>
            </a:pPr>
            <a:fld id="{8A891C28-14EB-46C0-AE63-ADE508F1E3CA}" type="slidenum">
              <a:rPr lang="hu-HU"/>
              <a:pPr>
                <a:defRPr/>
              </a:pPr>
              <a:t>‹#›</a:t>
            </a:fld>
            <a:endParaRPr lang="hu-HU"/>
          </a:p>
        </p:txBody>
      </p:sp>
    </p:spTree>
  </p:cSld>
  <p:clrMap bg1="dk1" tx1="lt1" bg2="dk2" tx2="lt2" accent1="accent1" accent2="accent2" accent3="accent3" accent4="accent4" accent5="accent5" accent6="accent6" hlink="hlink" folHlink="folHlink"/>
  <p:sldLayoutIdLst>
    <p:sldLayoutId id="2147483747" r:id="rId1"/>
    <p:sldLayoutId id="2147483748" r:id="rId2"/>
    <p:sldLayoutId id="2147483742" r:id="rId3"/>
    <p:sldLayoutId id="2147483749" r:id="rId4"/>
    <p:sldLayoutId id="2147483743" r:id="rId5"/>
    <p:sldLayoutId id="2147483744" r:id="rId6"/>
    <p:sldLayoutId id="2147483745" r:id="rId7"/>
    <p:sldLayoutId id="2147483746" r:id="rId8"/>
    <p:sldLayoutId id="2147483750" r:id="rId9"/>
    <p:sldLayoutId id="2147483751" r:id="rId10"/>
    <p:sldLayoutId id="2147483752" r:id="rId11"/>
    <p:sldLayoutId id="2147483753" r:id="rId12"/>
    <p:sldLayoutId id="2147483754" r:id="rId13"/>
    <p:sldLayoutId id="2147483755" r:id="rId14"/>
  </p:sldLayoutIdLst>
  <p:transition>
    <p:fade/>
  </p:transition>
  <p:hf hdr="0" ftr="0" dt="0"/>
  <p:txStyles>
    <p:titleStyle>
      <a:lvl1pPr algn="l" defTabSz="912813" rtl="0" fontAlgn="base">
        <a:lnSpc>
          <a:spcPct val="90000"/>
        </a:lnSpc>
        <a:spcBef>
          <a:spcPct val="0"/>
        </a:spcBef>
        <a:spcAft>
          <a:spcPct val="0"/>
        </a:spcAft>
        <a:defRPr lang="en-US" sz="5400" kern="1200" spc="-15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mj-lt"/>
          <a:ea typeface="+mn-ea"/>
          <a:cs typeface="Arial" charset="0"/>
        </a:defRPr>
      </a:lvl1pPr>
      <a:lvl2pPr algn="l" defTabSz="912813" rtl="0" fontAlgn="base">
        <a:lnSpc>
          <a:spcPct val="90000"/>
        </a:lnSpc>
        <a:spcBef>
          <a:spcPct val="0"/>
        </a:spcBef>
        <a:spcAft>
          <a:spcPct val="0"/>
        </a:spcAft>
        <a:defRPr sz="5400">
          <a:solidFill>
            <a:schemeClr val="tx1"/>
          </a:solidFill>
          <a:latin typeface="Calibri" pitchFamily="34" charset="0"/>
          <a:cs typeface="Arial" pitchFamily="34" charset="0"/>
        </a:defRPr>
      </a:lvl2pPr>
      <a:lvl3pPr algn="l" defTabSz="912813" rtl="0" fontAlgn="base">
        <a:lnSpc>
          <a:spcPct val="90000"/>
        </a:lnSpc>
        <a:spcBef>
          <a:spcPct val="0"/>
        </a:spcBef>
        <a:spcAft>
          <a:spcPct val="0"/>
        </a:spcAft>
        <a:defRPr sz="5400">
          <a:solidFill>
            <a:schemeClr val="tx1"/>
          </a:solidFill>
          <a:latin typeface="Calibri" pitchFamily="34" charset="0"/>
          <a:cs typeface="Arial" pitchFamily="34" charset="0"/>
        </a:defRPr>
      </a:lvl3pPr>
      <a:lvl4pPr algn="l" defTabSz="912813" rtl="0" fontAlgn="base">
        <a:lnSpc>
          <a:spcPct val="90000"/>
        </a:lnSpc>
        <a:spcBef>
          <a:spcPct val="0"/>
        </a:spcBef>
        <a:spcAft>
          <a:spcPct val="0"/>
        </a:spcAft>
        <a:defRPr sz="5400">
          <a:solidFill>
            <a:schemeClr val="tx1"/>
          </a:solidFill>
          <a:latin typeface="Calibri" pitchFamily="34" charset="0"/>
          <a:cs typeface="Arial" pitchFamily="34" charset="0"/>
        </a:defRPr>
      </a:lvl4pPr>
      <a:lvl5pPr algn="l" defTabSz="912813" rtl="0" fontAlgn="base">
        <a:lnSpc>
          <a:spcPct val="90000"/>
        </a:lnSpc>
        <a:spcBef>
          <a:spcPct val="0"/>
        </a:spcBef>
        <a:spcAft>
          <a:spcPct val="0"/>
        </a:spcAft>
        <a:defRPr sz="54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54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54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54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5400">
          <a:solidFill>
            <a:schemeClr val="tx1"/>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SzPct val="95000"/>
        <a:buBlip>
          <a:blip r:embed="rId17"/>
        </a:buBlip>
        <a:defRPr lang="en-US" sz="3600" dirty="0">
          <a:ln>
            <a:solidFill>
              <a:schemeClr val="tx1">
                <a:lumMod val="65000"/>
                <a:alpha val="25000"/>
              </a:schemeClr>
            </a:solidFill>
          </a:ln>
          <a:solidFill>
            <a:srgbClr val="FFFFFF"/>
          </a:solidFill>
          <a:effectLst>
            <a:outerShdw blurRad="50800" dist="38100" dir="2700000" algn="tl" rotWithShape="0">
              <a:prstClr val="black">
                <a:alpha val="91000"/>
              </a:prstClr>
            </a:outerShdw>
          </a:effectLst>
          <a:latin typeface="+mj-lt"/>
          <a:ea typeface="+mn-ea"/>
          <a:cs typeface="+mn-cs"/>
        </a:defRPr>
      </a:lvl1pPr>
      <a:lvl2pPr marL="914400" indent="-396875" algn="l" defTabSz="912813" rtl="0" fontAlgn="base">
        <a:lnSpc>
          <a:spcPct val="90000"/>
        </a:lnSpc>
        <a:spcBef>
          <a:spcPct val="20000"/>
        </a:spcBef>
        <a:spcAft>
          <a:spcPct val="0"/>
        </a:spcAft>
        <a:buSzPct val="95000"/>
        <a:buBlip>
          <a:blip r:embed="rId17"/>
        </a:buBlip>
        <a:defRPr lang="en-US" sz="3200" dirty="0">
          <a:ln>
            <a:solidFill>
              <a:schemeClr val="tx1">
                <a:lumMod val="65000"/>
                <a:alpha val="25000"/>
              </a:schemeClr>
            </a:solidFill>
          </a:ln>
          <a:solidFill>
            <a:srgbClr val="FFFFFF"/>
          </a:solidFill>
          <a:effectLst>
            <a:outerShdw blurRad="50800" dist="38100" dir="2700000" algn="tl" rotWithShape="0">
              <a:prstClr val="black">
                <a:alpha val="91000"/>
              </a:prstClr>
            </a:outerShdw>
          </a:effectLst>
          <a:latin typeface="+mj-lt"/>
          <a:ea typeface="+mn-ea"/>
          <a:cs typeface="+mn-cs"/>
        </a:defRPr>
      </a:lvl2pPr>
      <a:lvl3pPr marL="1258888" indent="-344488" algn="l" defTabSz="912813" rtl="0" fontAlgn="base">
        <a:lnSpc>
          <a:spcPct val="90000"/>
        </a:lnSpc>
        <a:spcBef>
          <a:spcPct val="20000"/>
        </a:spcBef>
        <a:spcAft>
          <a:spcPct val="0"/>
        </a:spcAft>
        <a:buSzPct val="95000"/>
        <a:buBlip>
          <a:blip r:embed="rId17"/>
        </a:buBlip>
        <a:defRPr lang="en-US" sz="2800" dirty="0">
          <a:ln>
            <a:solidFill>
              <a:schemeClr val="tx1">
                <a:lumMod val="65000"/>
                <a:alpha val="25000"/>
              </a:schemeClr>
            </a:solidFill>
          </a:ln>
          <a:solidFill>
            <a:srgbClr val="FFFFFF"/>
          </a:solidFill>
          <a:effectLst>
            <a:outerShdw blurRad="50800" dist="38100" dir="2700000" algn="tl" rotWithShape="0">
              <a:prstClr val="black">
                <a:alpha val="91000"/>
              </a:prstClr>
            </a:outerShdw>
          </a:effectLst>
          <a:latin typeface="+mj-lt"/>
          <a:ea typeface="+mn-ea"/>
          <a:cs typeface="+mn-cs"/>
        </a:defRPr>
      </a:lvl3pPr>
      <a:lvl4pPr marL="1604963" indent="-346075" algn="l" defTabSz="912813" rtl="0" fontAlgn="base">
        <a:lnSpc>
          <a:spcPct val="90000"/>
        </a:lnSpc>
        <a:spcBef>
          <a:spcPct val="20000"/>
        </a:spcBef>
        <a:spcAft>
          <a:spcPct val="0"/>
        </a:spcAft>
        <a:buSzPct val="95000"/>
        <a:buBlip>
          <a:blip r:embed="rId17"/>
        </a:buBlip>
        <a:defRPr lang="en-US" sz="2400" dirty="0">
          <a:ln>
            <a:solidFill>
              <a:schemeClr val="tx1">
                <a:lumMod val="65000"/>
                <a:alpha val="25000"/>
              </a:schemeClr>
            </a:solidFill>
          </a:ln>
          <a:solidFill>
            <a:srgbClr val="FFFFFF"/>
          </a:solidFill>
          <a:effectLst>
            <a:outerShdw blurRad="50800" dist="38100" dir="2700000" algn="tl" rotWithShape="0">
              <a:prstClr val="black">
                <a:alpha val="91000"/>
              </a:prstClr>
            </a:outerShdw>
          </a:effectLst>
          <a:latin typeface="+mj-lt"/>
          <a:ea typeface="+mn-ea"/>
          <a:cs typeface="+mn-cs"/>
        </a:defRPr>
      </a:lvl4pPr>
      <a:lvl5pPr marL="1941513" indent="-336550" algn="l" defTabSz="912813" rtl="0" fontAlgn="base">
        <a:lnSpc>
          <a:spcPct val="90000"/>
        </a:lnSpc>
        <a:spcBef>
          <a:spcPct val="20000"/>
        </a:spcBef>
        <a:spcAft>
          <a:spcPct val="0"/>
        </a:spcAft>
        <a:buSzPct val="95000"/>
        <a:buBlip>
          <a:blip r:embed="rId17"/>
        </a:buBlip>
        <a:defRPr lang="hu-HU" sz="2400" dirty="0">
          <a:ln>
            <a:solidFill>
              <a:schemeClr val="tx1">
                <a:lumMod val="65000"/>
                <a:alpha val="25000"/>
              </a:schemeClr>
            </a:solidFill>
          </a:ln>
          <a:solidFill>
            <a:srgbClr val="FFFFFF"/>
          </a:solidFill>
          <a:effectLst>
            <a:outerShdw blurRad="50800" dist="38100" dir="2700000" algn="tl" rotWithShape="0">
              <a:prstClr val="black">
                <a:alpha val="91000"/>
              </a:prstClr>
            </a:outerShdw>
          </a:effectLst>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hyperlink" Target="http://technet.microsoft.com/en-us/library/cc288087.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3" Type="http://schemas.openxmlformats.org/officeDocument/2006/relationships/hyperlink" Target="http://support.microsoft.com/kb/948725"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microsoft.com/downloads/details.aspx?displaylang=hu&amp;FamilyID=ef93e453-75f1-45df-8c6f-4565e8549c2a" TargetMode="External"/><Relationship Id="rId7" Type="http://schemas.openxmlformats.org/officeDocument/2006/relationships/hyperlink" Target="http://technet2.microsoft.com/windowsserver/WSS/en/library/64171b8c-5608-4e69-881a-67996080b7ff1033.mspx?mfr=true" TargetMode="External"/><Relationship Id="rId2" Type="http://schemas.openxmlformats.org/officeDocument/2006/relationships/hyperlink" Target="http://www.msdnkk.hu/tags/SharePoint" TargetMode="External"/><Relationship Id="rId1" Type="http://schemas.openxmlformats.org/officeDocument/2006/relationships/slideLayout" Target="../slideLayouts/slideLayout2.xml"/><Relationship Id="rId6" Type="http://schemas.openxmlformats.org/officeDocument/2006/relationships/hyperlink" Target="http://www.microsoft.com/systemcenter/sccp/default.mspx" TargetMode="External"/><Relationship Id="rId5" Type="http://schemas.openxmlformats.org/officeDocument/2006/relationships/hyperlink" Target="http://www.microsoft.com/downloads/details.aspx?FamilyId=DBEE0227-D4F7-48F8-85F0-E71493B2FD87&amp;displaylang=en" TargetMode="External"/><Relationship Id="rId4" Type="http://schemas.openxmlformats.org/officeDocument/2006/relationships/hyperlink" Target="http://technet.microsoft.com/en-us/library/cc288124.aspx"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fontAlgn="auto">
              <a:spcAft>
                <a:spcPts val="0"/>
              </a:spcAft>
              <a:defRPr/>
            </a:pPr>
            <a:r>
              <a:rPr lang="hu-HU" dirty="0" smtClean="0"/>
              <a:t>WSS v3 </a:t>
            </a:r>
            <a:br>
              <a:rPr lang="hu-HU" dirty="0" smtClean="0"/>
            </a:br>
            <a:r>
              <a:rPr lang="hu-HU" dirty="0" smtClean="0"/>
              <a:t>rendszergazda szemmel</a:t>
            </a:r>
            <a:endParaRPr lang="hu-HU" dirty="0"/>
          </a:p>
        </p:txBody>
      </p:sp>
      <p:sp>
        <p:nvSpPr>
          <p:cNvPr id="3" name="Subtitle 2"/>
          <p:cNvSpPr>
            <a:spLocks noGrp="1"/>
          </p:cNvSpPr>
          <p:nvPr>
            <p:ph type="subTitle" idx="1"/>
          </p:nvPr>
        </p:nvSpPr>
        <p:spPr/>
        <p:txBody>
          <a:bodyPr/>
          <a:lstStyle/>
          <a:p>
            <a:pPr defTabSz="914363" fontAlgn="auto">
              <a:spcAft>
                <a:spcPts val="0"/>
              </a:spcAft>
              <a:defRPr/>
            </a:pPr>
            <a:r>
              <a:rPr lang="hu-HU" dirty="0" smtClean="0"/>
              <a:t>Avagy mitől forog a gép…</a:t>
            </a:r>
            <a:endParaRPr lang="hu-HU" dirty="0"/>
          </a:p>
        </p:txBody>
      </p:sp>
      <p:sp>
        <p:nvSpPr>
          <p:cNvPr id="5" name="Text Placeholder 4"/>
          <p:cNvSpPr>
            <a:spLocks noGrp="1"/>
          </p:cNvSpPr>
          <p:nvPr>
            <p:ph type="body" sz="quarter" idx="10"/>
          </p:nvPr>
        </p:nvSpPr>
        <p:spPr/>
        <p:txBody>
          <a:bodyPr/>
          <a:lstStyle/>
          <a:p>
            <a:pPr>
              <a:spcBef>
                <a:spcPts val="2400"/>
              </a:spcBef>
              <a:defRPr/>
            </a:pPr>
            <a:r>
              <a:rPr lang="hu-HU" b="1"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Segoe UI" pitchFamily="34" charset="0"/>
              </a:rPr>
              <a:t>Balássy György  </a:t>
            </a:r>
            <a:r>
              <a:rPr lang="hu-HU" sz="2000"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Segoe UI" pitchFamily="34" charset="0"/>
              </a:rPr>
              <a:t>(</a:t>
            </a:r>
            <a:r>
              <a:rPr lang="hu-HU" sz="2000"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Arial" charset="0"/>
              </a:rPr>
              <a:t>balassy@</a:t>
            </a:r>
            <a:r>
              <a:rPr lang="hu-HU" sz="2000"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Arial" charset="0"/>
              </a:rPr>
              <a:t>aut.bme.hu</a:t>
            </a:r>
            <a:r>
              <a:rPr lang="hu-HU" sz="2000"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Segoe UI" pitchFamily="34" charset="0"/>
              </a:rPr>
              <a:t>)</a:t>
            </a:r>
            <a:endParaRPr lang="hu-HU"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Segoe UI" pitchFamily="34" charset="0"/>
            </a:endParaRPr>
          </a:p>
          <a:p>
            <a:pPr>
              <a:spcBef>
                <a:spcPts val="600"/>
              </a:spcBef>
              <a:defRPr/>
            </a:pPr>
            <a:r>
              <a:rPr lang="hu-HU" sz="2400"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Arial" charset="0"/>
              </a:rPr>
              <a:t>Microsoft </a:t>
            </a:r>
            <a:r>
              <a:rPr lang="hu-HU" sz="2400"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Arial" charset="0"/>
              </a:rPr>
              <a:t>regionális igazgató, ASP.NET </a:t>
            </a:r>
            <a:r>
              <a:rPr lang="hu-HU" sz="2400"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Arial" charset="0"/>
              </a:rPr>
              <a:t>MVP</a:t>
            </a:r>
          </a:p>
          <a:p>
            <a:pPr>
              <a:spcBef>
                <a:spcPts val="600"/>
              </a:spcBef>
              <a:defRPr/>
            </a:pPr>
            <a:r>
              <a:rPr lang="hu-HU" sz="2400"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Arial" charset="0"/>
              </a:rPr>
              <a:t>MSDN </a:t>
            </a:r>
            <a:r>
              <a:rPr lang="hu-HU" sz="2400"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Arial" charset="0"/>
              </a:rPr>
              <a:t>Kompetencia Központ</a:t>
            </a:r>
          </a:p>
          <a:p>
            <a:pPr>
              <a:spcBef>
                <a:spcPts val="600"/>
              </a:spcBef>
              <a:defRPr/>
            </a:pPr>
            <a:r>
              <a:rPr lang="hu-HU" sz="2400"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Arial" charset="0"/>
              </a:rPr>
              <a:t>Blog</a:t>
            </a:r>
            <a:r>
              <a:rPr lang="hu-HU" sz="2400"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Arial" charset="0"/>
              </a:rPr>
              <a:t>: </a:t>
            </a:r>
            <a:r>
              <a:rPr lang="hu-HU" sz="2400"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cs typeface="Arial" charset="0"/>
              </a:rPr>
              <a:t>http://balassy.spaces.live.com</a:t>
            </a:r>
          </a:p>
          <a:p>
            <a:pPr>
              <a:spcBef>
                <a:spcPts val="600"/>
              </a:spcBef>
              <a:defRPr/>
            </a:pPr>
            <a:endParaRPr sz="2400" b="1" u="sng">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endParaRPr>
          </a:p>
          <a:p>
            <a:pPr>
              <a:defRPr/>
            </a:pPr>
            <a:endParaRPr lang="hu-HU" dirty="0"/>
          </a:p>
        </p:txBody>
      </p:sp>
      <p:sp>
        <p:nvSpPr>
          <p:cNvPr id="6" name="Subtitle 4"/>
          <p:cNvSpPr txBox="1">
            <a:spLocks/>
          </p:cNvSpPr>
          <p:nvPr/>
        </p:nvSpPr>
        <p:spPr bwMode="auto">
          <a:xfrm>
            <a:off x="2398713" y="4562475"/>
            <a:ext cx="5645150" cy="1493838"/>
          </a:xfrm>
          <a:prstGeom prst="rect">
            <a:avLst/>
          </a:prstGeom>
          <a:noFill/>
          <a:ln w="9525">
            <a:noFill/>
            <a:miter lim="800000"/>
            <a:headEnd/>
            <a:tailEnd/>
          </a:ln>
          <a:effectLst/>
        </p:spPr>
        <p:txBody>
          <a:bodyPr/>
          <a:lstStyle/>
          <a:p>
            <a:pPr defTabSz="1095376" eaLnBrk="0" hangingPunct="0">
              <a:lnSpc>
                <a:spcPct val="80000"/>
              </a:lnSpc>
              <a:spcBef>
                <a:spcPts val="2400"/>
              </a:spcBef>
              <a:buClr>
                <a:srgbClr val="FFFFFF"/>
              </a:buClr>
              <a:buSzPct val="95000"/>
              <a:buFont typeface="Wingdings" pitchFamily="2" charset="2"/>
              <a:buNone/>
              <a:defRPr/>
            </a:pPr>
            <a:endParaRPr lang="en-US" sz="2400" b="1" u="sng" kern="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latin typeface="+mj-lt"/>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Kiszolgáló típusa</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Telepítés</a:t>
            </a:r>
            <a:endParaRPr lang="hu-HU"/>
          </a:p>
        </p:txBody>
      </p:sp>
      <p:pic>
        <p:nvPicPr>
          <p:cNvPr id="21508" name="Content Placeholder 5" descr="Telepites - 2 Kiszolgalo tipusa.png"/>
          <p:cNvPicPr>
            <a:picLocks noGrp="1" noChangeAspect="1"/>
          </p:cNvPicPr>
          <p:nvPr>
            <p:ph sz="quarter" idx="11"/>
          </p:nvPr>
        </p:nvPicPr>
        <p:blipFill>
          <a:blip r:embed="rId2"/>
          <a:srcRect/>
          <a:stretch>
            <a:fillRect/>
          </a:stretch>
        </p:blipFill>
        <p:spPr bwMode="auto">
          <a:xfrm>
            <a:off x="1619250" y="1633538"/>
            <a:ext cx="5895975" cy="4972050"/>
          </a:xfrm>
        </p:spPr>
      </p:pic>
      <p:sp>
        <p:nvSpPr>
          <p:cNvPr id="5" name="Slide Number Placeholder 4"/>
          <p:cNvSpPr>
            <a:spLocks noGrp="1"/>
          </p:cNvSpPr>
          <p:nvPr>
            <p:ph type="sldNum" sz="quarter" idx="12"/>
          </p:nvPr>
        </p:nvSpPr>
        <p:spPr/>
        <p:txBody>
          <a:bodyPr/>
          <a:lstStyle/>
          <a:p>
            <a:pPr>
              <a:defRPr/>
            </a:pPr>
            <a:fld id="{0628405B-5C38-4B1F-8118-D4CB36BC9C71}" type="slidenum">
              <a:rPr lang="hu-HU"/>
              <a:pPr>
                <a:defRPr/>
              </a:pPr>
              <a:t>10</a:t>
            </a:fld>
            <a:endParaRPr lang="hu-HU"/>
          </a:p>
        </p:txBody>
      </p:sp>
      <p:sp>
        <p:nvSpPr>
          <p:cNvPr id="7" name="TextBox 4"/>
          <p:cNvSpPr txBox="1"/>
          <p:nvPr/>
        </p:nvSpPr>
        <p:spPr>
          <a:xfrm>
            <a:off x="6259513" y="4202113"/>
            <a:ext cx="2392362"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363" fontAlgn="auto">
              <a:spcBef>
                <a:spcPts val="0"/>
              </a:spcBef>
              <a:spcAft>
                <a:spcPts val="0"/>
              </a:spcAft>
              <a:defRPr/>
            </a:pPr>
            <a:r>
              <a:rPr lang="hu-HU" b="1" dirty="0">
                <a:solidFill>
                  <a:schemeClr val="bg1"/>
                </a:solidFill>
              </a:rPr>
              <a:t>TIPP:</a:t>
            </a:r>
            <a:r>
              <a:rPr lang="hu-HU" dirty="0">
                <a:solidFill>
                  <a:schemeClr val="bg1"/>
                </a:solidFill>
              </a:rPr>
              <a:t/>
            </a:r>
            <a:br>
              <a:rPr lang="hu-HU" dirty="0">
                <a:solidFill>
                  <a:schemeClr val="bg1"/>
                </a:solidFill>
              </a:rPr>
            </a:br>
            <a:r>
              <a:rPr lang="hu-HU" dirty="0">
                <a:solidFill>
                  <a:schemeClr val="bg1"/>
                </a:solidFill>
              </a:rPr>
              <a:t>Általában az „Előtér-webszolgáltatás” célszerű</a:t>
            </a:r>
            <a:endParaRPr lang="hu-HU"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Varázsló futtatása</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Telepítés</a:t>
            </a:r>
            <a:endParaRPr lang="hu-HU"/>
          </a:p>
        </p:txBody>
      </p:sp>
      <p:pic>
        <p:nvPicPr>
          <p:cNvPr id="22532" name="Content Placeholder 5" descr="Telepites - 5 Kesz.png"/>
          <p:cNvPicPr>
            <a:picLocks noGrp="1" noChangeAspect="1"/>
          </p:cNvPicPr>
          <p:nvPr>
            <p:ph sz="quarter" idx="11"/>
          </p:nvPr>
        </p:nvPicPr>
        <p:blipFill>
          <a:blip r:embed="rId2"/>
          <a:srcRect/>
          <a:stretch>
            <a:fillRect/>
          </a:stretch>
        </p:blipFill>
        <p:spPr bwMode="auto">
          <a:xfrm>
            <a:off x="1619250" y="1633538"/>
            <a:ext cx="5895975" cy="4972050"/>
          </a:xfrm>
        </p:spPr>
      </p:pic>
      <p:sp>
        <p:nvSpPr>
          <p:cNvPr id="5" name="Slide Number Placeholder 4"/>
          <p:cNvSpPr>
            <a:spLocks noGrp="1"/>
          </p:cNvSpPr>
          <p:nvPr>
            <p:ph type="sldNum" sz="quarter" idx="12"/>
          </p:nvPr>
        </p:nvSpPr>
        <p:spPr/>
        <p:txBody>
          <a:bodyPr/>
          <a:lstStyle/>
          <a:p>
            <a:pPr>
              <a:defRPr/>
            </a:pPr>
            <a:fld id="{576419ED-16A5-4B10-82F2-C28F6B8E309B}" type="slidenum">
              <a:rPr lang="hu-HU"/>
              <a:pPr>
                <a:defRPr/>
              </a:pPr>
              <a:t>11</a:t>
            </a:fld>
            <a:endParaRPr lang="hu-HU"/>
          </a:p>
        </p:txBody>
      </p:sp>
      <p:sp>
        <p:nvSpPr>
          <p:cNvPr id="7" name="TextBox 4"/>
          <p:cNvSpPr txBox="1"/>
          <p:nvPr/>
        </p:nvSpPr>
        <p:spPr>
          <a:xfrm>
            <a:off x="6240463" y="5481638"/>
            <a:ext cx="2649537"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363" fontAlgn="auto">
              <a:spcBef>
                <a:spcPts val="0"/>
              </a:spcBef>
              <a:spcAft>
                <a:spcPts val="0"/>
              </a:spcAft>
              <a:defRPr/>
            </a:pPr>
            <a:r>
              <a:rPr lang="hu-HU" b="1" dirty="0">
                <a:solidFill>
                  <a:schemeClr val="bg1"/>
                </a:solidFill>
              </a:rPr>
              <a:t>TIPP:</a:t>
            </a:r>
            <a:r>
              <a:rPr lang="hu-HU" dirty="0">
                <a:solidFill>
                  <a:schemeClr val="bg1"/>
                </a:solidFill>
              </a:rPr>
              <a:t/>
            </a:r>
            <a:br>
              <a:rPr lang="hu-HU" dirty="0">
                <a:solidFill>
                  <a:schemeClr val="bg1"/>
                </a:solidFill>
              </a:rPr>
            </a:br>
            <a:r>
              <a:rPr lang="hu-HU" dirty="0">
                <a:solidFill>
                  <a:schemeClr val="bg1"/>
                </a:solidFill>
              </a:rPr>
              <a:t>A varázsló parancssorból indítva többet tud</a:t>
            </a:r>
            <a:endParaRPr lang="hu-HU"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defTabSz="914363" fontAlgn="auto">
              <a:spcAft>
                <a:spcPts val="0"/>
              </a:spcAft>
              <a:defRPr/>
            </a:pPr>
            <a:r>
              <a:rPr lang="hu-HU" smtClean="0"/>
              <a:t>Méretezés</a:t>
            </a:r>
            <a:endParaRPr lang="hu-HU"/>
          </a:p>
        </p:txBody>
      </p:sp>
      <p:sp>
        <p:nvSpPr>
          <p:cNvPr id="8" name="Text Placeholder 7"/>
          <p:cNvSpPr>
            <a:spLocks noGrp="1"/>
          </p:cNvSpPr>
          <p:nvPr>
            <p:ph type="body" sz="quarter" idx="10"/>
          </p:nvPr>
        </p:nvSpPr>
        <p:spPr/>
        <p:txBody>
          <a:bodyPr>
            <a:normAutofit lnSpcReduction="10000"/>
          </a:bodyPr>
          <a:lstStyle/>
          <a:p>
            <a:pPr defTabSz="914363" fontAlgn="auto">
              <a:spcAft>
                <a:spcPts val="0"/>
              </a:spcAft>
              <a:defRPr/>
            </a:pPr>
            <a:r>
              <a:rPr lang="hu-HU" b="1" dirty="0" smtClean="0"/>
              <a:t>CPU</a:t>
            </a:r>
            <a:r>
              <a:rPr lang="hu-HU" dirty="0" smtClean="0"/>
              <a:t> – indexelés</a:t>
            </a:r>
          </a:p>
          <a:p>
            <a:pPr defTabSz="914363" fontAlgn="auto">
              <a:spcAft>
                <a:spcPts val="0"/>
              </a:spcAft>
              <a:defRPr/>
            </a:pPr>
            <a:r>
              <a:rPr lang="hu-HU" b="1" dirty="0" smtClean="0"/>
              <a:t>RAM</a:t>
            </a:r>
            <a:r>
              <a:rPr lang="hu-HU" dirty="0" smtClean="0"/>
              <a:t> – adatbázis </a:t>
            </a:r>
          </a:p>
          <a:p>
            <a:pPr defTabSz="914363" fontAlgn="auto">
              <a:spcAft>
                <a:spcPts val="0"/>
              </a:spcAft>
              <a:defRPr/>
            </a:pPr>
            <a:r>
              <a:rPr lang="hu-HU" b="1" dirty="0" smtClean="0"/>
              <a:t>HDD</a:t>
            </a:r>
          </a:p>
          <a:p>
            <a:pPr lvl="1" defTabSz="914363" fontAlgn="auto">
              <a:spcAft>
                <a:spcPts val="0"/>
              </a:spcAft>
              <a:defRPr/>
            </a:pPr>
            <a:r>
              <a:rPr lang="hu-HU"/>
              <a:t>Érték </a:t>
            </a:r>
            <a:r>
              <a:rPr lang="hu-HU">
                <a:sym typeface="Wingdings" pitchFamily="2" charset="2"/>
              </a:rPr>
              <a:t> hibatűrés, redundancia!</a:t>
            </a:r>
            <a:endParaRPr lang="hu-HU"/>
          </a:p>
          <a:p>
            <a:pPr lvl="1" defTabSz="914363" fontAlgn="auto">
              <a:spcAft>
                <a:spcPts val="0"/>
              </a:spcAft>
              <a:defRPr/>
            </a:pPr>
            <a:r>
              <a:rPr lang="hu-HU" err="1"/>
              <a:t>ContentDB</a:t>
            </a:r>
            <a:r>
              <a:rPr lang="hu-HU"/>
              <a:t>: corpus * 1.2-1.3 + log</a:t>
            </a:r>
          </a:p>
          <a:p>
            <a:pPr lvl="1" defTabSz="914363" fontAlgn="auto">
              <a:spcAft>
                <a:spcPts val="0"/>
              </a:spcAft>
              <a:defRPr/>
            </a:pPr>
            <a:r>
              <a:rPr lang="hu-HU"/>
              <a:t>Index: corpus * 0.3-0.5</a:t>
            </a:r>
          </a:p>
          <a:p>
            <a:pPr lvl="1" defTabSz="914363" fontAlgn="auto">
              <a:spcAft>
                <a:spcPts val="0"/>
              </a:spcAft>
              <a:defRPr/>
            </a:pPr>
            <a:r>
              <a:rPr lang="hu-HU" err="1"/>
              <a:t>SearchDB</a:t>
            </a:r>
            <a:r>
              <a:rPr lang="hu-HU"/>
              <a:t>: index * 6 + </a:t>
            </a:r>
            <a:r>
              <a:rPr lang="hu-HU"/>
              <a:t>log</a:t>
            </a:r>
          </a:p>
          <a:p>
            <a:pPr defTabSz="914363" fontAlgn="auto">
              <a:spcAft>
                <a:spcPts val="0"/>
              </a:spcAft>
              <a:defRPr/>
            </a:pPr>
            <a:r>
              <a:rPr lang="hu-HU" dirty="0" smtClean="0"/>
              <a:t>Gépek száma – oldalra skálázás</a:t>
            </a:r>
          </a:p>
          <a:p>
            <a:pPr lvl="1" defTabSz="914363" fontAlgn="auto">
              <a:spcAft>
                <a:spcPts val="0"/>
              </a:spcAft>
              <a:defRPr/>
            </a:pPr>
            <a:r>
              <a:rPr lang="hu-HU"/>
              <a:t>Komponensek </a:t>
            </a:r>
            <a:r>
              <a:rPr lang="hu-HU"/>
              <a:t>elosztása</a:t>
            </a:r>
          </a:p>
          <a:p>
            <a:pPr defTabSz="914363" fontAlgn="auto">
              <a:spcAft>
                <a:spcPts val="0"/>
              </a:spcAft>
              <a:defRPr/>
            </a:pPr>
            <a:endParaRPr lang="hu-HU" dirty="0"/>
          </a:p>
          <a:p>
            <a:pPr lvl="1" defTabSz="914363" fontAlgn="auto">
              <a:spcAft>
                <a:spcPts val="0"/>
              </a:spcAft>
              <a:defRPr/>
            </a:pPr>
            <a:endParaRPr lang="hu-HU"/>
          </a:p>
        </p:txBody>
      </p:sp>
      <p:sp>
        <p:nvSpPr>
          <p:cNvPr id="5" name="Slide Number Placeholder 4"/>
          <p:cNvSpPr>
            <a:spLocks noGrp="1"/>
          </p:cNvSpPr>
          <p:nvPr>
            <p:ph type="sldNum" sz="quarter" idx="11"/>
          </p:nvPr>
        </p:nvSpPr>
        <p:spPr/>
        <p:txBody>
          <a:bodyPr/>
          <a:lstStyle/>
          <a:p>
            <a:pPr>
              <a:defRPr/>
            </a:pPr>
            <a:fld id="{C8A759AA-F1E7-4747-A100-14CEA785A302}" type="slidenum">
              <a:rPr lang="hu-HU"/>
              <a:pPr>
                <a:defRPr/>
              </a:pPr>
              <a:t>12</a:t>
            </a:fld>
            <a:endParaRPr lang="hu-HU"/>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defTabSz="914363" fontAlgn="auto">
              <a:spcAft>
                <a:spcPts val="0"/>
              </a:spcAft>
              <a:buFontTx/>
              <a:buNone/>
              <a:defRPr/>
            </a:pPr>
            <a:r>
              <a:rPr/>
              <a:t>Intel Performance Testing of </a:t>
            </a:r>
            <a:r>
              <a:rPr/>
              <a:t>W</a:t>
            </a:r>
            <a:r>
              <a:rPr lang="hu-HU"/>
              <a:t>SS</a:t>
            </a:r>
            <a:endParaRPr lang="hu-HU"/>
          </a:p>
        </p:txBody>
      </p:sp>
      <p:sp>
        <p:nvSpPr>
          <p:cNvPr id="5" name="Title 4"/>
          <p:cNvSpPr>
            <a:spLocks noGrp="1"/>
          </p:cNvSpPr>
          <p:nvPr>
            <p:ph type="title"/>
          </p:nvPr>
        </p:nvSpPr>
        <p:spPr/>
        <p:txBody>
          <a:bodyPr>
            <a:normAutofit fontScale="90000"/>
          </a:bodyPr>
          <a:lstStyle/>
          <a:p>
            <a:pPr defTabSz="914363" fontAlgn="auto">
              <a:spcAft>
                <a:spcPts val="0"/>
              </a:spcAft>
              <a:defRPr/>
            </a:pPr>
            <a:r>
              <a:rPr lang="hu-HU" smtClean="0"/>
              <a:t>Méretezés - példa</a:t>
            </a:r>
            <a:endParaRPr lang="hu-HU"/>
          </a:p>
        </p:txBody>
      </p:sp>
      <p:sp>
        <p:nvSpPr>
          <p:cNvPr id="7" name="Content Placeholder 6"/>
          <p:cNvSpPr>
            <a:spLocks noGrp="1"/>
          </p:cNvSpPr>
          <p:nvPr>
            <p:ph sz="quarter" idx="11"/>
          </p:nvPr>
        </p:nvSpPr>
        <p:spPr>
          <a:xfrm>
            <a:off x="5289450" y="1707762"/>
            <a:ext cx="3798277" cy="5076825"/>
          </a:xfrm>
        </p:spPr>
        <p:txBody>
          <a:bodyPr/>
          <a:lstStyle/>
          <a:p>
            <a:pPr defTabSz="914363" fontAlgn="auto">
              <a:spcAft>
                <a:spcPts val="0"/>
              </a:spcAft>
              <a:defRPr/>
            </a:pPr>
            <a:r>
              <a:rPr lang="hu-HU" sz="2800" dirty="0" smtClean="0"/>
              <a:t>2 WFE</a:t>
            </a:r>
          </a:p>
          <a:p>
            <a:pPr lvl="1" defTabSz="914363" fontAlgn="auto">
              <a:spcAft>
                <a:spcPts val="0"/>
              </a:spcAft>
              <a:defRPr/>
            </a:pPr>
            <a:r>
              <a:rPr lang="hu-HU" sz="2400"/>
              <a:t>2.6 GHz </a:t>
            </a:r>
            <a:r>
              <a:rPr lang="hu-HU" sz="2400" err="1"/>
              <a:t>dual</a:t>
            </a:r>
            <a:r>
              <a:rPr lang="hu-HU" sz="2400"/>
              <a:t> x64 CPU</a:t>
            </a:r>
          </a:p>
          <a:p>
            <a:pPr lvl="1" defTabSz="914363" fontAlgn="auto">
              <a:spcAft>
                <a:spcPts val="0"/>
              </a:spcAft>
              <a:defRPr/>
            </a:pPr>
            <a:r>
              <a:rPr lang="hu-HU" sz="2400"/>
              <a:t>4 GB RAM</a:t>
            </a:r>
          </a:p>
          <a:p>
            <a:pPr lvl="1" defTabSz="914363" fontAlgn="auto">
              <a:spcAft>
                <a:spcPts val="0"/>
              </a:spcAft>
              <a:defRPr/>
            </a:pPr>
            <a:r>
              <a:rPr lang="hu-HU" sz="2400"/>
              <a:t>SATA</a:t>
            </a:r>
          </a:p>
          <a:p>
            <a:pPr defTabSz="914363" fontAlgn="auto">
              <a:spcAft>
                <a:spcPts val="0"/>
              </a:spcAft>
              <a:defRPr/>
            </a:pPr>
            <a:r>
              <a:rPr lang="hu-HU" sz="2800" dirty="0" smtClean="0"/>
              <a:t>Database</a:t>
            </a:r>
          </a:p>
          <a:p>
            <a:pPr lvl="1" defTabSz="914363" fontAlgn="auto">
              <a:spcAft>
                <a:spcPts val="0"/>
              </a:spcAft>
              <a:defRPr/>
            </a:pPr>
            <a:r>
              <a:rPr lang="hu-HU" sz="2400"/>
              <a:t>2x 2.4 GHz </a:t>
            </a:r>
            <a:r>
              <a:rPr lang="hu-HU" sz="2400" err="1"/>
              <a:t>quad</a:t>
            </a:r>
            <a:r>
              <a:rPr lang="hu-HU" sz="2400"/>
              <a:t> x64</a:t>
            </a:r>
          </a:p>
          <a:p>
            <a:pPr lvl="1" defTabSz="914363" fontAlgn="auto">
              <a:spcAft>
                <a:spcPts val="0"/>
              </a:spcAft>
              <a:defRPr/>
            </a:pPr>
            <a:r>
              <a:rPr lang="hu-HU" sz="2400"/>
              <a:t>8 GB RAM</a:t>
            </a:r>
          </a:p>
          <a:p>
            <a:pPr lvl="1" defTabSz="914363" fontAlgn="auto">
              <a:spcAft>
                <a:spcPts val="0"/>
              </a:spcAft>
              <a:defRPr/>
            </a:pPr>
            <a:r>
              <a:rPr lang="hu-HU" sz="2400"/>
              <a:t>SATA</a:t>
            </a:r>
          </a:p>
          <a:p>
            <a:pPr defTabSz="914363" fontAlgn="auto">
              <a:spcAft>
                <a:spcPts val="0"/>
              </a:spcAft>
              <a:defRPr/>
            </a:pPr>
            <a:r>
              <a:rPr lang="hu-HU" sz="2800" b="1" dirty="0" smtClean="0"/>
              <a:t>67.49 RPS</a:t>
            </a:r>
            <a:r>
              <a:rPr lang="hu-HU" sz="2800" dirty="0" smtClean="0"/>
              <a:t>, 87% CPU</a:t>
            </a:r>
          </a:p>
          <a:p>
            <a:pPr defTabSz="914363" fontAlgn="auto">
              <a:spcAft>
                <a:spcPts val="0"/>
              </a:spcAft>
              <a:defRPr/>
            </a:pPr>
            <a:endParaRPr lang="hu-HU" sz="2800" dirty="0"/>
          </a:p>
        </p:txBody>
      </p:sp>
      <p:sp>
        <p:nvSpPr>
          <p:cNvPr id="4" name="Slide Number Placeholder 3"/>
          <p:cNvSpPr>
            <a:spLocks noGrp="1"/>
          </p:cNvSpPr>
          <p:nvPr>
            <p:ph type="sldNum" sz="quarter" idx="12"/>
          </p:nvPr>
        </p:nvSpPr>
        <p:spPr/>
        <p:txBody>
          <a:bodyPr/>
          <a:lstStyle/>
          <a:p>
            <a:pPr>
              <a:defRPr/>
            </a:pPr>
            <a:fld id="{322B783C-300B-4820-91F0-3B132D7218AF}" type="slidenum">
              <a:rPr lang="hu-HU"/>
              <a:pPr>
                <a:defRPr/>
              </a:pPr>
              <a:t>13</a:t>
            </a:fld>
            <a:endParaRPr lang="hu-HU"/>
          </a:p>
        </p:txBody>
      </p:sp>
      <p:graphicFrame>
        <p:nvGraphicFramePr>
          <p:cNvPr id="1026" name="Object 1"/>
          <p:cNvGraphicFramePr>
            <a:graphicFrameLocks noChangeAspect="1"/>
          </p:cNvGraphicFramePr>
          <p:nvPr/>
        </p:nvGraphicFramePr>
        <p:xfrm>
          <a:off x="242888" y="1568450"/>
          <a:ext cx="4914900" cy="4733925"/>
        </p:xfrm>
        <a:graphic>
          <a:graphicData uri="http://schemas.openxmlformats.org/presentationml/2006/ole">
            <p:oleObj spid="_x0000_s1026" name="Worksheet" r:id="rId3" imgW="4895850" imgH="4715087" progId="Excel.Sheet.12">
              <p:embed/>
            </p:oleObj>
          </a:graphicData>
        </a:graphic>
      </p:graphicFrame>
      <p:sp>
        <p:nvSpPr>
          <p:cNvPr id="9" name="Content Placeholder 6"/>
          <p:cNvSpPr txBox="1">
            <a:spLocks/>
          </p:cNvSpPr>
          <p:nvPr/>
        </p:nvSpPr>
        <p:spPr>
          <a:xfrm>
            <a:off x="256736" y="6389554"/>
            <a:ext cx="7698658" cy="352829"/>
          </a:xfrm>
          <a:prstGeom prst="rect">
            <a:avLst/>
          </a:prstGeom>
        </p:spPr>
        <p:txBody>
          <a:bodyPr lIns="0" tIns="0" rIns="0" bIns="0" anchor="ctr">
            <a:normAutofit/>
          </a:bodyPr>
          <a:lstStyle/>
          <a:p>
            <a:pPr defTabSz="914363" fontAlgn="auto">
              <a:spcBef>
                <a:spcPts val="0"/>
              </a:spcBef>
              <a:spcAft>
                <a:spcPts val="0"/>
              </a:spcAft>
              <a:buSzPct val="95000"/>
              <a:defRPr/>
            </a:pPr>
            <a:r>
              <a:rPr lang="hu-HU" kern="0" dirty="0">
                <a:ln>
                  <a:solidFill>
                    <a:schemeClr val="tx1">
                      <a:lumMod val="65000"/>
                      <a:alpha val="25000"/>
                    </a:schemeClr>
                  </a:solidFill>
                </a:ln>
                <a:solidFill>
                  <a:srgbClr val="FFFFFF"/>
                </a:solidFill>
                <a:effectLst>
                  <a:outerShdw blurRad="50800" dist="38100" dir="2700000" algn="tl" rotWithShape="0">
                    <a:prstClr val="black">
                      <a:alpha val="91000"/>
                    </a:prstClr>
                  </a:outerShdw>
                </a:effectLst>
                <a:latin typeface="+mj-lt"/>
                <a:cs typeface="+mn-cs"/>
              </a:rPr>
              <a:t>Forrás: </a:t>
            </a:r>
            <a:r>
              <a:rPr lang="hu-HU" kern="0" dirty="0">
                <a:ln>
                  <a:solidFill>
                    <a:schemeClr val="tx1">
                      <a:lumMod val="65000"/>
                      <a:alpha val="25000"/>
                    </a:schemeClr>
                  </a:solidFill>
                </a:ln>
                <a:solidFill>
                  <a:srgbClr val="FFFFFF"/>
                </a:solidFill>
                <a:effectLst>
                  <a:outerShdw blurRad="50800" dist="38100" dir="2700000" algn="tl" rotWithShape="0">
                    <a:prstClr val="black">
                      <a:alpha val="91000"/>
                    </a:prstClr>
                  </a:outerShdw>
                </a:effectLst>
                <a:latin typeface="+mj-lt"/>
                <a:cs typeface="+mn-cs"/>
                <a:hlinkClick r:id="rId4"/>
              </a:rPr>
              <a:t>http://technet.microsoft.com/en-us/library/cc288087.aspx</a:t>
            </a:r>
            <a:endParaRPr lang="hu-HU" kern="0" dirty="0">
              <a:ln>
                <a:solidFill>
                  <a:schemeClr val="tx1">
                    <a:lumMod val="65000"/>
                    <a:alpha val="25000"/>
                  </a:schemeClr>
                </a:solidFill>
              </a:ln>
              <a:solidFill>
                <a:srgbClr val="FFFFFF"/>
              </a:solidFill>
              <a:effectLst>
                <a:outerShdw blurRad="50800" dist="38100" dir="2700000" algn="tl" rotWithShape="0">
                  <a:prstClr val="black">
                    <a:alpha val="91000"/>
                  </a:prstClr>
                </a:outerShdw>
              </a:effectLst>
              <a:latin typeface="+mj-lt"/>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lnSpcReduction="10000"/>
          </a:bodyPr>
          <a:lstStyle/>
          <a:p>
            <a:pPr defTabSz="914363" fontAlgn="auto">
              <a:spcAft>
                <a:spcPts val="0"/>
              </a:spcAft>
              <a:buFontTx/>
              <a:buNone/>
              <a:defRPr/>
            </a:pPr>
            <a:r>
              <a:rPr lang="hu-HU"/>
              <a:t>Modell összeállítása</a:t>
            </a:r>
            <a:endParaRPr lang="hu-HU"/>
          </a:p>
        </p:txBody>
      </p:sp>
      <p:sp>
        <p:nvSpPr>
          <p:cNvPr id="5" name="Title 4"/>
          <p:cNvSpPr>
            <a:spLocks noGrp="1"/>
          </p:cNvSpPr>
          <p:nvPr>
            <p:ph type="title"/>
          </p:nvPr>
        </p:nvSpPr>
        <p:spPr/>
        <p:txBody>
          <a:bodyPr>
            <a:normAutofit fontScale="90000"/>
          </a:bodyPr>
          <a:lstStyle/>
          <a:p>
            <a:pPr defTabSz="914363" fontAlgn="auto">
              <a:spcAft>
                <a:spcPts val="0"/>
              </a:spcAft>
              <a:defRPr/>
            </a:pPr>
            <a:r>
              <a:rPr lang="hu-HU" smtClean="0"/>
              <a:t>SharePoint Capacity Planner</a:t>
            </a:r>
            <a:endParaRPr lang="hu-HU"/>
          </a:p>
        </p:txBody>
      </p:sp>
      <p:pic>
        <p:nvPicPr>
          <p:cNvPr id="24580" name="Content Placeholder 8" descr="SSCP - 1 Topology.png"/>
          <p:cNvPicPr>
            <a:picLocks noGrp="1" noChangeAspect="1"/>
          </p:cNvPicPr>
          <p:nvPr>
            <p:ph sz="quarter" idx="11"/>
          </p:nvPr>
        </p:nvPicPr>
        <p:blipFill>
          <a:blip r:embed="rId3"/>
          <a:srcRect l="439" b="336"/>
          <a:stretch>
            <a:fillRect/>
          </a:stretch>
        </p:blipFill>
        <p:spPr bwMode="auto">
          <a:xfrm>
            <a:off x="717550" y="1581150"/>
            <a:ext cx="7778750" cy="5089525"/>
          </a:xfrm>
        </p:spPr>
      </p:pic>
      <p:sp>
        <p:nvSpPr>
          <p:cNvPr id="4" name="Slide Number Placeholder 3"/>
          <p:cNvSpPr>
            <a:spLocks noGrp="1"/>
          </p:cNvSpPr>
          <p:nvPr>
            <p:ph type="sldNum" sz="quarter" idx="12"/>
          </p:nvPr>
        </p:nvSpPr>
        <p:spPr/>
        <p:txBody>
          <a:bodyPr/>
          <a:lstStyle/>
          <a:p>
            <a:pPr>
              <a:defRPr/>
            </a:pPr>
            <a:fld id="{887E9F11-768B-467F-AFF7-5507B84B2BA1}" type="slidenum">
              <a:rPr lang="hu-HU"/>
              <a:pPr>
                <a:defRPr/>
              </a:pPr>
              <a:t>14</a:t>
            </a:fld>
            <a:endParaRPr lang="hu-HU"/>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lnSpcReduction="10000"/>
          </a:bodyPr>
          <a:lstStyle/>
          <a:p>
            <a:pPr defTabSz="914363" fontAlgn="auto">
              <a:spcAft>
                <a:spcPts val="0"/>
              </a:spcAft>
              <a:buFontTx/>
              <a:buNone/>
              <a:defRPr/>
            </a:pPr>
            <a:r>
              <a:rPr lang="hu-HU"/>
              <a:t>Szimuláció eredménye</a:t>
            </a:r>
            <a:endParaRPr lang="hu-HU"/>
          </a:p>
        </p:txBody>
      </p:sp>
      <p:sp>
        <p:nvSpPr>
          <p:cNvPr id="5" name="Title 4"/>
          <p:cNvSpPr>
            <a:spLocks noGrp="1"/>
          </p:cNvSpPr>
          <p:nvPr>
            <p:ph type="title"/>
          </p:nvPr>
        </p:nvSpPr>
        <p:spPr/>
        <p:txBody>
          <a:bodyPr>
            <a:normAutofit fontScale="90000"/>
          </a:bodyPr>
          <a:lstStyle/>
          <a:p>
            <a:pPr defTabSz="914363" fontAlgn="auto">
              <a:spcAft>
                <a:spcPts val="0"/>
              </a:spcAft>
              <a:defRPr/>
            </a:pPr>
            <a:r>
              <a:rPr lang="hu-HU" smtClean="0"/>
              <a:t>SharePoint Capacity Planner</a:t>
            </a:r>
            <a:endParaRPr lang="hu-HU"/>
          </a:p>
        </p:txBody>
      </p:sp>
      <p:pic>
        <p:nvPicPr>
          <p:cNvPr id="25604" name="Content Placeholder 8" descr="SSCP - 1 Topology.png"/>
          <p:cNvPicPr>
            <a:picLocks noGrp="1" noChangeAspect="1"/>
          </p:cNvPicPr>
          <p:nvPr>
            <p:ph sz="quarter" idx="11"/>
          </p:nvPr>
        </p:nvPicPr>
        <p:blipFill>
          <a:blip r:embed="rId3"/>
          <a:srcRect l="439" b="336"/>
          <a:stretch>
            <a:fillRect/>
          </a:stretch>
        </p:blipFill>
        <p:spPr bwMode="auto">
          <a:xfrm>
            <a:off x="750888" y="1584325"/>
            <a:ext cx="7745412" cy="5065713"/>
          </a:xfrm>
        </p:spPr>
      </p:pic>
      <p:sp>
        <p:nvSpPr>
          <p:cNvPr id="4" name="Slide Number Placeholder 3"/>
          <p:cNvSpPr>
            <a:spLocks noGrp="1"/>
          </p:cNvSpPr>
          <p:nvPr>
            <p:ph type="sldNum" sz="quarter" idx="12"/>
          </p:nvPr>
        </p:nvSpPr>
        <p:spPr/>
        <p:txBody>
          <a:bodyPr/>
          <a:lstStyle/>
          <a:p>
            <a:pPr>
              <a:defRPr/>
            </a:pPr>
            <a:fld id="{4AE4A02C-1222-482A-A998-F327A2EC9D14}" type="slidenum">
              <a:rPr lang="hu-HU"/>
              <a:pPr>
                <a:defRPr/>
              </a:pPr>
              <a:t>15</a:t>
            </a:fld>
            <a:endParaRPr lang="hu-HU"/>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a:defRPr/>
            </a:pPr>
            <a:r>
              <a:rPr lang="hu-HU" smtClean="0"/>
              <a:t>Konfigurációs varázsló</a:t>
            </a:r>
            <a:endParaRPr lang="hu-HU"/>
          </a:p>
        </p:txBody>
      </p:sp>
      <p:pic>
        <p:nvPicPr>
          <p:cNvPr id="10" name="Picture Placeholder 9" descr="PSConfigUI - 2 Konfiguralas.png"/>
          <p:cNvPicPr>
            <a:picLocks noGrp="1" noChangeAspect="1"/>
          </p:cNvPicPr>
          <p:nvPr>
            <p:ph type="pic" sz="quarter" idx="10"/>
          </p:nvPr>
        </p:nvPicPr>
        <p:blipFill>
          <a:blip r:embed="rId2"/>
          <a:srcRect/>
          <a:stretch>
            <a:fillRect/>
          </a:stretch>
        </p:blipFill>
        <p:spPr>
          <a:xfrm>
            <a:off x="333375" y="420149"/>
            <a:ext cx="3708000" cy="3165152"/>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p:spPr>
      </p:pic>
      <p:sp>
        <p:nvSpPr>
          <p:cNvPr id="7" name="Text Placeholder 6"/>
          <p:cNvSpPr>
            <a:spLocks noGrp="1"/>
          </p:cNvSpPr>
          <p:nvPr>
            <p:ph type="body" sz="quarter" idx="11"/>
          </p:nvPr>
        </p:nvSpPr>
        <p:spPr/>
        <p:txBody>
          <a:bodyPr/>
          <a:lstStyle/>
          <a:p>
            <a:pPr defTabSz="914363" fontAlgn="auto">
              <a:spcAft>
                <a:spcPts val="0"/>
              </a:spcAft>
              <a:defRPr/>
            </a:pPr>
            <a:r>
              <a:rPr lang="hu-HU" err="1"/>
              <a:t>psconfigui.exe</a:t>
            </a:r>
            <a:endParaRPr lang="hu-HU"/>
          </a:p>
        </p:txBody>
      </p:sp>
      <p:sp>
        <p:nvSpPr>
          <p:cNvPr id="5" name="Slide Number Placeholder 4"/>
          <p:cNvSpPr>
            <a:spLocks noGrp="1"/>
          </p:cNvSpPr>
          <p:nvPr>
            <p:ph type="sldNum" sz="quarter" idx="14"/>
          </p:nvPr>
        </p:nvSpPr>
        <p:spPr/>
        <p:txBody>
          <a:bodyPr/>
          <a:lstStyle/>
          <a:p>
            <a:pPr>
              <a:defRPr/>
            </a:pPr>
            <a:fld id="{FCC0ED2F-BC83-4261-9B2B-56378A3F55AB}" type="slidenum">
              <a:rPr lang="hu-HU"/>
              <a:pPr>
                <a:defRPr/>
              </a:pPr>
              <a:t>16</a:t>
            </a:fld>
            <a:endParaRPr lang="hu-HU"/>
          </a:p>
        </p:txBody>
      </p:sp>
      <p:sp>
        <p:nvSpPr>
          <p:cNvPr id="8" name="Text Placeholder 7"/>
          <p:cNvSpPr>
            <a:spLocks noGrp="1"/>
          </p:cNvSpPr>
          <p:nvPr>
            <p:ph type="body" sz="quarter" idx="13"/>
          </p:nvPr>
        </p:nvSpPr>
        <p:spPr/>
        <p:txBody>
          <a:bodyPr/>
          <a:lstStyle/>
          <a:p>
            <a:pPr>
              <a:defRPr/>
            </a:pPr>
            <a:r>
              <a:rPr/>
              <a:t>2</a:t>
            </a:r>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Kiszolgálófarm</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Konfigurációs varázsló</a:t>
            </a:r>
            <a:endParaRPr lang="hu-HU"/>
          </a:p>
        </p:txBody>
      </p:sp>
      <p:pic>
        <p:nvPicPr>
          <p:cNvPr id="27652" name="Content Placeholder 5" descr="PSConfigUI - 1a Csatlakozas farmhoz.png"/>
          <p:cNvPicPr>
            <a:picLocks noGrp="1" noChangeAspect="1"/>
          </p:cNvPicPr>
          <p:nvPr>
            <p:ph sz="quarter" idx="11"/>
          </p:nvPr>
        </p:nvPicPr>
        <p:blipFill>
          <a:blip r:embed="rId2"/>
          <a:srcRect/>
          <a:stretch>
            <a:fillRect/>
          </a:stretch>
        </p:blipFill>
        <p:spPr bwMode="auto">
          <a:xfrm>
            <a:off x="1609725" y="1595438"/>
            <a:ext cx="5915025" cy="5048250"/>
          </a:xfrm>
        </p:spPr>
      </p:pic>
      <p:sp>
        <p:nvSpPr>
          <p:cNvPr id="5" name="Slide Number Placeholder 4"/>
          <p:cNvSpPr>
            <a:spLocks noGrp="1"/>
          </p:cNvSpPr>
          <p:nvPr>
            <p:ph type="sldNum" sz="quarter" idx="12"/>
          </p:nvPr>
        </p:nvSpPr>
        <p:spPr/>
        <p:txBody>
          <a:bodyPr/>
          <a:lstStyle/>
          <a:p>
            <a:pPr>
              <a:defRPr/>
            </a:pPr>
            <a:fld id="{D7565D04-78F3-4F95-A8E7-58FEB948AC18}" type="slidenum">
              <a:rPr lang="hu-HU"/>
              <a:pPr>
                <a:defRPr/>
              </a:pPr>
              <a:t>17</a:t>
            </a:fld>
            <a:endParaRPr lang="hu-HU"/>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Beállítási adatbázis</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Konfigurációs varázsló</a:t>
            </a:r>
            <a:endParaRPr lang="hu-HU"/>
          </a:p>
        </p:txBody>
      </p:sp>
      <p:pic>
        <p:nvPicPr>
          <p:cNvPr id="28676" name="Content Placeholder 5" descr="PSConfigUI - 1b Beallitasi adatbazis.png"/>
          <p:cNvPicPr>
            <a:picLocks noGrp="1" noChangeAspect="1"/>
          </p:cNvPicPr>
          <p:nvPr>
            <p:ph sz="quarter" idx="11"/>
          </p:nvPr>
        </p:nvPicPr>
        <p:blipFill>
          <a:blip r:embed="rId2"/>
          <a:srcRect/>
          <a:stretch>
            <a:fillRect/>
          </a:stretch>
        </p:blipFill>
        <p:spPr bwMode="auto">
          <a:xfrm>
            <a:off x="1609725" y="1595438"/>
            <a:ext cx="5915025" cy="5048250"/>
          </a:xfrm>
        </p:spPr>
      </p:pic>
      <p:sp>
        <p:nvSpPr>
          <p:cNvPr id="5" name="Slide Number Placeholder 4"/>
          <p:cNvSpPr>
            <a:spLocks noGrp="1"/>
          </p:cNvSpPr>
          <p:nvPr>
            <p:ph type="sldNum" sz="quarter" idx="12"/>
          </p:nvPr>
        </p:nvSpPr>
        <p:spPr/>
        <p:txBody>
          <a:bodyPr/>
          <a:lstStyle/>
          <a:p>
            <a:pPr>
              <a:defRPr/>
            </a:pPr>
            <a:fld id="{3985406E-E648-4243-992F-60658FB6A5DA}" type="slidenum">
              <a:rPr lang="hu-HU"/>
              <a:pPr>
                <a:defRPr/>
              </a:pPr>
              <a:t>18</a:t>
            </a:fld>
            <a:endParaRPr lang="hu-HU"/>
          </a:p>
        </p:txBody>
      </p:sp>
      <p:sp>
        <p:nvSpPr>
          <p:cNvPr id="7" name="TextBox 4"/>
          <p:cNvSpPr txBox="1"/>
          <p:nvPr/>
        </p:nvSpPr>
        <p:spPr>
          <a:xfrm>
            <a:off x="228600" y="5073650"/>
            <a:ext cx="2982913"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363" fontAlgn="auto">
              <a:spcBef>
                <a:spcPts val="0"/>
              </a:spcBef>
              <a:spcAft>
                <a:spcPts val="0"/>
              </a:spcAft>
              <a:defRPr/>
            </a:pPr>
            <a:r>
              <a:rPr lang="hu-HU" b="1" dirty="0">
                <a:solidFill>
                  <a:schemeClr val="bg1"/>
                </a:solidFill>
              </a:rPr>
              <a:t>TIPP:</a:t>
            </a:r>
            <a:r>
              <a:rPr lang="hu-HU" dirty="0">
                <a:solidFill>
                  <a:schemeClr val="bg1"/>
                </a:solidFill>
              </a:rPr>
              <a:t/>
            </a:r>
            <a:br>
              <a:rPr lang="hu-HU" dirty="0">
                <a:solidFill>
                  <a:schemeClr val="bg1"/>
                </a:solidFill>
              </a:rPr>
            </a:br>
            <a:r>
              <a:rPr lang="hu-HU" dirty="0">
                <a:solidFill>
                  <a:schemeClr val="bg1"/>
                </a:solidFill>
              </a:rPr>
              <a:t>Nem kell rendszergazdai jogosultságú felhasználónak lennie!</a:t>
            </a:r>
            <a:endParaRPr lang="hu-HU" dirty="0">
              <a:solidFill>
                <a:schemeClr val="bg1"/>
              </a:solidFil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Port és hitelesítés</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Konfigurációs varázsló</a:t>
            </a:r>
            <a:endParaRPr lang="hu-HU"/>
          </a:p>
        </p:txBody>
      </p:sp>
      <p:pic>
        <p:nvPicPr>
          <p:cNvPr id="29700" name="Content Placeholder 5" descr="PSConfigUI - 1c Port.png"/>
          <p:cNvPicPr>
            <a:picLocks noGrp="1" noChangeAspect="1"/>
          </p:cNvPicPr>
          <p:nvPr>
            <p:ph sz="quarter" idx="11"/>
          </p:nvPr>
        </p:nvPicPr>
        <p:blipFill>
          <a:blip r:embed="rId2"/>
          <a:srcRect/>
          <a:stretch>
            <a:fillRect/>
          </a:stretch>
        </p:blipFill>
        <p:spPr bwMode="auto">
          <a:xfrm>
            <a:off x="1609725" y="1595438"/>
            <a:ext cx="5915025" cy="5048250"/>
          </a:xfrm>
        </p:spPr>
      </p:pic>
      <p:sp>
        <p:nvSpPr>
          <p:cNvPr id="5" name="Slide Number Placeholder 4"/>
          <p:cNvSpPr>
            <a:spLocks noGrp="1"/>
          </p:cNvSpPr>
          <p:nvPr>
            <p:ph type="sldNum" sz="quarter" idx="12"/>
          </p:nvPr>
        </p:nvSpPr>
        <p:spPr/>
        <p:txBody>
          <a:bodyPr/>
          <a:lstStyle/>
          <a:p>
            <a:pPr>
              <a:defRPr/>
            </a:pPr>
            <a:fld id="{0743A1BC-B4B3-4787-8989-525983EA54B6}" type="slidenum">
              <a:rPr lang="hu-HU"/>
              <a:pPr>
                <a:defRPr/>
              </a:pPr>
              <a:t>19</a:t>
            </a:fld>
            <a:endParaRPr lang="hu-HU"/>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p:nvPr/>
        </p:nvSpPr>
        <p:spPr bwMode="blackWhite">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sp>
        <p:nvSpPr>
          <p:cNvPr id="5" name="Aktuális sáv"/>
          <p:cNvSpPr/>
          <p:nvPr/>
        </p:nvSpPr>
        <p:spPr>
          <a:xfrm>
            <a:off x="142844" y="1493020"/>
            <a:ext cx="8715436" cy="642942"/>
          </a:xfrm>
          <a:prstGeom prst="roundRect">
            <a:avLst>
              <a:gd name="adj" fmla="val 15152"/>
            </a:avLst>
          </a:prstGeom>
          <a:scene3d>
            <a:camera prst="orthographicFront">
              <a:rot lat="0" lon="0" rev="0"/>
            </a:camera>
            <a:lightRig rig="threePt" dir="t">
              <a:rot lat="0" lon="0" rev="1200000"/>
            </a:lightRig>
          </a:scene3d>
          <a:sp3d contourW="6350" prstMaterial="clear">
            <a:bevelT w="88900" h="88900"/>
            <a:contourClr>
              <a:srgbClr val="002060"/>
            </a:contourClr>
          </a:sp3d>
        </p:spPr>
        <p:style>
          <a:lnRef idx="0">
            <a:schemeClr val="dk1"/>
          </a:lnRef>
          <a:fillRef idx="3">
            <a:schemeClr val="dk1"/>
          </a:fillRef>
          <a:effectRef idx="3">
            <a:schemeClr val="dk1"/>
          </a:effectRef>
          <a:fontRef idx="minor">
            <a:schemeClr val="lt1"/>
          </a:fontRef>
        </p:style>
        <p:txBody>
          <a:bodyPr anchor="ctr"/>
          <a:lstStyle/>
          <a:p>
            <a:pPr algn="ctr" defTabSz="914363" fontAlgn="auto">
              <a:spcBef>
                <a:spcPts val="0"/>
              </a:spcBef>
              <a:spcAft>
                <a:spcPts val="0"/>
              </a:spcAft>
              <a:defRPr/>
            </a:pPr>
            <a:endParaRPr lang="hu-HU"/>
          </a:p>
        </p:txBody>
      </p:sp>
      <p:sp>
        <p:nvSpPr>
          <p:cNvPr id="2" name="Title 1"/>
          <p:cNvSpPr>
            <a:spLocks noGrp="1"/>
          </p:cNvSpPr>
          <p:nvPr>
            <p:ph type="title"/>
          </p:nvPr>
        </p:nvSpPr>
        <p:spPr/>
        <p:txBody>
          <a:bodyPr/>
          <a:lstStyle/>
          <a:p>
            <a:pPr defTabSz="914363" fontAlgn="auto">
              <a:spcAft>
                <a:spcPts val="0"/>
              </a:spcAft>
              <a:defRPr/>
            </a:pPr>
            <a:r>
              <a:rPr lang="hu-HU" smtClean="0"/>
              <a:t>Amiről szó lesz</a:t>
            </a:r>
            <a:endParaRPr lang="hu-HU"/>
          </a:p>
        </p:txBody>
      </p:sp>
      <p:sp>
        <p:nvSpPr>
          <p:cNvPr id="3" name="Text Placeholder 2"/>
          <p:cNvSpPr>
            <a:spLocks noGrp="1"/>
          </p:cNvSpPr>
          <p:nvPr>
            <p:ph type="body" sz="quarter" idx="10"/>
          </p:nvPr>
        </p:nvSpPr>
        <p:spPr/>
        <p:txBody>
          <a:bodyPr/>
          <a:lstStyle/>
          <a:p>
            <a:pPr defTabSz="914363" fontAlgn="auto">
              <a:spcAft>
                <a:spcPts val="0"/>
              </a:spcAft>
              <a:defRPr/>
            </a:pPr>
            <a:r>
              <a:rPr lang="hu-HU" dirty="0" smtClean="0"/>
              <a:t>Architektúra</a:t>
            </a:r>
          </a:p>
          <a:p>
            <a:pPr defTabSz="914363" fontAlgn="auto">
              <a:spcAft>
                <a:spcPts val="0"/>
              </a:spcAft>
              <a:defRPr/>
            </a:pPr>
            <a:r>
              <a:rPr lang="hu-HU" dirty="0" smtClean="0"/>
              <a:t>Telepítés </a:t>
            </a:r>
          </a:p>
          <a:p>
            <a:pPr defTabSz="914363" fontAlgn="auto">
              <a:spcAft>
                <a:spcPts val="0"/>
              </a:spcAft>
              <a:defRPr/>
            </a:pPr>
            <a:r>
              <a:rPr lang="hu-HU" dirty="0" smtClean="0"/>
              <a:t>Beüzemelés</a:t>
            </a:r>
          </a:p>
          <a:p>
            <a:pPr defTabSz="914363" fontAlgn="auto">
              <a:spcAft>
                <a:spcPts val="0"/>
              </a:spcAft>
              <a:defRPr/>
            </a:pPr>
            <a:r>
              <a:rPr lang="hu-HU" dirty="0" smtClean="0"/>
              <a:t>Védelem a felhasználóktól</a:t>
            </a:r>
          </a:p>
          <a:p>
            <a:pPr defTabSz="914363" fontAlgn="auto">
              <a:spcAft>
                <a:spcPts val="0"/>
              </a:spcAft>
              <a:defRPr/>
            </a:pPr>
            <a:r>
              <a:rPr lang="hu-HU" dirty="0" smtClean="0"/>
              <a:t>Monitorozás és üzemeltetés</a:t>
            </a:r>
          </a:p>
          <a:p>
            <a:pPr defTabSz="914363" fontAlgn="auto">
              <a:spcAft>
                <a:spcPts val="0"/>
              </a:spcAft>
              <a:defRPr/>
            </a:pPr>
            <a:r>
              <a:rPr lang="hu-HU" dirty="0" smtClean="0"/>
              <a:t>Mentés és visszatöltés</a:t>
            </a:r>
          </a:p>
          <a:p>
            <a:pPr defTabSz="914363" fontAlgn="auto">
              <a:spcAft>
                <a:spcPts val="0"/>
              </a:spcAft>
              <a:defRPr/>
            </a:pPr>
            <a:r>
              <a:rPr lang="hu-HU" dirty="0" smtClean="0"/>
              <a:t>Funkciók bővítése</a:t>
            </a:r>
          </a:p>
          <a:p>
            <a:pPr defTabSz="914363" fontAlgn="auto">
              <a:spcAft>
                <a:spcPts val="0"/>
              </a:spcAft>
              <a:defRPr/>
            </a:pPr>
            <a:endParaRPr lang="hu-HU" dirty="0" smtClean="0"/>
          </a:p>
          <a:p>
            <a:pPr defTabSz="914363" fontAlgn="auto">
              <a:spcAft>
                <a:spcPts val="0"/>
              </a:spcAft>
              <a:defRPr/>
            </a:pPr>
            <a:endParaRPr lang="hu-HU" dirty="0"/>
          </a:p>
        </p:txBody>
      </p:sp>
      <p:sp>
        <p:nvSpPr>
          <p:cNvPr id="4" name="Slide Number Placeholder 3"/>
          <p:cNvSpPr>
            <a:spLocks noGrp="1"/>
          </p:cNvSpPr>
          <p:nvPr>
            <p:ph type="sldNum" sz="quarter" idx="11"/>
          </p:nvPr>
        </p:nvSpPr>
        <p:spPr/>
        <p:txBody>
          <a:bodyPr/>
          <a:lstStyle/>
          <a:p>
            <a:pPr>
              <a:defRPr/>
            </a:pPr>
            <a:fld id="{30D03988-2411-4418-BBD7-36F0CAB04159}" type="slidenum">
              <a:rPr lang="hu-HU"/>
              <a:pPr>
                <a:defRPr/>
              </a:pPr>
              <a:t>2</a:t>
            </a:fld>
            <a:endParaRPr lang="hu-HU"/>
          </a:p>
        </p:txBody>
      </p:sp>
      <p:pic>
        <p:nvPicPr>
          <p:cNvPr id="6" name="Aktuális nyíl" descr="W:\System\Desktop\WinFX.pptx\ppt\media\ForwardArrow.png"/>
          <p:cNvPicPr>
            <a:picLocks noChangeAspect="1" noChangeArrowheads="1"/>
          </p:cNvPicPr>
          <p:nvPr/>
        </p:nvPicPr>
        <p:blipFill>
          <a:blip r:embed="rId2"/>
          <a:srcRect/>
          <a:stretch>
            <a:fillRect/>
          </a:stretch>
        </p:blipFill>
        <p:spPr bwMode="auto">
          <a:xfrm>
            <a:off x="285720" y="1652962"/>
            <a:ext cx="359020" cy="340124"/>
          </a:xfrm>
          <a:prstGeom prst="rect">
            <a:avLst/>
          </a:prstGeom>
          <a:noFill/>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lnSpcReduction="10000"/>
          </a:bodyPr>
          <a:lstStyle/>
          <a:p>
            <a:pPr defTabSz="914363" fontAlgn="auto">
              <a:spcAft>
                <a:spcPts val="0"/>
              </a:spcAft>
              <a:buFontTx/>
              <a:buNone/>
              <a:defRPr/>
            </a:pPr>
            <a:r>
              <a:rPr lang="hu-HU"/>
              <a:t>Konfigurálás</a:t>
            </a:r>
            <a:endParaRPr lang="hu-HU"/>
          </a:p>
        </p:txBody>
      </p:sp>
      <p:sp>
        <p:nvSpPr>
          <p:cNvPr id="7" name="Title 6"/>
          <p:cNvSpPr>
            <a:spLocks noGrp="1"/>
          </p:cNvSpPr>
          <p:nvPr>
            <p:ph type="title"/>
          </p:nvPr>
        </p:nvSpPr>
        <p:spPr/>
        <p:txBody>
          <a:bodyPr>
            <a:normAutofit fontScale="90000"/>
          </a:bodyPr>
          <a:lstStyle/>
          <a:p>
            <a:pPr defTabSz="914363" fontAlgn="auto">
              <a:spcAft>
                <a:spcPts val="0"/>
              </a:spcAft>
              <a:defRPr/>
            </a:pPr>
            <a:r>
              <a:rPr lang="hu-HU" smtClean="0"/>
              <a:t>Demó: Konfigurációs varázsló</a:t>
            </a:r>
            <a:endParaRPr lang="hu-HU"/>
          </a:p>
        </p:txBody>
      </p:sp>
      <p:pic>
        <p:nvPicPr>
          <p:cNvPr id="30724" name="Content Placeholder 9" descr="PSConfigUI - 2 Konfiguralas.png"/>
          <p:cNvPicPr>
            <a:picLocks noGrp="1" noChangeAspect="1"/>
          </p:cNvPicPr>
          <p:nvPr>
            <p:ph sz="quarter" idx="11"/>
          </p:nvPr>
        </p:nvPicPr>
        <p:blipFill>
          <a:blip r:embed="rId2"/>
          <a:srcRect/>
          <a:stretch>
            <a:fillRect/>
          </a:stretch>
        </p:blipFill>
        <p:spPr bwMode="auto">
          <a:xfrm>
            <a:off x="1609725" y="1595438"/>
            <a:ext cx="5915025" cy="5048250"/>
          </a:xfrm>
        </p:spPr>
      </p:pic>
      <p:sp>
        <p:nvSpPr>
          <p:cNvPr id="5" name="Slide Number Placeholder 4"/>
          <p:cNvSpPr>
            <a:spLocks noGrp="1"/>
          </p:cNvSpPr>
          <p:nvPr>
            <p:ph type="sldNum" sz="quarter" idx="12"/>
          </p:nvPr>
        </p:nvSpPr>
        <p:spPr/>
        <p:txBody>
          <a:bodyPr/>
          <a:lstStyle/>
          <a:p>
            <a:pPr>
              <a:defRPr/>
            </a:pPr>
            <a:fld id="{2150BDDC-BC67-4F0D-B872-97CCD10A9C39}" type="slidenum">
              <a:rPr lang="hu-HU"/>
              <a:pPr>
                <a:defRPr/>
              </a:pPr>
              <a:t>20</a:t>
            </a:fld>
            <a:endParaRPr lang="hu-HU"/>
          </a:p>
        </p:txBody>
      </p:sp>
      <p:sp>
        <p:nvSpPr>
          <p:cNvPr id="11" name="TextBox 4"/>
          <p:cNvSpPr txBox="1"/>
          <p:nvPr/>
        </p:nvSpPr>
        <p:spPr>
          <a:xfrm>
            <a:off x="6161088" y="4948238"/>
            <a:ext cx="2771775" cy="9223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363" fontAlgn="auto">
              <a:spcBef>
                <a:spcPts val="0"/>
              </a:spcBef>
              <a:spcAft>
                <a:spcPts val="0"/>
              </a:spcAft>
              <a:defRPr/>
            </a:pPr>
            <a:r>
              <a:rPr lang="hu-HU" b="1" dirty="0">
                <a:solidFill>
                  <a:schemeClr val="bg1"/>
                </a:solidFill>
              </a:rPr>
              <a:t>TIPP:</a:t>
            </a:r>
            <a:r>
              <a:rPr lang="hu-HU" dirty="0">
                <a:solidFill>
                  <a:schemeClr val="bg1"/>
                </a:solidFill>
              </a:rPr>
              <a:t/>
            </a:r>
            <a:br>
              <a:rPr lang="hu-HU" dirty="0">
                <a:solidFill>
                  <a:schemeClr val="bg1"/>
                </a:solidFill>
              </a:rPr>
            </a:br>
            <a:r>
              <a:rPr lang="hu-HU" dirty="0">
                <a:solidFill>
                  <a:schemeClr val="bg1"/>
                </a:solidFill>
              </a:rPr>
              <a:t>„Alap” konfiguráció esetén nem kérdez semmit.</a:t>
            </a:r>
            <a:endParaRPr lang="hu-HU" dirty="0">
              <a:solidFill>
                <a:schemeClr val="bg1"/>
              </a:solidFil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defTabSz="914363" fontAlgn="auto">
              <a:spcAft>
                <a:spcPts val="0"/>
              </a:spcAft>
              <a:defRPr/>
            </a:pPr>
            <a:r>
              <a:rPr lang="hu-HU" err="1" smtClean="0"/>
              <a:t>psconfig.exe</a:t>
            </a:r>
            <a:endParaRPr lang="hu-HU"/>
          </a:p>
        </p:txBody>
      </p:sp>
      <p:sp>
        <p:nvSpPr>
          <p:cNvPr id="8" name="Text Placeholder 7"/>
          <p:cNvSpPr>
            <a:spLocks noGrp="1"/>
          </p:cNvSpPr>
          <p:nvPr>
            <p:ph type="body" sz="quarter" idx="10"/>
          </p:nvPr>
        </p:nvSpPr>
        <p:spPr/>
        <p:txBody>
          <a:bodyPr>
            <a:normAutofit lnSpcReduction="10000"/>
          </a:bodyPr>
          <a:lstStyle/>
          <a:p>
            <a:pPr defTabSz="914363" fontAlgn="auto">
              <a:spcAft>
                <a:spcPts val="0"/>
              </a:spcAft>
              <a:defRPr/>
            </a:pPr>
            <a:r>
              <a:rPr lang="hu-HU" dirty="0" smtClean="0"/>
              <a:t>Adatbázisok létrehozása:</a:t>
            </a:r>
          </a:p>
          <a:p>
            <a:pPr defTabSz="914363" fontAlgn="auto">
              <a:spcAft>
                <a:spcPts val="0"/>
              </a:spcAft>
              <a:defRPr/>
            </a:pPr>
            <a:endParaRPr lang="hu-HU" dirty="0" smtClean="0"/>
          </a:p>
          <a:p>
            <a:pPr defTabSz="914363" fontAlgn="auto">
              <a:spcAft>
                <a:spcPts val="0"/>
              </a:spcAft>
              <a:defRPr/>
            </a:pPr>
            <a:endParaRPr lang="hu-HU" dirty="0" smtClean="0"/>
          </a:p>
          <a:p>
            <a:pPr defTabSz="914363" fontAlgn="auto">
              <a:spcAft>
                <a:spcPts val="0"/>
              </a:spcAft>
              <a:defRPr/>
            </a:pPr>
            <a:r>
              <a:rPr lang="hu-HU" dirty="0" smtClean="0"/>
              <a:t>Központi felügyelet létrehozása:</a:t>
            </a:r>
          </a:p>
          <a:p>
            <a:pPr defTabSz="914363" fontAlgn="auto">
              <a:spcAft>
                <a:spcPts val="0"/>
              </a:spcAft>
              <a:defRPr/>
            </a:pPr>
            <a:endParaRPr lang="hu-HU" dirty="0"/>
          </a:p>
          <a:p>
            <a:pPr defTabSz="914363" fontAlgn="auto">
              <a:spcAft>
                <a:spcPts val="0"/>
              </a:spcAft>
              <a:defRPr/>
            </a:pPr>
            <a:endParaRPr lang="hu-HU" dirty="0" smtClean="0"/>
          </a:p>
          <a:p>
            <a:pPr defTabSz="914363" fontAlgn="auto">
              <a:spcAft>
                <a:spcPts val="0"/>
              </a:spcAft>
              <a:defRPr/>
            </a:pPr>
            <a:r>
              <a:rPr lang="hu-HU" dirty="0" smtClean="0"/>
              <a:t>Célszerű utána a grafikus felületet is elindítani – felismeri a beállításokat</a:t>
            </a:r>
            <a:endParaRPr lang="hu-HU" dirty="0"/>
          </a:p>
        </p:txBody>
      </p:sp>
      <p:sp>
        <p:nvSpPr>
          <p:cNvPr id="5" name="Slide Number Placeholder 4"/>
          <p:cNvSpPr>
            <a:spLocks noGrp="1"/>
          </p:cNvSpPr>
          <p:nvPr>
            <p:ph type="sldNum" sz="quarter" idx="11"/>
          </p:nvPr>
        </p:nvSpPr>
        <p:spPr/>
        <p:txBody>
          <a:bodyPr/>
          <a:lstStyle/>
          <a:p>
            <a:pPr>
              <a:defRPr/>
            </a:pPr>
            <a:fld id="{B839E2B0-F74B-4B63-BD74-5E3281F6B3BC}" type="slidenum">
              <a:rPr lang="hu-HU"/>
              <a:pPr>
                <a:defRPr/>
              </a:pPr>
              <a:t>21</a:t>
            </a:fld>
            <a:endParaRPr lang="hu-HU"/>
          </a:p>
        </p:txBody>
      </p:sp>
      <p:sp>
        <p:nvSpPr>
          <p:cNvPr id="9" name="TextBox 8"/>
          <p:cNvSpPr txBox="1"/>
          <p:nvPr/>
        </p:nvSpPr>
        <p:spPr>
          <a:xfrm>
            <a:off x="234613" y="2124218"/>
            <a:ext cx="8674774" cy="1041013"/>
          </a:xfrm>
          <a:prstGeom prst="rect">
            <a:avLst/>
          </a:prstGeom>
          <a:solidFill>
            <a:schemeClr val="bg1"/>
          </a:solidFill>
          <a:ln w="19050">
            <a:solidFill>
              <a:schemeClr val="tx2">
                <a:lumMod val="75000"/>
              </a:schemeClr>
            </a:solidFill>
          </a:ln>
        </p:spPr>
        <p:txBody>
          <a:bodyPr lIns="108000" tIns="72000" rIns="108000" bIns="72000" anchor="ctr"/>
          <a:lstStyle/>
          <a:p>
            <a:pPr defTabSz="914363" fontAlgn="auto">
              <a:spcBef>
                <a:spcPts val="0"/>
              </a:spcBef>
              <a:spcAft>
                <a:spcPts val="0"/>
              </a:spcAft>
              <a:defRPr/>
            </a:pPr>
            <a:r>
              <a:rPr lang="hu-HU" sz="2000" b="1" noProof="1">
                <a:solidFill>
                  <a:schemeClr val="tx1">
                    <a:lumMod val="85000"/>
                  </a:schemeClr>
                </a:solidFill>
                <a:latin typeface="Courier New" pitchFamily="49" charset="0"/>
                <a:cs typeface="Courier New" pitchFamily="49" charset="0"/>
              </a:rPr>
              <a:t>psconfig -cmd configdb -create -server </a:t>
            </a:r>
            <a:r>
              <a:rPr lang="hu-HU" sz="2000" i="1" noProof="1">
                <a:solidFill>
                  <a:schemeClr val="tx1">
                    <a:lumMod val="85000"/>
                  </a:schemeClr>
                </a:solidFill>
                <a:latin typeface="Courier New" pitchFamily="49" charset="0"/>
                <a:cs typeface="Courier New" pitchFamily="49" charset="0"/>
              </a:rPr>
              <a:t>SERVER</a:t>
            </a:r>
            <a:r>
              <a:rPr lang="hu-HU" sz="2000" noProof="1">
                <a:solidFill>
                  <a:schemeClr val="tx1">
                    <a:lumMod val="85000"/>
                  </a:schemeClr>
                </a:solidFill>
                <a:latin typeface="Courier New" pitchFamily="49" charset="0"/>
                <a:cs typeface="Courier New" pitchFamily="49" charset="0"/>
              </a:rPr>
              <a:t> </a:t>
            </a:r>
            <a:r>
              <a:rPr lang="hu-HU" sz="2000" b="1" noProof="1">
                <a:solidFill>
                  <a:schemeClr val="tx1">
                    <a:lumMod val="85000"/>
                  </a:schemeClr>
                </a:solidFill>
                <a:latin typeface="Courier New" pitchFamily="49" charset="0"/>
                <a:cs typeface="Courier New" pitchFamily="49" charset="0"/>
              </a:rPr>
              <a:t>-database </a:t>
            </a:r>
            <a:r>
              <a:rPr lang="hu-HU" sz="2000" i="1" noProof="1">
                <a:solidFill>
                  <a:schemeClr val="tx1">
                    <a:lumMod val="85000"/>
                  </a:schemeClr>
                </a:solidFill>
                <a:latin typeface="Courier New" pitchFamily="49" charset="0"/>
                <a:cs typeface="Courier New" pitchFamily="49" charset="0"/>
              </a:rPr>
              <a:t>SharePoint_Config</a:t>
            </a:r>
            <a:r>
              <a:rPr lang="hu-HU" sz="2000" noProof="1">
                <a:solidFill>
                  <a:schemeClr val="tx1">
                    <a:lumMod val="85000"/>
                  </a:schemeClr>
                </a:solidFill>
                <a:latin typeface="Courier New" pitchFamily="49" charset="0"/>
                <a:cs typeface="Courier New" pitchFamily="49" charset="0"/>
              </a:rPr>
              <a:t> </a:t>
            </a:r>
            <a:r>
              <a:rPr lang="hu-HU" sz="2000" b="1" noProof="1">
                <a:solidFill>
                  <a:schemeClr val="tx1">
                    <a:lumMod val="85000"/>
                  </a:schemeClr>
                </a:solidFill>
                <a:latin typeface="Courier New" pitchFamily="49" charset="0"/>
                <a:cs typeface="Courier New" pitchFamily="49" charset="0"/>
              </a:rPr>
              <a:t>-user </a:t>
            </a:r>
            <a:r>
              <a:rPr lang="hu-HU" sz="2000" i="1" noProof="1">
                <a:solidFill>
                  <a:schemeClr val="tx1">
                    <a:lumMod val="85000"/>
                  </a:schemeClr>
                </a:solidFill>
                <a:latin typeface="Courier New" pitchFamily="49" charset="0"/>
                <a:cs typeface="Courier New" pitchFamily="49" charset="0"/>
              </a:rPr>
              <a:t>DOMAIN\SPDataAccess</a:t>
            </a:r>
            <a:r>
              <a:rPr lang="hu-HU" sz="2000" noProof="1">
                <a:solidFill>
                  <a:schemeClr val="tx1">
                    <a:lumMod val="85000"/>
                  </a:schemeClr>
                </a:solidFill>
                <a:latin typeface="Courier New" pitchFamily="49" charset="0"/>
                <a:cs typeface="Courier New" pitchFamily="49" charset="0"/>
              </a:rPr>
              <a:t> </a:t>
            </a:r>
            <a:r>
              <a:rPr lang="hu-HU" sz="2000" b="1" noProof="1">
                <a:solidFill>
                  <a:schemeClr val="tx1">
                    <a:lumMod val="85000"/>
                  </a:schemeClr>
                </a:solidFill>
                <a:latin typeface="Courier New" pitchFamily="49" charset="0"/>
                <a:cs typeface="Courier New" pitchFamily="49" charset="0"/>
              </a:rPr>
              <a:t>-password </a:t>
            </a:r>
            <a:r>
              <a:rPr lang="hu-HU" sz="2000" i="1" noProof="1">
                <a:solidFill>
                  <a:schemeClr val="tx1">
                    <a:lumMod val="85000"/>
                  </a:schemeClr>
                </a:solidFill>
                <a:latin typeface="Courier New" pitchFamily="49" charset="0"/>
                <a:cs typeface="Courier New" pitchFamily="49" charset="0"/>
              </a:rPr>
              <a:t>jelszo</a:t>
            </a:r>
            <a:r>
              <a:rPr lang="hu-HU" sz="2000" noProof="1">
                <a:solidFill>
                  <a:schemeClr val="tx1">
                    <a:lumMod val="85000"/>
                  </a:schemeClr>
                </a:solidFill>
                <a:latin typeface="Courier New" pitchFamily="49" charset="0"/>
                <a:cs typeface="Courier New" pitchFamily="49" charset="0"/>
              </a:rPr>
              <a:t> </a:t>
            </a:r>
            <a:r>
              <a:rPr lang="hu-HU" sz="2000" b="1" noProof="1">
                <a:solidFill>
                  <a:schemeClr val="tx1">
                    <a:lumMod val="85000"/>
                  </a:schemeClr>
                </a:solidFill>
                <a:latin typeface="Courier New" pitchFamily="49" charset="0"/>
                <a:cs typeface="Courier New" pitchFamily="49" charset="0"/>
              </a:rPr>
              <a:t>-admincontentdatabase </a:t>
            </a:r>
            <a:r>
              <a:rPr lang="hu-HU" sz="2000" i="1" noProof="1">
                <a:solidFill>
                  <a:schemeClr val="tx1">
                    <a:lumMod val="85000"/>
                  </a:schemeClr>
                </a:solidFill>
                <a:latin typeface="Courier New" pitchFamily="49" charset="0"/>
                <a:cs typeface="Courier New" pitchFamily="49" charset="0"/>
              </a:rPr>
              <a:t>SharePoint_AdminContent</a:t>
            </a:r>
            <a:endParaRPr lang="hu-HU" sz="20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
        <p:nvSpPr>
          <p:cNvPr id="10" name="TextBox 9"/>
          <p:cNvSpPr txBox="1"/>
          <p:nvPr/>
        </p:nvSpPr>
        <p:spPr>
          <a:xfrm>
            <a:off x="234613" y="4093697"/>
            <a:ext cx="8674774" cy="914400"/>
          </a:xfrm>
          <a:prstGeom prst="rect">
            <a:avLst/>
          </a:prstGeom>
          <a:solidFill>
            <a:schemeClr val="bg1"/>
          </a:solidFill>
          <a:ln w="19050">
            <a:solidFill>
              <a:schemeClr val="tx2">
                <a:lumMod val="75000"/>
              </a:schemeClr>
            </a:solidFill>
          </a:ln>
        </p:spPr>
        <p:txBody>
          <a:bodyPr lIns="108000" tIns="72000" rIns="108000" bIns="72000" anchor="ctr"/>
          <a:lstStyle/>
          <a:p>
            <a:pPr defTabSz="914363" fontAlgn="auto">
              <a:spcBef>
                <a:spcPts val="0"/>
              </a:spcBef>
              <a:spcAft>
                <a:spcPts val="0"/>
              </a:spcAft>
              <a:defRPr/>
            </a:pPr>
            <a:r>
              <a:rPr lang="hu-HU" sz="2000" b="1" noProof="1">
                <a:solidFill>
                  <a:schemeClr val="tx1">
                    <a:lumMod val="85000"/>
                  </a:schemeClr>
                </a:solidFill>
                <a:latin typeface="Courier New" pitchFamily="49" charset="0"/>
                <a:cs typeface="Courier New" pitchFamily="49" charset="0"/>
              </a:rPr>
              <a:t>psconfig -cmd adminvs -provision -port </a:t>
            </a:r>
            <a:r>
              <a:rPr lang="hu-HU" sz="2000" i="1" noProof="1">
                <a:solidFill>
                  <a:schemeClr val="tx1">
                    <a:lumMod val="85000"/>
                  </a:schemeClr>
                </a:solidFill>
                <a:latin typeface="Courier New" pitchFamily="49" charset="0"/>
                <a:cs typeface="Courier New" pitchFamily="49" charset="0"/>
              </a:rPr>
              <a:t>9999</a:t>
            </a:r>
            <a:r>
              <a:rPr lang="hu-HU" sz="2000" b="1" noProof="1">
                <a:solidFill>
                  <a:schemeClr val="tx1">
                    <a:lumMod val="85000"/>
                  </a:schemeClr>
                </a:solidFill>
                <a:latin typeface="Courier New" pitchFamily="49" charset="0"/>
                <a:cs typeface="Courier New" pitchFamily="49" charset="0"/>
              </a:rPr>
              <a:t> </a:t>
            </a:r>
            <a:br>
              <a:rPr lang="hu-HU" sz="2000" b="1" noProof="1">
                <a:solidFill>
                  <a:schemeClr val="tx1">
                    <a:lumMod val="85000"/>
                  </a:schemeClr>
                </a:solidFill>
                <a:latin typeface="Courier New" pitchFamily="49" charset="0"/>
                <a:cs typeface="Courier New" pitchFamily="49" charset="0"/>
              </a:rPr>
            </a:br>
            <a:r>
              <a:rPr lang="hu-HU" sz="2000" b="1" noProof="1">
                <a:solidFill>
                  <a:schemeClr val="tx1">
                    <a:lumMod val="85000"/>
                  </a:schemeClr>
                </a:solidFill>
                <a:latin typeface="Courier New" pitchFamily="49" charset="0"/>
                <a:cs typeface="Courier New" pitchFamily="49" charset="0"/>
              </a:rPr>
              <a:t>-windowsauthprovider onlyusentlm</a:t>
            </a:r>
            <a:endParaRPr lang="hu-HU" sz="20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hu-HU" err="1" smtClean="0"/>
              <a:t>stsadm.exe</a:t>
            </a:r>
            <a:endParaRPr lang="hu-HU"/>
          </a:p>
        </p:txBody>
      </p:sp>
      <p:sp>
        <p:nvSpPr>
          <p:cNvPr id="3" name="Text Placeholder 2"/>
          <p:cNvSpPr>
            <a:spLocks noGrp="1"/>
          </p:cNvSpPr>
          <p:nvPr>
            <p:ph type="body" sz="quarter" idx="10"/>
          </p:nvPr>
        </p:nvSpPr>
        <p:spPr/>
        <p:txBody>
          <a:bodyPr/>
          <a:lstStyle/>
          <a:p>
            <a:pPr defTabSz="914363" fontAlgn="auto">
              <a:spcAft>
                <a:spcPts val="0"/>
              </a:spcAft>
              <a:defRPr/>
            </a:pPr>
            <a:r>
              <a:rPr lang="hu-HU" dirty="0" smtClean="0"/>
              <a:t>Csak lokálisan</a:t>
            </a:r>
          </a:p>
          <a:p>
            <a:pPr defTabSz="914363" fontAlgn="auto">
              <a:spcAft>
                <a:spcPts val="0"/>
              </a:spcAft>
              <a:defRPr/>
            </a:pPr>
            <a:r>
              <a:rPr lang="hu-HU" dirty="0" smtClean="0"/>
              <a:t>Többet tud, mint a UI</a:t>
            </a:r>
          </a:p>
          <a:p>
            <a:pPr lvl="1" defTabSz="914363" fontAlgn="auto">
              <a:spcAft>
                <a:spcPts val="0"/>
              </a:spcAft>
              <a:defRPr/>
            </a:pPr>
            <a:r>
              <a:rPr lang="hu-HU"/>
              <a:t>111 parancs, 85 tulajdonság</a:t>
            </a:r>
          </a:p>
          <a:p>
            <a:pPr lvl="1" defTabSz="914363" fontAlgn="auto">
              <a:spcAft>
                <a:spcPts val="0"/>
              </a:spcAft>
              <a:defRPr/>
            </a:pPr>
            <a:r>
              <a:rPr lang="hu-HU"/>
              <a:t>Kiterjeszthető</a:t>
            </a:r>
          </a:p>
        </p:txBody>
      </p:sp>
      <p:sp>
        <p:nvSpPr>
          <p:cNvPr id="4" name="Slide Number Placeholder 3"/>
          <p:cNvSpPr>
            <a:spLocks noGrp="1"/>
          </p:cNvSpPr>
          <p:nvPr>
            <p:ph type="sldNum" sz="quarter" idx="11"/>
          </p:nvPr>
        </p:nvSpPr>
        <p:spPr/>
        <p:txBody>
          <a:bodyPr/>
          <a:lstStyle/>
          <a:p>
            <a:pPr>
              <a:defRPr/>
            </a:pPr>
            <a:fld id="{44449CA2-6A03-4A66-9644-7FFD1F1140A9}" type="slidenum">
              <a:rPr lang="hu-HU"/>
              <a:pPr>
                <a:defRPr/>
              </a:pPr>
              <a:t>22</a:t>
            </a:fld>
            <a:endParaRPr lang="hu-HU"/>
          </a:p>
        </p:txBody>
      </p:sp>
      <p:sp>
        <p:nvSpPr>
          <p:cNvPr id="6" name="TextBox 5"/>
          <p:cNvSpPr txBox="1"/>
          <p:nvPr/>
        </p:nvSpPr>
        <p:spPr>
          <a:xfrm>
            <a:off x="234613" y="4107766"/>
            <a:ext cx="8674774" cy="2504051"/>
          </a:xfrm>
          <a:prstGeom prst="rect">
            <a:avLst/>
          </a:prstGeom>
          <a:solidFill>
            <a:schemeClr val="bg1"/>
          </a:solidFill>
          <a:ln w="19050">
            <a:solidFill>
              <a:schemeClr val="tx2">
                <a:lumMod val="75000"/>
              </a:schemeClr>
            </a:solidFill>
          </a:ln>
        </p:spPr>
        <p:txBody>
          <a:bodyPr lIns="108000" tIns="72000" rIns="108000" bIns="72000" anchor="ctr"/>
          <a:lstStyle/>
          <a:p>
            <a:pPr defTabSz="914363" fontAlgn="auto">
              <a:spcBef>
                <a:spcPts val="0"/>
              </a:spcBef>
              <a:spcAft>
                <a:spcPts val="0"/>
              </a:spcAft>
              <a:defRPr/>
            </a:pPr>
            <a:r>
              <a:rPr lang="hu-HU" sz="2000" b="1" noProof="1">
                <a:solidFill>
                  <a:schemeClr val="tx1">
                    <a:lumMod val="85000"/>
                  </a:schemeClr>
                </a:solidFill>
                <a:latin typeface="Courier New" pitchFamily="49" charset="0"/>
                <a:cs typeface="Courier New" pitchFamily="49" charset="0"/>
              </a:rPr>
              <a:t>stsadm -help setadminport</a:t>
            </a:r>
          </a:p>
          <a:p>
            <a:pPr defTabSz="914363" fontAlgn="auto">
              <a:spcBef>
                <a:spcPts val="0"/>
              </a:spcBef>
              <a:spcAft>
                <a:spcPts val="0"/>
              </a:spcAft>
              <a:defRPr/>
            </a:pPr>
            <a:endParaRPr lang="hu-HU" sz="2000" b="1" noProof="1">
              <a:solidFill>
                <a:schemeClr val="tx1">
                  <a:lumMod val="85000"/>
                </a:schemeClr>
              </a:solidFill>
              <a:latin typeface="Courier New" pitchFamily="49" charset="0"/>
              <a:cs typeface="Courier New" pitchFamily="49" charset="0"/>
            </a:endParaRPr>
          </a:p>
          <a:p>
            <a:pPr defTabSz="914363" fontAlgn="auto">
              <a:spcBef>
                <a:spcPts val="0"/>
              </a:spcBef>
              <a:spcAft>
                <a:spcPts val="0"/>
              </a:spcAft>
              <a:defRPr/>
            </a:pPr>
            <a:r>
              <a:rPr lang="hu-HU" sz="2000" b="1" noProof="1">
                <a:solidFill>
                  <a:schemeClr val="tx1">
                    <a:lumMod val="85000"/>
                  </a:schemeClr>
                </a:solidFill>
                <a:latin typeface="Courier New" pitchFamily="49" charset="0"/>
                <a:cs typeface="Courier New" pitchFamily="49" charset="0"/>
              </a:rPr>
              <a:t>stsadm.exe -o setadminport</a:t>
            </a:r>
          </a:p>
          <a:p>
            <a:pPr defTabSz="914363" fontAlgn="auto">
              <a:spcBef>
                <a:spcPts val="0"/>
              </a:spcBef>
              <a:spcAft>
                <a:spcPts val="0"/>
              </a:spcAft>
              <a:defRPr/>
            </a:pPr>
            <a:r>
              <a:rPr lang="hu-HU" sz="2000" b="1" noProof="1">
                <a:solidFill>
                  <a:schemeClr val="tx1">
                    <a:lumMod val="85000"/>
                  </a:schemeClr>
                </a:solidFill>
                <a:latin typeface="Courier New" pitchFamily="49" charset="0"/>
                <a:cs typeface="Courier New" pitchFamily="49" charset="0"/>
              </a:rPr>
              <a:t>           -port &lt;port&gt;</a:t>
            </a:r>
          </a:p>
          <a:p>
            <a:pPr defTabSz="914363" fontAlgn="auto">
              <a:spcBef>
                <a:spcPts val="0"/>
              </a:spcBef>
              <a:spcAft>
                <a:spcPts val="0"/>
              </a:spcAft>
              <a:defRPr/>
            </a:pPr>
            <a:r>
              <a:rPr lang="hu-HU" sz="2000" b="1" noProof="1">
                <a:solidFill>
                  <a:schemeClr val="tx1">
                    <a:lumMod val="85000"/>
                  </a:schemeClr>
                </a:solidFill>
                <a:latin typeface="Courier New" pitchFamily="49" charset="0"/>
                <a:cs typeface="Courier New" pitchFamily="49" charset="0"/>
              </a:rPr>
              <a:t>           [-ssl]</a:t>
            </a:r>
          </a:p>
          <a:p>
            <a:pPr defTabSz="914363" fontAlgn="auto">
              <a:spcBef>
                <a:spcPts val="0"/>
              </a:spcBef>
              <a:spcAft>
                <a:spcPts val="0"/>
              </a:spcAft>
              <a:defRPr/>
            </a:pPr>
            <a:r>
              <a:rPr lang="hu-HU" sz="2000" b="1" noProof="1">
                <a:solidFill>
                  <a:schemeClr val="tx1">
                    <a:lumMod val="85000"/>
                  </a:schemeClr>
                </a:solidFill>
                <a:latin typeface="Courier New" pitchFamily="49" charset="0"/>
                <a:cs typeface="Courier New" pitchFamily="49" charset="0"/>
              </a:rPr>
              <a:t>           [-admapcreatenew]</a:t>
            </a:r>
          </a:p>
          <a:p>
            <a:pPr defTabSz="914363" fontAlgn="auto">
              <a:spcBef>
                <a:spcPts val="0"/>
              </a:spcBef>
              <a:spcAft>
                <a:spcPts val="0"/>
              </a:spcAft>
              <a:defRPr/>
            </a:pPr>
            <a:r>
              <a:rPr lang="hu-HU" sz="2000" b="1" noProof="1">
                <a:solidFill>
                  <a:schemeClr val="tx1">
                    <a:lumMod val="85000"/>
                  </a:schemeClr>
                </a:solidFill>
                <a:latin typeface="Courier New" pitchFamily="49" charset="0"/>
                <a:cs typeface="Courier New" pitchFamily="49" charset="0"/>
              </a:rPr>
              <a:t>           [-admapidname &lt;app pool name&gt;]</a:t>
            </a:r>
            <a:endParaRPr lang="hu-HU" sz="20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
        <p:nvSpPr>
          <p:cNvPr id="5" name="TextBox 4"/>
          <p:cNvSpPr txBox="1"/>
          <p:nvPr/>
        </p:nvSpPr>
        <p:spPr>
          <a:xfrm>
            <a:off x="6076950" y="290513"/>
            <a:ext cx="2771775" cy="45243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363" fontAlgn="auto">
              <a:spcBef>
                <a:spcPts val="0"/>
              </a:spcBef>
              <a:spcAft>
                <a:spcPts val="0"/>
              </a:spcAft>
              <a:defRPr/>
            </a:pPr>
            <a:r>
              <a:rPr lang="hu-HU" b="1" noProof="1">
                <a:solidFill>
                  <a:schemeClr val="bg1"/>
                </a:solidFill>
              </a:rPr>
              <a:t>TIPP:</a:t>
            </a:r>
          </a:p>
          <a:p>
            <a:pPr defTabSz="914363" fontAlgn="auto">
              <a:spcBef>
                <a:spcPts val="0"/>
              </a:spcBef>
              <a:spcAft>
                <a:spcPts val="0"/>
              </a:spcAft>
              <a:buFont typeface="Arial" pitchFamily="34" charset="0"/>
              <a:buChar char="•"/>
              <a:defRPr/>
            </a:pPr>
            <a:r>
              <a:rPr lang="hu-HU" noProof="1">
                <a:solidFill>
                  <a:schemeClr val="bg1"/>
                </a:solidFill>
              </a:rPr>
              <a:t>Add*, Create*, Delete*</a:t>
            </a:r>
          </a:p>
          <a:p>
            <a:pPr defTabSz="914363" fontAlgn="auto">
              <a:spcBef>
                <a:spcPts val="0"/>
              </a:spcBef>
              <a:spcAft>
                <a:spcPts val="0"/>
              </a:spcAft>
              <a:buFont typeface="Arial" pitchFamily="34" charset="0"/>
              <a:buChar char="•"/>
              <a:defRPr/>
            </a:pPr>
            <a:r>
              <a:rPr lang="hu-HU" noProof="1">
                <a:solidFill>
                  <a:schemeClr val="bg1"/>
                </a:solidFill>
              </a:rPr>
              <a:t>Enum*</a:t>
            </a:r>
          </a:p>
          <a:p>
            <a:pPr defTabSz="914363" fontAlgn="auto">
              <a:spcBef>
                <a:spcPts val="0"/>
              </a:spcBef>
              <a:spcAft>
                <a:spcPts val="0"/>
              </a:spcAft>
              <a:buFont typeface="Arial" pitchFamily="34" charset="0"/>
              <a:buChar char="•"/>
              <a:defRPr/>
            </a:pPr>
            <a:r>
              <a:rPr lang="hu-HU" noProof="1">
                <a:solidFill>
                  <a:schemeClr val="bg1"/>
                </a:solidFill>
              </a:rPr>
              <a:t>Rename*</a:t>
            </a:r>
          </a:p>
          <a:p>
            <a:pPr defTabSz="914363" fontAlgn="auto">
              <a:spcBef>
                <a:spcPts val="0"/>
              </a:spcBef>
              <a:spcAft>
                <a:spcPts val="0"/>
              </a:spcAft>
              <a:buFont typeface="Arial" pitchFamily="34" charset="0"/>
              <a:buChar char="•"/>
              <a:defRPr/>
            </a:pPr>
            <a:r>
              <a:rPr lang="hu-HU" noProof="1">
                <a:solidFill>
                  <a:schemeClr val="bg1"/>
                </a:solidFill>
              </a:rPr>
              <a:t>Backup, Restore</a:t>
            </a:r>
          </a:p>
          <a:p>
            <a:pPr defTabSz="914363" fontAlgn="auto">
              <a:spcBef>
                <a:spcPts val="0"/>
              </a:spcBef>
              <a:spcAft>
                <a:spcPts val="0"/>
              </a:spcAft>
              <a:buFont typeface="Arial" pitchFamily="34" charset="0"/>
              <a:buChar char="•"/>
              <a:defRPr/>
            </a:pPr>
            <a:r>
              <a:rPr lang="hu-HU" noProof="1">
                <a:solidFill>
                  <a:schemeClr val="bg1"/>
                </a:solidFill>
              </a:rPr>
              <a:t>BackupHistory</a:t>
            </a:r>
          </a:p>
          <a:p>
            <a:pPr defTabSz="914363" fontAlgn="auto">
              <a:spcBef>
                <a:spcPts val="0"/>
              </a:spcBef>
              <a:spcAft>
                <a:spcPts val="0"/>
              </a:spcAft>
              <a:buFont typeface="Arial" pitchFamily="34" charset="0"/>
              <a:buChar char="•"/>
              <a:defRPr/>
            </a:pPr>
            <a:r>
              <a:rPr lang="hu-HU" noProof="1">
                <a:solidFill>
                  <a:schemeClr val="bg1"/>
                </a:solidFill>
              </a:rPr>
              <a:t>DatabaseRepair</a:t>
            </a:r>
          </a:p>
          <a:p>
            <a:pPr defTabSz="914363" fontAlgn="auto">
              <a:spcBef>
                <a:spcPts val="0"/>
              </a:spcBef>
              <a:spcAft>
                <a:spcPts val="0"/>
              </a:spcAft>
              <a:buFont typeface="Arial" pitchFamily="34" charset="0"/>
              <a:buChar char="•"/>
              <a:defRPr/>
            </a:pPr>
            <a:r>
              <a:rPr lang="hu-HU" noProof="1">
                <a:solidFill>
                  <a:schemeClr val="bg1"/>
                </a:solidFill>
              </a:rPr>
              <a:t>Export, Import</a:t>
            </a:r>
          </a:p>
          <a:p>
            <a:pPr defTabSz="914363" fontAlgn="auto">
              <a:spcBef>
                <a:spcPts val="0"/>
              </a:spcBef>
              <a:spcAft>
                <a:spcPts val="0"/>
              </a:spcAft>
              <a:buFont typeface="Arial" pitchFamily="34" charset="0"/>
              <a:buChar char="•"/>
              <a:defRPr/>
            </a:pPr>
            <a:r>
              <a:rPr lang="hu-HU" noProof="1">
                <a:solidFill>
                  <a:schemeClr val="bg1"/>
                </a:solidFill>
              </a:rPr>
              <a:t>GetProperty, SetProperty</a:t>
            </a:r>
          </a:p>
          <a:p>
            <a:pPr defTabSz="914363" fontAlgn="auto">
              <a:spcBef>
                <a:spcPts val="0"/>
              </a:spcBef>
              <a:spcAft>
                <a:spcPts val="0"/>
              </a:spcAft>
              <a:buFont typeface="Arial" pitchFamily="34" charset="0"/>
              <a:buChar char="•"/>
              <a:defRPr/>
            </a:pPr>
            <a:r>
              <a:rPr lang="hu-HU" noProof="1">
                <a:solidFill>
                  <a:schemeClr val="bg1"/>
                </a:solidFill>
              </a:rPr>
              <a:t>MergeContentDBs</a:t>
            </a:r>
          </a:p>
          <a:p>
            <a:pPr defTabSz="914363" fontAlgn="auto">
              <a:spcBef>
                <a:spcPts val="0"/>
              </a:spcBef>
              <a:spcAft>
                <a:spcPts val="0"/>
              </a:spcAft>
              <a:buFont typeface="Arial" pitchFamily="34" charset="0"/>
              <a:buChar char="•"/>
              <a:defRPr/>
            </a:pPr>
            <a:r>
              <a:rPr lang="hu-HU" noProof="1">
                <a:solidFill>
                  <a:schemeClr val="bg1"/>
                </a:solidFill>
              </a:rPr>
              <a:t>MigrateUser</a:t>
            </a:r>
          </a:p>
          <a:p>
            <a:pPr defTabSz="914363" fontAlgn="auto">
              <a:spcBef>
                <a:spcPts val="0"/>
              </a:spcBef>
              <a:spcAft>
                <a:spcPts val="0"/>
              </a:spcAft>
              <a:buFont typeface="Arial" pitchFamily="34" charset="0"/>
              <a:buChar char="•"/>
              <a:defRPr/>
            </a:pPr>
            <a:r>
              <a:rPr lang="hu-HU" noProof="1">
                <a:solidFill>
                  <a:schemeClr val="bg1"/>
                </a:solidFill>
              </a:rPr>
              <a:t>SetAdminPort</a:t>
            </a:r>
          </a:p>
          <a:p>
            <a:pPr defTabSz="914363" fontAlgn="auto">
              <a:spcBef>
                <a:spcPts val="0"/>
              </a:spcBef>
              <a:spcAft>
                <a:spcPts val="0"/>
              </a:spcAft>
              <a:buFont typeface="Arial" pitchFamily="34" charset="0"/>
              <a:buChar char="•"/>
              <a:defRPr/>
            </a:pPr>
            <a:r>
              <a:rPr lang="hu-HU" noProof="1">
                <a:solidFill>
                  <a:schemeClr val="bg1"/>
                </a:solidFill>
              </a:rPr>
              <a:t>SetConfigDB</a:t>
            </a:r>
          </a:p>
          <a:p>
            <a:pPr defTabSz="914363" fontAlgn="auto">
              <a:spcBef>
                <a:spcPts val="0"/>
              </a:spcBef>
              <a:spcAft>
                <a:spcPts val="0"/>
              </a:spcAft>
              <a:buFont typeface="Arial" pitchFamily="34" charset="0"/>
              <a:buChar char="•"/>
              <a:defRPr/>
            </a:pPr>
            <a:r>
              <a:rPr lang="hu-HU" noProof="1">
                <a:solidFill>
                  <a:schemeClr val="bg1"/>
                </a:solidFill>
              </a:rPr>
              <a:t>UpdateAccountPassword</a:t>
            </a:r>
          </a:p>
          <a:p>
            <a:pPr defTabSz="914363" fontAlgn="auto">
              <a:spcBef>
                <a:spcPts val="0"/>
              </a:spcBef>
              <a:spcAft>
                <a:spcPts val="0"/>
              </a:spcAft>
              <a:buFont typeface="Arial" pitchFamily="34" charset="0"/>
              <a:buChar char="•"/>
              <a:defRPr/>
            </a:pPr>
            <a:r>
              <a:rPr lang="hu-HU" noProof="1">
                <a:solidFill>
                  <a:schemeClr val="bg1"/>
                </a:solidFill>
              </a:rPr>
              <a:t>UpdateFarmCredentials</a:t>
            </a:r>
          </a:p>
          <a:p>
            <a:pPr defTabSz="914363" fontAlgn="auto">
              <a:spcBef>
                <a:spcPts val="0"/>
              </a:spcBef>
              <a:spcAft>
                <a:spcPts val="0"/>
              </a:spcAft>
              <a:buFont typeface="Arial" pitchFamily="34" charset="0"/>
              <a:buChar char="•"/>
              <a:defRPr/>
            </a:pPr>
            <a:r>
              <a:rPr lang="hu-HU" noProof="1">
                <a:solidFill>
                  <a:schemeClr val="bg1"/>
                </a:solidFill>
              </a:rPr>
              <a:t>Stb.</a:t>
            </a:r>
            <a:endParaRPr lang="hu-HU" noProof="1">
              <a:solidFill>
                <a:schemeClr val="bg1"/>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p:nvPr/>
        </p:nvSpPr>
        <p:spPr bwMode="blackWhite">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sp>
        <p:nvSpPr>
          <p:cNvPr id="5" name="Aktuális sáv"/>
          <p:cNvSpPr/>
          <p:nvPr/>
        </p:nvSpPr>
        <p:spPr>
          <a:xfrm>
            <a:off x="142844" y="2927956"/>
            <a:ext cx="8715436" cy="642942"/>
          </a:xfrm>
          <a:prstGeom prst="roundRect">
            <a:avLst>
              <a:gd name="adj" fmla="val 15152"/>
            </a:avLst>
          </a:prstGeom>
          <a:scene3d>
            <a:camera prst="orthographicFront">
              <a:rot lat="0" lon="0" rev="0"/>
            </a:camera>
            <a:lightRig rig="threePt" dir="t">
              <a:rot lat="0" lon="0" rev="1200000"/>
            </a:lightRig>
          </a:scene3d>
          <a:sp3d contourW="6350" prstMaterial="clear">
            <a:bevelT w="88900" h="88900"/>
            <a:contourClr>
              <a:srgbClr val="002060"/>
            </a:contourClr>
          </a:sp3d>
        </p:spPr>
        <p:style>
          <a:lnRef idx="0">
            <a:schemeClr val="dk1"/>
          </a:lnRef>
          <a:fillRef idx="3">
            <a:schemeClr val="dk1"/>
          </a:fillRef>
          <a:effectRef idx="3">
            <a:schemeClr val="dk1"/>
          </a:effectRef>
          <a:fontRef idx="minor">
            <a:schemeClr val="lt1"/>
          </a:fontRef>
        </p:style>
        <p:txBody>
          <a:bodyPr anchor="ctr"/>
          <a:lstStyle/>
          <a:p>
            <a:pPr algn="ctr" defTabSz="914363" fontAlgn="auto">
              <a:spcBef>
                <a:spcPts val="0"/>
              </a:spcBef>
              <a:spcAft>
                <a:spcPts val="0"/>
              </a:spcAft>
              <a:defRPr/>
            </a:pPr>
            <a:endParaRPr lang="hu-HU"/>
          </a:p>
        </p:txBody>
      </p:sp>
      <p:sp>
        <p:nvSpPr>
          <p:cNvPr id="2" name="Title 1"/>
          <p:cNvSpPr>
            <a:spLocks noGrp="1"/>
          </p:cNvSpPr>
          <p:nvPr>
            <p:ph type="title"/>
          </p:nvPr>
        </p:nvSpPr>
        <p:spPr/>
        <p:txBody>
          <a:bodyPr/>
          <a:lstStyle/>
          <a:p>
            <a:pPr defTabSz="914363" fontAlgn="auto">
              <a:spcAft>
                <a:spcPts val="0"/>
              </a:spcAft>
              <a:defRPr/>
            </a:pPr>
            <a:r>
              <a:rPr lang="hu-HU" smtClean="0"/>
              <a:t>Amiről szó lesz</a:t>
            </a:r>
            <a:endParaRPr lang="hu-HU"/>
          </a:p>
        </p:txBody>
      </p:sp>
      <p:sp>
        <p:nvSpPr>
          <p:cNvPr id="3" name="Text Placeholder 2"/>
          <p:cNvSpPr>
            <a:spLocks noGrp="1"/>
          </p:cNvSpPr>
          <p:nvPr>
            <p:ph type="body" sz="quarter" idx="10"/>
          </p:nvPr>
        </p:nvSpPr>
        <p:spPr/>
        <p:txBody>
          <a:bodyPr/>
          <a:lstStyle/>
          <a:p>
            <a:pPr defTabSz="914363" fontAlgn="auto">
              <a:spcAft>
                <a:spcPts val="0"/>
              </a:spcAft>
              <a:defRPr/>
            </a:pPr>
            <a:r>
              <a:rPr lang="hu-HU" dirty="0" smtClean="0">
                <a:solidFill>
                  <a:schemeClr val="tx2">
                    <a:lumMod val="75000"/>
                  </a:schemeClr>
                </a:solidFill>
              </a:rPr>
              <a:t>Architektúra</a:t>
            </a:r>
          </a:p>
          <a:p>
            <a:pPr defTabSz="914363" fontAlgn="auto">
              <a:spcAft>
                <a:spcPts val="0"/>
              </a:spcAft>
              <a:defRPr/>
            </a:pPr>
            <a:r>
              <a:rPr lang="hu-HU" dirty="0" smtClean="0">
                <a:solidFill>
                  <a:schemeClr val="tx2">
                    <a:lumMod val="75000"/>
                  </a:schemeClr>
                </a:solidFill>
              </a:rPr>
              <a:t>Telepítés </a:t>
            </a:r>
          </a:p>
          <a:p>
            <a:pPr defTabSz="914363" fontAlgn="auto">
              <a:spcAft>
                <a:spcPts val="0"/>
              </a:spcAft>
              <a:defRPr/>
            </a:pPr>
            <a:r>
              <a:rPr lang="hu-HU" dirty="0" smtClean="0"/>
              <a:t>Beüzemelés</a:t>
            </a:r>
          </a:p>
          <a:p>
            <a:pPr defTabSz="914363" fontAlgn="auto">
              <a:spcAft>
                <a:spcPts val="0"/>
              </a:spcAft>
              <a:defRPr/>
            </a:pPr>
            <a:r>
              <a:rPr lang="hu-HU" dirty="0" smtClean="0"/>
              <a:t>Védelem a felhasználóktól</a:t>
            </a:r>
          </a:p>
          <a:p>
            <a:pPr defTabSz="914363" fontAlgn="auto">
              <a:spcAft>
                <a:spcPts val="0"/>
              </a:spcAft>
              <a:defRPr/>
            </a:pPr>
            <a:r>
              <a:rPr lang="hu-HU" dirty="0" smtClean="0"/>
              <a:t>Monitorozás és üzemeltetés</a:t>
            </a:r>
          </a:p>
          <a:p>
            <a:pPr defTabSz="914363" fontAlgn="auto">
              <a:spcAft>
                <a:spcPts val="0"/>
              </a:spcAft>
              <a:defRPr/>
            </a:pPr>
            <a:r>
              <a:rPr lang="hu-HU" dirty="0" smtClean="0"/>
              <a:t>Mentés és visszatöltés</a:t>
            </a:r>
          </a:p>
          <a:p>
            <a:pPr defTabSz="914363" fontAlgn="auto">
              <a:spcAft>
                <a:spcPts val="0"/>
              </a:spcAft>
              <a:defRPr/>
            </a:pPr>
            <a:r>
              <a:rPr lang="hu-HU" dirty="0" smtClean="0"/>
              <a:t>Funkciók bővítése</a:t>
            </a:r>
          </a:p>
          <a:p>
            <a:pPr defTabSz="914363" fontAlgn="auto">
              <a:spcAft>
                <a:spcPts val="0"/>
              </a:spcAft>
              <a:defRPr/>
            </a:pPr>
            <a:endParaRPr lang="hu-HU" dirty="0" smtClean="0"/>
          </a:p>
          <a:p>
            <a:pPr defTabSz="914363" fontAlgn="auto">
              <a:spcAft>
                <a:spcPts val="0"/>
              </a:spcAft>
              <a:defRPr/>
            </a:pPr>
            <a:endParaRPr lang="hu-HU" dirty="0"/>
          </a:p>
        </p:txBody>
      </p:sp>
      <p:sp>
        <p:nvSpPr>
          <p:cNvPr id="4" name="Slide Number Placeholder 3"/>
          <p:cNvSpPr>
            <a:spLocks noGrp="1"/>
          </p:cNvSpPr>
          <p:nvPr>
            <p:ph type="sldNum" sz="quarter" idx="11"/>
          </p:nvPr>
        </p:nvSpPr>
        <p:spPr/>
        <p:txBody>
          <a:bodyPr/>
          <a:lstStyle/>
          <a:p>
            <a:pPr>
              <a:defRPr/>
            </a:pPr>
            <a:fld id="{AC415E5D-C75B-4570-86A5-47045912B886}" type="slidenum">
              <a:rPr lang="hu-HU"/>
              <a:pPr>
                <a:defRPr/>
              </a:pPr>
              <a:t>23</a:t>
            </a:fld>
            <a:endParaRPr lang="hu-HU"/>
          </a:p>
        </p:txBody>
      </p:sp>
      <p:pic>
        <p:nvPicPr>
          <p:cNvPr id="6" name="Aktuális nyíl" descr="W:\System\Desktop\WinFX.pptx\ppt\media\ForwardArrow.png"/>
          <p:cNvPicPr>
            <a:picLocks noChangeAspect="1" noChangeArrowheads="1"/>
          </p:cNvPicPr>
          <p:nvPr/>
        </p:nvPicPr>
        <p:blipFill>
          <a:blip r:embed="rId2"/>
          <a:srcRect/>
          <a:stretch>
            <a:fillRect/>
          </a:stretch>
        </p:blipFill>
        <p:spPr bwMode="auto">
          <a:xfrm>
            <a:off x="285720" y="3087898"/>
            <a:ext cx="359020" cy="340124"/>
          </a:xfrm>
          <a:prstGeom prst="rect">
            <a:avLst/>
          </a:prstGeom>
          <a:noFill/>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hu-HU" smtClean="0"/>
              <a:t>Beüzemelési feladatok</a:t>
            </a:r>
            <a:endParaRPr lang="hu-HU"/>
          </a:p>
        </p:txBody>
      </p:sp>
      <p:sp>
        <p:nvSpPr>
          <p:cNvPr id="3" name="Text Placeholder 2"/>
          <p:cNvSpPr>
            <a:spLocks noGrp="1"/>
          </p:cNvSpPr>
          <p:nvPr>
            <p:ph type="body" sz="quarter" idx="10"/>
          </p:nvPr>
        </p:nvSpPr>
        <p:spPr/>
        <p:txBody>
          <a:bodyPr/>
          <a:lstStyle/>
          <a:p>
            <a:pPr defTabSz="914363" fontAlgn="auto">
              <a:spcAft>
                <a:spcPts val="0"/>
              </a:spcAft>
              <a:defRPr/>
            </a:pPr>
            <a:r>
              <a:rPr lang="hu-HU" dirty="0" smtClean="0"/>
              <a:t>Kiszolgálók a farmban</a:t>
            </a:r>
          </a:p>
          <a:p>
            <a:pPr defTabSz="914363" fontAlgn="auto">
              <a:spcAft>
                <a:spcPts val="0"/>
              </a:spcAft>
              <a:defRPr/>
            </a:pPr>
            <a:r>
              <a:rPr lang="hu-HU" dirty="0" smtClean="0"/>
              <a:t>Szolgáltatások</a:t>
            </a:r>
          </a:p>
          <a:p>
            <a:pPr defTabSz="914363" fontAlgn="auto">
              <a:spcAft>
                <a:spcPts val="0"/>
              </a:spcAft>
              <a:defRPr/>
            </a:pPr>
            <a:r>
              <a:rPr lang="hu-HU" dirty="0" smtClean="0"/>
              <a:t>Levelezés</a:t>
            </a:r>
          </a:p>
          <a:p>
            <a:pPr defTabSz="914363" fontAlgn="auto">
              <a:spcAft>
                <a:spcPts val="0"/>
              </a:spcAft>
              <a:defRPr/>
            </a:pPr>
            <a:r>
              <a:rPr lang="hu-HU" dirty="0" smtClean="0"/>
              <a:t>Webalkalmazás létrehozása</a:t>
            </a:r>
          </a:p>
          <a:p>
            <a:pPr defTabSz="914363" fontAlgn="auto">
              <a:spcAft>
                <a:spcPts val="0"/>
              </a:spcAft>
              <a:defRPr/>
            </a:pPr>
            <a:r>
              <a:rPr lang="hu-HU" dirty="0" smtClean="0"/>
              <a:t>Webhely csoport létrehozása</a:t>
            </a:r>
          </a:p>
        </p:txBody>
      </p:sp>
      <p:sp>
        <p:nvSpPr>
          <p:cNvPr id="4" name="Slide Number Placeholder 3"/>
          <p:cNvSpPr>
            <a:spLocks noGrp="1"/>
          </p:cNvSpPr>
          <p:nvPr>
            <p:ph type="sldNum" sz="quarter" idx="11"/>
          </p:nvPr>
        </p:nvSpPr>
        <p:spPr/>
        <p:txBody>
          <a:bodyPr/>
          <a:lstStyle/>
          <a:p>
            <a:pPr>
              <a:defRPr/>
            </a:pPr>
            <a:fld id="{3F485667-1E06-4B2D-831F-CD82243F44EE}" type="slidenum">
              <a:rPr lang="hu-HU"/>
              <a:pPr>
                <a:defRPr/>
              </a:pPr>
              <a:t>24</a:t>
            </a:fld>
            <a:endParaRPr lang="hu-HU"/>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a:defRPr/>
            </a:pPr>
            <a:r>
              <a:rPr lang="hu-HU" smtClean="0"/>
              <a:t>Első lépések…</a:t>
            </a:r>
            <a:endParaRPr lang="hu-HU"/>
          </a:p>
        </p:txBody>
      </p:sp>
      <p:pic>
        <p:nvPicPr>
          <p:cNvPr id="8" name="Picture Placeholder 7" descr="Kozponti felugyelet - Kezdolap.png"/>
          <p:cNvPicPr>
            <a:picLocks noGrp="1" noChangeAspect="1"/>
          </p:cNvPicPr>
          <p:nvPr>
            <p:ph type="pic" sz="quarter" idx="10"/>
          </p:nvPr>
        </p:nvPicPr>
        <p:blipFill>
          <a:blip r:embed="rId2"/>
          <a:srcRect/>
          <a:stretch>
            <a:fillRect/>
          </a:stretch>
        </p:blipFill>
        <p:spPr>
          <a:xfrm>
            <a:off x="153142" y="542925"/>
            <a:ext cx="4068466" cy="2919600"/>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p:spPr>
      </p:pic>
      <p:sp>
        <p:nvSpPr>
          <p:cNvPr id="4" name="Text Placeholder 3"/>
          <p:cNvSpPr>
            <a:spLocks noGrp="1"/>
          </p:cNvSpPr>
          <p:nvPr>
            <p:ph type="body" sz="quarter" idx="11"/>
          </p:nvPr>
        </p:nvSpPr>
        <p:spPr/>
        <p:txBody>
          <a:bodyPr/>
          <a:lstStyle/>
          <a:p>
            <a:pPr defTabSz="914363" fontAlgn="auto">
              <a:spcAft>
                <a:spcPts val="0"/>
              </a:spcAft>
              <a:defRPr/>
            </a:pPr>
            <a:r>
              <a:rPr lang="hu-HU"/>
              <a:t>Központi felügyelet</a:t>
            </a:r>
          </a:p>
          <a:p>
            <a:pPr defTabSz="914363" fontAlgn="auto">
              <a:spcAft>
                <a:spcPts val="0"/>
              </a:spcAft>
              <a:defRPr/>
            </a:pPr>
            <a:r>
              <a:rPr lang="hu-HU"/>
              <a:t>Rendszergazdai feladatok</a:t>
            </a:r>
            <a:endParaRPr lang="hu-HU"/>
          </a:p>
        </p:txBody>
      </p:sp>
      <p:sp>
        <p:nvSpPr>
          <p:cNvPr id="5" name="Slide Number Placeholder 4"/>
          <p:cNvSpPr>
            <a:spLocks noGrp="1"/>
          </p:cNvSpPr>
          <p:nvPr>
            <p:ph type="sldNum" sz="quarter" idx="14"/>
          </p:nvPr>
        </p:nvSpPr>
        <p:spPr/>
        <p:txBody>
          <a:bodyPr/>
          <a:lstStyle/>
          <a:p>
            <a:pPr>
              <a:defRPr/>
            </a:pPr>
            <a:fld id="{16A2B1C8-717F-49AC-A69D-23C548D9F122}" type="slidenum">
              <a:rPr lang="hu-HU"/>
              <a:pPr>
                <a:defRPr/>
              </a:pPr>
              <a:t>25</a:t>
            </a:fld>
            <a:endParaRPr lang="hu-HU"/>
          </a:p>
        </p:txBody>
      </p:sp>
      <p:sp>
        <p:nvSpPr>
          <p:cNvPr id="7" name="Text Placeholder 6"/>
          <p:cNvSpPr>
            <a:spLocks noGrp="1"/>
          </p:cNvSpPr>
          <p:nvPr>
            <p:ph type="body" sz="quarter" idx="13"/>
          </p:nvPr>
        </p:nvSpPr>
        <p:spPr/>
        <p:txBody>
          <a:bodyPr/>
          <a:lstStyle/>
          <a:p>
            <a:pPr>
              <a:defRPr/>
            </a:pPr>
            <a:r>
              <a:rPr/>
              <a:t>3</a:t>
            </a:r>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lnSpcReduction="10000"/>
          </a:bodyPr>
          <a:lstStyle/>
          <a:p>
            <a:pPr defTabSz="914363" fontAlgn="auto">
              <a:spcAft>
                <a:spcPts val="0"/>
              </a:spcAft>
              <a:buFontTx/>
              <a:buNone/>
              <a:defRPr/>
            </a:pPr>
            <a:r>
              <a:rPr lang="hu-HU"/>
              <a:t>Mi – hol</a:t>
            </a:r>
            <a:endParaRPr lang="hu-HU"/>
          </a:p>
        </p:txBody>
      </p:sp>
      <p:sp>
        <p:nvSpPr>
          <p:cNvPr id="7" name="Title 6"/>
          <p:cNvSpPr>
            <a:spLocks noGrp="1"/>
          </p:cNvSpPr>
          <p:nvPr>
            <p:ph type="title"/>
          </p:nvPr>
        </p:nvSpPr>
        <p:spPr/>
        <p:txBody>
          <a:bodyPr>
            <a:normAutofit fontScale="90000"/>
          </a:bodyPr>
          <a:lstStyle/>
          <a:p>
            <a:pPr defTabSz="914363" fontAlgn="auto">
              <a:spcAft>
                <a:spcPts val="0"/>
              </a:spcAft>
              <a:defRPr/>
            </a:pPr>
            <a:r>
              <a:rPr lang="hu-HU" smtClean="0"/>
              <a:t>Demó: Első lépések</a:t>
            </a:r>
            <a:endParaRPr lang="hu-HU"/>
          </a:p>
        </p:txBody>
      </p:sp>
      <p:sp>
        <p:nvSpPr>
          <p:cNvPr id="9" name="Content Placeholder 8"/>
          <p:cNvSpPr>
            <a:spLocks noGrp="1"/>
          </p:cNvSpPr>
          <p:nvPr>
            <p:ph sz="quarter" idx="11"/>
          </p:nvPr>
        </p:nvSpPr>
        <p:spPr/>
        <p:txBody>
          <a:bodyPr>
            <a:normAutofit fontScale="92500" lnSpcReduction="10000"/>
          </a:bodyPr>
          <a:lstStyle/>
          <a:p>
            <a:pPr defTabSz="914363" fontAlgn="auto">
              <a:spcAft>
                <a:spcPts val="0"/>
              </a:spcAft>
              <a:defRPr/>
            </a:pPr>
            <a:r>
              <a:rPr lang="hu-HU" dirty="0" smtClean="0"/>
              <a:t>Webhelyek</a:t>
            </a:r>
          </a:p>
          <a:p>
            <a:pPr lvl="1" defTabSz="914363" fontAlgn="auto">
              <a:spcAft>
                <a:spcPts val="0"/>
              </a:spcAft>
              <a:defRPr/>
            </a:pPr>
            <a:r>
              <a:rPr lang="hu-HU"/>
              <a:t>C:\inetpub\wwwroot\wss</a:t>
            </a:r>
          </a:p>
          <a:p>
            <a:pPr defTabSz="914363" fontAlgn="auto">
              <a:spcAft>
                <a:spcPts val="0"/>
              </a:spcAft>
              <a:defRPr/>
            </a:pPr>
            <a:r>
              <a:rPr lang="hu-HU" dirty="0" smtClean="0"/>
              <a:t>WSS „12 </a:t>
            </a:r>
            <a:r>
              <a:rPr lang="hu-HU" dirty="0" err="1" smtClean="0"/>
              <a:t>hive</a:t>
            </a:r>
            <a:r>
              <a:rPr lang="hu-HU" dirty="0" smtClean="0"/>
              <a:t>”</a:t>
            </a:r>
          </a:p>
          <a:p>
            <a:pPr lvl="1" defTabSz="914363" fontAlgn="auto">
              <a:spcAft>
                <a:spcPts val="0"/>
              </a:spcAft>
              <a:defRPr/>
            </a:pPr>
            <a:r>
              <a:rPr lang="hu-HU"/>
              <a:t>C:\Program Files\Common Files\Microsoft Shared\Web Server Extensions\12</a:t>
            </a:r>
          </a:p>
          <a:p>
            <a:pPr lvl="1" defTabSz="914363" fontAlgn="auto">
              <a:spcAft>
                <a:spcPts val="0"/>
              </a:spcAft>
              <a:defRPr/>
            </a:pPr>
            <a:r>
              <a:rPr lang="hu-HU"/>
              <a:t>Eszközök: \Bin</a:t>
            </a:r>
          </a:p>
          <a:p>
            <a:pPr lvl="1" defTabSz="914363" fontAlgn="auto">
              <a:spcAft>
                <a:spcPts val="0"/>
              </a:spcAft>
              <a:defRPr/>
            </a:pPr>
            <a:r>
              <a:rPr lang="hu-HU"/>
              <a:t>Index: \Data</a:t>
            </a:r>
          </a:p>
          <a:p>
            <a:pPr lvl="1" defTabSz="914363" fontAlgn="auto">
              <a:spcAft>
                <a:spcPts val="0"/>
              </a:spcAft>
              <a:defRPr/>
            </a:pPr>
            <a:r>
              <a:rPr lang="hu-HU"/>
              <a:t>Naplók: \</a:t>
            </a:r>
            <a:r>
              <a:rPr lang="hu-HU" err="1"/>
              <a:t>Logs</a:t>
            </a:r>
            <a:endParaRPr lang="hu-HU"/>
          </a:p>
          <a:p>
            <a:pPr defTabSz="914363" fontAlgn="auto">
              <a:spcAft>
                <a:spcPts val="0"/>
              </a:spcAft>
              <a:defRPr/>
            </a:pPr>
            <a:r>
              <a:rPr lang="hu-HU" dirty="0" smtClean="0"/>
              <a:t>Windows Internal Database</a:t>
            </a:r>
          </a:p>
          <a:p>
            <a:pPr lvl="1" defTabSz="914363" fontAlgn="auto">
              <a:spcAft>
                <a:spcPts val="0"/>
              </a:spcAft>
              <a:defRPr/>
            </a:pPr>
            <a:r>
              <a:rPr lang="hu-HU"/>
              <a:t>C:\Windows\SYSMSI</a:t>
            </a:r>
            <a:endParaRPr lang="hu-HU"/>
          </a:p>
        </p:txBody>
      </p:sp>
      <p:sp>
        <p:nvSpPr>
          <p:cNvPr id="5" name="Slide Number Placeholder 4"/>
          <p:cNvSpPr>
            <a:spLocks noGrp="1"/>
          </p:cNvSpPr>
          <p:nvPr>
            <p:ph type="sldNum" sz="quarter" idx="12"/>
          </p:nvPr>
        </p:nvSpPr>
        <p:spPr/>
        <p:txBody>
          <a:bodyPr/>
          <a:lstStyle/>
          <a:p>
            <a:pPr>
              <a:defRPr/>
            </a:pPr>
            <a:fld id="{34E99E9E-8243-4F17-AFD2-7D358B18FBA5}" type="slidenum">
              <a:rPr lang="hu-HU"/>
              <a:pPr>
                <a:defRPr/>
              </a:pPr>
              <a:t>26</a:t>
            </a:fld>
            <a:endParaRPr lang="hu-HU"/>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IIS webhelyek</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Első lépések</a:t>
            </a:r>
            <a:endParaRPr lang="hu-HU"/>
          </a:p>
        </p:txBody>
      </p:sp>
      <p:pic>
        <p:nvPicPr>
          <p:cNvPr id="37892" name="Content Placeholder 5" descr="IIS Manager.png"/>
          <p:cNvPicPr>
            <a:picLocks noGrp="1" noChangeAspect="1"/>
          </p:cNvPicPr>
          <p:nvPr>
            <p:ph sz="quarter" idx="11"/>
          </p:nvPr>
        </p:nvPicPr>
        <p:blipFill>
          <a:blip r:embed="rId2"/>
          <a:srcRect/>
          <a:stretch>
            <a:fillRect/>
          </a:stretch>
        </p:blipFill>
        <p:spPr bwMode="auto">
          <a:xfrm>
            <a:off x="604838" y="1581150"/>
            <a:ext cx="7924800" cy="5076825"/>
          </a:xfrm>
        </p:spPr>
      </p:pic>
      <p:sp>
        <p:nvSpPr>
          <p:cNvPr id="5" name="Slide Number Placeholder 4"/>
          <p:cNvSpPr>
            <a:spLocks noGrp="1"/>
          </p:cNvSpPr>
          <p:nvPr>
            <p:ph type="sldNum" sz="quarter" idx="12"/>
          </p:nvPr>
        </p:nvSpPr>
        <p:spPr/>
        <p:txBody>
          <a:bodyPr/>
          <a:lstStyle/>
          <a:p>
            <a:pPr>
              <a:defRPr/>
            </a:pPr>
            <a:fld id="{44F5B65D-3619-4126-96B7-F68A3916320A}" type="slidenum">
              <a:rPr lang="hu-HU"/>
              <a:pPr>
                <a:defRPr/>
              </a:pPr>
              <a:t>27</a:t>
            </a:fld>
            <a:endParaRPr lang="hu-HU"/>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Központi felügyelet - Kezdőlap</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Első lépések</a:t>
            </a:r>
            <a:endParaRPr lang="hu-HU"/>
          </a:p>
        </p:txBody>
      </p:sp>
      <p:pic>
        <p:nvPicPr>
          <p:cNvPr id="38916" name="Content Placeholder 5" descr="Kezdőlap - Központi felügyelet.png"/>
          <p:cNvPicPr>
            <a:picLocks noGrp="1" noChangeAspect="1"/>
          </p:cNvPicPr>
          <p:nvPr>
            <p:ph sz="quarter" idx="11"/>
          </p:nvPr>
        </p:nvPicPr>
        <p:blipFill>
          <a:blip r:embed="rId2"/>
          <a:srcRect/>
          <a:stretch>
            <a:fillRect/>
          </a:stretch>
        </p:blipFill>
        <p:spPr bwMode="auto">
          <a:xfrm>
            <a:off x="833438" y="1881188"/>
            <a:ext cx="7467600" cy="4476750"/>
          </a:xfrm>
        </p:spPr>
      </p:pic>
      <p:sp>
        <p:nvSpPr>
          <p:cNvPr id="5" name="Slide Number Placeholder 4"/>
          <p:cNvSpPr>
            <a:spLocks noGrp="1"/>
          </p:cNvSpPr>
          <p:nvPr>
            <p:ph type="sldNum" sz="quarter" idx="12"/>
          </p:nvPr>
        </p:nvSpPr>
        <p:spPr/>
        <p:txBody>
          <a:bodyPr/>
          <a:lstStyle/>
          <a:p>
            <a:pPr>
              <a:defRPr/>
            </a:pPr>
            <a:fld id="{F18EF9BF-6836-427F-8540-BFED4B8BCAE0}" type="slidenum">
              <a:rPr lang="hu-HU"/>
              <a:pPr>
                <a:defRPr/>
              </a:pPr>
              <a:t>28</a:t>
            </a:fld>
            <a:endParaRPr lang="hu-HU"/>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Farmkiszolgálók</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Első lépések</a:t>
            </a:r>
            <a:endParaRPr lang="hu-HU"/>
          </a:p>
        </p:txBody>
      </p:sp>
      <p:sp>
        <p:nvSpPr>
          <p:cNvPr id="5" name="Slide Number Placeholder 4"/>
          <p:cNvSpPr>
            <a:spLocks noGrp="1"/>
          </p:cNvSpPr>
          <p:nvPr>
            <p:ph type="sldNum" sz="quarter" idx="12"/>
          </p:nvPr>
        </p:nvSpPr>
        <p:spPr/>
        <p:txBody>
          <a:bodyPr/>
          <a:lstStyle/>
          <a:p>
            <a:pPr>
              <a:defRPr/>
            </a:pPr>
            <a:fld id="{70FC1BF6-69B5-4CFA-918B-DB15EF5264D6}" type="slidenum">
              <a:rPr lang="hu-HU"/>
              <a:pPr>
                <a:defRPr/>
              </a:pPr>
              <a:t>29</a:t>
            </a:fld>
            <a:endParaRPr lang="hu-HU"/>
          </a:p>
        </p:txBody>
      </p:sp>
      <p:pic>
        <p:nvPicPr>
          <p:cNvPr id="39941" name="Content Placeholder 7" descr="Farmkiszolgálók.png"/>
          <p:cNvPicPr>
            <a:picLocks noGrp="1" noChangeAspect="1"/>
          </p:cNvPicPr>
          <p:nvPr>
            <p:ph sz="quarter" idx="11"/>
          </p:nvPr>
        </p:nvPicPr>
        <p:blipFill>
          <a:blip r:embed="rId2"/>
          <a:srcRect/>
          <a:stretch>
            <a:fillRect/>
          </a:stretch>
        </p:blipFill>
        <p:spPr bwMode="auto">
          <a:xfrm>
            <a:off x="833438" y="2281238"/>
            <a:ext cx="7467600" cy="3676650"/>
          </a:xfr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5"/>
          <p:cNvSpPr txBox="1">
            <a:spLocks noChangeArrowheads="1"/>
          </p:cNvSpPr>
          <p:nvPr/>
        </p:nvSpPr>
        <p:spPr bwMode="auto">
          <a:xfrm>
            <a:off x="185738" y="4825222"/>
            <a:ext cx="4541007" cy="1800667"/>
          </a:xfrm>
          <a:prstGeom prst="roundRect">
            <a:avLst>
              <a:gd name="adj" fmla="val 6046"/>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lstStyle/>
          <a:p>
            <a:pPr defTabSz="914363" fontAlgn="auto">
              <a:spcBef>
                <a:spcPts val="0"/>
              </a:spcBef>
              <a:spcAft>
                <a:spcPts val="0"/>
              </a:spcAft>
              <a:defRPr/>
            </a:pPr>
            <a:r>
              <a:rPr lang="hu-HU" b="1" dirty="0">
                <a:ln>
                  <a:solidFill>
                    <a:schemeClr val="tx1">
                      <a:lumMod val="75000"/>
                      <a:alpha val="20000"/>
                    </a:schemeClr>
                  </a:solidFill>
                </a:ln>
              </a:rPr>
              <a:t>Adatbázisok</a:t>
            </a:r>
            <a:endParaRPr lang="en-US" dirty="0">
              <a:ln>
                <a:solidFill>
                  <a:schemeClr val="tx1">
                    <a:lumMod val="75000"/>
                    <a:alpha val="20000"/>
                  </a:schemeClr>
                </a:solidFill>
              </a:ln>
            </a:endParaRPr>
          </a:p>
        </p:txBody>
      </p:sp>
      <p:sp>
        <p:nvSpPr>
          <p:cNvPr id="5" name="Title 4"/>
          <p:cNvSpPr>
            <a:spLocks noGrp="1"/>
          </p:cNvSpPr>
          <p:nvPr>
            <p:ph type="title"/>
          </p:nvPr>
        </p:nvSpPr>
        <p:spPr/>
        <p:txBody>
          <a:bodyPr/>
          <a:lstStyle/>
          <a:p>
            <a:pPr defTabSz="914363" fontAlgn="auto">
              <a:spcAft>
                <a:spcPts val="0"/>
              </a:spcAft>
              <a:defRPr/>
            </a:pPr>
            <a:r>
              <a:rPr lang="hu-HU" smtClean="0"/>
              <a:t>Architektúra</a:t>
            </a:r>
            <a:endParaRPr lang="hu-HU"/>
          </a:p>
        </p:txBody>
      </p:sp>
      <p:sp>
        <p:nvSpPr>
          <p:cNvPr id="4" name="Slide Number Placeholder 3"/>
          <p:cNvSpPr>
            <a:spLocks noGrp="1"/>
          </p:cNvSpPr>
          <p:nvPr>
            <p:ph type="sldNum" sz="quarter" idx="10"/>
          </p:nvPr>
        </p:nvSpPr>
        <p:spPr/>
        <p:txBody>
          <a:bodyPr/>
          <a:lstStyle/>
          <a:p>
            <a:pPr>
              <a:defRPr/>
            </a:pPr>
            <a:fld id="{F6ED48C2-BD4C-4AD8-B41B-CC88921568B4}" type="slidenum">
              <a:rPr lang="hu-HU"/>
              <a:pPr>
                <a:defRPr/>
              </a:pPr>
              <a:t>3</a:t>
            </a:fld>
            <a:endParaRPr lang="hu-HU"/>
          </a:p>
        </p:txBody>
      </p:sp>
      <p:sp>
        <p:nvSpPr>
          <p:cNvPr id="8" name="Lekerekített téglalap 13"/>
          <p:cNvSpPr/>
          <p:nvPr/>
        </p:nvSpPr>
        <p:spPr bwMode="auto">
          <a:xfrm>
            <a:off x="2590413" y="5319266"/>
            <a:ext cx="939601" cy="922171"/>
          </a:xfrm>
          <a:prstGeom prst="can">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Admin Content</a:t>
            </a:r>
          </a:p>
        </p:txBody>
      </p:sp>
      <p:sp>
        <p:nvSpPr>
          <p:cNvPr id="10" name="Text Box 25"/>
          <p:cNvSpPr txBox="1">
            <a:spLocks noChangeArrowheads="1"/>
          </p:cNvSpPr>
          <p:nvPr/>
        </p:nvSpPr>
        <p:spPr bwMode="auto">
          <a:xfrm>
            <a:off x="185738" y="1440845"/>
            <a:ext cx="8743980" cy="1457103"/>
          </a:xfrm>
          <a:prstGeom prst="roundRect">
            <a:avLst>
              <a:gd name="adj" fmla="val 6046"/>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lstStyle/>
          <a:p>
            <a:pPr defTabSz="914363" fontAlgn="auto">
              <a:spcBef>
                <a:spcPts val="0"/>
              </a:spcBef>
              <a:spcAft>
                <a:spcPts val="0"/>
              </a:spcAft>
              <a:defRPr/>
            </a:pPr>
            <a:r>
              <a:rPr lang="hu-HU" b="1" dirty="0">
                <a:ln>
                  <a:solidFill>
                    <a:schemeClr val="tx1">
                      <a:lumMod val="75000"/>
                      <a:alpha val="20000"/>
                    </a:schemeClr>
                  </a:solidFill>
                </a:ln>
              </a:rPr>
              <a:t>Internet Information Services</a:t>
            </a:r>
            <a:endParaRPr lang="en-US" b="1" dirty="0">
              <a:ln>
                <a:solidFill>
                  <a:schemeClr val="tx1">
                    <a:lumMod val="75000"/>
                    <a:alpha val="20000"/>
                  </a:schemeClr>
                </a:solidFill>
              </a:ln>
            </a:endParaRPr>
          </a:p>
        </p:txBody>
      </p:sp>
      <p:sp>
        <p:nvSpPr>
          <p:cNvPr id="11" name="Text Box 25"/>
          <p:cNvSpPr txBox="1">
            <a:spLocks noChangeArrowheads="1"/>
          </p:cNvSpPr>
          <p:nvPr/>
        </p:nvSpPr>
        <p:spPr bwMode="auto">
          <a:xfrm>
            <a:off x="185738" y="3133034"/>
            <a:ext cx="8743980" cy="1457103"/>
          </a:xfrm>
          <a:prstGeom prst="roundRect">
            <a:avLst>
              <a:gd name="adj" fmla="val 6046"/>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lstStyle/>
          <a:p>
            <a:pPr defTabSz="914363" fontAlgn="auto">
              <a:spcBef>
                <a:spcPts val="0"/>
              </a:spcBef>
              <a:spcAft>
                <a:spcPts val="0"/>
              </a:spcAft>
              <a:defRPr/>
            </a:pPr>
            <a:r>
              <a:rPr lang="hu-HU" b="1" dirty="0">
                <a:ln>
                  <a:solidFill>
                    <a:schemeClr val="tx1">
                      <a:lumMod val="75000"/>
                      <a:alpha val="20000"/>
                    </a:schemeClr>
                  </a:solidFill>
                </a:ln>
              </a:rPr>
              <a:t>SharePoint szolgáltatások</a:t>
            </a:r>
            <a:endParaRPr lang="en-US" b="1" dirty="0">
              <a:ln>
                <a:solidFill>
                  <a:schemeClr val="tx1">
                    <a:lumMod val="75000"/>
                    <a:alpha val="20000"/>
                  </a:schemeClr>
                </a:solidFill>
              </a:ln>
            </a:endParaRPr>
          </a:p>
        </p:txBody>
      </p:sp>
      <p:sp>
        <p:nvSpPr>
          <p:cNvPr id="13" name="Text Box 25"/>
          <p:cNvSpPr txBox="1">
            <a:spLocks noChangeArrowheads="1"/>
          </p:cNvSpPr>
          <p:nvPr/>
        </p:nvSpPr>
        <p:spPr bwMode="auto">
          <a:xfrm>
            <a:off x="4854176" y="4825222"/>
            <a:ext cx="2202971" cy="1800667"/>
          </a:xfrm>
          <a:prstGeom prst="roundRect">
            <a:avLst>
              <a:gd name="adj" fmla="val 6046"/>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lstStyle/>
          <a:p>
            <a:pPr defTabSz="914363" fontAlgn="auto">
              <a:spcBef>
                <a:spcPts val="0"/>
              </a:spcBef>
              <a:spcAft>
                <a:spcPts val="0"/>
              </a:spcAft>
              <a:defRPr/>
            </a:pPr>
            <a:r>
              <a:rPr lang="hu-HU" b="1" dirty="0">
                <a:ln>
                  <a:solidFill>
                    <a:schemeClr val="tx1">
                      <a:lumMod val="75000"/>
                      <a:alpha val="20000"/>
                    </a:schemeClr>
                  </a:solidFill>
                </a:ln>
              </a:rPr>
              <a:t>Fájlrendszer</a:t>
            </a:r>
            <a:endParaRPr lang="en-US" b="1" dirty="0">
              <a:ln>
                <a:solidFill>
                  <a:schemeClr val="tx1">
                    <a:lumMod val="75000"/>
                    <a:alpha val="20000"/>
                  </a:schemeClr>
                </a:solidFill>
              </a:ln>
            </a:endParaRPr>
          </a:p>
        </p:txBody>
      </p:sp>
      <p:sp>
        <p:nvSpPr>
          <p:cNvPr id="14" name="Lekerekített téglalap 12"/>
          <p:cNvSpPr/>
          <p:nvPr/>
        </p:nvSpPr>
        <p:spPr bwMode="auto">
          <a:xfrm>
            <a:off x="1853301" y="1880714"/>
            <a:ext cx="2445071" cy="848421"/>
          </a:xfrm>
          <a:prstGeom prst="roundRect">
            <a:avLst>
              <a:gd name="adj" fmla="val 1055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1">
                <a:lumMod val="60000"/>
                <a:lumOff val="4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Központi felügyelet webalkalmazása</a:t>
            </a:r>
          </a:p>
          <a:p>
            <a:pPr algn="ctr" defTabSz="914099">
              <a:defRPr/>
            </a:pPr>
            <a:r>
              <a:rPr lang="hu-HU" sz="1400" dirty="0">
                <a:ln>
                  <a:solidFill>
                    <a:schemeClr val="bg1">
                      <a:lumMod val="50000"/>
                      <a:lumOff val="50000"/>
                      <a:alpha val="20000"/>
                    </a:schemeClr>
                  </a:solidFill>
                </a:ln>
                <a:solidFill>
                  <a:schemeClr val="bg1"/>
                </a:solidFill>
              </a:rPr>
              <a:t>w3wp</a:t>
            </a:r>
          </a:p>
        </p:txBody>
      </p:sp>
      <p:sp>
        <p:nvSpPr>
          <p:cNvPr id="15" name="Lekerekített téglalap 12"/>
          <p:cNvSpPr/>
          <p:nvPr/>
        </p:nvSpPr>
        <p:spPr bwMode="auto">
          <a:xfrm>
            <a:off x="4958197" y="1880714"/>
            <a:ext cx="2445071" cy="848421"/>
          </a:xfrm>
          <a:prstGeom prst="roundRect">
            <a:avLst>
              <a:gd name="adj" fmla="val 1055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1">
                <a:lumMod val="60000"/>
                <a:lumOff val="4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Webalkalmazások  1..n</a:t>
            </a:r>
          </a:p>
          <a:p>
            <a:pPr algn="ctr" defTabSz="914099">
              <a:defRPr/>
            </a:pPr>
            <a:r>
              <a:rPr lang="hu-HU" sz="1400" dirty="0">
                <a:ln>
                  <a:solidFill>
                    <a:schemeClr val="bg1">
                      <a:lumMod val="50000"/>
                      <a:lumOff val="50000"/>
                      <a:alpha val="20000"/>
                    </a:schemeClr>
                  </a:solidFill>
                </a:ln>
                <a:solidFill>
                  <a:schemeClr val="bg1"/>
                </a:solidFill>
              </a:rPr>
              <a:t>w3wp 1..n</a:t>
            </a:r>
          </a:p>
        </p:txBody>
      </p:sp>
      <p:sp>
        <p:nvSpPr>
          <p:cNvPr id="17" name="Lekerekített téglalap 11"/>
          <p:cNvSpPr/>
          <p:nvPr/>
        </p:nvSpPr>
        <p:spPr bwMode="auto">
          <a:xfrm>
            <a:off x="562723" y="3655924"/>
            <a:ext cx="1521188" cy="747267"/>
          </a:xfrm>
          <a:prstGeom prst="roundRect">
            <a:avLst>
              <a:gd name="adj" fmla="val 1055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lstStyle/>
          <a:p>
            <a:pPr algn="ctr" defTabSz="914099">
              <a:defRPr/>
            </a:pPr>
            <a:r>
              <a:rPr lang="hu-HU" sz="1600" b="1" dirty="0" err="1">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Administration</a:t>
            </a: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
            </a:r>
            <a:b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br>
            <a:r>
              <a:rPr lang="hu-HU" sz="1400" dirty="0" err="1">
                <a:ln>
                  <a:solidFill>
                    <a:schemeClr val="bg1">
                      <a:lumMod val="50000"/>
                      <a:lumOff val="50000"/>
                      <a:alpha val="20000"/>
                    </a:schemeClr>
                  </a:solidFill>
                </a:ln>
                <a:solidFill>
                  <a:schemeClr val="bg1"/>
                </a:solidFill>
              </a:rPr>
              <a:t>wssadmin</a:t>
            </a:r>
            <a:endParaRPr lang="hu-HU" sz="1600" dirty="0">
              <a:ln>
                <a:solidFill>
                  <a:schemeClr val="bg1">
                    <a:lumMod val="50000"/>
                    <a:lumOff val="50000"/>
                    <a:alpha val="20000"/>
                  </a:schemeClr>
                </a:solidFill>
              </a:ln>
              <a:solidFill>
                <a:schemeClr val="bg1"/>
              </a:solidFill>
            </a:endParaRPr>
          </a:p>
        </p:txBody>
      </p:sp>
      <p:sp>
        <p:nvSpPr>
          <p:cNvPr id="18" name="Lekerekített téglalap 11"/>
          <p:cNvSpPr/>
          <p:nvPr/>
        </p:nvSpPr>
        <p:spPr bwMode="auto">
          <a:xfrm>
            <a:off x="2238942" y="3655924"/>
            <a:ext cx="1521188" cy="747267"/>
          </a:xfrm>
          <a:prstGeom prst="roundRect">
            <a:avLst>
              <a:gd name="adj" fmla="val 1055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Search</a:t>
            </a:r>
            <a:b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br>
            <a:r>
              <a:rPr lang="hu-HU" sz="1400" dirty="0" err="1">
                <a:ln>
                  <a:solidFill>
                    <a:schemeClr val="bg1">
                      <a:lumMod val="50000"/>
                      <a:lumOff val="50000"/>
                      <a:alpha val="20000"/>
                    </a:schemeClr>
                  </a:solidFill>
                </a:ln>
                <a:solidFill>
                  <a:schemeClr val="bg1"/>
                </a:solidFill>
              </a:rPr>
              <a:t>mssearch</a:t>
            </a:r>
            <a:r>
              <a:rPr lang="hu-HU" sz="1400" dirty="0">
                <a:ln>
                  <a:solidFill>
                    <a:schemeClr val="bg1">
                      <a:lumMod val="50000"/>
                      <a:lumOff val="50000"/>
                      <a:alpha val="20000"/>
                    </a:schemeClr>
                  </a:solidFill>
                </a:ln>
                <a:solidFill>
                  <a:schemeClr val="bg1"/>
                </a:solidFill>
              </a:rPr>
              <a:t>, </a:t>
            </a:r>
            <a:r>
              <a:rPr lang="hu-HU" sz="1400" dirty="0" err="1">
                <a:ln>
                  <a:solidFill>
                    <a:schemeClr val="bg1">
                      <a:lumMod val="50000"/>
                      <a:lumOff val="50000"/>
                      <a:alpha val="20000"/>
                    </a:schemeClr>
                  </a:solidFill>
                </a:ln>
                <a:solidFill>
                  <a:schemeClr val="bg1"/>
                </a:solidFill>
              </a:rPr>
              <a:t>mssdmn</a:t>
            </a:r>
            <a:endParaRPr lang="hu-HU" sz="1600" dirty="0">
              <a:ln>
                <a:solidFill>
                  <a:schemeClr val="bg1">
                    <a:lumMod val="50000"/>
                    <a:lumOff val="50000"/>
                    <a:alpha val="20000"/>
                  </a:schemeClr>
                </a:solidFill>
              </a:ln>
              <a:solidFill>
                <a:schemeClr val="bg1"/>
              </a:solidFill>
            </a:endParaRPr>
          </a:p>
        </p:txBody>
      </p:sp>
      <p:sp>
        <p:nvSpPr>
          <p:cNvPr id="19" name="Lekerekített téglalap 11"/>
          <p:cNvSpPr/>
          <p:nvPr/>
        </p:nvSpPr>
        <p:spPr bwMode="auto">
          <a:xfrm>
            <a:off x="3915161" y="3655924"/>
            <a:ext cx="1521188" cy="747267"/>
          </a:xfrm>
          <a:prstGeom prst="roundRect">
            <a:avLst>
              <a:gd name="adj" fmla="val 1055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lstStyle/>
          <a:p>
            <a:pPr algn="ctr" defTabSz="914099">
              <a:defRPr/>
            </a:pPr>
            <a:r>
              <a:rPr lang="hu-HU" sz="1600" b="1" dirty="0" err="1">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Timer</a:t>
            </a: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
            </a:r>
            <a:b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br>
            <a:r>
              <a:rPr lang="hu-HU" sz="1400" dirty="0" err="1">
                <a:ln>
                  <a:solidFill>
                    <a:schemeClr val="bg1">
                      <a:lumMod val="50000"/>
                      <a:lumOff val="50000"/>
                      <a:alpha val="20000"/>
                    </a:schemeClr>
                  </a:solidFill>
                </a:ln>
                <a:solidFill>
                  <a:schemeClr val="bg1"/>
                </a:solidFill>
              </a:rPr>
              <a:t>owstimer</a:t>
            </a:r>
            <a:endParaRPr lang="hu-HU" sz="1600" dirty="0">
              <a:ln>
                <a:solidFill>
                  <a:schemeClr val="bg1">
                    <a:lumMod val="50000"/>
                    <a:lumOff val="50000"/>
                    <a:alpha val="20000"/>
                  </a:schemeClr>
                </a:solidFill>
              </a:ln>
              <a:solidFill>
                <a:schemeClr val="bg1"/>
              </a:solidFill>
            </a:endParaRPr>
          </a:p>
        </p:txBody>
      </p:sp>
      <p:sp>
        <p:nvSpPr>
          <p:cNvPr id="20" name="Lekerekített téglalap 11"/>
          <p:cNvSpPr/>
          <p:nvPr/>
        </p:nvSpPr>
        <p:spPr bwMode="auto">
          <a:xfrm>
            <a:off x="5591380" y="3655924"/>
            <a:ext cx="1521188" cy="747267"/>
          </a:xfrm>
          <a:prstGeom prst="roundRect">
            <a:avLst>
              <a:gd name="adj" fmla="val 1055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lstStyle/>
          <a:p>
            <a:pPr algn="ctr" defTabSz="914099">
              <a:defRPr/>
            </a:pPr>
            <a:r>
              <a:rPr lang="hu-HU" sz="1600" b="1" dirty="0" err="1">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Tracing</a:t>
            </a:r>
            <a:endPar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endParaRPr>
          </a:p>
          <a:p>
            <a:pPr algn="ctr" defTabSz="914099">
              <a:defRPr/>
            </a:pPr>
            <a:r>
              <a:rPr lang="hu-HU" sz="1400" dirty="0" err="1">
                <a:ln>
                  <a:solidFill>
                    <a:schemeClr val="bg1">
                      <a:lumMod val="50000"/>
                      <a:lumOff val="50000"/>
                      <a:alpha val="20000"/>
                    </a:schemeClr>
                  </a:solidFill>
                </a:ln>
                <a:solidFill>
                  <a:schemeClr val="bg1"/>
                </a:solidFill>
              </a:rPr>
              <a:t>wsstracing</a:t>
            </a:r>
            <a:endParaRPr lang="hu-HU" sz="1600" dirty="0">
              <a:ln>
                <a:solidFill>
                  <a:schemeClr val="bg1">
                    <a:lumMod val="50000"/>
                    <a:lumOff val="50000"/>
                    <a:alpha val="20000"/>
                  </a:schemeClr>
                </a:solidFill>
              </a:ln>
              <a:solidFill>
                <a:schemeClr val="bg1"/>
              </a:solidFill>
            </a:endParaRPr>
          </a:p>
        </p:txBody>
      </p:sp>
      <p:sp>
        <p:nvSpPr>
          <p:cNvPr id="21" name="Lekerekített téglalap 11"/>
          <p:cNvSpPr/>
          <p:nvPr/>
        </p:nvSpPr>
        <p:spPr bwMode="auto">
          <a:xfrm>
            <a:off x="7267600" y="3655924"/>
            <a:ext cx="1521188" cy="747267"/>
          </a:xfrm>
          <a:prstGeom prst="roundRect">
            <a:avLst>
              <a:gd name="adj" fmla="val 1055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VSS Writer</a:t>
            </a:r>
          </a:p>
          <a:p>
            <a:pPr algn="ctr" defTabSz="914099">
              <a:defRPr/>
            </a:pPr>
            <a:r>
              <a:rPr lang="hu-HU" sz="1600" dirty="0" err="1">
                <a:ln>
                  <a:solidFill>
                    <a:schemeClr val="bg1">
                      <a:lumMod val="50000"/>
                      <a:lumOff val="50000"/>
                      <a:alpha val="20000"/>
                    </a:schemeClr>
                  </a:solidFill>
                </a:ln>
                <a:solidFill>
                  <a:schemeClr val="bg1"/>
                </a:solidFill>
              </a:rPr>
              <a:t>spwriter</a:t>
            </a:r>
            <a:endParaRPr lang="hu-HU" sz="1600" dirty="0">
              <a:ln>
                <a:solidFill>
                  <a:schemeClr val="bg1">
                    <a:lumMod val="50000"/>
                    <a:lumOff val="50000"/>
                    <a:alpha val="20000"/>
                  </a:schemeClr>
                </a:solidFill>
              </a:ln>
              <a:solidFill>
                <a:schemeClr val="bg1"/>
              </a:solidFill>
            </a:endParaRPr>
          </a:p>
        </p:txBody>
      </p:sp>
      <p:sp>
        <p:nvSpPr>
          <p:cNvPr id="22" name="Lekerekített téglalap 13"/>
          <p:cNvSpPr/>
          <p:nvPr/>
        </p:nvSpPr>
        <p:spPr bwMode="auto">
          <a:xfrm>
            <a:off x="506439" y="5319266"/>
            <a:ext cx="939601" cy="922171"/>
          </a:xfrm>
          <a:prstGeom prst="can">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Config</a:t>
            </a:r>
          </a:p>
        </p:txBody>
      </p:sp>
      <p:sp>
        <p:nvSpPr>
          <p:cNvPr id="23" name="Lekerekített téglalap 13"/>
          <p:cNvSpPr/>
          <p:nvPr/>
        </p:nvSpPr>
        <p:spPr bwMode="auto">
          <a:xfrm>
            <a:off x="1548426" y="5319266"/>
            <a:ext cx="939601" cy="922171"/>
          </a:xfrm>
          <a:prstGeom prst="can">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Search</a:t>
            </a:r>
          </a:p>
        </p:txBody>
      </p:sp>
      <p:sp>
        <p:nvSpPr>
          <p:cNvPr id="24" name="Lekerekített téglalap 13"/>
          <p:cNvSpPr/>
          <p:nvPr/>
        </p:nvSpPr>
        <p:spPr bwMode="auto">
          <a:xfrm>
            <a:off x="3632399" y="5319266"/>
            <a:ext cx="939601" cy="922171"/>
          </a:xfrm>
          <a:prstGeom prst="can">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Content</a:t>
            </a:r>
            <a:b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b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1..n</a:t>
            </a:r>
          </a:p>
        </p:txBody>
      </p:sp>
      <p:sp>
        <p:nvSpPr>
          <p:cNvPr id="26" name="Lekerekített téglalap 13"/>
          <p:cNvSpPr/>
          <p:nvPr/>
        </p:nvSpPr>
        <p:spPr bwMode="auto">
          <a:xfrm>
            <a:off x="4958197" y="5263628"/>
            <a:ext cx="1956052" cy="35488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Search index</a:t>
            </a:r>
            <a:r>
              <a:rPr lang="hu-HU" sz="1600"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 - </a:t>
            </a:r>
            <a:r>
              <a:rPr lang="hu-HU" sz="1400" dirty="0">
                <a:ln>
                  <a:solidFill>
                    <a:schemeClr val="bg1">
                      <a:lumMod val="50000"/>
                      <a:lumOff val="50000"/>
                      <a:alpha val="20000"/>
                    </a:schemeClr>
                  </a:solidFill>
                </a:ln>
                <a:solidFill>
                  <a:schemeClr val="bg1"/>
                </a:solidFill>
              </a:rPr>
              <a:t>Data</a:t>
            </a:r>
            <a:endParaRPr lang="hu-HU" sz="1600" dirty="0">
              <a:ln>
                <a:solidFill>
                  <a:schemeClr val="bg1">
                    <a:lumMod val="50000"/>
                    <a:lumOff val="50000"/>
                    <a:alpha val="20000"/>
                  </a:schemeClr>
                </a:solidFill>
              </a:ln>
              <a:solidFill>
                <a:schemeClr val="bg1"/>
              </a:solidFill>
            </a:endParaRPr>
          </a:p>
        </p:txBody>
      </p:sp>
      <p:sp>
        <p:nvSpPr>
          <p:cNvPr id="27" name="Lekerekített téglalap 13"/>
          <p:cNvSpPr/>
          <p:nvPr/>
        </p:nvSpPr>
        <p:spPr bwMode="auto">
          <a:xfrm>
            <a:off x="4958197" y="5719243"/>
            <a:ext cx="1956052" cy="35488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Naplók</a:t>
            </a:r>
            <a:r>
              <a:rPr lang="hu-HU" sz="1600"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 - </a:t>
            </a:r>
            <a:r>
              <a:rPr lang="hu-HU" sz="1400" dirty="0" err="1">
                <a:ln>
                  <a:solidFill>
                    <a:schemeClr val="bg1">
                      <a:lumMod val="50000"/>
                      <a:lumOff val="50000"/>
                      <a:alpha val="20000"/>
                    </a:schemeClr>
                  </a:solidFill>
                </a:ln>
                <a:solidFill>
                  <a:schemeClr val="bg1"/>
                </a:solidFill>
              </a:rPr>
              <a:t>Logs</a:t>
            </a:r>
            <a:endParaRPr lang="hu-HU" sz="1400" dirty="0">
              <a:ln>
                <a:solidFill>
                  <a:schemeClr val="bg1">
                    <a:lumMod val="50000"/>
                    <a:lumOff val="50000"/>
                    <a:alpha val="20000"/>
                  </a:schemeClr>
                </a:solidFill>
              </a:ln>
              <a:solidFill>
                <a:schemeClr val="bg1"/>
              </a:solidFill>
            </a:endParaRPr>
          </a:p>
        </p:txBody>
      </p:sp>
      <p:sp>
        <p:nvSpPr>
          <p:cNvPr id="28" name="TextBox 27"/>
          <p:cNvSpPr txBox="1"/>
          <p:nvPr/>
        </p:nvSpPr>
        <p:spPr>
          <a:xfrm>
            <a:off x="2109884" y="6277383"/>
            <a:ext cx="760208" cy="307777"/>
          </a:xfrm>
          <a:prstGeom prst="rect">
            <a:avLst/>
          </a:prstGeom>
          <a:noFill/>
        </p:spPr>
        <p:txBody>
          <a:bodyPr wrap="none">
            <a:spAutoFit/>
          </a:bodyPr>
          <a:lstStyle/>
          <a:p>
            <a:pPr defTabSz="914363" fontAlgn="auto">
              <a:spcBef>
                <a:spcPts val="0"/>
              </a:spcBef>
              <a:spcAft>
                <a:spcPts val="0"/>
              </a:spcAft>
              <a:defRPr/>
            </a:pPr>
            <a:r>
              <a:rPr lang="hu-HU" sz="1400" dirty="0" err="1">
                <a:ln>
                  <a:solidFill>
                    <a:schemeClr val="tx1">
                      <a:lumMod val="85000"/>
                      <a:alpha val="30000"/>
                    </a:schemeClr>
                  </a:solidFill>
                </a:ln>
                <a:gradFill>
                  <a:gsLst>
                    <a:gs pos="0">
                      <a:schemeClr val="tx1">
                        <a:lumMod val="65000"/>
                      </a:schemeClr>
                    </a:gs>
                    <a:gs pos="100000">
                      <a:schemeClr val="tx1"/>
                    </a:gs>
                  </a:gsLst>
                  <a:lin ang="16200000" scaled="0"/>
                </a:gradFill>
                <a:latin typeface="+mn-lt"/>
                <a:cs typeface="+mn-cs"/>
              </a:rPr>
              <a:t>sqlservr</a:t>
            </a:r>
            <a:endParaRPr lang="hu-HU" sz="1400" dirty="0">
              <a:ln>
                <a:solidFill>
                  <a:schemeClr val="tx1">
                    <a:lumMod val="85000"/>
                    <a:alpha val="30000"/>
                  </a:schemeClr>
                </a:solidFill>
              </a:ln>
              <a:gradFill>
                <a:gsLst>
                  <a:gs pos="0">
                    <a:schemeClr val="tx1">
                      <a:lumMod val="65000"/>
                    </a:schemeClr>
                  </a:gs>
                  <a:gs pos="100000">
                    <a:schemeClr val="tx1"/>
                  </a:gs>
                </a:gsLst>
                <a:lin ang="16200000" scaled="0"/>
              </a:gradFill>
              <a:latin typeface="+mn-lt"/>
              <a:cs typeface="+mn-cs"/>
            </a:endParaRPr>
          </a:p>
        </p:txBody>
      </p:sp>
      <p:sp>
        <p:nvSpPr>
          <p:cNvPr id="29" name="Text Box 25"/>
          <p:cNvSpPr txBox="1">
            <a:spLocks noChangeArrowheads="1"/>
          </p:cNvSpPr>
          <p:nvPr/>
        </p:nvSpPr>
        <p:spPr bwMode="auto">
          <a:xfrm>
            <a:off x="7184340" y="4825222"/>
            <a:ext cx="1743014" cy="1800667"/>
          </a:xfrm>
          <a:prstGeom prst="roundRect">
            <a:avLst>
              <a:gd name="adj" fmla="val 6046"/>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lstStyle/>
          <a:p>
            <a:pPr defTabSz="914363" fontAlgn="auto">
              <a:spcBef>
                <a:spcPts val="0"/>
              </a:spcBef>
              <a:spcAft>
                <a:spcPts val="0"/>
              </a:spcAft>
              <a:defRPr/>
            </a:pPr>
            <a:r>
              <a:rPr lang="hu-HU" b="1" dirty="0">
                <a:ln>
                  <a:solidFill>
                    <a:schemeClr val="tx1">
                      <a:lumMod val="75000"/>
                      <a:alpha val="20000"/>
                    </a:schemeClr>
                  </a:solidFill>
                </a:ln>
              </a:rPr>
              <a:t>Infrastruktúra</a:t>
            </a:r>
            <a:endParaRPr lang="en-US" b="1" dirty="0">
              <a:ln>
                <a:solidFill>
                  <a:schemeClr val="tx1">
                    <a:lumMod val="75000"/>
                    <a:alpha val="20000"/>
                  </a:schemeClr>
                </a:solidFill>
              </a:ln>
            </a:endParaRPr>
          </a:p>
        </p:txBody>
      </p:sp>
      <p:sp>
        <p:nvSpPr>
          <p:cNvPr id="30" name="TextBox 29"/>
          <p:cNvSpPr txBox="1"/>
          <p:nvPr/>
        </p:nvSpPr>
        <p:spPr>
          <a:xfrm>
            <a:off x="7225905" y="5249817"/>
            <a:ext cx="1645002" cy="1200329"/>
          </a:xfrm>
          <a:prstGeom prst="rect">
            <a:avLst/>
          </a:prstGeom>
          <a:noFill/>
        </p:spPr>
        <p:txBody>
          <a:bodyPr wrap="none">
            <a:spAutoFit/>
          </a:bodyPr>
          <a:lstStyle/>
          <a:p>
            <a:pPr algn="ctr" defTabSz="914363" fontAlgn="auto">
              <a:lnSpc>
                <a:spcPct val="150000"/>
              </a:lnSpc>
              <a:spcBef>
                <a:spcPts val="0"/>
              </a:spcBef>
              <a:spcAft>
                <a:spcPts val="0"/>
              </a:spcAft>
              <a:defRPr/>
            </a:pPr>
            <a:r>
              <a:rPr lang="hu-HU" sz="16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Címtár</a:t>
            </a:r>
            <a:r>
              <a:rPr lang="hu-HU" sz="1400"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 (AD)</a:t>
            </a:r>
          </a:p>
          <a:p>
            <a:pPr algn="ctr" defTabSz="914363" fontAlgn="auto">
              <a:lnSpc>
                <a:spcPct val="150000"/>
              </a:lnSpc>
              <a:spcBef>
                <a:spcPts val="0"/>
              </a:spcBef>
              <a:spcAft>
                <a:spcPts val="0"/>
              </a:spcAft>
              <a:defRPr/>
            </a:pPr>
            <a:r>
              <a:rPr lang="hu-HU" sz="16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Névfeloldás</a:t>
            </a:r>
            <a:r>
              <a:rPr lang="hu-HU" sz="1400"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 (DNS)</a:t>
            </a:r>
          </a:p>
          <a:p>
            <a:pPr algn="ctr" defTabSz="914363" fontAlgn="auto">
              <a:lnSpc>
                <a:spcPct val="150000"/>
              </a:lnSpc>
              <a:spcBef>
                <a:spcPts val="0"/>
              </a:spcBef>
              <a:spcAft>
                <a:spcPts val="0"/>
              </a:spcAft>
              <a:defRPr/>
            </a:pPr>
            <a:r>
              <a:rPr lang="hu-HU" sz="16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Levelezés</a:t>
            </a:r>
            <a:r>
              <a:rPr lang="hu-HU" sz="1400"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 (SMTP)</a:t>
            </a:r>
          </a:p>
        </p:txBody>
      </p:sp>
      <p:sp>
        <p:nvSpPr>
          <p:cNvPr id="25" name="Lekerekített téglalap 13"/>
          <p:cNvSpPr/>
          <p:nvPr/>
        </p:nvSpPr>
        <p:spPr bwMode="auto">
          <a:xfrm>
            <a:off x="4958197" y="6174859"/>
            <a:ext cx="1956052" cy="35488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Sablonok</a:t>
            </a:r>
            <a:r>
              <a:rPr lang="hu-HU" sz="1600"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 - </a:t>
            </a:r>
            <a:r>
              <a:rPr lang="hu-HU" sz="1400" dirty="0">
                <a:ln>
                  <a:solidFill>
                    <a:schemeClr val="bg1">
                      <a:lumMod val="50000"/>
                      <a:lumOff val="50000"/>
                      <a:alpha val="20000"/>
                    </a:schemeClr>
                  </a:solidFill>
                </a:ln>
                <a:solidFill>
                  <a:schemeClr val="bg1"/>
                </a:solidFill>
              </a:rPr>
              <a:t>Template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Kiszolgáló szolgáltatásai</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Első lépések</a:t>
            </a:r>
            <a:endParaRPr lang="hu-HU"/>
          </a:p>
        </p:txBody>
      </p:sp>
      <p:sp>
        <p:nvSpPr>
          <p:cNvPr id="5" name="Slide Number Placeholder 4"/>
          <p:cNvSpPr>
            <a:spLocks noGrp="1"/>
          </p:cNvSpPr>
          <p:nvPr>
            <p:ph type="sldNum" sz="quarter" idx="12"/>
          </p:nvPr>
        </p:nvSpPr>
        <p:spPr/>
        <p:txBody>
          <a:bodyPr/>
          <a:lstStyle/>
          <a:p>
            <a:pPr>
              <a:defRPr/>
            </a:pPr>
            <a:fld id="{1DBA7EC1-7A6F-40A1-A119-1A054B1C3BBC}" type="slidenum">
              <a:rPr lang="hu-HU"/>
              <a:pPr>
                <a:defRPr/>
              </a:pPr>
              <a:t>30</a:t>
            </a:fld>
            <a:endParaRPr lang="hu-HU"/>
          </a:p>
        </p:txBody>
      </p:sp>
      <p:sp>
        <p:nvSpPr>
          <p:cNvPr id="7" name="TextBox 4"/>
          <p:cNvSpPr txBox="1"/>
          <p:nvPr/>
        </p:nvSpPr>
        <p:spPr>
          <a:xfrm>
            <a:off x="6578600" y="423863"/>
            <a:ext cx="2152650"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363" fontAlgn="auto">
              <a:spcBef>
                <a:spcPts val="0"/>
              </a:spcBef>
              <a:spcAft>
                <a:spcPts val="0"/>
              </a:spcAft>
              <a:defRPr/>
            </a:pPr>
            <a:r>
              <a:rPr lang="hu-HU" b="1" dirty="0">
                <a:solidFill>
                  <a:schemeClr val="bg1"/>
                </a:solidFill>
              </a:rPr>
              <a:t>TIPP:</a:t>
            </a:r>
            <a:r>
              <a:rPr lang="hu-HU" dirty="0">
                <a:solidFill>
                  <a:schemeClr val="bg1"/>
                </a:solidFill>
              </a:rPr>
              <a:t/>
            </a:r>
            <a:br>
              <a:rPr lang="hu-HU" dirty="0">
                <a:solidFill>
                  <a:schemeClr val="bg1"/>
                </a:solidFill>
              </a:rPr>
            </a:br>
            <a:r>
              <a:rPr lang="hu-HU" dirty="0">
                <a:solidFill>
                  <a:schemeClr val="bg1"/>
                </a:solidFill>
              </a:rPr>
              <a:t>Működjön minden szolgáltatás.</a:t>
            </a:r>
            <a:endParaRPr lang="hu-HU" dirty="0">
              <a:solidFill>
                <a:schemeClr val="bg1"/>
              </a:solidFill>
            </a:endParaRPr>
          </a:p>
        </p:txBody>
      </p:sp>
      <p:pic>
        <p:nvPicPr>
          <p:cNvPr id="40966" name="Content Placeholder 8" descr="Kiszolgáló szolgáltatásai.png"/>
          <p:cNvPicPr>
            <a:picLocks noGrp="1" noChangeAspect="1"/>
          </p:cNvPicPr>
          <p:nvPr>
            <p:ph sz="quarter" idx="11"/>
          </p:nvPr>
        </p:nvPicPr>
        <p:blipFill>
          <a:blip r:embed="rId2"/>
          <a:srcRect/>
          <a:stretch>
            <a:fillRect/>
          </a:stretch>
        </p:blipFill>
        <p:spPr bwMode="auto">
          <a:xfrm>
            <a:off x="833438" y="2095500"/>
            <a:ext cx="7467600" cy="4048125"/>
          </a:xfr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normAutofit lnSpcReduction="10000"/>
          </a:bodyPr>
          <a:lstStyle/>
          <a:p>
            <a:pPr defTabSz="914363" fontAlgn="auto">
              <a:spcAft>
                <a:spcPts val="0"/>
              </a:spcAft>
              <a:buFontTx/>
              <a:buNone/>
              <a:defRPr/>
            </a:pPr>
            <a:r>
              <a:rPr lang="hu-HU"/>
              <a:t>Rendszergazdai feladatok</a:t>
            </a:r>
            <a:endParaRPr lang="hu-HU"/>
          </a:p>
        </p:txBody>
      </p:sp>
      <p:sp>
        <p:nvSpPr>
          <p:cNvPr id="12" name="Title 11"/>
          <p:cNvSpPr>
            <a:spLocks noGrp="1"/>
          </p:cNvSpPr>
          <p:nvPr>
            <p:ph type="title"/>
          </p:nvPr>
        </p:nvSpPr>
        <p:spPr/>
        <p:txBody>
          <a:bodyPr>
            <a:normAutofit fontScale="90000"/>
          </a:bodyPr>
          <a:lstStyle/>
          <a:p>
            <a:pPr defTabSz="914363" fontAlgn="auto">
              <a:spcAft>
                <a:spcPts val="0"/>
              </a:spcAft>
              <a:defRPr/>
            </a:pPr>
            <a:r>
              <a:rPr lang="hu-HU" smtClean="0"/>
              <a:t>Demó: Első lépések</a:t>
            </a:r>
            <a:endParaRPr lang="hu-HU"/>
          </a:p>
        </p:txBody>
      </p:sp>
      <p:pic>
        <p:nvPicPr>
          <p:cNvPr id="41988" name="Content Placeholder 14" descr="Kozponti felugyelet - Kezdolap.png"/>
          <p:cNvPicPr>
            <a:picLocks noGrp="1" noChangeAspect="1"/>
          </p:cNvPicPr>
          <p:nvPr>
            <p:ph sz="quarter" idx="11"/>
          </p:nvPr>
        </p:nvPicPr>
        <p:blipFill>
          <a:blip r:embed="rId2"/>
          <a:srcRect l="19847" t="33418" r="32039" b="16982"/>
          <a:stretch>
            <a:fillRect/>
          </a:stretch>
        </p:blipFill>
        <p:spPr bwMode="auto">
          <a:xfrm>
            <a:off x="450850" y="2181225"/>
            <a:ext cx="5267325" cy="3895725"/>
          </a:xfrm>
        </p:spPr>
      </p:pic>
      <p:sp>
        <p:nvSpPr>
          <p:cNvPr id="5" name="Slide Number Placeholder 4"/>
          <p:cNvSpPr>
            <a:spLocks noGrp="1"/>
          </p:cNvSpPr>
          <p:nvPr>
            <p:ph type="sldNum" sz="quarter" idx="12"/>
          </p:nvPr>
        </p:nvSpPr>
        <p:spPr/>
        <p:txBody>
          <a:bodyPr/>
          <a:lstStyle/>
          <a:p>
            <a:pPr>
              <a:defRPr/>
            </a:pPr>
            <a:fld id="{2C953DE9-C75E-42D4-B4C7-E0EC7FCA9E84}" type="slidenum">
              <a:rPr lang="hu-HU"/>
              <a:pPr>
                <a:defRPr/>
              </a:pPr>
              <a:t>31</a:t>
            </a:fld>
            <a:endParaRPr lang="hu-HU"/>
          </a:p>
        </p:txBody>
      </p:sp>
      <p:sp>
        <p:nvSpPr>
          <p:cNvPr id="16" name="TextBox 4"/>
          <p:cNvSpPr txBox="1"/>
          <p:nvPr/>
        </p:nvSpPr>
        <p:spPr>
          <a:xfrm>
            <a:off x="6091238" y="3751263"/>
            <a:ext cx="2640012"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363" fontAlgn="auto">
              <a:spcBef>
                <a:spcPts val="0"/>
              </a:spcBef>
              <a:spcAft>
                <a:spcPts val="0"/>
              </a:spcAft>
              <a:defRPr/>
            </a:pPr>
            <a:r>
              <a:rPr lang="hu-HU" b="1" dirty="0">
                <a:solidFill>
                  <a:schemeClr val="bg1"/>
                </a:solidFill>
              </a:rPr>
              <a:t>TIPP:</a:t>
            </a:r>
            <a:r>
              <a:rPr lang="hu-HU" dirty="0">
                <a:solidFill>
                  <a:schemeClr val="bg1"/>
                </a:solidFill>
              </a:rPr>
              <a:t/>
            </a:r>
            <a:br>
              <a:rPr lang="hu-HU" dirty="0">
                <a:solidFill>
                  <a:schemeClr val="bg1"/>
                </a:solidFill>
              </a:rPr>
            </a:br>
            <a:r>
              <a:rPr lang="hu-HU" dirty="0">
                <a:solidFill>
                  <a:schemeClr val="bg1"/>
                </a:solidFill>
              </a:rPr>
              <a:t>Érdemes végigolvasni…</a:t>
            </a:r>
            <a:endParaRPr lang="hu-HU"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Tevékenység</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Első lépések</a:t>
            </a:r>
            <a:endParaRPr lang="hu-HU"/>
          </a:p>
        </p:txBody>
      </p:sp>
      <p:pic>
        <p:nvPicPr>
          <p:cNvPr id="43012" name="Content Placeholder 5" descr="Tevékenység.png"/>
          <p:cNvPicPr>
            <a:picLocks noGrp="1" noChangeAspect="1"/>
          </p:cNvPicPr>
          <p:nvPr>
            <p:ph sz="quarter" idx="11"/>
          </p:nvPr>
        </p:nvPicPr>
        <p:blipFill>
          <a:blip r:embed="rId2"/>
          <a:srcRect/>
          <a:stretch>
            <a:fillRect/>
          </a:stretch>
        </p:blipFill>
        <p:spPr bwMode="auto">
          <a:xfrm>
            <a:off x="1211263" y="1581150"/>
            <a:ext cx="6711950" cy="5076825"/>
          </a:xfrm>
        </p:spPr>
      </p:pic>
      <p:sp>
        <p:nvSpPr>
          <p:cNvPr id="5" name="Slide Number Placeholder 4"/>
          <p:cNvSpPr>
            <a:spLocks noGrp="1"/>
          </p:cNvSpPr>
          <p:nvPr>
            <p:ph type="sldNum" sz="quarter" idx="12"/>
          </p:nvPr>
        </p:nvSpPr>
        <p:spPr/>
        <p:txBody>
          <a:bodyPr/>
          <a:lstStyle/>
          <a:p>
            <a:pPr>
              <a:defRPr/>
            </a:pPr>
            <a:fld id="{CD1A3149-E77E-4EF6-A078-A74B1E8CF856}" type="slidenum">
              <a:rPr lang="hu-HU"/>
              <a:pPr>
                <a:defRPr/>
              </a:pPr>
              <a:t>32</a:t>
            </a:fld>
            <a:endParaRPr lang="hu-HU"/>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Kimenő levelek beállításai</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Első lépések</a:t>
            </a:r>
            <a:endParaRPr lang="hu-HU"/>
          </a:p>
        </p:txBody>
      </p:sp>
      <p:sp>
        <p:nvSpPr>
          <p:cNvPr id="5" name="Slide Number Placeholder 4"/>
          <p:cNvSpPr>
            <a:spLocks noGrp="1"/>
          </p:cNvSpPr>
          <p:nvPr>
            <p:ph type="sldNum" sz="quarter" idx="12"/>
          </p:nvPr>
        </p:nvSpPr>
        <p:spPr/>
        <p:txBody>
          <a:bodyPr/>
          <a:lstStyle/>
          <a:p>
            <a:pPr>
              <a:defRPr/>
            </a:pPr>
            <a:fld id="{5A0E85E6-4DC0-482B-BC0B-7DCF1DED3004}" type="slidenum">
              <a:rPr lang="hu-HU"/>
              <a:pPr>
                <a:defRPr/>
              </a:pPr>
              <a:t>33</a:t>
            </a:fld>
            <a:endParaRPr lang="hu-HU"/>
          </a:p>
        </p:txBody>
      </p:sp>
      <p:pic>
        <p:nvPicPr>
          <p:cNvPr id="44037" name="Content Placeholder 7" descr="Kimenő levelek beállításai.png"/>
          <p:cNvPicPr>
            <a:picLocks noGrp="1" noChangeAspect="1"/>
          </p:cNvPicPr>
          <p:nvPr>
            <p:ph sz="quarter" idx="11"/>
          </p:nvPr>
        </p:nvPicPr>
        <p:blipFill>
          <a:blip r:embed="rId3"/>
          <a:srcRect/>
          <a:stretch>
            <a:fillRect/>
          </a:stretch>
        </p:blipFill>
        <p:spPr bwMode="auto">
          <a:xfrm>
            <a:off x="833438" y="1924050"/>
            <a:ext cx="7467600" cy="4391025"/>
          </a:xfrm>
        </p:spPr>
      </p:pic>
      <p:sp>
        <p:nvSpPr>
          <p:cNvPr id="9" name="TextBox 4"/>
          <p:cNvSpPr txBox="1"/>
          <p:nvPr/>
        </p:nvSpPr>
        <p:spPr>
          <a:xfrm>
            <a:off x="228600" y="5991225"/>
            <a:ext cx="3119438" cy="6477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363" fontAlgn="auto">
              <a:spcBef>
                <a:spcPts val="0"/>
              </a:spcBef>
              <a:spcAft>
                <a:spcPts val="0"/>
              </a:spcAft>
              <a:defRPr/>
            </a:pPr>
            <a:r>
              <a:rPr lang="hu-HU" b="1" dirty="0">
                <a:solidFill>
                  <a:schemeClr val="bg1"/>
                </a:solidFill>
              </a:rPr>
              <a:t>TIPP:</a:t>
            </a:r>
            <a:r>
              <a:rPr lang="hu-HU" dirty="0">
                <a:solidFill>
                  <a:schemeClr val="bg1"/>
                </a:solidFill>
              </a:rPr>
              <a:t/>
            </a:r>
            <a:br>
              <a:rPr lang="hu-HU" dirty="0">
                <a:solidFill>
                  <a:schemeClr val="bg1"/>
                </a:solidFill>
              </a:rPr>
            </a:br>
            <a:r>
              <a:rPr lang="hu-HU" dirty="0">
                <a:solidFill>
                  <a:schemeClr val="bg1"/>
                </a:solidFill>
              </a:rPr>
              <a:t>Értesítésküldéssel tesztelhető</a:t>
            </a:r>
            <a:endParaRPr lang="hu-HU"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Alkalmazáskezelés</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Első lépések</a:t>
            </a:r>
            <a:endParaRPr lang="hu-HU"/>
          </a:p>
        </p:txBody>
      </p:sp>
      <p:pic>
        <p:nvPicPr>
          <p:cNvPr id="45060" name="Content Placeholder 5" descr="Alkalmazáskezelés.png"/>
          <p:cNvPicPr>
            <a:picLocks noGrp="1" noChangeAspect="1"/>
          </p:cNvPicPr>
          <p:nvPr>
            <p:ph sz="quarter" idx="11"/>
          </p:nvPr>
        </p:nvPicPr>
        <p:blipFill>
          <a:blip r:embed="rId2"/>
          <a:srcRect/>
          <a:stretch>
            <a:fillRect/>
          </a:stretch>
        </p:blipFill>
        <p:spPr bwMode="auto">
          <a:xfrm>
            <a:off x="1519238" y="1581150"/>
            <a:ext cx="6096000" cy="5076825"/>
          </a:xfrm>
        </p:spPr>
      </p:pic>
      <p:sp>
        <p:nvSpPr>
          <p:cNvPr id="5" name="Slide Number Placeholder 4"/>
          <p:cNvSpPr>
            <a:spLocks noGrp="1"/>
          </p:cNvSpPr>
          <p:nvPr>
            <p:ph type="sldNum" sz="quarter" idx="12"/>
          </p:nvPr>
        </p:nvSpPr>
        <p:spPr/>
        <p:txBody>
          <a:bodyPr/>
          <a:lstStyle/>
          <a:p>
            <a:pPr>
              <a:defRPr/>
            </a:pPr>
            <a:fld id="{2CA109A7-7FA5-40C0-B44C-D68DED79B6D2}" type="slidenum">
              <a:rPr lang="hu-HU"/>
              <a:pPr>
                <a:defRPr/>
              </a:pPr>
              <a:t>34</a:t>
            </a:fld>
            <a:endParaRPr lang="hu-HU"/>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Kezelt elérési utak</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Első lépések</a:t>
            </a:r>
            <a:endParaRPr lang="hu-HU"/>
          </a:p>
        </p:txBody>
      </p:sp>
      <p:pic>
        <p:nvPicPr>
          <p:cNvPr id="46084" name="Content Placeholder 5" descr="Kezelt elérési utak megadása.png"/>
          <p:cNvPicPr>
            <a:picLocks noGrp="1" noChangeAspect="1"/>
          </p:cNvPicPr>
          <p:nvPr>
            <p:ph sz="quarter" idx="11"/>
          </p:nvPr>
        </p:nvPicPr>
        <p:blipFill>
          <a:blip r:embed="rId2"/>
          <a:srcRect/>
          <a:stretch>
            <a:fillRect/>
          </a:stretch>
        </p:blipFill>
        <p:spPr bwMode="auto">
          <a:xfrm>
            <a:off x="1609725" y="1581150"/>
            <a:ext cx="5915025" cy="5076825"/>
          </a:xfrm>
        </p:spPr>
      </p:pic>
      <p:sp>
        <p:nvSpPr>
          <p:cNvPr id="5" name="Slide Number Placeholder 4"/>
          <p:cNvSpPr>
            <a:spLocks noGrp="1"/>
          </p:cNvSpPr>
          <p:nvPr>
            <p:ph type="sldNum" sz="quarter" idx="12"/>
          </p:nvPr>
        </p:nvSpPr>
        <p:spPr/>
        <p:txBody>
          <a:bodyPr/>
          <a:lstStyle/>
          <a:p>
            <a:pPr>
              <a:defRPr/>
            </a:pPr>
            <a:fld id="{8E024FA7-2238-4130-AAEF-C69720164A3D}" type="slidenum">
              <a:rPr lang="hu-HU"/>
              <a:pPr>
                <a:defRPr/>
              </a:pPr>
              <a:t>35</a:t>
            </a:fld>
            <a:endParaRPr lang="hu-HU"/>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p:nvPr/>
        </p:nvSpPr>
        <p:spPr bwMode="blackWhite">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sp>
        <p:nvSpPr>
          <p:cNvPr id="5" name="Aktuális sáv"/>
          <p:cNvSpPr/>
          <p:nvPr/>
        </p:nvSpPr>
        <p:spPr>
          <a:xfrm>
            <a:off x="142844" y="3645424"/>
            <a:ext cx="8715436" cy="642942"/>
          </a:xfrm>
          <a:prstGeom prst="roundRect">
            <a:avLst>
              <a:gd name="adj" fmla="val 15152"/>
            </a:avLst>
          </a:prstGeom>
          <a:scene3d>
            <a:camera prst="orthographicFront">
              <a:rot lat="0" lon="0" rev="0"/>
            </a:camera>
            <a:lightRig rig="threePt" dir="t">
              <a:rot lat="0" lon="0" rev="1200000"/>
            </a:lightRig>
          </a:scene3d>
          <a:sp3d contourW="6350" prstMaterial="clear">
            <a:bevelT w="88900" h="88900"/>
            <a:contourClr>
              <a:srgbClr val="002060"/>
            </a:contourClr>
          </a:sp3d>
        </p:spPr>
        <p:style>
          <a:lnRef idx="0">
            <a:schemeClr val="dk1"/>
          </a:lnRef>
          <a:fillRef idx="3">
            <a:schemeClr val="dk1"/>
          </a:fillRef>
          <a:effectRef idx="3">
            <a:schemeClr val="dk1"/>
          </a:effectRef>
          <a:fontRef idx="minor">
            <a:schemeClr val="lt1"/>
          </a:fontRef>
        </p:style>
        <p:txBody>
          <a:bodyPr anchor="ctr"/>
          <a:lstStyle/>
          <a:p>
            <a:pPr algn="ctr" defTabSz="914363" fontAlgn="auto">
              <a:spcBef>
                <a:spcPts val="0"/>
              </a:spcBef>
              <a:spcAft>
                <a:spcPts val="0"/>
              </a:spcAft>
              <a:defRPr/>
            </a:pPr>
            <a:endParaRPr lang="hu-HU"/>
          </a:p>
        </p:txBody>
      </p:sp>
      <p:sp>
        <p:nvSpPr>
          <p:cNvPr id="2" name="Title 1"/>
          <p:cNvSpPr>
            <a:spLocks noGrp="1"/>
          </p:cNvSpPr>
          <p:nvPr>
            <p:ph type="title"/>
          </p:nvPr>
        </p:nvSpPr>
        <p:spPr/>
        <p:txBody>
          <a:bodyPr/>
          <a:lstStyle/>
          <a:p>
            <a:pPr defTabSz="914363" fontAlgn="auto">
              <a:spcAft>
                <a:spcPts val="0"/>
              </a:spcAft>
              <a:defRPr/>
            </a:pPr>
            <a:r>
              <a:rPr lang="hu-HU" smtClean="0"/>
              <a:t>Amiről szó lesz</a:t>
            </a:r>
            <a:endParaRPr lang="hu-HU"/>
          </a:p>
        </p:txBody>
      </p:sp>
      <p:sp>
        <p:nvSpPr>
          <p:cNvPr id="3" name="Text Placeholder 2"/>
          <p:cNvSpPr>
            <a:spLocks noGrp="1"/>
          </p:cNvSpPr>
          <p:nvPr>
            <p:ph type="body" sz="quarter" idx="10"/>
          </p:nvPr>
        </p:nvSpPr>
        <p:spPr/>
        <p:txBody>
          <a:bodyPr/>
          <a:lstStyle/>
          <a:p>
            <a:pPr defTabSz="914363" fontAlgn="auto">
              <a:spcAft>
                <a:spcPts val="0"/>
              </a:spcAft>
              <a:defRPr/>
            </a:pPr>
            <a:r>
              <a:rPr lang="hu-HU" dirty="0" smtClean="0">
                <a:solidFill>
                  <a:schemeClr val="tx2">
                    <a:lumMod val="75000"/>
                  </a:schemeClr>
                </a:solidFill>
              </a:rPr>
              <a:t>Architektúra</a:t>
            </a:r>
          </a:p>
          <a:p>
            <a:pPr defTabSz="914363" fontAlgn="auto">
              <a:spcAft>
                <a:spcPts val="0"/>
              </a:spcAft>
              <a:defRPr/>
            </a:pPr>
            <a:r>
              <a:rPr lang="hu-HU" dirty="0" smtClean="0">
                <a:solidFill>
                  <a:schemeClr val="tx2">
                    <a:lumMod val="75000"/>
                  </a:schemeClr>
                </a:solidFill>
              </a:rPr>
              <a:t>Telepítés </a:t>
            </a:r>
          </a:p>
          <a:p>
            <a:pPr defTabSz="914363" fontAlgn="auto">
              <a:spcAft>
                <a:spcPts val="0"/>
              </a:spcAft>
              <a:defRPr/>
            </a:pPr>
            <a:r>
              <a:rPr lang="hu-HU" dirty="0" smtClean="0">
                <a:solidFill>
                  <a:schemeClr val="tx2">
                    <a:lumMod val="75000"/>
                  </a:schemeClr>
                </a:solidFill>
              </a:rPr>
              <a:t>Beüzemelés</a:t>
            </a:r>
          </a:p>
          <a:p>
            <a:pPr defTabSz="914363" fontAlgn="auto">
              <a:spcAft>
                <a:spcPts val="0"/>
              </a:spcAft>
              <a:defRPr/>
            </a:pPr>
            <a:r>
              <a:rPr lang="hu-HU" dirty="0" smtClean="0"/>
              <a:t>Védelem a felhasználóktól</a:t>
            </a:r>
          </a:p>
          <a:p>
            <a:pPr defTabSz="914363" fontAlgn="auto">
              <a:spcAft>
                <a:spcPts val="0"/>
              </a:spcAft>
              <a:defRPr/>
            </a:pPr>
            <a:r>
              <a:rPr lang="hu-HU" dirty="0" smtClean="0"/>
              <a:t>Monitorozás és üzemeltetés</a:t>
            </a:r>
          </a:p>
          <a:p>
            <a:pPr defTabSz="914363" fontAlgn="auto">
              <a:spcAft>
                <a:spcPts val="0"/>
              </a:spcAft>
              <a:defRPr/>
            </a:pPr>
            <a:r>
              <a:rPr lang="hu-HU" dirty="0" smtClean="0"/>
              <a:t>Mentés és visszatöltés</a:t>
            </a:r>
          </a:p>
          <a:p>
            <a:pPr defTabSz="914363" fontAlgn="auto">
              <a:spcAft>
                <a:spcPts val="0"/>
              </a:spcAft>
              <a:defRPr/>
            </a:pPr>
            <a:r>
              <a:rPr lang="hu-HU" dirty="0" smtClean="0"/>
              <a:t>Funkciók bővítése</a:t>
            </a:r>
          </a:p>
          <a:p>
            <a:pPr defTabSz="914363" fontAlgn="auto">
              <a:spcAft>
                <a:spcPts val="0"/>
              </a:spcAft>
              <a:defRPr/>
            </a:pPr>
            <a:endParaRPr lang="hu-HU" dirty="0" smtClean="0"/>
          </a:p>
          <a:p>
            <a:pPr defTabSz="914363" fontAlgn="auto">
              <a:spcAft>
                <a:spcPts val="0"/>
              </a:spcAft>
              <a:defRPr/>
            </a:pPr>
            <a:endParaRPr lang="hu-HU" dirty="0"/>
          </a:p>
        </p:txBody>
      </p:sp>
      <p:sp>
        <p:nvSpPr>
          <p:cNvPr id="4" name="Slide Number Placeholder 3"/>
          <p:cNvSpPr>
            <a:spLocks noGrp="1"/>
          </p:cNvSpPr>
          <p:nvPr>
            <p:ph type="sldNum" sz="quarter" idx="11"/>
          </p:nvPr>
        </p:nvSpPr>
        <p:spPr/>
        <p:txBody>
          <a:bodyPr/>
          <a:lstStyle/>
          <a:p>
            <a:pPr>
              <a:defRPr/>
            </a:pPr>
            <a:fld id="{E2A89471-759A-4957-B1A2-8CCA2B8F13CE}" type="slidenum">
              <a:rPr lang="hu-HU"/>
              <a:pPr>
                <a:defRPr/>
              </a:pPr>
              <a:t>36</a:t>
            </a:fld>
            <a:endParaRPr lang="hu-HU"/>
          </a:p>
        </p:txBody>
      </p:sp>
      <p:pic>
        <p:nvPicPr>
          <p:cNvPr id="6" name="Aktuális nyíl" descr="W:\System\Desktop\WinFX.pptx\ppt\media\ForwardArrow.png"/>
          <p:cNvPicPr>
            <a:picLocks noChangeAspect="1" noChangeArrowheads="1"/>
          </p:cNvPicPr>
          <p:nvPr/>
        </p:nvPicPr>
        <p:blipFill>
          <a:blip r:embed="rId2"/>
          <a:srcRect/>
          <a:stretch>
            <a:fillRect/>
          </a:stretch>
        </p:blipFill>
        <p:spPr bwMode="auto">
          <a:xfrm>
            <a:off x="285720" y="3805366"/>
            <a:ext cx="359020" cy="340124"/>
          </a:xfrm>
          <a:prstGeom prst="rect">
            <a:avLst/>
          </a:prstGeom>
          <a:noFill/>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defTabSz="914363" fontAlgn="auto">
              <a:spcAft>
                <a:spcPts val="0"/>
              </a:spcAft>
              <a:defRPr/>
            </a:pPr>
            <a:r>
              <a:rPr lang="hu-HU" smtClean="0"/>
              <a:t>WSS és Windows </a:t>
            </a:r>
            <a:r>
              <a:rPr lang="hu-HU" err="1" smtClean="0"/>
              <a:t>identity</a:t>
            </a:r>
            <a:endParaRPr lang="hu-HU"/>
          </a:p>
        </p:txBody>
      </p:sp>
      <p:sp>
        <p:nvSpPr>
          <p:cNvPr id="4" name="Slide Number Placeholder 3"/>
          <p:cNvSpPr>
            <a:spLocks noGrp="1"/>
          </p:cNvSpPr>
          <p:nvPr>
            <p:ph type="sldNum" sz="quarter" idx="10"/>
          </p:nvPr>
        </p:nvSpPr>
        <p:spPr/>
        <p:txBody>
          <a:bodyPr/>
          <a:lstStyle/>
          <a:p>
            <a:pPr>
              <a:defRPr/>
            </a:pPr>
            <a:fld id="{E4FA0F00-8E3C-45CC-BBF1-8A3C14ABAE13}" type="slidenum">
              <a:rPr lang="hu-HU"/>
              <a:pPr>
                <a:defRPr/>
              </a:pPr>
              <a:t>37</a:t>
            </a:fld>
            <a:endParaRPr lang="hu-HU"/>
          </a:p>
        </p:txBody>
      </p:sp>
      <p:sp>
        <p:nvSpPr>
          <p:cNvPr id="6" name="Text Box 25"/>
          <p:cNvSpPr txBox="1">
            <a:spLocks noChangeArrowheads="1"/>
          </p:cNvSpPr>
          <p:nvPr/>
        </p:nvSpPr>
        <p:spPr bwMode="auto">
          <a:xfrm>
            <a:off x="228600" y="1667973"/>
            <a:ext cx="4986342" cy="4608136"/>
          </a:xfrm>
          <a:prstGeom prst="roundRect">
            <a:avLst>
              <a:gd name="adj" fmla="val 2438"/>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nchor="b"/>
          <a:lstStyle/>
          <a:p>
            <a:pPr algn="ctr" defTabSz="914363" fontAlgn="auto">
              <a:spcBef>
                <a:spcPts val="0"/>
              </a:spcBef>
              <a:spcAft>
                <a:spcPts val="0"/>
              </a:spcAft>
              <a:defRPr/>
            </a:pPr>
            <a:r>
              <a:rPr lang="hu-HU" b="1" dirty="0">
                <a:ln>
                  <a:solidFill>
                    <a:schemeClr val="tx1">
                      <a:lumMod val="75000"/>
                      <a:alpha val="20000"/>
                    </a:schemeClr>
                  </a:solidFill>
                </a:ln>
              </a:rPr>
              <a:t>Webkiszolgáló</a:t>
            </a:r>
            <a:endParaRPr lang="en-US" b="1" dirty="0">
              <a:ln>
                <a:solidFill>
                  <a:schemeClr val="tx1">
                    <a:lumMod val="75000"/>
                    <a:alpha val="20000"/>
                  </a:schemeClr>
                </a:solidFill>
              </a:ln>
            </a:endParaRPr>
          </a:p>
        </p:txBody>
      </p:sp>
      <p:sp>
        <p:nvSpPr>
          <p:cNvPr id="7" name="Rounded Rectangle 6"/>
          <p:cNvSpPr/>
          <p:nvPr/>
        </p:nvSpPr>
        <p:spPr bwMode="auto">
          <a:xfrm>
            <a:off x="367150" y="1828799"/>
            <a:ext cx="4689764" cy="2438402"/>
          </a:xfrm>
          <a:prstGeom prst="roundRect">
            <a:avLst>
              <a:gd name="adj" fmla="val 316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108000" rIns="91436" bIns="45718"/>
          <a:lstStyle/>
          <a:p>
            <a:pPr algn="ctr" defTabSz="914099">
              <a:defRPr/>
            </a:pPr>
            <a:r>
              <a:rPr lang="hu-HU" sz="2000" b="1"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Webalkalmazás worker process</a:t>
            </a:r>
          </a:p>
        </p:txBody>
      </p:sp>
      <p:sp>
        <p:nvSpPr>
          <p:cNvPr id="8" name="Rectangle 7"/>
          <p:cNvSpPr/>
          <p:nvPr/>
        </p:nvSpPr>
        <p:spPr bwMode="auto">
          <a:xfrm>
            <a:off x="651164" y="2507673"/>
            <a:ext cx="4184072" cy="69272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099">
              <a:defRPr/>
            </a:pPr>
            <a:r>
              <a:rPr lang="hu-HU" sz="2000" b="1"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SharePoint identity</a:t>
            </a:r>
          </a:p>
        </p:txBody>
      </p:sp>
      <p:sp>
        <p:nvSpPr>
          <p:cNvPr id="9" name="Rectangle 8"/>
          <p:cNvSpPr/>
          <p:nvPr/>
        </p:nvSpPr>
        <p:spPr bwMode="auto">
          <a:xfrm>
            <a:off x="651164" y="3394364"/>
            <a:ext cx="4184072" cy="69272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099">
              <a:defRPr/>
            </a:pPr>
            <a:r>
              <a:rPr lang="hu-HU" sz="2000" b="1"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Windows identity</a:t>
            </a:r>
          </a:p>
        </p:txBody>
      </p:sp>
      <p:pic>
        <p:nvPicPr>
          <p:cNvPr id="48136" name="Picture 13" descr="Folder sm"/>
          <p:cNvPicPr>
            <a:picLocks noChangeAspect="1" noChangeArrowheads="1"/>
          </p:cNvPicPr>
          <p:nvPr/>
        </p:nvPicPr>
        <p:blipFill>
          <a:blip r:embed="rId2"/>
          <a:srcRect/>
          <a:stretch>
            <a:fillRect/>
          </a:stretch>
        </p:blipFill>
        <p:spPr bwMode="auto">
          <a:xfrm>
            <a:off x="3906838" y="4740275"/>
            <a:ext cx="736600" cy="979488"/>
          </a:xfrm>
          <a:prstGeom prst="rect">
            <a:avLst/>
          </a:prstGeom>
          <a:noFill/>
          <a:ln w="9525">
            <a:noFill/>
            <a:miter lim="800000"/>
            <a:headEnd/>
            <a:tailEnd/>
          </a:ln>
        </p:spPr>
      </p:pic>
      <p:pic>
        <p:nvPicPr>
          <p:cNvPr id="48137" name="Picture 20" descr="Database Sm"/>
          <p:cNvPicPr>
            <a:picLocks noChangeAspect="1" noChangeArrowheads="1"/>
          </p:cNvPicPr>
          <p:nvPr/>
        </p:nvPicPr>
        <p:blipFill>
          <a:blip r:embed="rId3"/>
          <a:srcRect/>
          <a:stretch>
            <a:fillRect/>
          </a:stretch>
        </p:blipFill>
        <p:spPr bwMode="auto">
          <a:xfrm>
            <a:off x="7351713" y="4389438"/>
            <a:ext cx="917575" cy="1098550"/>
          </a:xfrm>
          <a:prstGeom prst="rect">
            <a:avLst/>
          </a:prstGeom>
          <a:noFill/>
          <a:ln w="9525">
            <a:noFill/>
            <a:miter lim="800000"/>
            <a:headEnd/>
            <a:tailEnd/>
          </a:ln>
        </p:spPr>
      </p:pic>
      <p:pic>
        <p:nvPicPr>
          <p:cNvPr id="48138" name="Picture 26" descr="Business Process (developer) Sm"/>
          <p:cNvPicPr>
            <a:picLocks noChangeAspect="1" noChangeArrowheads="1"/>
          </p:cNvPicPr>
          <p:nvPr/>
        </p:nvPicPr>
        <p:blipFill>
          <a:blip r:embed="rId4"/>
          <a:srcRect/>
          <a:stretch>
            <a:fillRect/>
          </a:stretch>
        </p:blipFill>
        <p:spPr bwMode="auto">
          <a:xfrm>
            <a:off x="7250113" y="1417638"/>
            <a:ext cx="1120775" cy="1638300"/>
          </a:xfrm>
          <a:prstGeom prst="rect">
            <a:avLst/>
          </a:prstGeom>
          <a:noFill/>
          <a:ln w="9525">
            <a:noFill/>
            <a:miter lim="800000"/>
            <a:headEnd/>
            <a:tailEnd/>
          </a:ln>
        </p:spPr>
      </p:pic>
      <p:sp>
        <p:nvSpPr>
          <p:cNvPr id="13" name="TextBox 12"/>
          <p:cNvSpPr txBox="1"/>
          <p:nvPr/>
        </p:nvSpPr>
        <p:spPr>
          <a:xfrm>
            <a:off x="1727428" y="4975918"/>
            <a:ext cx="2027351" cy="677108"/>
          </a:xfrm>
          <a:prstGeom prst="rect">
            <a:avLst/>
          </a:prstGeom>
          <a:noFill/>
        </p:spPr>
        <p:txBody>
          <a:bodyPr wrap="none">
            <a:spAutoFit/>
          </a:bodyPr>
          <a:lstStyle/>
          <a:p>
            <a:pPr algn="ctr" defTabSz="914363" fontAlgn="auto">
              <a:spcBef>
                <a:spcPts val="0"/>
              </a:spcBef>
              <a:spcAft>
                <a:spcPts val="0"/>
              </a:spcAft>
              <a:defRPr/>
            </a:pPr>
            <a:r>
              <a:rPr lang="hu-HU" sz="20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Helyi fájlrendszer</a:t>
            </a:r>
          </a:p>
          <a:p>
            <a:pPr algn="ctr" defTabSz="914363" fontAlgn="auto">
              <a:spcBef>
                <a:spcPts val="0"/>
              </a:spcBef>
              <a:spcAft>
                <a:spcPts val="0"/>
              </a:spcAft>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pl. XML fájl</a:t>
            </a:r>
          </a:p>
        </p:txBody>
      </p:sp>
      <p:sp>
        <p:nvSpPr>
          <p:cNvPr id="14" name="TextBox 13"/>
          <p:cNvSpPr txBox="1"/>
          <p:nvPr/>
        </p:nvSpPr>
        <p:spPr>
          <a:xfrm>
            <a:off x="6646518" y="3172690"/>
            <a:ext cx="2327945" cy="677108"/>
          </a:xfrm>
          <a:prstGeom prst="rect">
            <a:avLst/>
          </a:prstGeom>
          <a:noFill/>
        </p:spPr>
        <p:txBody>
          <a:bodyPr wrap="none">
            <a:spAutoFit/>
          </a:bodyPr>
          <a:lstStyle/>
          <a:p>
            <a:pPr algn="ctr" defTabSz="914363" fontAlgn="auto">
              <a:spcBef>
                <a:spcPts val="0"/>
              </a:spcBef>
              <a:spcAft>
                <a:spcPts val="0"/>
              </a:spcAft>
              <a:defRPr/>
            </a:pPr>
            <a:r>
              <a:rPr lang="hu-HU" sz="20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SharePoint tartalom</a:t>
            </a:r>
          </a:p>
          <a:p>
            <a:pPr algn="ctr" defTabSz="914363" fontAlgn="auto">
              <a:spcBef>
                <a:spcPts val="0"/>
              </a:spcBef>
              <a:spcAft>
                <a:spcPts val="0"/>
              </a:spcAft>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pl. listák, tárak, oldalak</a:t>
            </a:r>
          </a:p>
        </p:txBody>
      </p:sp>
      <p:sp>
        <p:nvSpPr>
          <p:cNvPr id="15" name="TextBox 14"/>
          <p:cNvSpPr txBox="1"/>
          <p:nvPr/>
        </p:nvSpPr>
        <p:spPr>
          <a:xfrm>
            <a:off x="6895176" y="5599001"/>
            <a:ext cx="1799468" cy="677108"/>
          </a:xfrm>
          <a:prstGeom prst="rect">
            <a:avLst/>
          </a:prstGeom>
          <a:noFill/>
        </p:spPr>
        <p:txBody>
          <a:bodyPr wrap="none">
            <a:spAutoFit/>
          </a:bodyPr>
          <a:lstStyle/>
          <a:p>
            <a:pPr algn="ctr" defTabSz="914363" fontAlgn="auto">
              <a:spcBef>
                <a:spcPts val="0"/>
              </a:spcBef>
              <a:spcAft>
                <a:spcPts val="0"/>
              </a:spcAft>
              <a:defRPr/>
            </a:pPr>
            <a:r>
              <a:rPr lang="hu-HU" sz="20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Külső erőforrás</a:t>
            </a:r>
          </a:p>
          <a:p>
            <a:pPr algn="ctr" defTabSz="914363" fontAlgn="auto">
              <a:spcBef>
                <a:spcPts val="0"/>
              </a:spcBef>
              <a:spcAft>
                <a:spcPts val="0"/>
              </a:spcAft>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pl. Northwind</a:t>
            </a:r>
          </a:p>
        </p:txBody>
      </p:sp>
      <p:cxnSp>
        <p:nvCxnSpPr>
          <p:cNvPr id="17" name="Straight Arrow Connector 16"/>
          <p:cNvCxnSpPr>
            <a:stCxn id="8" idx="3"/>
          </p:cNvCxnSpPr>
          <p:nvPr/>
        </p:nvCxnSpPr>
        <p:spPr>
          <a:xfrm flipV="1">
            <a:off x="4835236" y="2507673"/>
            <a:ext cx="2059940" cy="346364"/>
          </a:xfrm>
          <a:prstGeom prst="straightConnector1">
            <a:avLst/>
          </a:prstGeom>
          <a:ln w="50800">
            <a:solidFill>
              <a:schemeClr val="tx1"/>
            </a:solidFill>
            <a:tailEnd type="triangle" w="med" len="lg"/>
          </a:ln>
          <a:effectLst>
            <a:glow rad="63500">
              <a:schemeClr val="bg1">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p:cNvCxnSpPr>
          <p:nvPr/>
        </p:nvCxnSpPr>
        <p:spPr>
          <a:xfrm>
            <a:off x="4835236" y="3740728"/>
            <a:ext cx="2414145" cy="1235189"/>
          </a:xfrm>
          <a:prstGeom prst="straightConnector1">
            <a:avLst/>
          </a:prstGeom>
          <a:ln w="50800">
            <a:solidFill>
              <a:schemeClr val="tx1"/>
            </a:solidFill>
            <a:tailEnd type="triangle" w="med" len="lg"/>
          </a:ln>
          <a:effectLst>
            <a:glow rad="63500">
              <a:schemeClr val="bg1">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2"/>
          </p:cNvCxnSpPr>
          <p:nvPr/>
        </p:nvCxnSpPr>
        <p:spPr>
          <a:xfrm rot="16200000" flipH="1">
            <a:off x="2804576" y="4025714"/>
            <a:ext cx="888826" cy="1011579"/>
          </a:xfrm>
          <a:prstGeom prst="straightConnector1">
            <a:avLst/>
          </a:prstGeom>
          <a:ln w="50800">
            <a:solidFill>
              <a:schemeClr val="tx1"/>
            </a:solidFill>
            <a:tailEnd type="triangle" w="med" len="lg"/>
          </a:ln>
          <a:effectLst>
            <a:glow rad="63500">
              <a:schemeClr val="bg1">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hu-HU" smtClean="0"/>
              <a:t>Hitelesítés szolgáltatók</a:t>
            </a:r>
            <a:endParaRPr lang="hu-HU"/>
          </a:p>
        </p:txBody>
      </p:sp>
      <p:graphicFrame>
        <p:nvGraphicFramePr>
          <p:cNvPr id="5" name="Content Placeholder 4"/>
          <p:cNvGraphicFramePr>
            <a:graphicFrameLocks noGrp="1"/>
          </p:cNvGraphicFramePr>
          <p:nvPr>
            <p:ph sz="quarter" idx="10"/>
          </p:nvPr>
        </p:nvGraphicFramePr>
        <p:xfrm>
          <a:off x="238125" y="1552575"/>
          <a:ext cx="8677275"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fld id="{5989797F-C4DA-4466-A24F-37F4EB57B64A}" type="slidenum">
              <a:rPr lang="hu-HU"/>
              <a:pPr>
                <a:defRPr/>
              </a:pPr>
              <a:t>38</a:t>
            </a:fld>
            <a:endParaRPr lang="hu-HU"/>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defTabSz="914363" fontAlgn="auto">
              <a:spcAft>
                <a:spcPts val="0"/>
              </a:spcAft>
              <a:defRPr/>
            </a:pPr>
            <a:r>
              <a:rPr lang="hu-HU" smtClean="0"/>
              <a:t>Zónák</a:t>
            </a:r>
            <a:endParaRPr lang="hu-HU"/>
          </a:p>
        </p:txBody>
      </p:sp>
      <p:sp>
        <p:nvSpPr>
          <p:cNvPr id="4" name="Slide Number Placeholder 3"/>
          <p:cNvSpPr>
            <a:spLocks noGrp="1"/>
          </p:cNvSpPr>
          <p:nvPr>
            <p:ph type="sldNum" sz="quarter" idx="10"/>
          </p:nvPr>
        </p:nvSpPr>
        <p:spPr/>
        <p:txBody>
          <a:bodyPr/>
          <a:lstStyle/>
          <a:p>
            <a:pPr>
              <a:defRPr/>
            </a:pPr>
            <a:fld id="{7E12EAB0-3687-4D2C-A3F4-C7228C52DBE9}" type="slidenum">
              <a:rPr lang="hu-HU"/>
              <a:pPr>
                <a:defRPr/>
              </a:pPr>
              <a:t>39</a:t>
            </a:fld>
            <a:endParaRPr lang="hu-HU"/>
          </a:p>
        </p:txBody>
      </p:sp>
      <p:pic>
        <p:nvPicPr>
          <p:cNvPr id="50180"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2"/>
          <a:srcRect/>
          <a:stretch>
            <a:fillRect/>
          </a:stretch>
        </p:blipFill>
        <p:spPr bwMode="auto">
          <a:xfrm>
            <a:off x="87313" y="1587500"/>
            <a:ext cx="1133475" cy="1133475"/>
          </a:xfrm>
          <a:prstGeom prst="rect">
            <a:avLst/>
          </a:prstGeom>
          <a:noFill/>
          <a:ln w="9525">
            <a:noFill/>
            <a:miter lim="800000"/>
            <a:headEnd/>
            <a:tailEnd/>
          </a:ln>
        </p:spPr>
      </p:pic>
      <p:pic>
        <p:nvPicPr>
          <p:cNvPr id="50181" name="Picture 4" descr="C:\Documents and Settings\jocelyn\My Documents\My Pictures\clip_art_library\Microsoft_Art_Brand_etc\EventsDVD_FY07\HARDWARE_IMAGERY\Windows_Vista_Icons_ for_Marketing_use\GenericUser.png"/>
          <p:cNvPicPr>
            <a:picLocks noChangeAspect="1" noChangeArrowheads="1"/>
          </p:cNvPicPr>
          <p:nvPr/>
        </p:nvPicPr>
        <p:blipFill>
          <a:blip r:embed="rId3"/>
          <a:srcRect/>
          <a:stretch>
            <a:fillRect/>
          </a:stretch>
        </p:blipFill>
        <p:spPr bwMode="auto">
          <a:xfrm>
            <a:off x="292100" y="3954463"/>
            <a:ext cx="723900" cy="968375"/>
          </a:xfrm>
          <a:prstGeom prst="rect">
            <a:avLst/>
          </a:prstGeom>
          <a:noFill/>
          <a:ln w="9525">
            <a:noFill/>
            <a:miter lim="800000"/>
            <a:headEnd/>
            <a:tailEnd/>
          </a:ln>
        </p:spPr>
      </p:pic>
      <p:sp>
        <p:nvSpPr>
          <p:cNvPr id="8" name="Text Box 25"/>
          <p:cNvSpPr txBox="1">
            <a:spLocks noChangeArrowheads="1"/>
          </p:cNvSpPr>
          <p:nvPr/>
        </p:nvSpPr>
        <p:spPr bwMode="auto">
          <a:xfrm>
            <a:off x="3616052" y="989100"/>
            <a:ext cx="3616036" cy="5650594"/>
          </a:xfrm>
          <a:prstGeom prst="roundRect">
            <a:avLst>
              <a:gd name="adj" fmla="val 2438"/>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bIns="144000" anchor="b"/>
          <a:lstStyle/>
          <a:p>
            <a:pPr algn="ctr" defTabSz="914363" fontAlgn="auto">
              <a:spcBef>
                <a:spcPts val="0"/>
              </a:spcBef>
              <a:spcAft>
                <a:spcPts val="0"/>
              </a:spcAft>
              <a:defRPr/>
            </a:pPr>
            <a:r>
              <a:rPr lang="hu-HU" b="1" dirty="0">
                <a:ln>
                  <a:solidFill>
                    <a:schemeClr val="tx1">
                      <a:lumMod val="75000"/>
                      <a:alpha val="20000"/>
                    </a:schemeClr>
                  </a:solidFill>
                </a:ln>
              </a:rPr>
              <a:t>WSS webalkalmazás</a:t>
            </a:r>
            <a:endParaRPr lang="en-US" b="1" dirty="0">
              <a:ln>
                <a:solidFill>
                  <a:schemeClr val="tx1">
                    <a:lumMod val="75000"/>
                    <a:alpha val="20000"/>
                  </a:schemeClr>
                </a:solidFill>
              </a:ln>
            </a:endParaRPr>
          </a:p>
        </p:txBody>
      </p:sp>
      <p:pic>
        <p:nvPicPr>
          <p:cNvPr id="50183" name="Picture 20" descr="Database Sm"/>
          <p:cNvPicPr>
            <a:picLocks noChangeAspect="1" noChangeArrowheads="1"/>
          </p:cNvPicPr>
          <p:nvPr/>
        </p:nvPicPr>
        <p:blipFill>
          <a:blip r:embed="rId4"/>
          <a:srcRect/>
          <a:stretch>
            <a:fillRect/>
          </a:stretch>
        </p:blipFill>
        <p:spPr bwMode="auto">
          <a:xfrm>
            <a:off x="7856538" y="2806700"/>
            <a:ext cx="915987" cy="1098550"/>
          </a:xfrm>
          <a:prstGeom prst="rect">
            <a:avLst/>
          </a:prstGeom>
          <a:noFill/>
          <a:ln w="9525">
            <a:noFill/>
            <a:miter lim="800000"/>
            <a:headEnd/>
            <a:tailEnd/>
          </a:ln>
        </p:spPr>
      </p:pic>
      <p:sp>
        <p:nvSpPr>
          <p:cNvPr id="10" name="TextBox 9"/>
          <p:cNvSpPr txBox="1"/>
          <p:nvPr/>
        </p:nvSpPr>
        <p:spPr>
          <a:xfrm>
            <a:off x="7535676" y="4016167"/>
            <a:ext cx="1557281" cy="707886"/>
          </a:xfrm>
          <a:prstGeom prst="rect">
            <a:avLst/>
          </a:prstGeom>
          <a:noFill/>
        </p:spPr>
        <p:txBody>
          <a:bodyPr>
            <a:spAutoFit/>
          </a:bodyPr>
          <a:lstStyle/>
          <a:p>
            <a:pPr algn="ctr" defTabSz="914363" fontAlgn="auto">
              <a:spcBef>
                <a:spcPts val="0"/>
              </a:spcBef>
              <a:spcAft>
                <a:spcPts val="0"/>
              </a:spcAft>
              <a:defRPr/>
            </a:pPr>
            <a:r>
              <a:rPr lang="hu-HU" sz="20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Tartalom adatbázis</a:t>
            </a:r>
            <a:endPar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endParaRPr>
          </a:p>
        </p:txBody>
      </p:sp>
      <p:sp>
        <p:nvSpPr>
          <p:cNvPr id="11" name="Rounded Rectangle 10"/>
          <p:cNvSpPr/>
          <p:nvPr/>
        </p:nvSpPr>
        <p:spPr bwMode="auto">
          <a:xfrm>
            <a:off x="3823868" y="1357749"/>
            <a:ext cx="3200404" cy="1593274"/>
          </a:xfrm>
          <a:prstGeom prst="roundRect">
            <a:avLst>
              <a:gd name="adj" fmla="val 3165"/>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36" tIns="45718" rIns="91436" bIns="45718" anchor="ctr"/>
          <a:lstStyle/>
          <a:p>
            <a:pPr algn="ctr" defTabSz="914099">
              <a:defRPr/>
            </a:pPr>
            <a:r>
              <a:rPr lang="hu-HU" sz="2400" b="1"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Alapértelmezett Zóna</a:t>
            </a:r>
          </a:p>
          <a:p>
            <a:pPr algn="ctr" defTabSz="914099">
              <a:defRPr/>
            </a:pPr>
            <a:endParaRPr lang="hu-HU" sz="2000"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a:p>
            <a:pPr algn="ctr" defTabSz="914099">
              <a:defRPr/>
            </a:pPr>
            <a:r>
              <a:rPr lang="hu-HU" sz="2000"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Windows integrált hitelesítés</a:t>
            </a:r>
          </a:p>
        </p:txBody>
      </p:sp>
      <p:sp>
        <p:nvSpPr>
          <p:cNvPr id="12" name="Rounded Rectangle 11"/>
          <p:cNvSpPr/>
          <p:nvPr/>
        </p:nvSpPr>
        <p:spPr bwMode="auto">
          <a:xfrm>
            <a:off x="3823868" y="3641955"/>
            <a:ext cx="3200404" cy="1593274"/>
          </a:xfrm>
          <a:prstGeom prst="roundRect">
            <a:avLst>
              <a:gd name="adj" fmla="val 3165"/>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099">
              <a:defRPr/>
            </a:pPr>
            <a:r>
              <a:rPr lang="hu-HU" sz="2400" b="1"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Internet Zóna</a:t>
            </a:r>
          </a:p>
          <a:p>
            <a:pPr algn="ctr" defTabSz="914099">
              <a:defRPr/>
            </a:pPr>
            <a:endParaRPr lang="hu-HU" sz="2000"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a:p>
            <a:pPr algn="ctr" defTabSz="914099">
              <a:defRPr/>
            </a:pPr>
            <a:r>
              <a:rPr lang="hu-HU" sz="2000"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Űrlap alapú hitelesítés</a:t>
            </a:r>
          </a:p>
        </p:txBody>
      </p:sp>
      <p:cxnSp>
        <p:nvCxnSpPr>
          <p:cNvPr id="15" name="Straight Arrow Connector 14"/>
          <p:cNvCxnSpPr>
            <a:endCxn id="11" idx="1"/>
          </p:cNvCxnSpPr>
          <p:nvPr/>
        </p:nvCxnSpPr>
        <p:spPr>
          <a:xfrm>
            <a:off x="1362607" y="2154386"/>
            <a:ext cx="2461261" cy="1588"/>
          </a:xfrm>
          <a:prstGeom prst="straightConnector1">
            <a:avLst/>
          </a:prstGeom>
          <a:ln w="50800">
            <a:solidFill>
              <a:schemeClr val="tx1"/>
            </a:solidFill>
            <a:tailEnd type="triangle" w="med" len="lg"/>
          </a:ln>
          <a:effectLst>
            <a:glow rad="63500">
              <a:schemeClr val="bg1">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12" idx="1"/>
          </p:cNvCxnSpPr>
          <p:nvPr/>
        </p:nvCxnSpPr>
        <p:spPr>
          <a:xfrm flipV="1">
            <a:off x="1016232" y="4438592"/>
            <a:ext cx="2807636" cy="1"/>
          </a:xfrm>
          <a:prstGeom prst="straightConnector1">
            <a:avLst/>
          </a:prstGeom>
          <a:ln w="50800">
            <a:solidFill>
              <a:schemeClr val="tx1"/>
            </a:solidFill>
            <a:tailEnd type="triangle" w="med" len="lg"/>
          </a:ln>
          <a:effectLst>
            <a:glow rad="63500">
              <a:schemeClr val="bg1">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3"/>
          </p:cNvCxnSpPr>
          <p:nvPr/>
        </p:nvCxnSpPr>
        <p:spPr>
          <a:xfrm>
            <a:off x="7024272" y="2154386"/>
            <a:ext cx="831654" cy="796637"/>
          </a:xfrm>
          <a:prstGeom prst="straightConnector1">
            <a:avLst/>
          </a:prstGeom>
          <a:ln w="50800">
            <a:solidFill>
              <a:schemeClr val="tx1"/>
            </a:solidFill>
            <a:tailEnd type="triangle" w="med" len="lg"/>
          </a:ln>
          <a:effectLst>
            <a:glow rad="63500">
              <a:schemeClr val="bg1">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p:cNvCxnSpPr>
          <p:nvPr/>
        </p:nvCxnSpPr>
        <p:spPr>
          <a:xfrm flipV="1">
            <a:off x="7024272" y="3808321"/>
            <a:ext cx="831654" cy="630271"/>
          </a:xfrm>
          <a:prstGeom prst="straightConnector1">
            <a:avLst/>
          </a:prstGeom>
          <a:ln w="50800">
            <a:solidFill>
              <a:schemeClr val="tx1"/>
            </a:solidFill>
            <a:tailEnd type="triangle" w="med" len="lg"/>
          </a:ln>
          <a:effectLst>
            <a:glow rad="63500">
              <a:schemeClr val="bg1">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4695" y="2555159"/>
            <a:ext cx="1557281" cy="707886"/>
          </a:xfrm>
          <a:prstGeom prst="rect">
            <a:avLst/>
          </a:prstGeom>
          <a:noFill/>
        </p:spPr>
        <p:txBody>
          <a:bodyPr>
            <a:spAutoFit/>
          </a:bodyPr>
          <a:lstStyle/>
          <a:p>
            <a:pPr algn="ctr" defTabSz="914363" fontAlgn="auto">
              <a:spcBef>
                <a:spcPts val="0"/>
              </a:spcBef>
              <a:spcAft>
                <a:spcPts val="0"/>
              </a:spcAft>
              <a:defRPr/>
            </a:pPr>
            <a:r>
              <a:rPr lang="hu-HU" sz="20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Intranet felhasználó</a:t>
            </a:r>
            <a:endPar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endParaRPr>
          </a:p>
        </p:txBody>
      </p:sp>
      <p:sp>
        <p:nvSpPr>
          <p:cNvPr id="27" name="TextBox 26"/>
          <p:cNvSpPr txBox="1"/>
          <p:nvPr/>
        </p:nvSpPr>
        <p:spPr>
          <a:xfrm>
            <a:off x="-124695" y="4852772"/>
            <a:ext cx="1557281" cy="707886"/>
          </a:xfrm>
          <a:prstGeom prst="rect">
            <a:avLst/>
          </a:prstGeom>
          <a:noFill/>
        </p:spPr>
        <p:txBody>
          <a:bodyPr>
            <a:spAutoFit/>
          </a:bodyPr>
          <a:lstStyle/>
          <a:p>
            <a:pPr algn="ctr" defTabSz="914363" fontAlgn="auto">
              <a:spcBef>
                <a:spcPts val="0"/>
              </a:spcBef>
              <a:spcAft>
                <a:spcPts val="0"/>
              </a:spcAft>
              <a:defRPr/>
            </a:pPr>
            <a:r>
              <a:rPr lang="hu-HU" sz="20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Internet felhasználó</a:t>
            </a:r>
            <a:endPar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endParaRPr>
          </a:p>
        </p:txBody>
      </p:sp>
      <p:sp>
        <p:nvSpPr>
          <p:cNvPr id="31" name="TextBox 30"/>
          <p:cNvSpPr txBox="1"/>
          <p:nvPr/>
        </p:nvSpPr>
        <p:spPr>
          <a:xfrm>
            <a:off x="1362607" y="1739758"/>
            <a:ext cx="2183466" cy="400110"/>
          </a:xfrm>
          <a:prstGeom prst="rect">
            <a:avLst/>
          </a:prstGeom>
          <a:noFill/>
        </p:spPr>
        <p:txBody>
          <a:bodyPr>
            <a:spAutoFit/>
          </a:bodyPr>
          <a:lstStyle/>
          <a:p>
            <a:pPr algn="ctr" defTabSz="914363" fontAlgn="auto">
              <a:spcBef>
                <a:spcPts val="0"/>
              </a:spcBef>
              <a:spcAft>
                <a:spcPts val="0"/>
              </a:spcAft>
              <a:defRPr/>
            </a:pPr>
            <a:r>
              <a:rPr lang="hu-HU" sz="20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http://intranet</a:t>
            </a:r>
            <a:endPar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endParaRPr>
          </a:p>
        </p:txBody>
      </p:sp>
      <p:sp>
        <p:nvSpPr>
          <p:cNvPr id="32" name="TextBox 31"/>
          <p:cNvSpPr txBox="1"/>
          <p:nvPr/>
        </p:nvSpPr>
        <p:spPr>
          <a:xfrm>
            <a:off x="822262" y="4002291"/>
            <a:ext cx="2807636" cy="400110"/>
          </a:xfrm>
          <a:prstGeom prst="rect">
            <a:avLst/>
          </a:prstGeom>
          <a:noFill/>
        </p:spPr>
        <p:txBody>
          <a:bodyPr>
            <a:spAutoFit/>
          </a:bodyPr>
          <a:lstStyle/>
          <a:p>
            <a:pPr algn="ctr" defTabSz="914363" fontAlgn="auto">
              <a:spcBef>
                <a:spcPts val="0"/>
              </a:spcBef>
              <a:spcAft>
                <a:spcPts val="0"/>
              </a:spcAft>
              <a:defRPr/>
            </a:pPr>
            <a:r>
              <a:rPr lang="hu-HU" sz="20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https://extranet.ceg.hu</a:t>
            </a:r>
            <a:endPar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endParaRPr>
          </a:p>
        </p:txBody>
      </p:sp>
      <p:sp>
        <p:nvSpPr>
          <p:cNvPr id="33" name="TextBox 4"/>
          <p:cNvSpPr txBox="1"/>
          <p:nvPr/>
        </p:nvSpPr>
        <p:spPr>
          <a:xfrm>
            <a:off x="1220788" y="5716588"/>
            <a:ext cx="2120900" cy="9223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363" fontAlgn="auto">
              <a:spcBef>
                <a:spcPts val="0"/>
              </a:spcBef>
              <a:spcAft>
                <a:spcPts val="0"/>
              </a:spcAft>
              <a:defRPr/>
            </a:pPr>
            <a:r>
              <a:rPr lang="hu-HU" b="1" dirty="0">
                <a:solidFill>
                  <a:schemeClr val="bg1"/>
                </a:solidFill>
              </a:rPr>
              <a:t>TIPP:</a:t>
            </a:r>
            <a:r>
              <a:rPr lang="hu-HU" dirty="0">
                <a:solidFill>
                  <a:schemeClr val="bg1"/>
                </a:solidFill>
              </a:rPr>
              <a:t/>
            </a:r>
            <a:br>
              <a:rPr lang="hu-HU" dirty="0">
                <a:solidFill>
                  <a:schemeClr val="bg1"/>
                </a:solidFill>
              </a:rPr>
            </a:br>
            <a:r>
              <a:rPr lang="hu-HU" dirty="0">
                <a:solidFill>
                  <a:schemeClr val="bg1"/>
                </a:solidFill>
              </a:rPr>
              <a:t>Másodlagos címek leképezése</a:t>
            </a:r>
            <a:endParaRPr lang="hu-HU"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4363" fontAlgn="auto">
              <a:spcAft>
                <a:spcPts val="0"/>
              </a:spcAft>
              <a:defRPr/>
            </a:pPr>
            <a:r>
              <a:rPr lang="hu-HU" smtClean="0"/>
              <a:t>Windows Internal Database</a:t>
            </a:r>
            <a:endParaRPr lang="hu-HU"/>
          </a:p>
        </p:txBody>
      </p:sp>
      <p:sp>
        <p:nvSpPr>
          <p:cNvPr id="5" name="Text Placeholder 4"/>
          <p:cNvSpPr>
            <a:spLocks noGrp="1"/>
          </p:cNvSpPr>
          <p:nvPr>
            <p:ph type="body" sz="quarter" idx="10"/>
          </p:nvPr>
        </p:nvSpPr>
        <p:spPr/>
        <p:txBody>
          <a:bodyPr/>
          <a:lstStyle/>
          <a:p>
            <a:pPr defTabSz="914363" fontAlgn="auto">
              <a:spcAft>
                <a:spcPts val="0"/>
              </a:spcAft>
              <a:defRPr/>
            </a:pPr>
            <a:r>
              <a:rPr lang="hu-HU" dirty="0" smtClean="0"/>
              <a:t>SQL Server 2005 (SP2) </a:t>
            </a:r>
            <a:r>
              <a:rPr lang="hu-HU" dirty="0" err="1" smtClean="0"/>
              <a:t>Embedded</a:t>
            </a:r>
            <a:r>
              <a:rPr lang="hu-HU" dirty="0" smtClean="0"/>
              <a:t> Edition</a:t>
            </a:r>
          </a:p>
          <a:p>
            <a:pPr lvl="1" defTabSz="914363" fontAlgn="auto">
              <a:spcAft>
                <a:spcPts val="0"/>
              </a:spcAft>
              <a:defRPr/>
            </a:pPr>
            <a:r>
              <a:rPr lang="hu-HU"/>
              <a:t>Microsoft##SSEE instance</a:t>
            </a:r>
          </a:p>
          <a:p>
            <a:pPr defTabSz="914363" fontAlgn="auto">
              <a:spcAft>
                <a:spcPts val="0"/>
              </a:spcAft>
              <a:defRPr/>
            </a:pPr>
            <a:r>
              <a:rPr lang="hu-HU" dirty="0" smtClean="0"/>
              <a:t>Csak egygépes környezetben</a:t>
            </a:r>
          </a:p>
          <a:p>
            <a:pPr lvl="1" defTabSz="914363" fontAlgn="auto">
              <a:spcAft>
                <a:spcPts val="0"/>
              </a:spcAft>
              <a:defRPr/>
            </a:pPr>
            <a:r>
              <a:rPr lang="hu-HU"/>
              <a:t>Csak lokális kapcsolat</a:t>
            </a:r>
          </a:p>
          <a:p>
            <a:pPr defTabSz="914363" fontAlgn="auto">
              <a:spcAft>
                <a:spcPts val="0"/>
              </a:spcAft>
              <a:defRPr/>
            </a:pPr>
            <a:r>
              <a:rPr lang="hu-HU" dirty="0" smtClean="0"/>
              <a:t>Nincs adatbázis méret korlát</a:t>
            </a:r>
          </a:p>
          <a:p>
            <a:pPr defTabSz="914363" fontAlgn="auto">
              <a:spcAft>
                <a:spcPts val="0"/>
              </a:spcAft>
              <a:defRPr/>
            </a:pPr>
            <a:r>
              <a:rPr lang="hu-HU" dirty="0" smtClean="0"/>
              <a:t>Nincs felügyeleti eszköz</a:t>
            </a:r>
          </a:p>
          <a:p>
            <a:pPr lvl="1" defTabSz="914363" fontAlgn="auto">
              <a:spcAft>
                <a:spcPts val="0"/>
              </a:spcAft>
              <a:defRPr/>
            </a:pPr>
            <a:r>
              <a:rPr lang="hu-HU"/>
              <a:t>\\.\pipe\mssql$microsoft##ssee\sql\query</a:t>
            </a:r>
          </a:p>
          <a:p>
            <a:pPr defTabSz="914363" fontAlgn="auto">
              <a:spcAft>
                <a:spcPts val="0"/>
              </a:spcAft>
              <a:defRPr/>
            </a:pPr>
            <a:r>
              <a:rPr lang="hu-HU" dirty="0" smtClean="0"/>
              <a:t>Csak Windows komponensek (pl. WSUS)</a:t>
            </a:r>
          </a:p>
        </p:txBody>
      </p:sp>
      <p:sp>
        <p:nvSpPr>
          <p:cNvPr id="3" name="Slide Number Placeholder 2"/>
          <p:cNvSpPr>
            <a:spLocks noGrp="1"/>
          </p:cNvSpPr>
          <p:nvPr>
            <p:ph type="sldNum" sz="quarter" idx="11"/>
          </p:nvPr>
        </p:nvSpPr>
        <p:spPr/>
        <p:txBody>
          <a:bodyPr/>
          <a:lstStyle/>
          <a:p>
            <a:pPr>
              <a:defRPr/>
            </a:pPr>
            <a:fld id="{33952F55-8106-46EA-AB43-F052B562C315}" type="slidenum">
              <a:rPr lang="hu-HU"/>
              <a:pPr>
                <a:defRPr/>
              </a:pPr>
              <a:t>4</a:t>
            </a:fld>
            <a:endParaRPr lang="hu-HU"/>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462"/>
            <a:ext cx="8686800" cy="1143000"/>
          </a:xfrm>
        </p:spPr>
        <p:txBody>
          <a:bodyPr/>
          <a:lstStyle/>
          <a:p>
            <a:pPr defTabSz="914363" fontAlgn="auto">
              <a:spcAft>
                <a:spcPts val="0"/>
              </a:spcAft>
              <a:defRPr/>
            </a:pPr>
            <a:r>
              <a:rPr lang="hu-HU" smtClean="0"/>
              <a:t>Engedélyek </a:t>
            </a:r>
            <a:r>
              <a:rPr lang="hu-HU" sz="2800" smtClean="0"/>
              <a:t>(</a:t>
            </a:r>
            <a:r>
              <a:rPr lang="hu-HU" sz="2800" err="1" smtClean="0"/>
              <a:t>rights</a:t>
            </a:r>
            <a:r>
              <a:rPr lang="hu-HU" sz="2800" smtClean="0"/>
              <a:t>)</a:t>
            </a:r>
            <a:endParaRPr lang="hu-HU" sz="2800"/>
          </a:p>
        </p:txBody>
      </p:sp>
      <p:sp>
        <p:nvSpPr>
          <p:cNvPr id="4" name="Slide Number Placeholder 3"/>
          <p:cNvSpPr>
            <a:spLocks noGrp="1"/>
          </p:cNvSpPr>
          <p:nvPr>
            <p:ph type="sldNum" sz="quarter" idx="10"/>
          </p:nvPr>
        </p:nvSpPr>
        <p:spPr/>
        <p:txBody>
          <a:bodyPr/>
          <a:lstStyle/>
          <a:p>
            <a:pPr>
              <a:defRPr/>
            </a:pPr>
            <a:fld id="{842E893B-476E-48E7-8395-6687944B1849}" type="slidenum">
              <a:rPr lang="hu-HU"/>
              <a:pPr>
                <a:defRPr/>
              </a:pPr>
              <a:t>40</a:t>
            </a:fld>
            <a:endParaRPr lang="hu-HU"/>
          </a:p>
        </p:txBody>
      </p:sp>
      <p:pic>
        <p:nvPicPr>
          <p:cNvPr id="51204" name="Picture 2" descr="W:\Projektek - Microsoft\SITE Csoportmunka\Screenshots\IE keret nelkul\Webalkalmazás felhasználói engedélyei - Listajogosultságok.png"/>
          <p:cNvPicPr>
            <a:picLocks noChangeAspect="1" noChangeArrowheads="1"/>
          </p:cNvPicPr>
          <p:nvPr/>
        </p:nvPicPr>
        <p:blipFill>
          <a:blip r:embed="rId3"/>
          <a:srcRect/>
          <a:stretch>
            <a:fillRect/>
          </a:stretch>
        </p:blipFill>
        <p:spPr bwMode="auto">
          <a:xfrm>
            <a:off x="1357313" y="1057275"/>
            <a:ext cx="3476625" cy="4448175"/>
          </a:xfrm>
          <a:prstGeom prst="rect">
            <a:avLst/>
          </a:prstGeom>
          <a:noFill/>
          <a:ln w="9525">
            <a:noFill/>
            <a:miter lim="800000"/>
            <a:headEnd/>
            <a:tailEnd/>
          </a:ln>
        </p:spPr>
      </p:pic>
      <p:pic>
        <p:nvPicPr>
          <p:cNvPr id="51205" name="Picture 3" descr="W:\Projektek - Microsoft\SITE Csoportmunka\Screenshots\IE keret nelkul\Webalkalmazás felhasználói engedélyei - Személyes engedélyek.png"/>
          <p:cNvPicPr>
            <a:picLocks noChangeAspect="1" noChangeArrowheads="1"/>
          </p:cNvPicPr>
          <p:nvPr/>
        </p:nvPicPr>
        <p:blipFill>
          <a:blip r:embed="rId4"/>
          <a:srcRect/>
          <a:stretch>
            <a:fillRect/>
          </a:stretch>
        </p:blipFill>
        <p:spPr bwMode="auto">
          <a:xfrm>
            <a:off x="1357313" y="5627688"/>
            <a:ext cx="3457575" cy="1133475"/>
          </a:xfrm>
          <a:prstGeom prst="rect">
            <a:avLst/>
          </a:prstGeom>
          <a:noFill/>
          <a:ln w="9525">
            <a:noFill/>
            <a:miter lim="800000"/>
            <a:headEnd/>
            <a:tailEnd/>
          </a:ln>
        </p:spPr>
      </p:pic>
      <p:pic>
        <p:nvPicPr>
          <p:cNvPr id="51206" name="Picture 4" descr="W:\Projektek - Microsoft\SITE Csoportmunka\Screenshots\IE keret nelkul\Webalkalmazás felhasználói engedélyei - Webhely engedélyei.png"/>
          <p:cNvPicPr>
            <a:picLocks noChangeAspect="1" noChangeArrowheads="1"/>
          </p:cNvPicPr>
          <p:nvPr/>
        </p:nvPicPr>
        <p:blipFill>
          <a:blip r:embed="rId5"/>
          <a:srcRect/>
          <a:stretch>
            <a:fillRect/>
          </a:stretch>
        </p:blipFill>
        <p:spPr bwMode="auto">
          <a:xfrm>
            <a:off x="5424488" y="103188"/>
            <a:ext cx="3505200" cy="6657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hu-HU" smtClean="0"/>
              <a:t>Jogosultsági szintek </a:t>
            </a:r>
            <a:r>
              <a:rPr lang="hu-HU" sz="2800" smtClean="0"/>
              <a:t>(</a:t>
            </a:r>
            <a:r>
              <a:rPr lang="hu-HU" sz="2800" err="1" smtClean="0"/>
              <a:t>permission</a:t>
            </a:r>
            <a:r>
              <a:rPr lang="hu-HU" sz="2800" smtClean="0"/>
              <a:t> </a:t>
            </a:r>
            <a:r>
              <a:rPr lang="hu-HU" sz="2800" err="1" smtClean="0"/>
              <a:t>levels</a:t>
            </a:r>
            <a:r>
              <a:rPr lang="hu-HU" sz="2800" smtClean="0"/>
              <a:t>)</a:t>
            </a:r>
            <a:endParaRPr lang="hu-HU"/>
          </a:p>
        </p:txBody>
      </p:sp>
      <p:sp>
        <p:nvSpPr>
          <p:cNvPr id="6" name="Text Placeholder 5"/>
          <p:cNvSpPr>
            <a:spLocks noGrp="1"/>
          </p:cNvSpPr>
          <p:nvPr>
            <p:ph type="body" sz="quarter" idx="10"/>
          </p:nvPr>
        </p:nvSpPr>
        <p:spPr>
          <a:xfrm>
            <a:off x="257175" y="1533525"/>
            <a:ext cx="8648700" cy="1630665"/>
          </a:xfrm>
        </p:spPr>
        <p:txBody>
          <a:bodyPr>
            <a:normAutofit fontScale="92500" lnSpcReduction="20000"/>
          </a:bodyPr>
          <a:lstStyle/>
          <a:p>
            <a:pPr defTabSz="914363" fontAlgn="auto">
              <a:spcAft>
                <a:spcPts val="0"/>
              </a:spcAft>
              <a:defRPr/>
            </a:pPr>
            <a:r>
              <a:rPr lang="hu-HU" dirty="0" smtClean="0"/>
              <a:t>Engedélyek halmaza</a:t>
            </a:r>
          </a:p>
          <a:p>
            <a:pPr defTabSz="914363" fontAlgn="auto">
              <a:spcAft>
                <a:spcPts val="0"/>
              </a:spcAft>
              <a:defRPr/>
            </a:pPr>
            <a:r>
              <a:rPr lang="hu-HU" dirty="0" err="1" smtClean="0"/>
              <a:t>Webhelyenként</a:t>
            </a:r>
            <a:r>
              <a:rPr lang="hu-HU" dirty="0" smtClean="0"/>
              <a:t> és öröklődhet</a:t>
            </a:r>
          </a:p>
          <a:p>
            <a:pPr defTabSz="914363" fontAlgn="auto">
              <a:spcAft>
                <a:spcPts val="0"/>
              </a:spcAft>
              <a:defRPr/>
            </a:pPr>
            <a:r>
              <a:rPr lang="hu-HU" dirty="0" smtClean="0"/>
              <a:t>WSS csoportokhoz rendelhető</a:t>
            </a:r>
          </a:p>
          <a:p>
            <a:pPr lvl="1" defTabSz="914363" fontAlgn="auto">
              <a:spcAft>
                <a:spcPts val="0"/>
              </a:spcAft>
              <a:defRPr/>
            </a:pPr>
            <a:endParaRPr lang="hu-HU"/>
          </a:p>
        </p:txBody>
      </p:sp>
      <p:sp>
        <p:nvSpPr>
          <p:cNvPr id="3" name="Slide Number Placeholder 2"/>
          <p:cNvSpPr>
            <a:spLocks noGrp="1"/>
          </p:cNvSpPr>
          <p:nvPr>
            <p:ph type="sldNum" sz="quarter" idx="11"/>
          </p:nvPr>
        </p:nvSpPr>
        <p:spPr/>
        <p:txBody>
          <a:bodyPr/>
          <a:lstStyle/>
          <a:p>
            <a:pPr>
              <a:defRPr/>
            </a:pPr>
            <a:fld id="{EC5F72EB-E628-401C-B9B9-E18893E86921}" type="slidenum">
              <a:rPr lang="hu-HU"/>
              <a:pPr>
                <a:defRPr/>
              </a:pPr>
              <a:t>41</a:t>
            </a:fld>
            <a:endParaRPr lang="hu-HU"/>
          </a:p>
        </p:txBody>
      </p:sp>
      <p:pic>
        <p:nvPicPr>
          <p:cNvPr id="52229" name="Picture 2" descr="W:\Projektek - Microsoft\SITE Csoportmunka\Screenshots\IE keret nelkul\Jogosultsági szintek.png"/>
          <p:cNvPicPr>
            <a:picLocks noChangeAspect="1" noChangeArrowheads="1"/>
          </p:cNvPicPr>
          <p:nvPr/>
        </p:nvPicPr>
        <p:blipFill>
          <a:blip r:embed="rId3"/>
          <a:srcRect/>
          <a:stretch>
            <a:fillRect/>
          </a:stretch>
        </p:blipFill>
        <p:spPr bwMode="auto">
          <a:xfrm>
            <a:off x="142875" y="3386138"/>
            <a:ext cx="8839200" cy="3390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hu-HU" smtClean="0"/>
              <a:t>Házirend</a:t>
            </a:r>
            <a:endParaRPr lang="hu-HU"/>
          </a:p>
        </p:txBody>
      </p:sp>
      <p:sp>
        <p:nvSpPr>
          <p:cNvPr id="3" name="Text Placeholder 2"/>
          <p:cNvSpPr>
            <a:spLocks noGrp="1"/>
          </p:cNvSpPr>
          <p:nvPr>
            <p:ph type="body" sz="quarter" idx="10"/>
          </p:nvPr>
        </p:nvSpPr>
        <p:spPr/>
        <p:txBody>
          <a:bodyPr/>
          <a:lstStyle/>
          <a:p>
            <a:pPr defTabSz="914363" fontAlgn="auto">
              <a:spcAft>
                <a:spcPts val="0"/>
              </a:spcAft>
              <a:defRPr/>
            </a:pPr>
            <a:r>
              <a:rPr lang="hu-HU" dirty="0" smtClean="0"/>
              <a:t>Felülírja a helyi beállításokat</a:t>
            </a:r>
          </a:p>
          <a:p>
            <a:pPr lvl="1" defTabSz="914363" fontAlgn="auto">
              <a:spcAft>
                <a:spcPts val="0"/>
              </a:spcAft>
              <a:defRPr/>
            </a:pPr>
            <a:r>
              <a:rPr lang="hu-HU"/>
              <a:t>pl. Keresés bejárási fiók</a:t>
            </a:r>
          </a:p>
          <a:p>
            <a:pPr defTabSz="914363" fontAlgn="auto">
              <a:spcAft>
                <a:spcPts val="0"/>
              </a:spcAft>
              <a:defRPr/>
            </a:pPr>
            <a:r>
              <a:rPr lang="hu-HU" dirty="0" smtClean="0"/>
              <a:t>Itt adható meg a System fiók</a:t>
            </a:r>
          </a:p>
          <a:p>
            <a:pPr defTabSz="914363" fontAlgn="auto">
              <a:spcAft>
                <a:spcPts val="0"/>
              </a:spcAft>
              <a:defRPr/>
            </a:pPr>
            <a:r>
              <a:rPr lang="hu-HU" dirty="0" smtClean="0"/>
              <a:t>Tipp: jogosultságok delegálása zónánként</a:t>
            </a:r>
            <a:endParaRPr lang="hu-HU" dirty="0"/>
          </a:p>
        </p:txBody>
      </p:sp>
      <p:sp>
        <p:nvSpPr>
          <p:cNvPr id="4" name="Slide Number Placeholder 3"/>
          <p:cNvSpPr>
            <a:spLocks noGrp="1"/>
          </p:cNvSpPr>
          <p:nvPr>
            <p:ph type="sldNum" sz="quarter" idx="11"/>
          </p:nvPr>
        </p:nvSpPr>
        <p:spPr/>
        <p:txBody>
          <a:bodyPr/>
          <a:lstStyle/>
          <a:p>
            <a:pPr>
              <a:defRPr/>
            </a:pPr>
            <a:fld id="{BC988E54-4215-4A8E-8ABA-CB0593BB3641}" type="slidenum">
              <a:rPr lang="hu-HU"/>
              <a:pPr>
                <a:defRPr/>
              </a:pPr>
              <a:t>42</a:t>
            </a:fld>
            <a:endParaRPr lang="hu-HU"/>
          </a:p>
        </p:txBody>
      </p:sp>
      <p:pic>
        <p:nvPicPr>
          <p:cNvPr id="53253" name="Picture 2" descr="W:\Projektek - Microsoft\SITE Csoportmunka\Screenshots\IE keret nelkul\Webalkalmazás házirendje.png"/>
          <p:cNvPicPr>
            <a:picLocks noChangeAspect="1" noChangeArrowheads="1"/>
          </p:cNvPicPr>
          <p:nvPr/>
        </p:nvPicPr>
        <p:blipFill>
          <a:blip r:embed="rId2"/>
          <a:srcRect l="14104" t="19713" r="2071" b="31331"/>
          <a:stretch>
            <a:fillRect/>
          </a:stretch>
        </p:blipFill>
        <p:spPr bwMode="auto">
          <a:xfrm>
            <a:off x="231775" y="4548188"/>
            <a:ext cx="8680450" cy="17859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hu-HU" smtClean="0"/>
              <a:t>SHAREPOINT\System</a:t>
            </a:r>
            <a:endParaRPr lang="hu-HU"/>
          </a:p>
        </p:txBody>
      </p:sp>
      <p:sp>
        <p:nvSpPr>
          <p:cNvPr id="3" name="Text Placeholder 2"/>
          <p:cNvSpPr>
            <a:spLocks noGrp="1"/>
          </p:cNvSpPr>
          <p:nvPr>
            <p:ph type="body" sz="quarter" idx="10"/>
          </p:nvPr>
        </p:nvSpPr>
        <p:spPr/>
        <p:txBody>
          <a:bodyPr>
            <a:normAutofit lnSpcReduction="10000"/>
          </a:bodyPr>
          <a:lstStyle/>
          <a:p>
            <a:pPr defTabSz="914363" fontAlgn="auto">
              <a:spcAft>
                <a:spcPts val="0"/>
              </a:spcAft>
              <a:defRPr/>
            </a:pPr>
            <a:r>
              <a:rPr lang="hu-HU" dirty="0" smtClean="0"/>
              <a:t>„</a:t>
            </a:r>
            <a:r>
              <a:rPr lang="hu-HU" dirty="0" err="1" smtClean="0"/>
              <a:t>God</a:t>
            </a:r>
            <a:r>
              <a:rPr lang="hu-HU" dirty="0" smtClean="0"/>
              <a:t> mode”</a:t>
            </a:r>
          </a:p>
          <a:p>
            <a:pPr defTabSz="914363" fontAlgn="auto">
              <a:spcAft>
                <a:spcPts val="0"/>
              </a:spcAft>
              <a:defRPr/>
            </a:pPr>
            <a:r>
              <a:rPr lang="hu-HU" dirty="0" smtClean="0"/>
              <a:t>Elrejti az IIS </a:t>
            </a:r>
            <a:r>
              <a:rPr lang="hu-HU" dirty="0" err="1" smtClean="0"/>
              <a:t>AppPool</a:t>
            </a:r>
            <a:r>
              <a:rPr lang="hu-HU" dirty="0" smtClean="0"/>
              <a:t> fiókot</a:t>
            </a:r>
          </a:p>
          <a:p>
            <a:pPr lvl="1" defTabSz="914363" fontAlgn="auto">
              <a:spcAft>
                <a:spcPts val="0"/>
              </a:spcAft>
              <a:defRPr/>
            </a:pPr>
            <a:r>
              <a:rPr lang="hu-HU"/>
              <a:t>Nem kell felhasználóként felvenni</a:t>
            </a:r>
          </a:p>
          <a:p>
            <a:pPr defTabSz="914363" fontAlgn="auto">
              <a:spcAft>
                <a:spcPts val="0"/>
              </a:spcAft>
              <a:defRPr/>
            </a:pPr>
            <a:r>
              <a:rPr lang="hu-HU" dirty="0" smtClean="0"/>
              <a:t>Csak </a:t>
            </a:r>
            <a:r>
              <a:rPr lang="hu-HU" dirty="0" err="1" smtClean="0"/>
              <a:t>WSS-ben</a:t>
            </a:r>
            <a:r>
              <a:rPr lang="hu-HU" dirty="0" smtClean="0"/>
              <a:t> létezik</a:t>
            </a:r>
          </a:p>
          <a:p>
            <a:pPr lvl="1" defTabSz="914363" fontAlgn="auto">
              <a:spcAft>
                <a:spcPts val="0"/>
              </a:spcAft>
              <a:defRPr/>
            </a:pPr>
            <a:r>
              <a:rPr lang="hu-HU"/>
              <a:t>Nem Windows fiók</a:t>
            </a:r>
          </a:p>
          <a:p>
            <a:pPr lvl="1" defTabSz="914363" fontAlgn="auto">
              <a:spcAft>
                <a:spcPts val="0"/>
              </a:spcAft>
              <a:defRPr/>
            </a:pPr>
            <a:r>
              <a:rPr lang="hu-HU"/>
              <a:t>SID: S-1-0-0 (null SID)</a:t>
            </a:r>
          </a:p>
          <a:p>
            <a:pPr lvl="1" defTabSz="914363" fontAlgn="auto">
              <a:spcAft>
                <a:spcPts val="0"/>
              </a:spcAft>
              <a:defRPr/>
            </a:pPr>
            <a:r>
              <a:rPr lang="hu-HU"/>
              <a:t>User ID: </a:t>
            </a:r>
            <a:r>
              <a:rPr/>
              <a:t>1073741823 (0x3FFFFFFF)</a:t>
            </a:r>
            <a:r>
              <a:rPr lang="hu-HU"/>
              <a:t> </a:t>
            </a:r>
          </a:p>
          <a:p>
            <a:pPr defTabSz="914363" fontAlgn="auto">
              <a:spcAft>
                <a:spcPts val="0"/>
              </a:spcAft>
              <a:defRPr/>
            </a:pPr>
            <a:r>
              <a:rPr lang="hu-HU" dirty="0" smtClean="0"/>
              <a:t>Kód átválthat rá! </a:t>
            </a:r>
            <a:r>
              <a:rPr lang="hu-HU" sz="2800" dirty="0" smtClean="0"/>
              <a:t>(</a:t>
            </a:r>
            <a:r>
              <a:rPr lang="hu-HU" sz="2800" dirty="0" err="1" smtClean="0"/>
              <a:t>elevation</a:t>
            </a:r>
            <a:r>
              <a:rPr lang="hu-HU" sz="2800" dirty="0" smtClean="0"/>
              <a:t>)</a:t>
            </a:r>
            <a:endParaRPr lang="hu-HU" dirty="0" smtClean="0"/>
          </a:p>
          <a:p>
            <a:pPr lvl="1" defTabSz="914363" fontAlgn="auto">
              <a:spcAft>
                <a:spcPts val="0"/>
              </a:spcAft>
              <a:defRPr/>
            </a:pPr>
            <a:r>
              <a:rPr lang="hu-HU" err="1"/>
              <a:t>SPSecurity.RunWithElevatedPrivilege</a:t>
            </a:r>
            <a:r>
              <a:rPr lang="hu-HU"/>
              <a:t>(…)</a:t>
            </a:r>
          </a:p>
        </p:txBody>
      </p:sp>
      <p:sp>
        <p:nvSpPr>
          <p:cNvPr id="4" name="Slide Number Placeholder 3"/>
          <p:cNvSpPr>
            <a:spLocks noGrp="1"/>
          </p:cNvSpPr>
          <p:nvPr>
            <p:ph type="sldNum" sz="quarter" idx="11"/>
          </p:nvPr>
        </p:nvSpPr>
        <p:spPr/>
        <p:txBody>
          <a:bodyPr/>
          <a:lstStyle/>
          <a:p>
            <a:pPr>
              <a:defRPr/>
            </a:pPr>
            <a:fld id="{74E809A8-FF49-47CC-B606-13D078EB9AAD}" type="slidenum">
              <a:rPr lang="hu-HU"/>
              <a:pPr>
                <a:defRPr/>
              </a:pPr>
              <a:t>43</a:t>
            </a:fld>
            <a:endParaRPr lang="hu-HU"/>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defTabSz="914363" fontAlgn="auto">
              <a:spcAft>
                <a:spcPts val="0"/>
              </a:spcAft>
              <a:defRPr/>
            </a:pPr>
            <a:r>
              <a:rPr lang="hu-HU" smtClean="0"/>
              <a:t>További lehetőségek</a:t>
            </a:r>
            <a:endParaRPr lang="hu-HU"/>
          </a:p>
        </p:txBody>
      </p:sp>
      <p:graphicFrame>
        <p:nvGraphicFramePr>
          <p:cNvPr id="7" name="Content Placeholder 6"/>
          <p:cNvGraphicFramePr>
            <a:graphicFrameLocks noGrp="1"/>
          </p:cNvGraphicFramePr>
          <p:nvPr>
            <p:ph sz="quarter" idx="10"/>
          </p:nvPr>
        </p:nvGraphicFramePr>
        <p:xfrm>
          <a:off x="238125" y="1552575"/>
          <a:ext cx="8677275" cy="5114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p:txBody>
          <a:bodyPr/>
          <a:lstStyle/>
          <a:p>
            <a:pPr>
              <a:defRPr/>
            </a:pPr>
            <a:fld id="{9D029381-0E16-42BE-8E51-6A61091E05F1}" type="slidenum">
              <a:rPr lang="hu-HU"/>
              <a:pPr>
                <a:defRPr/>
              </a:pPr>
              <a:t>44</a:t>
            </a:fld>
            <a:endParaRPr lang="hu-HU"/>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a:defRPr/>
            </a:pPr>
            <a:r>
              <a:rPr lang="hu-HU" smtClean="0"/>
              <a:t>Extranet publikálás</a:t>
            </a:r>
            <a:endParaRPr lang="hu-HU"/>
          </a:p>
        </p:txBody>
      </p:sp>
      <p:pic>
        <p:nvPicPr>
          <p:cNvPr id="9" name="Picture Placeholder 8" descr="Másodlagos címek leképezése.png"/>
          <p:cNvPicPr>
            <a:picLocks noGrp="1" noChangeAspect="1"/>
          </p:cNvPicPr>
          <p:nvPr>
            <p:ph type="pic" sz="quarter" idx="10"/>
          </p:nvPr>
        </p:nvPicPr>
        <p:blipFill>
          <a:blip r:embed="rId2"/>
          <a:srcRect l="12143" t="19251" r="56278"/>
          <a:stretch>
            <a:fillRect/>
          </a:stretch>
        </p:blipFill>
        <p:spPr>
          <a:xfrm>
            <a:off x="257174" y="485775"/>
            <a:ext cx="3714751" cy="2876550"/>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p:spPr>
      </p:pic>
      <p:sp>
        <p:nvSpPr>
          <p:cNvPr id="7" name="Text Placeholder 6"/>
          <p:cNvSpPr>
            <a:spLocks noGrp="1"/>
          </p:cNvSpPr>
          <p:nvPr>
            <p:ph type="body" sz="quarter" idx="11"/>
          </p:nvPr>
        </p:nvSpPr>
        <p:spPr>
          <a:xfrm>
            <a:off x="933450" y="4924425"/>
            <a:ext cx="7324725" cy="1638300"/>
          </a:xfrm>
        </p:spPr>
        <p:txBody>
          <a:bodyPr/>
          <a:lstStyle/>
          <a:p>
            <a:pPr defTabSz="914363" fontAlgn="auto">
              <a:spcAft>
                <a:spcPts val="0"/>
              </a:spcAft>
              <a:defRPr/>
            </a:pPr>
            <a:endParaRPr lang="hu-HU"/>
          </a:p>
        </p:txBody>
      </p:sp>
      <p:sp>
        <p:nvSpPr>
          <p:cNvPr id="5" name="Slide Number Placeholder 4"/>
          <p:cNvSpPr>
            <a:spLocks noGrp="1"/>
          </p:cNvSpPr>
          <p:nvPr>
            <p:ph type="sldNum" sz="quarter" idx="14"/>
          </p:nvPr>
        </p:nvSpPr>
        <p:spPr/>
        <p:txBody>
          <a:bodyPr/>
          <a:lstStyle/>
          <a:p>
            <a:pPr>
              <a:defRPr/>
            </a:pPr>
            <a:fld id="{93883464-56DB-45F0-8076-777093165D26}" type="slidenum">
              <a:rPr lang="hu-HU"/>
              <a:pPr>
                <a:defRPr/>
              </a:pPr>
              <a:t>45</a:t>
            </a:fld>
            <a:endParaRPr lang="hu-HU"/>
          </a:p>
        </p:txBody>
      </p:sp>
      <p:sp>
        <p:nvSpPr>
          <p:cNvPr id="8" name="Text Placeholder 7"/>
          <p:cNvSpPr>
            <a:spLocks noGrp="1"/>
          </p:cNvSpPr>
          <p:nvPr>
            <p:ph type="body" sz="quarter" idx="13"/>
          </p:nvPr>
        </p:nvSpPr>
        <p:spPr/>
        <p:txBody>
          <a:bodyPr/>
          <a:lstStyle/>
          <a:p>
            <a:pPr>
              <a:defRPr/>
            </a:pPr>
            <a:r>
              <a:rPr/>
              <a:t>4</a:t>
            </a:r>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Hitelesítésszolgáltatók</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Felhasználók korlátozása</a:t>
            </a:r>
            <a:endParaRPr lang="hu-HU"/>
          </a:p>
        </p:txBody>
      </p:sp>
      <p:pic>
        <p:nvPicPr>
          <p:cNvPr id="57348" name="Content Placeholder 5" descr="Hitelesítésszolgáltatók.png"/>
          <p:cNvPicPr>
            <a:picLocks noGrp="1" noChangeAspect="1"/>
          </p:cNvPicPr>
          <p:nvPr>
            <p:ph sz="quarter" idx="11"/>
          </p:nvPr>
        </p:nvPicPr>
        <p:blipFill>
          <a:blip r:embed="rId2"/>
          <a:srcRect/>
          <a:stretch>
            <a:fillRect/>
          </a:stretch>
        </p:blipFill>
        <p:spPr bwMode="auto">
          <a:xfrm>
            <a:off x="833438" y="2338388"/>
            <a:ext cx="7467600" cy="3562350"/>
          </a:xfrm>
        </p:spPr>
      </p:pic>
      <p:sp>
        <p:nvSpPr>
          <p:cNvPr id="5" name="Slide Number Placeholder 4"/>
          <p:cNvSpPr>
            <a:spLocks noGrp="1"/>
          </p:cNvSpPr>
          <p:nvPr>
            <p:ph type="sldNum" sz="quarter" idx="12"/>
          </p:nvPr>
        </p:nvSpPr>
        <p:spPr/>
        <p:txBody>
          <a:bodyPr/>
          <a:lstStyle/>
          <a:p>
            <a:pPr>
              <a:defRPr/>
            </a:pPr>
            <a:fld id="{98C687FD-50AB-4702-91C8-F8F55F4AF1A3}" type="slidenum">
              <a:rPr lang="hu-HU"/>
              <a:pPr>
                <a:defRPr/>
              </a:pPr>
              <a:t>46</a:t>
            </a:fld>
            <a:endParaRPr lang="hu-HU"/>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lnSpcReduction="10000"/>
          </a:bodyPr>
          <a:lstStyle/>
          <a:p>
            <a:pPr defTabSz="914363" fontAlgn="auto">
              <a:spcAft>
                <a:spcPts val="0"/>
              </a:spcAft>
              <a:buFontTx/>
              <a:buNone/>
              <a:defRPr/>
            </a:pPr>
            <a:r>
              <a:rPr lang="hu-HU"/>
              <a:t>Felhasználói engedélyek</a:t>
            </a:r>
            <a:endParaRPr lang="hu-HU"/>
          </a:p>
        </p:txBody>
      </p:sp>
      <p:sp>
        <p:nvSpPr>
          <p:cNvPr id="7" name="Title 6"/>
          <p:cNvSpPr>
            <a:spLocks noGrp="1"/>
          </p:cNvSpPr>
          <p:nvPr>
            <p:ph type="title"/>
          </p:nvPr>
        </p:nvSpPr>
        <p:spPr/>
        <p:txBody>
          <a:bodyPr>
            <a:normAutofit fontScale="90000"/>
          </a:bodyPr>
          <a:lstStyle/>
          <a:p>
            <a:pPr defTabSz="914363" fontAlgn="auto">
              <a:spcAft>
                <a:spcPts val="0"/>
              </a:spcAft>
              <a:defRPr/>
            </a:pPr>
            <a:r>
              <a:rPr lang="hu-HU" smtClean="0"/>
              <a:t>Demó: Felhasználók korlátozása</a:t>
            </a:r>
            <a:endParaRPr lang="hu-HU"/>
          </a:p>
        </p:txBody>
      </p:sp>
      <p:pic>
        <p:nvPicPr>
          <p:cNvPr id="58372" name="Content Placeholder 9" descr="Webalkalmazás felhasználói engedélyei.png"/>
          <p:cNvPicPr>
            <a:picLocks noGrp="1" noChangeAspect="1"/>
          </p:cNvPicPr>
          <p:nvPr>
            <p:ph sz="quarter" idx="11"/>
          </p:nvPr>
        </p:nvPicPr>
        <p:blipFill>
          <a:blip r:embed="rId2"/>
          <a:srcRect b="66644"/>
          <a:stretch>
            <a:fillRect/>
          </a:stretch>
        </p:blipFill>
        <p:spPr bwMode="auto">
          <a:xfrm>
            <a:off x="838200" y="1581150"/>
            <a:ext cx="7467600" cy="5273675"/>
          </a:xfrm>
        </p:spPr>
      </p:pic>
      <p:sp>
        <p:nvSpPr>
          <p:cNvPr id="5" name="Slide Number Placeholder 4"/>
          <p:cNvSpPr>
            <a:spLocks noGrp="1"/>
          </p:cNvSpPr>
          <p:nvPr>
            <p:ph type="sldNum" sz="quarter" idx="12"/>
          </p:nvPr>
        </p:nvSpPr>
        <p:spPr/>
        <p:txBody>
          <a:bodyPr/>
          <a:lstStyle/>
          <a:p>
            <a:pPr>
              <a:defRPr/>
            </a:pPr>
            <a:fld id="{7566B749-8DEC-492B-99FF-94C9F8FE802E}" type="slidenum">
              <a:rPr lang="hu-HU"/>
              <a:pPr>
                <a:defRPr/>
              </a:pPr>
              <a:t>47</a:t>
            </a:fld>
            <a:endParaRPr lang="hu-HU"/>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Felhasználók és engedélyek</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Monitorozás</a:t>
            </a:r>
            <a:endParaRPr lang="hu-HU"/>
          </a:p>
        </p:txBody>
      </p:sp>
      <p:pic>
        <p:nvPicPr>
          <p:cNvPr id="59396" name="Content Placeholder 5" descr="Webhely beállításai.png"/>
          <p:cNvPicPr>
            <a:picLocks noGrp="1" noChangeAspect="1"/>
          </p:cNvPicPr>
          <p:nvPr>
            <p:ph sz="quarter" idx="11"/>
          </p:nvPr>
        </p:nvPicPr>
        <p:blipFill>
          <a:blip r:embed="rId2"/>
          <a:srcRect/>
          <a:stretch>
            <a:fillRect/>
          </a:stretch>
        </p:blipFill>
        <p:spPr bwMode="auto">
          <a:xfrm>
            <a:off x="228600" y="1622425"/>
            <a:ext cx="8677275" cy="4994275"/>
          </a:xfrm>
        </p:spPr>
      </p:pic>
      <p:sp>
        <p:nvSpPr>
          <p:cNvPr id="5" name="Slide Number Placeholder 4"/>
          <p:cNvSpPr>
            <a:spLocks noGrp="1"/>
          </p:cNvSpPr>
          <p:nvPr>
            <p:ph type="sldNum" sz="quarter" idx="12"/>
          </p:nvPr>
        </p:nvSpPr>
        <p:spPr/>
        <p:txBody>
          <a:bodyPr/>
          <a:lstStyle/>
          <a:p>
            <a:pPr>
              <a:defRPr/>
            </a:pPr>
            <a:fld id="{3B7B9087-165C-49B6-88B8-7BDC635BDAE4}" type="slidenum">
              <a:rPr lang="hu-HU"/>
              <a:pPr>
                <a:defRPr/>
              </a:pPr>
              <a:t>48</a:t>
            </a:fld>
            <a:endParaRPr lang="hu-HU"/>
          </a:p>
        </p:txBody>
      </p:sp>
      <p:sp>
        <p:nvSpPr>
          <p:cNvPr id="7" name="Rectangle 6"/>
          <p:cNvSpPr/>
          <p:nvPr/>
        </p:nvSpPr>
        <p:spPr bwMode="auto">
          <a:xfrm>
            <a:off x="1674055" y="3981158"/>
            <a:ext cx="1674056" cy="1012874"/>
          </a:xfrm>
          <a:prstGeom prst="rect">
            <a:avLst/>
          </a:prstGeom>
          <a:noFill/>
          <a:ln w="31750">
            <a:solidFill>
              <a:srgbClr val="C00000"/>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hu-HU" sz="2300" dirty="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Webalkalmazás házirendje</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Felhasználók korlátozása</a:t>
            </a:r>
            <a:endParaRPr lang="hu-HU"/>
          </a:p>
        </p:txBody>
      </p:sp>
      <p:pic>
        <p:nvPicPr>
          <p:cNvPr id="60420" name="Content Placeholder 5" descr="Webalkalmazás házirendje.png"/>
          <p:cNvPicPr>
            <a:picLocks noGrp="1" noChangeAspect="1"/>
          </p:cNvPicPr>
          <p:nvPr>
            <p:ph sz="quarter" idx="11"/>
          </p:nvPr>
        </p:nvPicPr>
        <p:blipFill>
          <a:blip r:embed="rId2"/>
          <a:srcRect/>
          <a:stretch>
            <a:fillRect/>
          </a:stretch>
        </p:blipFill>
        <p:spPr bwMode="auto">
          <a:xfrm>
            <a:off x="228600" y="2590800"/>
            <a:ext cx="8677275" cy="3057525"/>
          </a:xfrm>
        </p:spPr>
      </p:pic>
      <p:sp>
        <p:nvSpPr>
          <p:cNvPr id="5" name="Slide Number Placeholder 4"/>
          <p:cNvSpPr>
            <a:spLocks noGrp="1"/>
          </p:cNvSpPr>
          <p:nvPr>
            <p:ph type="sldNum" sz="quarter" idx="12"/>
          </p:nvPr>
        </p:nvSpPr>
        <p:spPr/>
        <p:txBody>
          <a:bodyPr/>
          <a:lstStyle/>
          <a:p>
            <a:pPr>
              <a:defRPr/>
            </a:pPr>
            <a:fld id="{1308C81B-870C-4BC0-AA35-A8C304F5C753}" type="slidenum">
              <a:rPr lang="hu-HU"/>
              <a:pPr>
                <a:defRPr/>
              </a:pPr>
              <a:t>49</a:t>
            </a:fld>
            <a:endParaRPr lang="hu-HU"/>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5"/>
          <p:cNvSpPr txBox="1">
            <a:spLocks noChangeArrowheads="1"/>
          </p:cNvSpPr>
          <p:nvPr/>
        </p:nvSpPr>
        <p:spPr bwMode="auto">
          <a:xfrm>
            <a:off x="2543158" y="1791578"/>
            <a:ext cx="2581031" cy="3243700"/>
          </a:xfrm>
          <a:prstGeom prst="roundRect">
            <a:avLst>
              <a:gd name="adj" fmla="val 2358"/>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lstStyle/>
          <a:p>
            <a:pPr defTabSz="914363" fontAlgn="auto">
              <a:spcBef>
                <a:spcPts val="0"/>
              </a:spcBef>
              <a:spcAft>
                <a:spcPts val="0"/>
              </a:spcAft>
              <a:defRPr/>
            </a:pPr>
            <a:r>
              <a:rPr lang="hu-HU" b="1" dirty="0">
                <a:ln>
                  <a:solidFill>
                    <a:schemeClr val="tx1">
                      <a:lumMod val="75000"/>
                      <a:alpha val="20000"/>
                    </a:schemeClr>
                  </a:solidFill>
                </a:ln>
              </a:rPr>
              <a:t>WSS webalkalmazás</a:t>
            </a:r>
            <a:endParaRPr lang="en-US" b="1" dirty="0">
              <a:ln>
                <a:solidFill>
                  <a:schemeClr val="tx1">
                    <a:lumMod val="75000"/>
                    <a:alpha val="20000"/>
                  </a:schemeClr>
                </a:solidFill>
              </a:ln>
            </a:endParaRPr>
          </a:p>
        </p:txBody>
      </p:sp>
      <p:sp>
        <p:nvSpPr>
          <p:cNvPr id="2" name="Title 1"/>
          <p:cNvSpPr>
            <a:spLocks noGrp="1"/>
          </p:cNvSpPr>
          <p:nvPr>
            <p:ph type="title"/>
          </p:nvPr>
        </p:nvSpPr>
        <p:spPr/>
        <p:txBody>
          <a:bodyPr/>
          <a:lstStyle/>
          <a:p>
            <a:pPr defTabSz="914363" fontAlgn="auto">
              <a:spcAft>
                <a:spcPts val="0"/>
              </a:spcAft>
              <a:defRPr/>
            </a:pPr>
            <a:r>
              <a:rPr lang="hu-HU" smtClean="0"/>
              <a:t>Webhely architektúra</a:t>
            </a:r>
            <a:endParaRPr lang="hu-HU"/>
          </a:p>
        </p:txBody>
      </p:sp>
      <p:sp>
        <p:nvSpPr>
          <p:cNvPr id="3" name="Slide Number Placeholder 2"/>
          <p:cNvSpPr>
            <a:spLocks noGrp="1"/>
          </p:cNvSpPr>
          <p:nvPr>
            <p:ph type="sldNum" sz="quarter" idx="10"/>
          </p:nvPr>
        </p:nvSpPr>
        <p:spPr/>
        <p:txBody>
          <a:bodyPr/>
          <a:lstStyle/>
          <a:p>
            <a:pPr>
              <a:defRPr/>
            </a:pPr>
            <a:fld id="{4CB214C5-0F63-440E-91F6-710520D60AC3}" type="slidenum">
              <a:rPr lang="hu-HU"/>
              <a:pPr>
                <a:defRPr/>
              </a:pPr>
              <a:t>5</a:t>
            </a:fld>
            <a:endParaRPr lang="hu-HU"/>
          </a:p>
        </p:txBody>
      </p:sp>
      <p:sp>
        <p:nvSpPr>
          <p:cNvPr id="5" name="Text Box 25"/>
          <p:cNvSpPr txBox="1">
            <a:spLocks noChangeArrowheads="1"/>
          </p:cNvSpPr>
          <p:nvPr/>
        </p:nvSpPr>
        <p:spPr bwMode="auto">
          <a:xfrm>
            <a:off x="185738" y="1300166"/>
            <a:ext cx="2008821" cy="3243700"/>
          </a:xfrm>
          <a:prstGeom prst="roundRect">
            <a:avLst>
              <a:gd name="adj" fmla="val 2358"/>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lstStyle/>
          <a:p>
            <a:pPr defTabSz="914363" fontAlgn="auto">
              <a:spcBef>
                <a:spcPts val="0"/>
              </a:spcBef>
              <a:spcAft>
                <a:spcPts val="0"/>
              </a:spcAft>
              <a:defRPr/>
            </a:pPr>
            <a:r>
              <a:rPr lang="hu-HU" b="1" dirty="0">
                <a:ln>
                  <a:solidFill>
                    <a:schemeClr val="tx1">
                      <a:lumMod val="75000"/>
                      <a:alpha val="20000"/>
                    </a:schemeClr>
                  </a:solidFill>
                </a:ln>
              </a:rPr>
              <a:t>IIS</a:t>
            </a:r>
            <a:endParaRPr lang="en-US" b="1" dirty="0">
              <a:ln>
                <a:solidFill>
                  <a:schemeClr val="tx1">
                    <a:lumMod val="75000"/>
                    <a:alpha val="20000"/>
                  </a:schemeClr>
                </a:solidFill>
              </a:ln>
            </a:endParaRPr>
          </a:p>
        </p:txBody>
      </p:sp>
      <p:sp>
        <p:nvSpPr>
          <p:cNvPr id="7" name="Text Box 25"/>
          <p:cNvSpPr txBox="1">
            <a:spLocks noChangeArrowheads="1"/>
          </p:cNvSpPr>
          <p:nvPr/>
        </p:nvSpPr>
        <p:spPr bwMode="auto">
          <a:xfrm>
            <a:off x="4397231" y="2282990"/>
            <a:ext cx="4518168" cy="3287818"/>
          </a:xfrm>
          <a:custGeom>
            <a:avLst/>
            <a:gdLst>
              <a:gd name="connsiteX0" fmla="*/ 0 w 3412075"/>
              <a:gd name="connsiteY0" fmla="*/ 76486 h 3243700"/>
              <a:gd name="connsiteX1" fmla="*/ 22402 w 3412075"/>
              <a:gd name="connsiteY1" fmla="*/ 22402 h 3243700"/>
              <a:gd name="connsiteX2" fmla="*/ 76486 w 3412075"/>
              <a:gd name="connsiteY2" fmla="*/ 0 h 3243700"/>
              <a:gd name="connsiteX3" fmla="*/ 3335589 w 3412075"/>
              <a:gd name="connsiteY3" fmla="*/ 0 h 3243700"/>
              <a:gd name="connsiteX4" fmla="*/ 3389673 w 3412075"/>
              <a:gd name="connsiteY4" fmla="*/ 22402 h 3243700"/>
              <a:gd name="connsiteX5" fmla="*/ 3412075 w 3412075"/>
              <a:gd name="connsiteY5" fmla="*/ 76486 h 3243700"/>
              <a:gd name="connsiteX6" fmla="*/ 3412075 w 3412075"/>
              <a:gd name="connsiteY6" fmla="*/ 3167214 h 3243700"/>
              <a:gd name="connsiteX7" fmla="*/ 3389673 w 3412075"/>
              <a:gd name="connsiteY7" fmla="*/ 3221298 h 3243700"/>
              <a:gd name="connsiteX8" fmla="*/ 3335589 w 3412075"/>
              <a:gd name="connsiteY8" fmla="*/ 3243700 h 3243700"/>
              <a:gd name="connsiteX9" fmla="*/ 76486 w 3412075"/>
              <a:gd name="connsiteY9" fmla="*/ 3243700 h 3243700"/>
              <a:gd name="connsiteX10" fmla="*/ 22402 w 3412075"/>
              <a:gd name="connsiteY10" fmla="*/ 3221298 h 3243700"/>
              <a:gd name="connsiteX11" fmla="*/ 0 w 3412075"/>
              <a:gd name="connsiteY11" fmla="*/ 3167214 h 3243700"/>
              <a:gd name="connsiteX12" fmla="*/ 0 w 3412075"/>
              <a:gd name="connsiteY12" fmla="*/ 76486 h 3243700"/>
              <a:gd name="connsiteX0" fmla="*/ 0 w 3412075"/>
              <a:gd name="connsiteY0" fmla="*/ 3167214 h 3243700"/>
              <a:gd name="connsiteX1" fmla="*/ 22402 w 3412075"/>
              <a:gd name="connsiteY1" fmla="*/ 22402 h 3243700"/>
              <a:gd name="connsiteX2" fmla="*/ 76486 w 3412075"/>
              <a:gd name="connsiteY2" fmla="*/ 0 h 3243700"/>
              <a:gd name="connsiteX3" fmla="*/ 3335589 w 3412075"/>
              <a:gd name="connsiteY3" fmla="*/ 0 h 3243700"/>
              <a:gd name="connsiteX4" fmla="*/ 3389673 w 3412075"/>
              <a:gd name="connsiteY4" fmla="*/ 22402 h 3243700"/>
              <a:gd name="connsiteX5" fmla="*/ 3412075 w 3412075"/>
              <a:gd name="connsiteY5" fmla="*/ 76486 h 3243700"/>
              <a:gd name="connsiteX6" fmla="*/ 3412075 w 3412075"/>
              <a:gd name="connsiteY6" fmla="*/ 3167214 h 3243700"/>
              <a:gd name="connsiteX7" fmla="*/ 3389673 w 3412075"/>
              <a:gd name="connsiteY7" fmla="*/ 3221298 h 3243700"/>
              <a:gd name="connsiteX8" fmla="*/ 3335589 w 3412075"/>
              <a:gd name="connsiteY8" fmla="*/ 3243700 h 3243700"/>
              <a:gd name="connsiteX9" fmla="*/ 76486 w 3412075"/>
              <a:gd name="connsiteY9" fmla="*/ 3243700 h 3243700"/>
              <a:gd name="connsiteX10" fmla="*/ 22402 w 3412075"/>
              <a:gd name="connsiteY10" fmla="*/ 3221298 h 3243700"/>
              <a:gd name="connsiteX11" fmla="*/ 0 w 3412075"/>
              <a:gd name="connsiteY11" fmla="*/ 3167214 h 3243700"/>
              <a:gd name="connsiteX0" fmla="*/ 902098 w 4314173"/>
              <a:gd name="connsiteY0" fmla="*/ 3167214 h 3243700"/>
              <a:gd name="connsiteX1" fmla="*/ 0 w 4314173"/>
              <a:gd name="connsiteY1" fmla="*/ 974570 h 3243700"/>
              <a:gd name="connsiteX2" fmla="*/ 978584 w 4314173"/>
              <a:gd name="connsiteY2" fmla="*/ 0 h 3243700"/>
              <a:gd name="connsiteX3" fmla="*/ 4237687 w 4314173"/>
              <a:gd name="connsiteY3" fmla="*/ 0 h 3243700"/>
              <a:gd name="connsiteX4" fmla="*/ 4291771 w 4314173"/>
              <a:gd name="connsiteY4" fmla="*/ 22402 h 3243700"/>
              <a:gd name="connsiteX5" fmla="*/ 4314173 w 4314173"/>
              <a:gd name="connsiteY5" fmla="*/ 76486 h 3243700"/>
              <a:gd name="connsiteX6" fmla="*/ 4314173 w 4314173"/>
              <a:gd name="connsiteY6" fmla="*/ 3167214 h 3243700"/>
              <a:gd name="connsiteX7" fmla="*/ 4291771 w 4314173"/>
              <a:gd name="connsiteY7" fmla="*/ 3221298 h 3243700"/>
              <a:gd name="connsiteX8" fmla="*/ 4237687 w 4314173"/>
              <a:gd name="connsiteY8" fmla="*/ 3243700 h 3243700"/>
              <a:gd name="connsiteX9" fmla="*/ 978584 w 4314173"/>
              <a:gd name="connsiteY9" fmla="*/ 3243700 h 3243700"/>
              <a:gd name="connsiteX10" fmla="*/ 924500 w 4314173"/>
              <a:gd name="connsiteY10" fmla="*/ 3221298 h 3243700"/>
              <a:gd name="connsiteX11" fmla="*/ 902098 w 4314173"/>
              <a:gd name="connsiteY11" fmla="*/ 3167214 h 3243700"/>
              <a:gd name="connsiteX0" fmla="*/ 902098 w 4314173"/>
              <a:gd name="connsiteY0" fmla="*/ 3167214 h 3243700"/>
              <a:gd name="connsiteX1" fmla="*/ 0 w 4314173"/>
              <a:gd name="connsiteY1" fmla="*/ 974570 h 3243700"/>
              <a:gd name="connsiteX2" fmla="*/ 978584 w 4314173"/>
              <a:gd name="connsiteY2" fmla="*/ 0 h 3243700"/>
              <a:gd name="connsiteX3" fmla="*/ 4237687 w 4314173"/>
              <a:gd name="connsiteY3" fmla="*/ 0 h 3243700"/>
              <a:gd name="connsiteX4" fmla="*/ 4291771 w 4314173"/>
              <a:gd name="connsiteY4" fmla="*/ 22402 h 3243700"/>
              <a:gd name="connsiteX5" fmla="*/ 4314173 w 4314173"/>
              <a:gd name="connsiteY5" fmla="*/ 76486 h 3243700"/>
              <a:gd name="connsiteX6" fmla="*/ 4314173 w 4314173"/>
              <a:gd name="connsiteY6" fmla="*/ 3167214 h 3243700"/>
              <a:gd name="connsiteX7" fmla="*/ 4291771 w 4314173"/>
              <a:gd name="connsiteY7" fmla="*/ 3221298 h 3243700"/>
              <a:gd name="connsiteX8" fmla="*/ 4237687 w 4314173"/>
              <a:gd name="connsiteY8" fmla="*/ 3243700 h 3243700"/>
              <a:gd name="connsiteX9" fmla="*/ 978584 w 4314173"/>
              <a:gd name="connsiteY9" fmla="*/ 3243700 h 3243700"/>
              <a:gd name="connsiteX10" fmla="*/ 924500 w 4314173"/>
              <a:gd name="connsiteY10" fmla="*/ 3221298 h 3243700"/>
              <a:gd name="connsiteX11" fmla="*/ 902098 w 4314173"/>
              <a:gd name="connsiteY11" fmla="*/ 3167214 h 3243700"/>
              <a:gd name="connsiteX0" fmla="*/ 902098 w 4314173"/>
              <a:gd name="connsiteY0" fmla="*/ 3211332 h 3287818"/>
              <a:gd name="connsiteX1" fmla="*/ 0 w 4314173"/>
              <a:gd name="connsiteY1" fmla="*/ 1018688 h 3287818"/>
              <a:gd name="connsiteX2" fmla="*/ 978584 w 4314173"/>
              <a:gd name="connsiteY2" fmla="*/ 44118 h 3287818"/>
              <a:gd name="connsiteX3" fmla="*/ 4237687 w 4314173"/>
              <a:gd name="connsiteY3" fmla="*/ 44118 h 3287818"/>
              <a:gd name="connsiteX4" fmla="*/ 4291771 w 4314173"/>
              <a:gd name="connsiteY4" fmla="*/ 66520 h 3287818"/>
              <a:gd name="connsiteX5" fmla="*/ 4314173 w 4314173"/>
              <a:gd name="connsiteY5" fmla="*/ 120604 h 3287818"/>
              <a:gd name="connsiteX6" fmla="*/ 4314173 w 4314173"/>
              <a:gd name="connsiteY6" fmla="*/ 3211332 h 3287818"/>
              <a:gd name="connsiteX7" fmla="*/ 4291771 w 4314173"/>
              <a:gd name="connsiteY7" fmla="*/ 3265416 h 3287818"/>
              <a:gd name="connsiteX8" fmla="*/ 4237687 w 4314173"/>
              <a:gd name="connsiteY8" fmla="*/ 3287818 h 3287818"/>
              <a:gd name="connsiteX9" fmla="*/ 978584 w 4314173"/>
              <a:gd name="connsiteY9" fmla="*/ 3287818 h 3287818"/>
              <a:gd name="connsiteX10" fmla="*/ 924500 w 4314173"/>
              <a:gd name="connsiteY10" fmla="*/ 3265416 h 3287818"/>
              <a:gd name="connsiteX11" fmla="*/ 902098 w 4314173"/>
              <a:gd name="connsiteY11" fmla="*/ 3211332 h 3287818"/>
              <a:gd name="connsiteX0" fmla="*/ 933514 w 4323187"/>
              <a:gd name="connsiteY0" fmla="*/ 3265416 h 3643604"/>
              <a:gd name="connsiteX1" fmla="*/ 9014 w 4323187"/>
              <a:gd name="connsiteY1" fmla="*/ 1018688 h 3643604"/>
              <a:gd name="connsiteX2" fmla="*/ 987598 w 4323187"/>
              <a:gd name="connsiteY2" fmla="*/ 44118 h 3643604"/>
              <a:gd name="connsiteX3" fmla="*/ 4246701 w 4323187"/>
              <a:gd name="connsiteY3" fmla="*/ 44118 h 3643604"/>
              <a:gd name="connsiteX4" fmla="*/ 4300785 w 4323187"/>
              <a:gd name="connsiteY4" fmla="*/ 66520 h 3643604"/>
              <a:gd name="connsiteX5" fmla="*/ 4323187 w 4323187"/>
              <a:gd name="connsiteY5" fmla="*/ 120604 h 3643604"/>
              <a:gd name="connsiteX6" fmla="*/ 4323187 w 4323187"/>
              <a:gd name="connsiteY6" fmla="*/ 3211332 h 3643604"/>
              <a:gd name="connsiteX7" fmla="*/ 4300785 w 4323187"/>
              <a:gd name="connsiteY7" fmla="*/ 3265416 h 3643604"/>
              <a:gd name="connsiteX8" fmla="*/ 4246701 w 4323187"/>
              <a:gd name="connsiteY8" fmla="*/ 3287818 h 3643604"/>
              <a:gd name="connsiteX9" fmla="*/ 987598 w 4323187"/>
              <a:gd name="connsiteY9" fmla="*/ 3287818 h 3643604"/>
              <a:gd name="connsiteX10" fmla="*/ 933514 w 4323187"/>
              <a:gd name="connsiteY10" fmla="*/ 3265416 h 3643604"/>
              <a:gd name="connsiteX0" fmla="*/ 163097 w 4446698"/>
              <a:gd name="connsiteY0" fmla="*/ 1675452 h 3287818"/>
              <a:gd name="connsiteX1" fmla="*/ 132525 w 4446698"/>
              <a:gd name="connsiteY1" fmla="*/ 1018688 h 3287818"/>
              <a:gd name="connsiteX2" fmla="*/ 1111109 w 4446698"/>
              <a:gd name="connsiteY2" fmla="*/ 44118 h 3287818"/>
              <a:gd name="connsiteX3" fmla="*/ 4370212 w 4446698"/>
              <a:gd name="connsiteY3" fmla="*/ 44118 h 3287818"/>
              <a:gd name="connsiteX4" fmla="*/ 4424296 w 4446698"/>
              <a:gd name="connsiteY4" fmla="*/ 66520 h 3287818"/>
              <a:gd name="connsiteX5" fmla="*/ 4446698 w 4446698"/>
              <a:gd name="connsiteY5" fmla="*/ 120604 h 3287818"/>
              <a:gd name="connsiteX6" fmla="*/ 4446698 w 4446698"/>
              <a:gd name="connsiteY6" fmla="*/ 3211332 h 3287818"/>
              <a:gd name="connsiteX7" fmla="*/ 4424296 w 4446698"/>
              <a:gd name="connsiteY7" fmla="*/ 3265416 h 3287818"/>
              <a:gd name="connsiteX8" fmla="*/ 4370212 w 4446698"/>
              <a:gd name="connsiteY8" fmla="*/ 3287818 h 3287818"/>
              <a:gd name="connsiteX9" fmla="*/ 1111109 w 4446698"/>
              <a:gd name="connsiteY9" fmla="*/ 3287818 h 3287818"/>
              <a:gd name="connsiteX10" fmla="*/ 163097 w 4446698"/>
              <a:gd name="connsiteY10" fmla="*/ 1675452 h 3287818"/>
              <a:gd name="connsiteX0" fmla="*/ 163097 w 4446698"/>
              <a:gd name="connsiteY0" fmla="*/ 1675452 h 3287818"/>
              <a:gd name="connsiteX1" fmla="*/ 132525 w 4446698"/>
              <a:gd name="connsiteY1" fmla="*/ 1018688 h 3287818"/>
              <a:gd name="connsiteX2" fmla="*/ 1111109 w 4446698"/>
              <a:gd name="connsiteY2" fmla="*/ 44118 h 3287818"/>
              <a:gd name="connsiteX3" fmla="*/ 4370212 w 4446698"/>
              <a:gd name="connsiteY3" fmla="*/ 44118 h 3287818"/>
              <a:gd name="connsiteX4" fmla="*/ 4424296 w 4446698"/>
              <a:gd name="connsiteY4" fmla="*/ 66520 h 3287818"/>
              <a:gd name="connsiteX5" fmla="*/ 4446698 w 4446698"/>
              <a:gd name="connsiteY5" fmla="*/ 120604 h 3287818"/>
              <a:gd name="connsiteX6" fmla="*/ 4446698 w 4446698"/>
              <a:gd name="connsiteY6" fmla="*/ 3211332 h 3287818"/>
              <a:gd name="connsiteX7" fmla="*/ 4424296 w 4446698"/>
              <a:gd name="connsiteY7" fmla="*/ 3265416 h 3287818"/>
              <a:gd name="connsiteX8" fmla="*/ 4370212 w 4446698"/>
              <a:gd name="connsiteY8" fmla="*/ 3287818 h 3287818"/>
              <a:gd name="connsiteX9" fmla="*/ 1111109 w 4446698"/>
              <a:gd name="connsiteY9" fmla="*/ 3287818 h 3287818"/>
              <a:gd name="connsiteX10" fmla="*/ 163097 w 4446698"/>
              <a:gd name="connsiteY10" fmla="*/ 1675452 h 3287818"/>
              <a:gd name="connsiteX0" fmla="*/ 163097 w 4446698"/>
              <a:gd name="connsiteY0" fmla="*/ 1675452 h 3287818"/>
              <a:gd name="connsiteX1" fmla="*/ 132525 w 4446698"/>
              <a:gd name="connsiteY1" fmla="*/ 1018688 h 3287818"/>
              <a:gd name="connsiteX2" fmla="*/ 1111109 w 4446698"/>
              <a:gd name="connsiteY2" fmla="*/ 44118 h 3287818"/>
              <a:gd name="connsiteX3" fmla="*/ 4370212 w 4446698"/>
              <a:gd name="connsiteY3" fmla="*/ 44118 h 3287818"/>
              <a:gd name="connsiteX4" fmla="*/ 4424296 w 4446698"/>
              <a:gd name="connsiteY4" fmla="*/ 66520 h 3287818"/>
              <a:gd name="connsiteX5" fmla="*/ 4446698 w 4446698"/>
              <a:gd name="connsiteY5" fmla="*/ 120604 h 3287818"/>
              <a:gd name="connsiteX6" fmla="*/ 4446698 w 4446698"/>
              <a:gd name="connsiteY6" fmla="*/ 3211332 h 3287818"/>
              <a:gd name="connsiteX7" fmla="*/ 4424296 w 4446698"/>
              <a:gd name="connsiteY7" fmla="*/ 3265416 h 3287818"/>
              <a:gd name="connsiteX8" fmla="*/ 4370212 w 4446698"/>
              <a:gd name="connsiteY8" fmla="*/ 3287818 h 3287818"/>
              <a:gd name="connsiteX9" fmla="*/ 1111109 w 4446698"/>
              <a:gd name="connsiteY9" fmla="*/ 3287818 h 3287818"/>
              <a:gd name="connsiteX10" fmla="*/ 163097 w 4446698"/>
              <a:gd name="connsiteY10" fmla="*/ 1675452 h 3287818"/>
              <a:gd name="connsiteX0" fmla="*/ 163097 w 4446698"/>
              <a:gd name="connsiteY0" fmla="*/ 1675452 h 3287818"/>
              <a:gd name="connsiteX1" fmla="*/ 132525 w 4446698"/>
              <a:gd name="connsiteY1" fmla="*/ 1018688 h 3287818"/>
              <a:gd name="connsiteX2" fmla="*/ 1111109 w 4446698"/>
              <a:gd name="connsiteY2" fmla="*/ 44118 h 3287818"/>
              <a:gd name="connsiteX3" fmla="*/ 4370212 w 4446698"/>
              <a:gd name="connsiteY3" fmla="*/ 44118 h 3287818"/>
              <a:gd name="connsiteX4" fmla="*/ 4424296 w 4446698"/>
              <a:gd name="connsiteY4" fmla="*/ 66520 h 3287818"/>
              <a:gd name="connsiteX5" fmla="*/ 4446698 w 4446698"/>
              <a:gd name="connsiteY5" fmla="*/ 120604 h 3287818"/>
              <a:gd name="connsiteX6" fmla="*/ 4446698 w 4446698"/>
              <a:gd name="connsiteY6" fmla="*/ 3211332 h 3287818"/>
              <a:gd name="connsiteX7" fmla="*/ 4424296 w 4446698"/>
              <a:gd name="connsiteY7" fmla="*/ 3265416 h 3287818"/>
              <a:gd name="connsiteX8" fmla="*/ 4370212 w 4446698"/>
              <a:gd name="connsiteY8" fmla="*/ 3287818 h 3287818"/>
              <a:gd name="connsiteX9" fmla="*/ 1111109 w 4446698"/>
              <a:gd name="connsiteY9" fmla="*/ 3287818 h 3287818"/>
              <a:gd name="connsiteX10" fmla="*/ 163097 w 4446698"/>
              <a:gd name="connsiteY10" fmla="*/ 1675452 h 3287818"/>
              <a:gd name="connsiteX0" fmla="*/ 163097 w 4518168"/>
              <a:gd name="connsiteY0" fmla="*/ 1603990 h 3287818"/>
              <a:gd name="connsiteX1" fmla="*/ 203995 w 4518168"/>
              <a:gd name="connsiteY1" fmla="*/ 1018688 h 3287818"/>
              <a:gd name="connsiteX2" fmla="*/ 1182579 w 4518168"/>
              <a:gd name="connsiteY2" fmla="*/ 44118 h 3287818"/>
              <a:gd name="connsiteX3" fmla="*/ 4441682 w 4518168"/>
              <a:gd name="connsiteY3" fmla="*/ 44118 h 3287818"/>
              <a:gd name="connsiteX4" fmla="*/ 4495766 w 4518168"/>
              <a:gd name="connsiteY4" fmla="*/ 66520 h 3287818"/>
              <a:gd name="connsiteX5" fmla="*/ 4518168 w 4518168"/>
              <a:gd name="connsiteY5" fmla="*/ 120604 h 3287818"/>
              <a:gd name="connsiteX6" fmla="*/ 4518168 w 4518168"/>
              <a:gd name="connsiteY6" fmla="*/ 3211332 h 3287818"/>
              <a:gd name="connsiteX7" fmla="*/ 4495766 w 4518168"/>
              <a:gd name="connsiteY7" fmla="*/ 3265416 h 3287818"/>
              <a:gd name="connsiteX8" fmla="*/ 4441682 w 4518168"/>
              <a:gd name="connsiteY8" fmla="*/ 3287818 h 3287818"/>
              <a:gd name="connsiteX9" fmla="*/ 1182579 w 4518168"/>
              <a:gd name="connsiteY9" fmla="*/ 3287818 h 3287818"/>
              <a:gd name="connsiteX10" fmla="*/ 163097 w 4518168"/>
              <a:gd name="connsiteY10" fmla="*/ 1603990 h 328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8168" h="3287818">
                <a:moveTo>
                  <a:pt x="163097" y="1603990"/>
                </a:moveTo>
                <a:cubicBezTo>
                  <a:pt x="0" y="1225802"/>
                  <a:pt x="194981" y="1555571"/>
                  <a:pt x="203995" y="1018688"/>
                </a:cubicBezTo>
                <a:cubicBezTo>
                  <a:pt x="891973" y="820422"/>
                  <a:pt x="964400" y="0"/>
                  <a:pt x="1182579" y="44118"/>
                </a:cubicBezTo>
                <a:lnTo>
                  <a:pt x="4441682" y="44118"/>
                </a:lnTo>
                <a:cubicBezTo>
                  <a:pt x="4461967" y="44118"/>
                  <a:pt x="4481422" y="52176"/>
                  <a:pt x="4495766" y="66520"/>
                </a:cubicBezTo>
                <a:cubicBezTo>
                  <a:pt x="4510110" y="80864"/>
                  <a:pt x="4518168" y="100318"/>
                  <a:pt x="4518168" y="120604"/>
                </a:cubicBezTo>
                <a:lnTo>
                  <a:pt x="4518168" y="3211332"/>
                </a:lnTo>
                <a:cubicBezTo>
                  <a:pt x="4518168" y="3231617"/>
                  <a:pt x="4510110" y="3251072"/>
                  <a:pt x="4495766" y="3265416"/>
                </a:cubicBezTo>
                <a:cubicBezTo>
                  <a:pt x="4481422" y="3279760"/>
                  <a:pt x="4461968" y="3287818"/>
                  <a:pt x="4441682" y="3287818"/>
                </a:cubicBezTo>
                <a:lnTo>
                  <a:pt x="1182579" y="3287818"/>
                </a:lnTo>
                <a:cubicBezTo>
                  <a:pt x="862043" y="3217058"/>
                  <a:pt x="606918" y="1688644"/>
                  <a:pt x="163097" y="1603990"/>
                </a:cubicBezTo>
                <a:close/>
              </a:path>
            </a:pathLst>
          </a:cu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lstStyle/>
          <a:p>
            <a:pPr algn="ctr" defTabSz="914363" fontAlgn="auto">
              <a:spcBef>
                <a:spcPts val="0"/>
              </a:spcBef>
              <a:spcAft>
                <a:spcPts val="0"/>
              </a:spcAft>
              <a:defRPr/>
            </a:pPr>
            <a:r>
              <a:rPr lang="hu-HU" b="1" dirty="0">
                <a:ln>
                  <a:solidFill>
                    <a:schemeClr val="tx1">
                      <a:lumMod val="75000"/>
                      <a:alpha val="20000"/>
                    </a:schemeClr>
                  </a:solidFill>
                </a:ln>
              </a:rPr>
              <a:t>WSS webhely csoport</a:t>
            </a:r>
            <a:endParaRPr lang="en-US" b="1" dirty="0">
              <a:ln>
                <a:solidFill>
                  <a:schemeClr val="tx1">
                    <a:lumMod val="75000"/>
                    <a:alpha val="20000"/>
                  </a:schemeClr>
                </a:solidFill>
              </a:ln>
            </a:endParaRPr>
          </a:p>
        </p:txBody>
      </p:sp>
      <p:sp>
        <p:nvSpPr>
          <p:cNvPr id="9" name="Lekerekített téglalap 11"/>
          <p:cNvSpPr/>
          <p:nvPr/>
        </p:nvSpPr>
        <p:spPr bwMode="auto">
          <a:xfrm>
            <a:off x="2944490" y="2343766"/>
            <a:ext cx="1824458" cy="702000"/>
          </a:xfrm>
          <a:prstGeom prst="roundRect">
            <a:avLst>
              <a:gd name="adj" fmla="val 1055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Webhely csoport</a:t>
            </a:r>
            <a:b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br>
            <a:r>
              <a:rPr lang="hu-HU" sz="1400" dirty="0">
                <a:ln>
                  <a:solidFill>
                    <a:schemeClr val="bg1">
                      <a:lumMod val="50000"/>
                      <a:lumOff val="50000"/>
                      <a:alpha val="20000"/>
                    </a:schemeClr>
                  </a:solidFill>
                </a:ln>
                <a:solidFill>
                  <a:schemeClr val="bg1"/>
                </a:solidFill>
              </a:rPr>
              <a:t>/</a:t>
            </a:r>
            <a:endParaRPr lang="hu-HU" sz="1600" dirty="0">
              <a:ln>
                <a:solidFill>
                  <a:schemeClr val="bg1">
                    <a:lumMod val="50000"/>
                    <a:lumOff val="50000"/>
                    <a:alpha val="20000"/>
                  </a:schemeClr>
                </a:solidFill>
              </a:ln>
              <a:solidFill>
                <a:schemeClr val="bg1"/>
              </a:solidFill>
            </a:endParaRPr>
          </a:p>
        </p:txBody>
      </p:sp>
      <p:sp>
        <p:nvSpPr>
          <p:cNvPr id="10" name="Lekerekített téglalap 13"/>
          <p:cNvSpPr/>
          <p:nvPr/>
        </p:nvSpPr>
        <p:spPr bwMode="auto">
          <a:xfrm>
            <a:off x="441024" y="1853425"/>
            <a:ext cx="1498248" cy="70274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IIS Webhely</a:t>
            </a:r>
          </a:p>
          <a:p>
            <a:pPr algn="ctr" defTabSz="914099">
              <a:defRPr/>
            </a:pPr>
            <a:r>
              <a:rPr lang="hu-HU" sz="1400"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http://web:5555</a:t>
            </a:r>
            <a:endParaRPr lang="hu-HU" sz="1400" dirty="0">
              <a:ln>
                <a:solidFill>
                  <a:schemeClr val="bg1">
                    <a:lumMod val="50000"/>
                    <a:lumOff val="50000"/>
                    <a:alpha val="20000"/>
                  </a:schemeClr>
                </a:solidFill>
              </a:ln>
              <a:solidFill>
                <a:schemeClr val="bg1"/>
              </a:solidFill>
            </a:endParaRPr>
          </a:p>
        </p:txBody>
      </p:sp>
      <p:sp>
        <p:nvSpPr>
          <p:cNvPr id="11" name="Lekerekített téglalap 13"/>
          <p:cNvSpPr/>
          <p:nvPr/>
        </p:nvSpPr>
        <p:spPr bwMode="auto">
          <a:xfrm>
            <a:off x="441024" y="2748798"/>
            <a:ext cx="1498248" cy="70274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IIS Webhely</a:t>
            </a:r>
          </a:p>
          <a:p>
            <a:pPr algn="ctr" defTabSz="914099">
              <a:defRPr/>
            </a:pPr>
            <a:r>
              <a:rPr lang="hu-HU" sz="1400"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http://intranet</a:t>
            </a:r>
          </a:p>
        </p:txBody>
      </p:sp>
      <p:sp>
        <p:nvSpPr>
          <p:cNvPr id="12" name="Lekerekített téglalap 13"/>
          <p:cNvSpPr/>
          <p:nvPr/>
        </p:nvSpPr>
        <p:spPr bwMode="auto">
          <a:xfrm>
            <a:off x="441024" y="3644170"/>
            <a:ext cx="1498248" cy="70274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IIS Webhely</a:t>
            </a:r>
          </a:p>
          <a:p>
            <a:pPr algn="ctr" defTabSz="914099">
              <a:defRPr/>
            </a:pPr>
            <a:r>
              <a:rPr lang="hu-HU" sz="1400"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https://extranet...</a:t>
            </a:r>
            <a:endParaRPr lang="hu-HU" sz="1400" dirty="0">
              <a:ln>
                <a:solidFill>
                  <a:schemeClr val="bg1">
                    <a:lumMod val="50000"/>
                    <a:lumOff val="50000"/>
                    <a:alpha val="20000"/>
                  </a:schemeClr>
                </a:solidFill>
              </a:ln>
              <a:solidFill>
                <a:schemeClr val="bg1"/>
              </a:solidFill>
            </a:endParaRPr>
          </a:p>
        </p:txBody>
      </p:sp>
      <p:sp>
        <p:nvSpPr>
          <p:cNvPr id="13" name="Lekerekített téglalap 11"/>
          <p:cNvSpPr/>
          <p:nvPr/>
        </p:nvSpPr>
        <p:spPr bwMode="auto">
          <a:xfrm>
            <a:off x="2944490" y="3268316"/>
            <a:ext cx="1824458" cy="702000"/>
          </a:xfrm>
          <a:prstGeom prst="roundRect">
            <a:avLst>
              <a:gd name="adj" fmla="val 1055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Webhely csoport</a:t>
            </a:r>
            <a:b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br>
            <a:r>
              <a:rPr lang="hu-HU" sz="1400" dirty="0">
                <a:ln>
                  <a:solidFill>
                    <a:schemeClr val="bg1">
                      <a:lumMod val="50000"/>
                      <a:lumOff val="50000"/>
                      <a:alpha val="20000"/>
                    </a:schemeClr>
                  </a:solidFill>
                </a:ln>
                <a:solidFill>
                  <a:schemeClr val="bg1"/>
                </a:solidFill>
              </a:rPr>
              <a:t>/helyek/</a:t>
            </a:r>
            <a:endParaRPr lang="hu-HU" sz="1600" dirty="0">
              <a:ln>
                <a:solidFill>
                  <a:schemeClr val="bg1">
                    <a:lumMod val="50000"/>
                    <a:lumOff val="50000"/>
                    <a:alpha val="20000"/>
                  </a:schemeClr>
                </a:solidFill>
              </a:ln>
              <a:solidFill>
                <a:schemeClr val="bg1"/>
              </a:solidFill>
            </a:endParaRPr>
          </a:p>
        </p:txBody>
      </p:sp>
      <p:sp>
        <p:nvSpPr>
          <p:cNvPr id="14" name="Lekerekített téglalap 11"/>
          <p:cNvSpPr/>
          <p:nvPr/>
        </p:nvSpPr>
        <p:spPr bwMode="auto">
          <a:xfrm>
            <a:off x="2944490" y="4192866"/>
            <a:ext cx="1824458" cy="702000"/>
          </a:xfrm>
          <a:prstGeom prst="roundRect">
            <a:avLst>
              <a:gd name="adj" fmla="val 1055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Webhely csoport</a:t>
            </a:r>
            <a:b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br>
            <a:r>
              <a:rPr lang="hu-HU" sz="1400" dirty="0">
                <a:ln>
                  <a:solidFill>
                    <a:schemeClr val="bg1">
                      <a:lumMod val="50000"/>
                      <a:lumOff val="50000"/>
                      <a:alpha val="20000"/>
                    </a:schemeClr>
                  </a:solidFill>
                </a:ln>
                <a:solidFill>
                  <a:schemeClr val="bg1"/>
                </a:solidFill>
              </a:rPr>
              <a:t>/projektek/</a:t>
            </a:r>
            <a:endParaRPr lang="hu-HU" sz="1600" dirty="0">
              <a:ln>
                <a:solidFill>
                  <a:schemeClr val="bg1">
                    <a:lumMod val="50000"/>
                    <a:lumOff val="50000"/>
                    <a:alpha val="20000"/>
                  </a:schemeClr>
                </a:solidFill>
              </a:ln>
              <a:solidFill>
                <a:schemeClr val="bg1"/>
              </a:solidFill>
            </a:endParaRPr>
          </a:p>
        </p:txBody>
      </p:sp>
      <p:cxnSp>
        <p:nvCxnSpPr>
          <p:cNvPr id="19" name="Straight Connector 18"/>
          <p:cNvCxnSpPr>
            <a:stCxn id="8" idx="2"/>
            <a:endCxn id="15" idx="0"/>
          </p:cNvCxnSpPr>
          <p:nvPr/>
        </p:nvCxnSpPr>
        <p:spPr>
          <a:xfrm rot="5400000">
            <a:off x="6460332" y="3147218"/>
            <a:ext cx="552450" cy="944563"/>
          </a:xfrm>
          <a:prstGeom prst="line">
            <a:avLst/>
          </a:prstGeom>
          <a:ln w="317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Lekerekített téglalap 12"/>
          <p:cNvSpPr/>
          <p:nvPr/>
        </p:nvSpPr>
        <p:spPr bwMode="auto">
          <a:xfrm>
            <a:off x="5707164" y="3895866"/>
            <a:ext cx="1115667" cy="594000"/>
          </a:xfrm>
          <a:prstGeom prst="roundRect">
            <a:avLst>
              <a:gd name="adj" fmla="val 1055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1">
                <a:lumMod val="60000"/>
                <a:lumOff val="4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Webhely</a:t>
            </a:r>
          </a:p>
          <a:p>
            <a:pPr algn="ctr" defTabSz="914099">
              <a:defRPr/>
            </a:pPr>
            <a:r>
              <a:rPr lang="hu-HU" sz="1400" dirty="0">
                <a:ln>
                  <a:solidFill>
                    <a:schemeClr val="bg1">
                      <a:lumMod val="50000"/>
                      <a:lumOff val="50000"/>
                      <a:alpha val="20000"/>
                    </a:schemeClr>
                  </a:solidFill>
                </a:ln>
                <a:solidFill>
                  <a:schemeClr val="bg1"/>
                </a:solidFill>
              </a:rPr>
              <a:t>/Blog/</a:t>
            </a:r>
          </a:p>
        </p:txBody>
      </p:sp>
      <p:cxnSp>
        <p:nvCxnSpPr>
          <p:cNvPr id="21" name="Straight Connector 20"/>
          <p:cNvCxnSpPr>
            <a:stCxn id="8" idx="2"/>
            <a:endCxn id="16" idx="0"/>
          </p:cNvCxnSpPr>
          <p:nvPr/>
        </p:nvCxnSpPr>
        <p:spPr>
          <a:xfrm rot="16200000" flipH="1">
            <a:off x="7346951" y="3205162"/>
            <a:ext cx="552450" cy="828675"/>
          </a:xfrm>
          <a:prstGeom prst="line">
            <a:avLst/>
          </a:prstGeom>
          <a:ln w="317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2"/>
            <a:endCxn id="17" idx="0"/>
          </p:cNvCxnSpPr>
          <p:nvPr/>
        </p:nvCxnSpPr>
        <p:spPr>
          <a:xfrm rot="5400000">
            <a:off x="7535069" y="4391819"/>
            <a:ext cx="404813" cy="600075"/>
          </a:xfrm>
          <a:prstGeom prst="line">
            <a:avLst/>
          </a:prstGeom>
          <a:ln w="317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Lekerekített téglalap 12"/>
          <p:cNvSpPr/>
          <p:nvPr/>
        </p:nvSpPr>
        <p:spPr bwMode="auto">
          <a:xfrm>
            <a:off x="7479695" y="3895866"/>
            <a:ext cx="1115667" cy="594000"/>
          </a:xfrm>
          <a:prstGeom prst="roundRect">
            <a:avLst>
              <a:gd name="adj" fmla="val 1055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1">
                <a:lumMod val="60000"/>
                <a:lumOff val="4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Webhely</a:t>
            </a:r>
          </a:p>
          <a:p>
            <a:pPr algn="ctr" defTabSz="914099">
              <a:defRPr/>
            </a:pPr>
            <a:r>
              <a:rPr lang="hu-HU" sz="1400" dirty="0">
                <a:ln>
                  <a:solidFill>
                    <a:schemeClr val="bg1">
                      <a:lumMod val="50000"/>
                      <a:lumOff val="50000"/>
                      <a:alpha val="20000"/>
                    </a:schemeClr>
                  </a:solidFill>
                </a:ln>
                <a:solidFill>
                  <a:schemeClr val="bg1"/>
                </a:solidFill>
              </a:rPr>
              <a:t>/Team/</a:t>
            </a:r>
          </a:p>
        </p:txBody>
      </p:sp>
      <p:sp>
        <p:nvSpPr>
          <p:cNvPr id="17" name="Lekerekített téglalap 12"/>
          <p:cNvSpPr/>
          <p:nvPr/>
        </p:nvSpPr>
        <p:spPr bwMode="auto">
          <a:xfrm>
            <a:off x="6879657" y="4894866"/>
            <a:ext cx="1115667" cy="594000"/>
          </a:xfrm>
          <a:prstGeom prst="roundRect">
            <a:avLst>
              <a:gd name="adj" fmla="val 1055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1">
                <a:lumMod val="60000"/>
                <a:lumOff val="4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Webhely</a:t>
            </a:r>
          </a:p>
          <a:p>
            <a:pPr algn="ctr" defTabSz="914099">
              <a:defRPr/>
            </a:pPr>
            <a:r>
              <a:rPr lang="hu-HU" sz="1400" dirty="0">
                <a:ln>
                  <a:solidFill>
                    <a:schemeClr val="bg1">
                      <a:lumMod val="50000"/>
                      <a:lumOff val="50000"/>
                      <a:alpha val="20000"/>
                    </a:schemeClr>
                  </a:solidFill>
                </a:ln>
                <a:solidFill>
                  <a:schemeClr val="bg1"/>
                </a:solidFill>
              </a:rPr>
              <a:t>/Wiki/</a:t>
            </a:r>
          </a:p>
        </p:txBody>
      </p:sp>
      <p:sp>
        <p:nvSpPr>
          <p:cNvPr id="8" name="Lekerekített téglalap 12"/>
          <p:cNvSpPr/>
          <p:nvPr/>
        </p:nvSpPr>
        <p:spPr bwMode="auto">
          <a:xfrm>
            <a:off x="6072924" y="2749547"/>
            <a:ext cx="2272875" cy="594000"/>
          </a:xfrm>
          <a:prstGeom prst="roundRect">
            <a:avLst>
              <a:gd name="adj" fmla="val 1055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1">
                <a:lumMod val="60000"/>
                <a:lumOff val="4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099">
              <a:defRPr/>
            </a:pPr>
            <a:r>
              <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rPr>
              <a:t>Legfelső szintű webhely</a:t>
            </a:r>
          </a:p>
          <a:p>
            <a:pPr algn="ctr" defTabSz="914099">
              <a:defRPr/>
            </a:pPr>
            <a:r>
              <a:rPr lang="hu-HU" sz="1400" dirty="0">
                <a:ln>
                  <a:solidFill>
                    <a:schemeClr val="bg1">
                      <a:lumMod val="50000"/>
                      <a:lumOff val="50000"/>
                      <a:alpha val="20000"/>
                    </a:schemeClr>
                  </a:solidFill>
                </a:ln>
                <a:solidFill>
                  <a:schemeClr val="bg1"/>
                </a:solidFill>
              </a:rPr>
              <a:t>/</a:t>
            </a:r>
          </a:p>
        </p:txBody>
      </p:sp>
      <p:sp>
        <p:nvSpPr>
          <p:cNvPr id="24" name="TextBox 23"/>
          <p:cNvSpPr txBox="1"/>
          <p:nvPr/>
        </p:nvSpPr>
        <p:spPr>
          <a:xfrm>
            <a:off x="268173" y="4706047"/>
            <a:ext cx="1932645" cy="2031325"/>
          </a:xfrm>
          <a:prstGeom prst="rect">
            <a:avLst/>
          </a:prstGeom>
          <a:noFill/>
        </p:spPr>
        <p:txBody>
          <a:bodyPr wrap="none">
            <a:spAutoFit/>
          </a:bodyPr>
          <a:lstStyle/>
          <a:p>
            <a:pPr defTabSz="914363" fontAlgn="auto">
              <a:spcBef>
                <a:spcPts val="0"/>
              </a:spcBef>
              <a:spcAft>
                <a:spcPts val="0"/>
              </a:spcAft>
              <a:defRPr/>
            </a:pPr>
            <a:r>
              <a:rPr lang="hu-HU" b="1" u="sng"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IIS webhely:</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Állomásfejléc</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IP cím</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Port</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Hitelesítés</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Alkalmazáskészlet</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Fiók</a:t>
            </a:r>
          </a:p>
        </p:txBody>
      </p:sp>
      <p:sp>
        <p:nvSpPr>
          <p:cNvPr id="25" name="TextBox 24"/>
          <p:cNvSpPr txBox="1"/>
          <p:nvPr/>
        </p:nvSpPr>
        <p:spPr>
          <a:xfrm>
            <a:off x="2789742" y="5437583"/>
            <a:ext cx="2179699" cy="923330"/>
          </a:xfrm>
          <a:prstGeom prst="rect">
            <a:avLst/>
          </a:prstGeom>
          <a:noFill/>
        </p:spPr>
        <p:txBody>
          <a:bodyPr wrap="none">
            <a:spAutoFit/>
          </a:bodyPr>
          <a:lstStyle/>
          <a:p>
            <a:pPr defTabSz="914363" fontAlgn="auto">
              <a:spcBef>
                <a:spcPts val="0"/>
              </a:spcBef>
              <a:spcAft>
                <a:spcPts val="0"/>
              </a:spcAft>
              <a:defRPr/>
            </a:pPr>
            <a:r>
              <a:rPr lang="hu-HU" b="1" u="sng"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WSS webalkalmazás:</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Zóna</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Adatbázis kiszolgáló</a:t>
            </a:r>
          </a:p>
        </p:txBody>
      </p:sp>
      <p:sp>
        <p:nvSpPr>
          <p:cNvPr id="26" name="TextBox 25"/>
          <p:cNvSpPr txBox="1"/>
          <p:nvPr/>
        </p:nvSpPr>
        <p:spPr>
          <a:xfrm>
            <a:off x="7203058" y="5808697"/>
            <a:ext cx="1541063" cy="923330"/>
          </a:xfrm>
          <a:prstGeom prst="rect">
            <a:avLst/>
          </a:prstGeom>
          <a:noFill/>
        </p:spPr>
        <p:txBody>
          <a:bodyPr wrap="none">
            <a:spAutoFit/>
          </a:bodyPr>
          <a:lstStyle/>
          <a:p>
            <a:pPr defTabSz="914363" fontAlgn="auto">
              <a:spcBef>
                <a:spcPts val="0"/>
              </a:spcBef>
              <a:spcAft>
                <a:spcPts val="0"/>
              </a:spcAft>
              <a:defRPr/>
            </a:pPr>
            <a:r>
              <a:rPr lang="hu-HU" b="1" u="sng"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WSS webhely:</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URL</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Sablon</a:t>
            </a:r>
          </a:p>
        </p:txBody>
      </p:sp>
      <p:sp>
        <p:nvSpPr>
          <p:cNvPr id="27" name="TextBox 26"/>
          <p:cNvSpPr txBox="1"/>
          <p:nvPr/>
        </p:nvSpPr>
        <p:spPr>
          <a:xfrm>
            <a:off x="6654569" y="734463"/>
            <a:ext cx="2350643" cy="1477328"/>
          </a:xfrm>
          <a:prstGeom prst="rect">
            <a:avLst/>
          </a:prstGeom>
          <a:noFill/>
        </p:spPr>
        <p:txBody>
          <a:bodyPr wrap="none">
            <a:spAutoFit/>
          </a:bodyPr>
          <a:lstStyle/>
          <a:p>
            <a:pPr defTabSz="914363" fontAlgn="auto">
              <a:spcBef>
                <a:spcPts val="0"/>
              </a:spcBef>
              <a:spcAft>
                <a:spcPts val="0"/>
              </a:spcAft>
              <a:defRPr/>
            </a:pPr>
            <a:r>
              <a:rPr lang="hu-HU" b="1" u="sng"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WSS webhely csoport:</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Gyökér URL (felügyelt)</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Kvóta</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Tulajdonos</a:t>
            </a:r>
          </a:p>
          <a:p>
            <a:pPr defTabSz="914363" fontAlgn="auto">
              <a:spcBef>
                <a:spcPts val="0"/>
              </a:spcBef>
              <a:spcAft>
                <a:spcPts val="0"/>
              </a:spcAft>
              <a:buFont typeface="Arial" pitchFamily="34" charset="0"/>
              <a:buChar char="•"/>
              <a:defRPr/>
            </a:pPr>
            <a:r>
              <a:rPr lang="hu-HU"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Tartalom adatbázis</a:t>
            </a:r>
          </a:p>
        </p:txBody>
      </p:sp>
      <p:sp>
        <p:nvSpPr>
          <p:cNvPr id="32" name="Right Arrow 31"/>
          <p:cNvSpPr/>
          <p:nvPr/>
        </p:nvSpPr>
        <p:spPr bwMode="auto">
          <a:xfrm rot="19091521">
            <a:off x="1979613" y="3694113"/>
            <a:ext cx="661987" cy="373062"/>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endPar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endParaRPr>
          </a:p>
        </p:txBody>
      </p:sp>
      <p:sp>
        <p:nvSpPr>
          <p:cNvPr id="28" name="Right Arrow 27"/>
          <p:cNvSpPr/>
          <p:nvPr/>
        </p:nvSpPr>
        <p:spPr bwMode="auto">
          <a:xfrm rot="2508479" flipV="1">
            <a:off x="1979613" y="3081338"/>
            <a:ext cx="661987" cy="374650"/>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nchor="ctr"/>
          <a:lstStyle/>
          <a:p>
            <a:pPr algn="ctr" defTabSz="914099">
              <a:defRPr/>
            </a:pPr>
            <a:endParaRPr lang="hu-HU" sz="1600" b="1" dirty="0">
              <a:ln>
                <a:solidFill>
                  <a:schemeClr val="bg1">
                    <a:lumMod val="50000"/>
                    <a:lumOff val="50000"/>
                    <a:alpha val="20000"/>
                  </a:schemeClr>
                </a:solidFill>
              </a:ln>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err="1"/>
              <a:t>Webhelycsoportok</a:t>
            </a:r>
            <a:r>
              <a:rPr lang="hu-HU"/>
              <a:t> kvótái és zárolásai</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Felhasználók korlátozása</a:t>
            </a:r>
            <a:endParaRPr lang="hu-HU"/>
          </a:p>
        </p:txBody>
      </p:sp>
      <p:pic>
        <p:nvPicPr>
          <p:cNvPr id="61444" name="Content Placeholder 5" descr="Webhelycsoportok kvótái és zárolásai.png"/>
          <p:cNvPicPr>
            <a:picLocks noGrp="1" noChangeAspect="1"/>
          </p:cNvPicPr>
          <p:nvPr>
            <p:ph sz="quarter" idx="11"/>
          </p:nvPr>
        </p:nvPicPr>
        <p:blipFill>
          <a:blip r:embed="rId2"/>
          <a:srcRect/>
          <a:stretch>
            <a:fillRect/>
          </a:stretch>
        </p:blipFill>
        <p:spPr bwMode="auto">
          <a:xfrm>
            <a:off x="1490663" y="1581150"/>
            <a:ext cx="6153150" cy="5076825"/>
          </a:xfrm>
        </p:spPr>
      </p:pic>
      <p:sp>
        <p:nvSpPr>
          <p:cNvPr id="5" name="Slide Number Placeholder 4"/>
          <p:cNvSpPr>
            <a:spLocks noGrp="1"/>
          </p:cNvSpPr>
          <p:nvPr>
            <p:ph type="sldNum" sz="quarter" idx="12"/>
          </p:nvPr>
        </p:nvSpPr>
        <p:spPr/>
        <p:txBody>
          <a:bodyPr/>
          <a:lstStyle/>
          <a:p>
            <a:pPr>
              <a:defRPr/>
            </a:pPr>
            <a:fld id="{0B85DADB-2495-4E17-B1F4-83F06BCC9D88}" type="slidenum">
              <a:rPr lang="hu-HU"/>
              <a:pPr>
                <a:defRPr/>
              </a:pPr>
              <a:t>50</a:t>
            </a:fld>
            <a:endParaRPr lang="hu-HU"/>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Tiltott fájltípusok</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Felhasználók korlátozása</a:t>
            </a:r>
            <a:endParaRPr lang="hu-HU"/>
          </a:p>
        </p:txBody>
      </p:sp>
      <p:sp>
        <p:nvSpPr>
          <p:cNvPr id="5" name="Slide Number Placeholder 4"/>
          <p:cNvSpPr>
            <a:spLocks noGrp="1"/>
          </p:cNvSpPr>
          <p:nvPr>
            <p:ph type="sldNum" sz="quarter" idx="12"/>
          </p:nvPr>
        </p:nvSpPr>
        <p:spPr/>
        <p:txBody>
          <a:bodyPr/>
          <a:lstStyle/>
          <a:p>
            <a:pPr>
              <a:defRPr/>
            </a:pPr>
            <a:fld id="{75DAE31C-6F32-4DA9-BE62-1273B5D4BB9B}" type="slidenum">
              <a:rPr lang="hu-HU"/>
              <a:pPr>
                <a:defRPr/>
              </a:pPr>
              <a:t>51</a:t>
            </a:fld>
            <a:endParaRPr lang="hu-HU"/>
          </a:p>
        </p:txBody>
      </p:sp>
      <p:pic>
        <p:nvPicPr>
          <p:cNvPr id="62469" name="Content Placeholder 7" descr="Tiltott fájltípusok.png"/>
          <p:cNvPicPr>
            <a:picLocks noGrp="1" noChangeAspect="1"/>
          </p:cNvPicPr>
          <p:nvPr>
            <p:ph sz="quarter" idx="11"/>
          </p:nvPr>
        </p:nvPicPr>
        <p:blipFill>
          <a:blip r:embed="rId2"/>
          <a:srcRect/>
          <a:stretch>
            <a:fillRect/>
          </a:stretch>
        </p:blipFill>
        <p:spPr bwMode="auto">
          <a:xfrm>
            <a:off x="1574800" y="1581150"/>
            <a:ext cx="5984875" cy="5076825"/>
          </a:xfrm>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Víruskereső</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Felhasználók korlátozása</a:t>
            </a:r>
            <a:endParaRPr lang="hu-HU"/>
          </a:p>
        </p:txBody>
      </p:sp>
      <p:pic>
        <p:nvPicPr>
          <p:cNvPr id="63492" name="Content Placeholder 5" descr="Víruskereső.png"/>
          <p:cNvPicPr>
            <a:picLocks noGrp="1" noChangeAspect="1"/>
          </p:cNvPicPr>
          <p:nvPr>
            <p:ph sz="quarter" idx="11"/>
          </p:nvPr>
        </p:nvPicPr>
        <p:blipFill>
          <a:blip r:embed="rId2"/>
          <a:srcRect/>
          <a:stretch>
            <a:fillRect/>
          </a:stretch>
        </p:blipFill>
        <p:spPr bwMode="auto">
          <a:xfrm>
            <a:off x="1584325" y="1581150"/>
            <a:ext cx="5965825" cy="5076825"/>
          </a:xfrm>
        </p:spPr>
      </p:pic>
      <p:sp>
        <p:nvSpPr>
          <p:cNvPr id="5" name="Slide Number Placeholder 4"/>
          <p:cNvSpPr>
            <a:spLocks noGrp="1"/>
          </p:cNvSpPr>
          <p:nvPr>
            <p:ph type="sldNum" sz="quarter" idx="12"/>
          </p:nvPr>
        </p:nvSpPr>
        <p:spPr/>
        <p:txBody>
          <a:bodyPr/>
          <a:lstStyle/>
          <a:p>
            <a:pPr>
              <a:defRPr/>
            </a:pPr>
            <a:fld id="{3033AE33-865A-481A-BC13-400FF2A308A6}" type="slidenum">
              <a:rPr lang="hu-HU"/>
              <a:pPr>
                <a:defRPr/>
              </a:pPr>
              <a:t>52</a:t>
            </a:fld>
            <a:endParaRPr lang="hu-HU"/>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p:nvPr/>
        </p:nvSpPr>
        <p:spPr bwMode="blackWhite">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sp>
        <p:nvSpPr>
          <p:cNvPr id="5" name="Aktuális sáv"/>
          <p:cNvSpPr/>
          <p:nvPr/>
        </p:nvSpPr>
        <p:spPr>
          <a:xfrm>
            <a:off x="142844" y="4376960"/>
            <a:ext cx="8715436" cy="642942"/>
          </a:xfrm>
          <a:prstGeom prst="roundRect">
            <a:avLst>
              <a:gd name="adj" fmla="val 15152"/>
            </a:avLst>
          </a:prstGeom>
          <a:scene3d>
            <a:camera prst="orthographicFront">
              <a:rot lat="0" lon="0" rev="0"/>
            </a:camera>
            <a:lightRig rig="threePt" dir="t">
              <a:rot lat="0" lon="0" rev="1200000"/>
            </a:lightRig>
          </a:scene3d>
          <a:sp3d contourW="6350" prstMaterial="clear">
            <a:bevelT w="88900" h="88900"/>
            <a:contourClr>
              <a:srgbClr val="002060"/>
            </a:contourClr>
          </a:sp3d>
        </p:spPr>
        <p:style>
          <a:lnRef idx="0">
            <a:schemeClr val="dk1"/>
          </a:lnRef>
          <a:fillRef idx="3">
            <a:schemeClr val="dk1"/>
          </a:fillRef>
          <a:effectRef idx="3">
            <a:schemeClr val="dk1"/>
          </a:effectRef>
          <a:fontRef idx="minor">
            <a:schemeClr val="lt1"/>
          </a:fontRef>
        </p:style>
        <p:txBody>
          <a:bodyPr anchor="ctr"/>
          <a:lstStyle/>
          <a:p>
            <a:pPr algn="ctr" defTabSz="914363" fontAlgn="auto">
              <a:spcBef>
                <a:spcPts val="0"/>
              </a:spcBef>
              <a:spcAft>
                <a:spcPts val="0"/>
              </a:spcAft>
              <a:defRPr/>
            </a:pPr>
            <a:endParaRPr lang="hu-HU"/>
          </a:p>
        </p:txBody>
      </p:sp>
      <p:sp>
        <p:nvSpPr>
          <p:cNvPr id="2" name="Title 1"/>
          <p:cNvSpPr>
            <a:spLocks noGrp="1"/>
          </p:cNvSpPr>
          <p:nvPr>
            <p:ph type="title"/>
          </p:nvPr>
        </p:nvSpPr>
        <p:spPr/>
        <p:txBody>
          <a:bodyPr/>
          <a:lstStyle/>
          <a:p>
            <a:pPr defTabSz="914363" fontAlgn="auto">
              <a:spcAft>
                <a:spcPts val="0"/>
              </a:spcAft>
              <a:defRPr/>
            </a:pPr>
            <a:r>
              <a:rPr lang="hu-HU" smtClean="0"/>
              <a:t>Amiről szó lesz</a:t>
            </a:r>
            <a:endParaRPr lang="hu-HU"/>
          </a:p>
        </p:txBody>
      </p:sp>
      <p:sp>
        <p:nvSpPr>
          <p:cNvPr id="3" name="Text Placeholder 2"/>
          <p:cNvSpPr>
            <a:spLocks noGrp="1"/>
          </p:cNvSpPr>
          <p:nvPr>
            <p:ph type="body" sz="quarter" idx="10"/>
          </p:nvPr>
        </p:nvSpPr>
        <p:spPr/>
        <p:txBody>
          <a:bodyPr/>
          <a:lstStyle/>
          <a:p>
            <a:pPr defTabSz="914363" fontAlgn="auto">
              <a:spcAft>
                <a:spcPts val="0"/>
              </a:spcAft>
              <a:defRPr/>
            </a:pPr>
            <a:r>
              <a:rPr lang="hu-HU" dirty="0" smtClean="0">
                <a:solidFill>
                  <a:schemeClr val="tx2">
                    <a:lumMod val="75000"/>
                  </a:schemeClr>
                </a:solidFill>
              </a:rPr>
              <a:t>Architektúra</a:t>
            </a:r>
          </a:p>
          <a:p>
            <a:pPr defTabSz="914363" fontAlgn="auto">
              <a:spcAft>
                <a:spcPts val="0"/>
              </a:spcAft>
              <a:defRPr/>
            </a:pPr>
            <a:r>
              <a:rPr lang="hu-HU" dirty="0" smtClean="0">
                <a:solidFill>
                  <a:schemeClr val="tx2">
                    <a:lumMod val="75000"/>
                  </a:schemeClr>
                </a:solidFill>
              </a:rPr>
              <a:t>Telepítés </a:t>
            </a:r>
          </a:p>
          <a:p>
            <a:pPr defTabSz="914363" fontAlgn="auto">
              <a:spcAft>
                <a:spcPts val="0"/>
              </a:spcAft>
              <a:defRPr/>
            </a:pPr>
            <a:r>
              <a:rPr lang="hu-HU" dirty="0" smtClean="0">
                <a:solidFill>
                  <a:schemeClr val="tx2">
                    <a:lumMod val="75000"/>
                  </a:schemeClr>
                </a:solidFill>
              </a:rPr>
              <a:t>Beüzemelés</a:t>
            </a:r>
          </a:p>
          <a:p>
            <a:pPr defTabSz="914363" fontAlgn="auto">
              <a:spcAft>
                <a:spcPts val="0"/>
              </a:spcAft>
              <a:defRPr/>
            </a:pPr>
            <a:r>
              <a:rPr lang="hu-HU" dirty="0" smtClean="0">
                <a:solidFill>
                  <a:schemeClr val="tx2">
                    <a:lumMod val="75000"/>
                  </a:schemeClr>
                </a:solidFill>
              </a:rPr>
              <a:t>Védelem a felhasználóktól</a:t>
            </a:r>
          </a:p>
          <a:p>
            <a:pPr defTabSz="914363" fontAlgn="auto">
              <a:spcAft>
                <a:spcPts val="0"/>
              </a:spcAft>
              <a:defRPr/>
            </a:pPr>
            <a:r>
              <a:rPr lang="hu-HU" dirty="0" smtClean="0"/>
              <a:t>Monitorozás és üzemeltetés</a:t>
            </a:r>
          </a:p>
          <a:p>
            <a:pPr defTabSz="914363" fontAlgn="auto">
              <a:spcAft>
                <a:spcPts val="0"/>
              </a:spcAft>
              <a:defRPr/>
            </a:pPr>
            <a:r>
              <a:rPr lang="hu-HU" dirty="0" smtClean="0"/>
              <a:t>Mentés és visszatöltés</a:t>
            </a:r>
          </a:p>
          <a:p>
            <a:pPr defTabSz="914363" fontAlgn="auto">
              <a:spcAft>
                <a:spcPts val="0"/>
              </a:spcAft>
              <a:defRPr/>
            </a:pPr>
            <a:r>
              <a:rPr lang="hu-HU" dirty="0" smtClean="0"/>
              <a:t>Funkciók bővítése</a:t>
            </a:r>
          </a:p>
          <a:p>
            <a:pPr defTabSz="914363" fontAlgn="auto">
              <a:spcAft>
                <a:spcPts val="0"/>
              </a:spcAft>
              <a:defRPr/>
            </a:pPr>
            <a:endParaRPr lang="hu-HU" dirty="0" smtClean="0"/>
          </a:p>
          <a:p>
            <a:pPr defTabSz="914363" fontAlgn="auto">
              <a:spcAft>
                <a:spcPts val="0"/>
              </a:spcAft>
              <a:defRPr/>
            </a:pPr>
            <a:endParaRPr lang="hu-HU" dirty="0"/>
          </a:p>
        </p:txBody>
      </p:sp>
      <p:sp>
        <p:nvSpPr>
          <p:cNvPr id="4" name="Slide Number Placeholder 3"/>
          <p:cNvSpPr>
            <a:spLocks noGrp="1"/>
          </p:cNvSpPr>
          <p:nvPr>
            <p:ph type="sldNum" sz="quarter" idx="11"/>
          </p:nvPr>
        </p:nvSpPr>
        <p:spPr/>
        <p:txBody>
          <a:bodyPr/>
          <a:lstStyle/>
          <a:p>
            <a:pPr>
              <a:defRPr/>
            </a:pPr>
            <a:fld id="{F93099F7-144E-43DC-B2E9-83BCA68FA74E}" type="slidenum">
              <a:rPr lang="hu-HU"/>
              <a:pPr>
                <a:defRPr/>
              </a:pPr>
              <a:t>53</a:t>
            </a:fld>
            <a:endParaRPr lang="hu-HU"/>
          </a:p>
        </p:txBody>
      </p:sp>
      <p:pic>
        <p:nvPicPr>
          <p:cNvPr id="6" name="Aktuális nyíl" descr="W:\System\Desktop\WinFX.pptx\ppt\media\ForwardArrow.png"/>
          <p:cNvPicPr>
            <a:picLocks noChangeAspect="1" noChangeArrowheads="1"/>
          </p:cNvPicPr>
          <p:nvPr/>
        </p:nvPicPr>
        <p:blipFill>
          <a:blip r:embed="rId2"/>
          <a:srcRect/>
          <a:stretch>
            <a:fillRect/>
          </a:stretch>
        </p:blipFill>
        <p:spPr bwMode="auto">
          <a:xfrm>
            <a:off x="285720" y="4536902"/>
            <a:ext cx="359020" cy="340124"/>
          </a:xfrm>
          <a:prstGeom prst="rect">
            <a:avLst/>
          </a:prstGeom>
          <a:noFill/>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hu-HU" smtClean="0"/>
              <a:t>Üzemeltetési feladatok</a:t>
            </a:r>
            <a:endParaRPr lang="hu-HU"/>
          </a:p>
        </p:txBody>
      </p:sp>
      <p:graphicFrame>
        <p:nvGraphicFramePr>
          <p:cNvPr id="6" name="Diagram 5"/>
          <p:cNvGraphicFramePr/>
          <p:nvPr/>
        </p:nvGraphicFramePr>
        <p:xfrm>
          <a:off x="257175" y="1533525"/>
          <a:ext cx="8648700" cy="513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fld id="{5B49277B-0818-42A8-8C46-81C9DB27E2FF}" type="slidenum">
              <a:rPr lang="hu-HU"/>
              <a:pPr>
                <a:defRPr/>
              </a:pPr>
              <a:t>54</a:t>
            </a:fld>
            <a:endParaRPr lang="hu-HU"/>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a:defRPr/>
            </a:pPr>
            <a:r>
              <a:rPr lang="hu-HU" smtClean="0"/>
              <a:t>Diagnosztika</a:t>
            </a:r>
            <a:endParaRPr lang="hu-HU"/>
          </a:p>
        </p:txBody>
      </p:sp>
      <p:pic>
        <p:nvPicPr>
          <p:cNvPr id="9" name="Picture Placeholder 8" descr="Webhely-látogatottság elemzésének feldolgozása.png"/>
          <p:cNvPicPr>
            <a:picLocks noGrp="1" noChangeAspect="1"/>
          </p:cNvPicPr>
          <p:nvPr>
            <p:ph type="pic" sz="quarter" idx="10"/>
          </p:nvPr>
        </p:nvPicPr>
        <p:blipFill>
          <a:blip r:embed="rId2"/>
          <a:srcRect l="17683" t="4554" b="30807"/>
          <a:stretch>
            <a:fillRect/>
          </a:stretch>
        </p:blipFill>
        <p:spPr>
          <a:xfrm>
            <a:off x="760324" y="428611"/>
            <a:ext cx="3073542" cy="3109195"/>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p:spPr>
      </p:pic>
      <p:sp>
        <p:nvSpPr>
          <p:cNvPr id="7" name="Text Placeholder 6"/>
          <p:cNvSpPr>
            <a:spLocks noGrp="1"/>
          </p:cNvSpPr>
          <p:nvPr>
            <p:ph type="body" sz="quarter" idx="11"/>
          </p:nvPr>
        </p:nvSpPr>
        <p:spPr>
          <a:xfrm>
            <a:off x="933450" y="4924425"/>
            <a:ext cx="7324725" cy="1638300"/>
          </a:xfrm>
        </p:spPr>
        <p:txBody>
          <a:bodyPr/>
          <a:lstStyle/>
          <a:p>
            <a:pPr defTabSz="914363" fontAlgn="auto">
              <a:spcAft>
                <a:spcPts val="0"/>
              </a:spcAft>
              <a:defRPr/>
            </a:pPr>
            <a:endParaRPr lang="hu-HU"/>
          </a:p>
        </p:txBody>
      </p:sp>
      <p:sp>
        <p:nvSpPr>
          <p:cNvPr id="5" name="Slide Number Placeholder 4"/>
          <p:cNvSpPr>
            <a:spLocks noGrp="1"/>
          </p:cNvSpPr>
          <p:nvPr>
            <p:ph type="sldNum" sz="quarter" idx="14"/>
          </p:nvPr>
        </p:nvSpPr>
        <p:spPr/>
        <p:txBody>
          <a:bodyPr/>
          <a:lstStyle/>
          <a:p>
            <a:pPr>
              <a:defRPr/>
            </a:pPr>
            <a:fld id="{1EA7102D-C003-4B00-A70A-DFA27F41C79B}" type="slidenum">
              <a:rPr lang="hu-HU"/>
              <a:pPr>
                <a:defRPr/>
              </a:pPr>
              <a:t>55</a:t>
            </a:fld>
            <a:endParaRPr lang="hu-HU"/>
          </a:p>
        </p:txBody>
      </p:sp>
      <p:sp>
        <p:nvSpPr>
          <p:cNvPr id="8" name="Text Placeholder 7"/>
          <p:cNvSpPr>
            <a:spLocks noGrp="1"/>
          </p:cNvSpPr>
          <p:nvPr>
            <p:ph type="body" sz="quarter" idx="13"/>
          </p:nvPr>
        </p:nvSpPr>
        <p:spPr/>
        <p:txBody>
          <a:bodyPr/>
          <a:lstStyle/>
          <a:p>
            <a:pPr>
              <a:defRPr/>
            </a:pPr>
            <a:r>
              <a:rPr/>
              <a:t>5</a:t>
            </a:r>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lnSpcReduction="10000"/>
          </a:bodyPr>
          <a:lstStyle/>
          <a:p>
            <a:pPr defTabSz="914363" fontAlgn="auto">
              <a:spcAft>
                <a:spcPts val="0"/>
              </a:spcAft>
              <a:buFontTx/>
              <a:buNone/>
              <a:defRPr/>
            </a:pPr>
            <a:r>
              <a:rPr lang="hu-HU"/>
              <a:t>Tevékenységek</a:t>
            </a:r>
            <a:endParaRPr lang="hu-HU"/>
          </a:p>
        </p:txBody>
      </p:sp>
      <p:sp>
        <p:nvSpPr>
          <p:cNvPr id="4" name="Title 3"/>
          <p:cNvSpPr>
            <a:spLocks noGrp="1"/>
          </p:cNvSpPr>
          <p:nvPr>
            <p:ph type="title"/>
          </p:nvPr>
        </p:nvSpPr>
        <p:spPr/>
        <p:txBody>
          <a:bodyPr>
            <a:normAutofit fontScale="90000"/>
          </a:bodyPr>
          <a:lstStyle/>
          <a:p>
            <a:pPr defTabSz="914363" fontAlgn="auto">
              <a:spcAft>
                <a:spcPts val="0"/>
              </a:spcAft>
              <a:defRPr/>
            </a:pPr>
            <a:r>
              <a:rPr lang="hu-HU" smtClean="0"/>
              <a:t>Demó: Monitorozás</a:t>
            </a:r>
            <a:endParaRPr lang="hu-HU"/>
          </a:p>
        </p:txBody>
      </p:sp>
      <p:pic>
        <p:nvPicPr>
          <p:cNvPr id="67588" name="Content Placeholder 6" descr="Tevékenység.png"/>
          <p:cNvPicPr>
            <a:picLocks noGrp="1" noChangeAspect="1"/>
          </p:cNvPicPr>
          <p:nvPr>
            <p:ph sz="quarter" idx="11"/>
          </p:nvPr>
        </p:nvPicPr>
        <p:blipFill>
          <a:blip r:embed="rId2"/>
          <a:srcRect/>
          <a:stretch>
            <a:fillRect/>
          </a:stretch>
        </p:blipFill>
        <p:spPr bwMode="auto">
          <a:xfrm>
            <a:off x="1211263" y="1581150"/>
            <a:ext cx="6711950" cy="5076825"/>
          </a:xfrm>
        </p:spPr>
      </p:pic>
      <p:sp>
        <p:nvSpPr>
          <p:cNvPr id="8" name="Rectangle 7"/>
          <p:cNvSpPr/>
          <p:nvPr/>
        </p:nvSpPr>
        <p:spPr bwMode="auto">
          <a:xfrm>
            <a:off x="2574388" y="5641145"/>
            <a:ext cx="2504049" cy="731520"/>
          </a:xfrm>
          <a:prstGeom prst="rect">
            <a:avLst/>
          </a:prstGeom>
          <a:noFill/>
          <a:ln w="31750">
            <a:solidFill>
              <a:srgbClr val="C00000"/>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hu-HU" sz="2300" dirty="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Diagnosztikai naplózás</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Monitorozás</a:t>
            </a:r>
            <a:endParaRPr lang="hu-HU"/>
          </a:p>
        </p:txBody>
      </p:sp>
      <p:pic>
        <p:nvPicPr>
          <p:cNvPr id="68612" name="Content Placeholder 5" descr="Diagnosztikai naplózás.png"/>
          <p:cNvPicPr>
            <a:picLocks noGrp="1" noChangeAspect="1"/>
          </p:cNvPicPr>
          <p:nvPr>
            <p:ph sz="quarter" idx="11"/>
          </p:nvPr>
        </p:nvPicPr>
        <p:blipFill>
          <a:blip r:embed="rId2"/>
          <a:srcRect t="49513"/>
          <a:stretch>
            <a:fillRect/>
          </a:stretch>
        </p:blipFill>
        <p:spPr bwMode="auto">
          <a:xfrm>
            <a:off x="838200" y="1801813"/>
            <a:ext cx="7467600" cy="4857750"/>
          </a:xfrm>
        </p:spPr>
      </p:pic>
      <p:sp>
        <p:nvSpPr>
          <p:cNvPr id="5" name="Slide Number Placeholder 4"/>
          <p:cNvSpPr>
            <a:spLocks noGrp="1"/>
          </p:cNvSpPr>
          <p:nvPr>
            <p:ph type="sldNum" sz="quarter" idx="12"/>
          </p:nvPr>
        </p:nvSpPr>
        <p:spPr/>
        <p:txBody>
          <a:bodyPr/>
          <a:lstStyle/>
          <a:p>
            <a:pPr>
              <a:defRPr/>
            </a:pPr>
            <a:fld id="{A55E31E9-71E6-4C65-A53F-CCB91CCDE26A}" type="slidenum">
              <a:rPr lang="hu-HU"/>
              <a:pPr>
                <a:defRPr/>
              </a:pPr>
              <a:t>57</a:t>
            </a:fld>
            <a:endParaRPr lang="hu-HU"/>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Látogatottság elemzés</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Monitorozás</a:t>
            </a:r>
            <a:endParaRPr lang="hu-HU"/>
          </a:p>
        </p:txBody>
      </p:sp>
      <p:pic>
        <p:nvPicPr>
          <p:cNvPr id="69636" name="Content Placeholder 5" descr="Webhely-látogatottság elemzésének feldolgozása.png"/>
          <p:cNvPicPr>
            <a:picLocks noGrp="1" noChangeAspect="1"/>
          </p:cNvPicPr>
          <p:nvPr>
            <p:ph sz="quarter" idx="11"/>
          </p:nvPr>
        </p:nvPicPr>
        <p:blipFill>
          <a:blip r:embed="rId2"/>
          <a:srcRect/>
          <a:stretch>
            <a:fillRect/>
          </a:stretch>
        </p:blipFill>
        <p:spPr bwMode="auto">
          <a:xfrm>
            <a:off x="1362075" y="1581150"/>
            <a:ext cx="6410325" cy="5076825"/>
          </a:xfrm>
        </p:spPr>
      </p:pic>
      <p:sp>
        <p:nvSpPr>
          <p:cNvPr id="5" name="Slide Number Placeholder 4"/>
          <p:cNvSpPr>
            <a:spLocks noGrp="1"/>
          </p:cNvSpPr>
          <p:nvPr>
            <p:ph type="sldNum" sz="quarter" idx="12"/>
          </p:nvPr>
        </p:nvSpPr>
        <p:spPr/>
        <p:txBody>
          <a:bodyPr/>
          <a:lstStyle/>
          <a:p>
            <a:pPr>
              <a:defRPr/>
            </a:pPr>
            <a:fld id="{ED938527-0531-4761-A80B-0B307EF3118F}" type="slidenum">
              <a:rPr lang="hu-HU"/>
              <a:pPr>
                <a:defRPr/>
              </a:pPr>
              <a:t>58</a:t>
            </a:fld>
            <a:endParaRPr lang="hu-HU"/>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Látogatottsági jelentés</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Monitorozás</a:t>
            </a:r>
            <a:endParaRPr lang="hu-HU"/>
          </a:p>
        </p:txBody>
      </p:sp>
      <p:pic>
        <p:nvPicPr>
          <p:cNvPr id="70660" name="Content Placeholder 5" descr="Webhely beállításai.png"/>
          <p:cNvPicPr>
            <a:picLocks noGrp="1" noChangeAspect="1"/>
          </p:cNvPicPr>
          <p:nvPr>
            <p:ph sz="quarter" idx="11"/>
          </p:nvPr>
        </p:nvPicPr>
        <p:blipFill>
          <a:blip r:embed="rId2"/>
          <a:srcRect/>
          <a:stretch>
            <a:fillRect/>
          </a:stretch>
        </p:blipFill>
        <p:spPr bwMode="auto">
          <a:xfrm>
            <a:off x="228600" y="1622425"/>
            <a:ext cx="8677275" cy="4994275"/>
          </a:xfrm>
        </p:spPr>
      </p:pic>
      <p:sp>
        <p:nvSpPr>
          <p:cNvPr id="5" name="Slide Number Placeholder 4"/>
          <p:cNvSpPr>
            <a:spLocks noGrp="1"/>
          </p:cNvSpPr>
          <p:nvPr>
            <p:ph type="sldNum" sz="quarter" idx="12"/>
          </p:nvPr>
        </p:nvSpPr>
        <p:spPr/>
        <p:txBody>
          <a:bodyPr/>
          <a:lstStyle/>
          <a:p>
            <a:pPr>
              <a:defRPr/>
            </a:pPr>
            <a:fld id="{291AFFB6-9542-4F9E-9752-A2604B190579}" type="slidenum">
              <a:rPr lang="hu-HU"/>
              <a:pPr>
                <a:defRPr/>
              </a:pPr>
              <a:t>59</a:t>
            </a:fld>
            <a:endParaRPr lang="hu-HU"/>
          </a:p>
        </p:txBody>
      </p:sp>
      <p:sp>
        <p:nvSpPr>
          <p:cNvPr id="7" name="Rectangle 6"/>
          <p:cNvSpPr/>
          <p:nvPr/>
        </p:nvSpPr>
        <p:spPr bwMode="auto">
          <a:xfrm>
            <a:off x="5809957" y="4670474"/>
            <a:ext cx="1294228" cy="323557"/>
          </a:xfrm>
          <a:prstGeom prst="rect">
            <a:avLst/>
          </a:prstGeom>
          <a:noFill/>
          <a:ln w="31750">
            <a:solidFill>
              <a:srgbClr val="C00000"/>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hu-HU" sz="2300" dirty="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p:nvPr/>
        </p:nvSpPr>
        <p:spPr bwMode="blackWhite">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sp>
        <p:nvSpPr>
          <p:cNvPr id="5" name="Aktuális sáv"/>
          <p:cNvSpPr/>
          <p:nvPr/>
        </p:nvSpPr>
        <p:spPr>
          <a:xfrm>
            <a:off x="142844" y="2210488"/>
            <a:ext cx="8715436" cy="642942"/>
          </a:xfrm>
          <a:prstGeom prst="roundRect">
            <a:avLst>
              <a:gd name="adj" fmla="val 15152"/>
            </a:avLst>
          </a:prstGeom>
          <a:scene3d>
            <a:camera prst="orthographicFront">
              <a:rot lat="0" lon="0" rev="0"/>
            </a:camera>
            <a:lightRig rig="threePt" dir="t">
              <a:rot lat="0" lon="0" rev="1200000"/>
            </a:lightRig>
          </a:scene3d>
          <a:sp3d contourW="6350" prstMaterial="clear">
            <a:bevelT w="88900" h="88900"/>
            <a:contourClr>
              <a:srgbClr val="002060"/>
            </a:contourClr>
          </a:sp3d>
        </p:spPr>
        <p:style>
          <a:lnRef idx="0">
            <a:schemeClr val="dk1"/>
          </a:lnRef>
          <a:fillRef idx="3">
            <a:schemeClr val="dk1"/>
          </a:fillRef>
          <a:effectRef idx="3">
            <a:schemeClr val="dk1"/>
          </a:effectRef>
          <a:fontRef idx="minor">
            <a:schemeClr val="lt1"/>
          </a:fontRef>
        </p:style>
        <p:txBody>
          <a:bodyPr anchor="ctr"/>
          <a:lstStyle/>
          <a:p>
            <a:pPr algn="ctr" defTabSz="914363" fontAlgn="auto">
              <a:spcBef>
                <a:spcPts val="0"/>
              </a:spcBef>
              <a:spcAft>
                <a:spcPts val="0"/>
              </a:spcAft>
              <a:defRPr/>
            </a:pPr>
            <a:endParaRPr lang="hu-HU"/>
          </a:p>
        </p:txBody>
      </p:sp>
      <p:sp>
        <p:nvSpPr>
          <p:cNvPr id="2" name="Title 1"/>
          <p:cNvSpPr>
            <a:spLocks noGrp="1"/>
          </p:cNvSpPr>
          <p:nvPr>
            <p:ph type="title"/>
          </p:nvPr>
        </p:nvSpPr>
        <p:spPr/>
        <p:txBody>
          <a:bodyPr/>
          <a:lstStyle/>
          <a:p>
            <a:pPr defTabSz="914363" fontAlgn="auto">
              <a:spcAft>
                <a:spcPts val="0"/>
              </a:spcAft>
              <a:defRPr/>
            </a:pPr>
            <a:r>
              <a:rPr lang="hu-HU" smtClean="0"/>
              <a:t>Amiről szó lesz</a:t>
            </a:r>
            <a:endParaRPr lang="hu-HU"/>
          </a:p>
        </p:txBody>
      </p:sp>
      <p:sp>
        <p:nvSpPr>
          <p:cNvPr id="3" name="Text Placeholder 2"/>
          <p:cNvSpPr>
            <a:spLocks noGrp="1"/>
          </p:cNvSpPr>
          <p:nvPr>
            <p:ph type="body" sz="quarter" idx="10"/>
          </p:nvPr>
        </p:nvSpPr>
        <p:spPr/>
        <p:txBody>
          <a:bodyPr/>
          <a:lstStyle/>
          <a:p>
            <a:pPr defTabSz="914363" fontAlgn="auto">
              <a:spcAft>
                <a:spcPts val="0"/>
              </a:spcAft>
              <a:defRPr/>
            </a:pPr>
            <a:r>
              <a:rPr lang="hu-HU" dirty="0" smtClean="0">
                <a:solidFill>
                  <a:schemeClr val="tx2">
                    <a:lumMod val="75000"/>
                  </a:schemeClr>
                </a:solidFill>
              </a:rPr>
              <a:t>Architektúra</a:t>
            </a:r>
          </a:p>
          <a:p>
            <a:pPr defTabSz="914363" fontAlgn="auto">
              <a:spcAft>
                <a:spcPts val="0"/>
              </a:spcAft>
              <a:defRPr/>
            </a:pPr>
            <a:r>
              <a:rPr lang="hu-HU" dirty="0" smtClean="0"/>
              <a:t>Telepítés </a:t>
            </a:r>
          </a:p>
          <a:p>
            <a:pPr defTabSz="914363" fontAlgn="auto">
              <a:spcAft>
                <a:spcPts val="0"/>
              </a:spcAft>
              <a:defRPr/>
            </a:pPr>
            <a:r>
              <a:rPr lang="hu-HU" dirty="0" smtClean="0"/>
              <a:t>Beüzemelés</a:t>
            </a:r>
          </a:p>
          <a:p>
            <a:pPr defTabSz="914363" fontAlgn="auto">
              <a:spcAft>
                <a:spcPts val="0"/>
              </a:spcAft>
              <a:defRPr/>
            </a:pPr>
            <a:r>
              <a:rPr lang="hu-HU" dirty="0" smtClean="0"/>
              <a:t>Védelem a felhasználóktól</a:t>
            </a:r>
          </a:p>
          <a:p>
            <a:pPr defTabSz="914363" fontAlgn="auto">
              <a:spcAft>
                <a:spcPts val="0"/>
              </a:spcAft>
              <a:defRPr/>
            </a:pPr>
            <a:r>
              <a:rPr lang="hu-HU" dirty="0" smtClean="0"/>
              <a:t>Monitorozás és üzemeltetés</a:t>
            </a:r>
          </a:p>
          <a:p>
            <a:pPr defTabSz="914363" fontAlgn="auto">
              <a:spcAft>
                <a:spcPts val="0"/>
              </a:spcAft>
              <a:defRPr/>
            </a:pPr>
            <a:r>
              <a:rPr lang="hu-HU" dirty="0" smtClean="0"/>
              <a:t>Mentés és visszatöltés</a:t>
            </a:r>
          </a:p>
          <a:p>
            <a:pPr defTabSz="914363" fontAlgn="auto">
              <a:spcAft>
                <a:spcPts val="0"/>
              </a:spcAft>
              <a:defRPr/>
            </a:pPr>
            <a:r>
              <a:rPr lang="hu-HU" dirty="0" smtClean="0"/>
              <a:t>Funkciók bővítése</a:t>
            </a:r>
          </a:p>
          <a:p>
            <a:pPr defTabSz="914363" fontAlgn="auto">
              <a:spcAft>
                <a:spcPts val="0"/>
              </a:spcAft>
              <a:defRPr/>
            </a:pPr>
            <a:endParaRPr lang="hu-HU" dirty="0" smtClean="0"/>
          </a:p>
          <a:p>
            <a:pPr defTabSz="914363" fontAlgn="auto">
              <a:spcAft>
                <a:spcPts val="0"/>
              </a:spcAft>
              <a:defRPr/>
            </a:pPr>
            <a:endParaRPr lang="hu-HU" dirty="0"/>
          </a:p>
        </p:txBody>
      </p:sp>
      <p:sp>
        <p:nvSpPr>
          <p:cNvPr id="4" name="Slide Number Placeholder 3"/>
          <p:cNvSpPr>
            <a:spLocks noGrp="1"/>
          </p:cNvSpPr>
          <p:nvPr>
            <p:ph type="sldNum" sz="quarter" idx="11"/>
          </p:nvPr>
        </p:nvSpPr>
        <p:spPr/>
        <p:txBody>
          <a:bodyPr/>
          <a:lstStyle/>
          <a:p>
            <a:pPr>
              <a:defRPr/>
            </a:pPr>
            <a:fld id="{0F6D2623-0F05-4064-AEBC-A0CB8BA8CA7B}" type="slidenum">
              <a:rPr lang="hu-HU"/>
              <a:pPr>
                <a:defRPr/>
              </a:pPr>
              <a:t>6</a:t>
            </a:fld>
            <a:endParaRPr lang="hu-HU"/>
          </a:p>
        </p:txBody>
      </p:sp>
      <p:pic>
        <p:nvPicPr>
          <p:cNvPr id="6" name="Aktuális nyíl" descr="W:\System\Desktop\WinFX.pptx\ppt\media\ForwardArrow.png"/>
          <p:cNvPicPr>
            <a:picLocks noChangeAspect="1" noChangeArrowheads="1"/>
          </p:cNvPicPr>
          <p:nvPr/>
        </p:nvPicPr>
        <p:blipFill>
          <a:blip r:embed="rId2"/>
          <a:srcRect/>
          <a:stretch>
            <a:fillRect/>
          </a:stretch>
        </p:blipFill>
        <p:spPr bwMode="auto">
          <a:xfrm>
            <a:off x="285720" y="2370430"/>
            <a:ext cx="359020" cy="340124"/>
          </a:xfrm>
          <a:prstGeom prst="rect">
            <a:avLst/>
          </a:prstGeom>
          <a:noFill/>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Időzítő feladat állapota</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Monitorozás</a:t>
            </a:r>
            <a:endParaRPr lang="hu-HU"/>
          </a:p>
        </p:txBody>
      </p:sp>
      <p:pic>
        <p:nvPicPr>
          <p:cNvPr id="71684" name="Content Placeholder 5" descr="Időzítőfeladat állapota.png"/>
          <p:cNvPicPr>
            <a:picLocks noGrp="1" noChangeAspect="1"/>
          </p:cNvPicPr>
          <p:nvPr>
            <p:ph sz="quarter" idx="11"/>
          </p:nvPr>
        </p:nvPicPr>
        <p:blipFill>
          <a:blip r:embed="rId2"/>
          <a:srcRect/>
          <a:stretch>
            <a:fillRect/>
          </a:stretch>
        </p:blipFill>
        <p:spPr bwMode="auto">
          <a:xfrm>
            <a:off x="833438" y="2043113"/>
            <a:ext cx="7467600" cy="4152900"/>
          </a:xfrm>
        </p:spPr>
      </p:pic>
      <p:sp>
        <p:nvSpPr>
          <p:cNvPr id="5" name="Slide Number Placeholder 4"/>
          <p:cNvSpPr>
            <a:spLocks noGrp="1"/>
          </p:cNvSpPr>
          <p:nvPr>
            <p:ph type="sldNum" sz="quarter" idx="12"/>
          </p:nvPr>
        </p:nvSpPr>
        <p:spPr/>
        <p:txBody>
          <a:bodyPr/>
          <a:lstStyle/>
          <a:p>
            <a:pPr>
              <a:defRPr/>
            </a:pPr>
            <a:fld id="{689DDBE6-4198-4391-AE80-943BF9C5B6BA}" type="slidenum">
              <a:rPr lang="hu-HU"/>
              <a:pPr>
                <a:defRPr/>
              </a:pPr>
              <a:t>60</a:t>
            </a:fld>
            <a:endParaRPr lang="hu-HU"/>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Tartalom-adatbázisok kezelése</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Monitorozás</a:t>
            </a:r>
            <a:endParaRPr lang="hu-HU"/>
          </a:p>
        </p:txBody>
      </p:sp>
      <p:pic>
        <p:nvPicPr>
          <p:cNvPr id="72708" name="Content Placeholder 5" descr="Tartalom-adatbázisok kezelése.png"/>
          <p:cNvPicPr>
            <a:picLocks noGrp="1" noChangeAspect="1"/>
          </p:cNvPicPr>
          <p:nvPr>
            <p:ph sz="quarter" idx="11"/>
          </p:nvPr>
        </p:nvPicPr>
        <p:blipFill>
          <a:blip r:embed="rId2"/>
          <a:srcRect/>
          <a:stretch>
            <a:fillRect/>
          </a:stretch>
        </p:blipFill>
        <p:spPr bwMode="auto">
          <a:xfrm>
            <a:off x="228600" y="2379663"/>
            <a:ext cx="8677275" cy="3479800"/>
          </a:xfrm>
        </p:spPr>
      </p:pic>
      <p:sp>
        <p:nvSpPr>
          <p:cNvPr id="5" name="Slide Number Placeholder 4"/>
          <p:cNvSpPr>
            <a:spLocks noGrp="1"/>
          </p:cNvSpPr>
          <p:nvPr>
            <p:ph type="sldNum" sz="quarter" idx="12"/>
          </p:nvPr>
        </p:nvSpPr>
        <p:spPr/>
        <p:txBody>
          <a:bodyPr/>
          <a:lstStyle/>
          <a:p>
            <a:pPr>
              <a:defRPr/>
            </a:pPr>
            <a:fld id="{E3E1E977-3635-49F7-B933-9538407EEAE9}" type="slidenum">
              <a:rPr lang="hu-HU"/>
              <a:pPr>
                <a:defRPr/>
              </a:pPr>
              <a:t>61</a:t>
            </a:fld>
            <a:endParaRPr lang="hu-HU"/>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Webhelyek automatikus törlése</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Monitorozás</a:t>
            </a:r>
            <a:endParaRPr lang="hu-HU"/>
          </a:p>
        </p:txBody>
      </p:sp>
      <p:pic>
        <p:nvPicPr>
          <p:cNvPr id="73732" name="Content Placeholder 5" descr="Webhely-látogatottság – megerősítés és törlés.png"/>
          <p:cNvPicPr>
            <a:picLocks noGrp="1" noChangeAspect="1"/>
          </p:cNvPicPr>
          <p:nvPr>
            <p:ph sz="quarter" idx="11"/>
          </p:nvPr>
        </p:nvPicPr>
        <p:blipFill>
          <a:blip r:embed="rId2"/>
          <a:srcRect/>
          <a:stretch>
            <a:fillRect/>
          </a:stretch>
        </p:blipFill>
        <p:spPr bwMode="auto">
          <a:xfrm>
            <a:off x="1222375" y="1581150"/>
            <a:ext cx="6689725" cy="5076825"/>
          </a:xfrm>
        </p:spPr>
      </p:pic>
      <p:sp>
        <p:nvSpPr>
          <p:cNvPr id="5" name="Slide Number Placeholder 4"/>
          <p:cNvSpPr>
            <a:spLocks noGrp="1"/>
          </p:cNvSpPr>
          <p:nvPr>
            <p:ph type="sldNum" sz="quarter" idx="12"/>
          </p:nvPr>
        </p:nvSpPr>
        <p:spPr/>
        <p:txBody>
          <a:bodyPr/>
          <a:lstStyle/>
          <a:p>
            <a:pPr>
              <a:defRPr/>
            </a:pPr>
            <a:fld id="{16B7BF9E-FC99-40DE-B2C9-3FC159E63112}" type="slidenum">
              <a:rPr lang="hu-HU"/>
              <a:pPr>
                <a:defRPr/>
              </a:pPr>
              <a:t>62</a:t>
            </a:fld>
            <a:endParaRPr lang="hu-HU"/>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p:nvPr/>
        </p:nvSpPr>
        <p:spPr bwMode="blackWhite">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sp>
        <p:nvSpPr>
          <p:cNvPr id="5" name="Aktuális sáv"/>
          <p:cNvSpPr/>
          <p:nvPr/>
        </p:nvSpPr>
        <p:spPr>
          <a:xfrm>
            <a:off x="142844" y="5108480"/>
            <a:ext cx="8715436" cy="642942"/>
          </a:xfrm>
          <a:prstGeom prst="roundRect">
            <a:avLst>
              <a:gd name="adj" fmla="val 15152"/>
            </a:avLst>
          </a:prstGeom>
          <a:scene3d>
            <a:camera prst="orthographicFront">
              <a:rot lat="0" lon="0" rev="0"/>
            </a:camera>
            <a:lightRig rig="threePt" dir="t">
              <a:rot lat="0" lon="0" rev="1200000"/>
            </a:lightRig>
          </a:scene3d>
          <a:sp3d contourW="6350" prstMaterial="clear">
            <a:bevelT w="88900" h="88900"/>
            <a:contourClr>
              <a:srgbClr val="002060"/>
            </a:contourClr>
          </a:sp3d>
        </p:spPr>
        <p:style>
          <a:lnRef idx="0">
            <a:schemeClr val="dk1"/>
          </a:lnRef>
          <a:fillRef idx="3">
            <a:schemeClr val="dk1"/>
          </a:fillRef>
          <a:effectRef idx="3">
            <a:schemeClr val="dk1"/>
          </a:effectRef>
          <a:fontRef idx="minor">
            <a:schemeClr val="lt1"/>
          </a:fontRef>
        </p:style>
        <p:txBody>
          <a:bodyPr anchor="ctr"/>
          <a:lstStyle/>
          <a:p>
            <a:pPr algn="ctr" defTabSz="914363" fontAlgn="auto">
              <a:spcBef>
                <a:spcPts val="0"/>
              </a:spcBef>
              <a:spcAft>
                <a:spcPts val="0"/>
              </a:spcAft>
              <a:defRPr/>
            </a:pPr>
            <a:endParaRPr lang="hu-HU"/>
          </a:p>
        </p:txBody>
      </p:sp>
      <p:sp>
        <p:nvSpPr>
          <p:cNvPr id="2" name="Title 1"/>
          <p:cNvSpPr>
            <a:spLocks noGrp="1"/>
          </p:cNvSpPr>
          <p:nvPr>
            <p:ph type="title"/>
          </p:nvPr>
        </p:nvSpPr>
        <p:spPr/>
        <p:txBody>
          <a:bodyPr/>
          <a:lstStyle/>
          <a:p>
            <a:pPr defTabSz="914363" fontAlgn="auto">
              <a:spcAft>
                <a:spcPts val="0"/>
              </a:spcAft>
              <a:defRPr/>
            </a:pPr>
            <a:r>
              <a:rPr lang="hu-HU" smtClean="0"/>
              <a:t>Amiről szó lesz</a:t>
            </a:r>
            <a:endParaRPr lang="hu-HU"/>
          </a:p>
        </p:txBody>
      </p:sp>
      <p:sp>
        <p:nvSpPr>
          <p:cNvPr id="3" name="Text Placeholder 2"/>
          <p:cNvSpPr>
            <a:spLocks noGrp="1"/>
          </p:cNvSpPr>
          <p:nvPr>
            <p:ph type="body" sz="quarter" idx="10"/>
          </p:nvPr>
        </p:nvSpPr>
        <p:spPr/>
        <p:txBody>
          <a:bodyPr/>
          <a:lstStyle/>
          <a:p>
            <a:pPr defTabSz="914363" fontAlgn="auto">
              <a:spcAft>
                <a:spcPts val="0"/>
              </a:spcAft>
              <a:defRPr/>
            </a:pPr>
            <a:r>
              <a:rPr lang="hu-HU" dirty="0" smtClean="0">
                <a:solidFill>
                  <a:schemeClr val="tx2">
                    <a:lumMod val="75000"/>
                  </a:schemeClr>
                </a:solidFill>
              </a:rPr>
              <a:t>Architektúra</a:t>
            </a:r>
          </a:p>
          <a:p>
            <a:pPr defTabSz="914363" fontAlgn="auto">
              <a:spcAft>
                <a:spcPts val="0"/>
              </a:spcAft>
              <a:defRPr/>
            </a:pPr>
            <a:r>
              <a:rPr lang="hu-HU" dirty="0" smtClean="0">
                <a:solidFill>
                  <a:schemeClr val="tx2">
                    <a:lumMod val="75000"/>
                  </a:schemeClr>
                </a:solidFill>
              </a:rPr>
              <a:t>Telepítés </a:t>
            </a:r>
          </a:p>
          <a:p>
            <a:pPr defTabSz="914363" fontAlgn="auto">
              <a:spcAft>
                <a:spcPts val="0"/>
              </a:spcAft>
              <a:defRPr/>
            </a:pPr>
            <a:r>
              <a:rPr lang="hu-HU" dirty="0" smtClean="0">
                <a:solidFill>
                  <a:schemeClr val="tx2">
                    <a:lumMod val="75000"/>
                  </a:schemeClr>
                </a:solidFill>
              </a:rPr>
              <a:t>Beüzemelés</a:t>
            </a:r>
          </a:p>
          <a:p>
            <a:pPr defTabSz="914363" fontAlgn="auto">
              <a:spcAft>
                <a:spcPts val="0"/>
              </a:spcAft>
              <a:defRPr/>
            </a:pPr>
            <a:r>
              <a:rPr lang="hu-HU" dirty="0" smtClean="0">
                <a:solidFill>
                  <a:schemeClr val="tx2">
                    <a:lumMod val="75000"/>
                  </a:schemeClr>
                </a:solidFill>
              </a:rPr>
              <a:t>Védelem a felhasználóktól</a:t>
            </a:r>
          </a:p>
          <a:p>
            <a:pPr defTabSz="914363" fontAlgn="auto">
              <a:spcAft>
                <a:spcPts val="0"/>
              </a:spcAft>
              <a:defRPr/>
            </a:pPr>
            <a:r>
              <a:rPr lang="hu-HU" dirty="0" smtClean="0">
                <a:solidFill>
                  <a:schemeClr val="tx2">
                    <a:lumMod val="75000"/>
                  </a:schemeClr>
                </a:solidFill>
              </a:rPr>
              <a:t>Monitorozás és üzemeltetés</a:t>
            </a:r>
          </a:p>
          <a:p>
            <a:pPr defTabSz="914363" fontAlgn="auto">
              <a:spcAft>
                <a:spcPts val="0"/>
              </a:spcAft>
              <a:defRPr/>
            </a:pPr>
            <a:r>
              <a:rPr lang="hu-HU" dirty="0" smtClean="0"/>
              <a:t>Mentés és visszatöltés</a:t>
            </a:r>
          </a:p>
          <a:p>
            <a:pPr defTabSz="914363" fontAlgn="auto">
              <a:spcAft>
                <a:spcPts val="0"/>
              </a:spcAft>
              <a:defRPr/>
            </a:pPr>
            <a:r>
              <a:rPr lang="hu-HU" dirty="0" smtClean="0"/>
              <a:t>Funkciók bővítése</a:t>
            </a:r>
          </a:p>
          <a:p>
            <a:pPr defTabSz="914363" fontAlgn="auto">
              <a:spcAft>
                <a:spcPts val="0"/>
              </a:spcAft>
              <a:defRPr/>
            </a:pPr>
            <a:endParaRPr lang="hu-HU" dirty="0" smtClean="0"/>
          </a:p>
          <a:p>
            <a:pPr defTabSz="914363" fontAlgn="auto">
              <a:spcAft>
                <a:spcPts val="0"/>
              </a:spcAft>
              <a:defRPr/>
            </a:pPr>
            <a:endParaRPr lang="hu-HU" dirty="0"/>
          </a:p>
        </p:txBody>
      </p:sp>
      <p:sp>
        <p:nvSpPr>
          <p:cNvPr id="4" name="Slide Number Placeholder 3"/>
          <p:cNvSpPr>
            <a:spLocks noGrp="1"/>
          </p:cNvSpPr>
          <p:nvPr>
            <p:ph type="sldNum" sz="quarter" idx="11"/>
          </p:nvPr>
        </p:nvSpPr>
        <p:spPr/>
        <p:txBody>
          <a:bodyPr/>
          <a:lstStyle/>
          <a:p>
            <a:pPr>
              <a:defRPr/>
            </a:pPr>
            <a:fld id="{1AC80EDA-8574-4D0E-9FBC-67C956DC6BE4}" type="slidenum">
              <a:rPr lang="hu-HU"/>
              <a:pPr>
                <a:defRPr/>
              </a:pPr>
              <a:t>63</a:t>
            </a:fld>
            <a:endParaRPr lang="hu-HU"/>
          </a:p>
        </p:txBody>
      </p:sp>
      <p:pic>
        <p:nvPicPr>
          <p:cNvPr id="6" name="Aktuális nyíl" descr="W:\System\Desktop\WinFX.pptx\ppt\media\ForwardArrow.png"/>
          <p:cNvPicPr>
            <a:picLocks noChangeAspect="1" noChangeArrowheads="1"/>
          </p:cNvPicPr>
          <p:nvPr/>
        </p:nvPicPr>
        <p:blipFill>
          <a:blip r:embed="rId2"/>
          <a:srcRect/>
          <a:stretch>
            <a:fillRect/>
          </a:stretch>
        </p:blipFill>
        <p:spPr bwMode="auto">
          <a:xfrm>
            <a:off x="285720" y="5268422"/>
            <a:ext cx="359020" cy="340124"/>
          </a:xfrm>
          <a:prstGeom prst="rect">
            <a:avLst/>
          </a:prstGeom>
          <a:noFill/>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4363" fontAlgn="auto">
              <a:spcAft>
                <a:spcPts val="0"/>
              </a:spcAft>
              <a:defRPr/>
            </a:pPr>
            <a:r>
              <a:rPr lang="hu-HU" smtClean="0"/>
              <a:t>Eszközök</a:t>
            </a:r>
            <a:endParaRPr lang="hu-HU"/>
          </a:p>
        </p:txBody>
      </p:sp>
      <p:graphicFrame>
        <p:nvGraphicFramePr>
          <p:cNvPr id="6" name="Content Placeholder 5"/>
          <p:cNvGraphicFramePr>
            <a:graphicFrameLocks noGrp="1"/>
          </p:cNvGraphicFramePr>
          <p:nvPr>
            <p:ph sz="quarter" idx="10"/>
          </p:nvPr>
        </p:nvGraphicFramePr>
        <p:xfrm>
          <a:off x="238125" y="1552575"/>
          <a:ext cx="8677275" cy="5114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1"/>
          </p:nvPr>
        </p:nvSpPr>
        <p:spPr/>
        <p:txBody>
          <a:bodyPr/>
          <a:lstStyle/>
          <a:p>
            <a:pPr>
              <a:defRPr/>
            </a:pPr>
            <a:fld id="{78368607-A9EB-45C8-97A0-65251D463149}" type="slidenum">
              <a:rPr lang="hu-HU"/>
              <a:pPr>
                <a:defRPr/>
              </a:pPr>
              <a:t>64</a:t>
            </a:fld>
            <a:endParaRPr lang="hu-HU"/>
          </a:p>
        </p:txBody>
      </p:sp>
      <p:sp>
        <p:nvSpPr>
          <p:cNvPr id="11" name="TextBox 10"/>
          <p:cNvSpPr txBox="1"/>
          <p:nvPr/>
        </p:nvSpPr>
        <p:spPr>
          <a:xfrm>
            <a:off x="0" y="2211196"/>
            <a:ext cx="2978834" cy="707886"/>
          </a:xfrm>
          <a:prstGeom prst="rect">
            <a:avLst/>
          </a:prstGeom>
          <a:noFill/>
        </p:spPr>
        <p:txBody>
          <a:bodyPr>
            <a:spAutoFit/>
          </a:bodyPr>
          <a:lstStyle/>
          <a:p>
            <a:pPr algn="ctr" defTabSz="914363" fontAlgn="auto">
              <a:spcBef>
                <a:spcPts val="0"/>
              </a:spcBef>
              <a:spcAft>
                <a:spcPts val="0"/>
              </a:spcAft>
              <a:defRPr/>
            </a:pPr>
            <a:r>
              <a:rPr lang="hu-HU" sz="20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Csak az adatbázist menti, fájlrendszert nem</a:t>
            </a:r>
          </a:p>
        </p:txBody>
      </p:sp>
      <p:sp>
        <p:nvSpPr>
          <p:cNvPr id="12" name="TextBox 11"/>
          <p:cNvSpPr txBox="1"/>
          <p:nvPr/>
        </p:nvSpPr>
        <p:spPr>
          <a:xfrm>
            <a:off x="5458265" y="5959614"/>
            <a:ext cx="2978834" cy="707886"/>
          </a:xfrm>
          <a:prstGeom prst="rect">
            <a:avLst/>
          </a:prstGeom>
          <a:noFill/>
        </p:spPr>
        <p:txBody>
          <a:bodyPr>
            <a:spAutoFit/>
          </a:bodyPr>
          <a:lstStyle/>
          <a:p>
            <a:pPr algn="ctr" defTabSz="914363" fontAlgn="auto">
              <a:spcBef>
                <a:spcPts val="0"/>
              </a:spcBef>
              <a:spcAft>
                <a:spcPts val="0"/>
              </a:spcAft>
              <a:defRPr/>
            </a:pPr>
            <a:r>
              <a:rPr lang="hu-HU" sz="20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Volume </a:t>
            </a:r>
            <a:r>
              <a:rPr lang="hu-HU" sz="2000" b="1" dirty="0" err="1">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Shadow</a:t>
            </a:r>
            <a:r>
              <a:rPr lang="hu-HU" sz="20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 Copy Service (VSS) támogatás</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defTabSz="914363" fontAlgn="auto">
              <a:spcAft>
                <a:spcPts val="0"/>
              </a:spcAft>
              <a:defRPr/>
            </a:pPr>
            <a:r>
              <a:rPr lang="hu-HU" smtClean="0"/>
              <a:t>WSS eszközök</a:t>
            </a:r>
            <a:endParaRPr lang="hu-HU"/>
          </a:p>
        </p:txBody>
      </p:sp>
      <p:sp>
        <p:nvSpPr>
          <p:cNvPr id="4" name="Slide Number Placeholder 3"/>
          <p:cNvSpPr>
            <a:spLocks noGrp="1"/>
          </p:cNvSpPr>
          <p:nvPr>
            <p:ph type="sldNum" sz="quarter" idx="10"/>
          </p:nvPr>
        </p:nvSpPr>
        <p:spPr/>
        <p:txBody>
          <a:bodyPr/>
          <a:lstStyle/>
          <a:p>
            <a:pPr>
              <a:defRPr/>
            </a:pPr>
            <a:fld id="{B0A1DBFF-FDBF-4F01-A6B3-3ED429393292}" type="slidenum">
              <a:rPr lang="hu-HU"/>
              <a:pPr>
                <a:defRPr/>
              </a:pPr>
              <a:t>65</a:t>
            </a:fld>
            <a:endParaRPr lang="hu-HU"/>
          </a:p>
        </p:txBody>
      </p:sp>
      <p:sp>
        <p:nvSpPr>
          <p:cNvPr id="10" name="Aktuális sáv"/>
          <p:cNvSpPr/>
          <p:nvPr/>
        </p:nvSpPr>
        <p:spPr>
          <a:xfrm>
            <a:off x="459838" y="1501716"/>
            <a:ext cx="3977499" cy="2766065"/>
          </a:xfrm>
          <a:prstGeom prst="roundRect">
            <a:avLst>
              <a:gd name="adj" fmla="val 1301"/>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tIns="720000"/>
          <a:lstStyle/>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Távolról</a:t>
            </a:r>
          </a:p>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Böngészőben</a:t>
            </a:r>
          </a:p>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Nem automatizálható</a:t>
            </a:r>
          </a:p>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Időzített (</a:t>
            </a:r>
            <a:r>
              <a:rPr lang="hu-HU" sz="2000" dirty="0" err="1">
                <a:ln>
                  <a:solidFill>
                    <a:schemeClr val="tx1">
                      <a:lumMod val="75000"/>
                      <a:alpha val="20000"/>
                    </a:schemeClr>
                  </a:solidFill>
                </a:ln>
              </a:rPr>
              <a:t>Timer</a:t>
            </a:r>
            <a:r>
              <a:rPr lang="hu-HU" sz="2000" dirty="0">
                <a:ln>
                  <a:solidFill>
                    <a:schemeClr val="tx1">
                      <a:lumMod val="75000"/>
                      <a:alpha val="20000"/>
                    </a:schemeClr>
                  </a:solidFill>
                </a:ln>
              </a:rPr>
              <a:t> Service)</a:t>
            </a:r>
          </a:p>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Komponens szintű</a:t>
            </a:r>
            <a:endParaRPr lang="en-US" sz="2000" dirty="0">
              <a:ln>
                <a:solidFill>
                  <a:schemeClr val="tx1">
                    <a:lumMod val="75000"/>
                    <a:alpha val="20000"/>
                  </a:schemeClr>
                </a:solidFill>
              </a:ln>
            </a:endParaRPr>
          </a:p>
        </p:txBody>
      </p:sp>
      <p:sp>
        <p:nvSpPr>
          <p:cNvPr id="11" name="Rounded Rectangle 10"/>
          <p:cNvSpPr/>
          <p:nvPr/>
        </p:nvSpPr>
        <p:spPr>
          <a:xfrm>
            <a:off x="459839" y="1501717"/>
            <a:ext cx="3977498" cy="571504"/>
          </a:xfrm>
          <a:prstGeom prst="roundRect">
            <a:avLst>
              <a:gd name="adj" fmla="val 5586"/>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lstStyle/>
          <a:p>
            <a:pPr algn="ctr" defTabSz="914099">
              <a:defRPr/>
            </a:pPr>
            <a:r>
              <a:rPr lang="hu-HU" sz="2400" b="1"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Központi felügyelet</a:t>
            </a:r>
            <a:endParaRPr lang="en-US" sz="2400" b="1"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p:txBody>
      </p:sp>
      <p:sp>
        <p:nvSpPr>
          <p:cNvPr id="14" name="Aktuális sáv"/>
          <p:cNvSpPr/>
          <p:nvPr/>
        </p:nvSpPr>
        <p:spPr>
          <a:xfrm>
            <a:off x="4620409" y="1501716"/>
            <a:ext cx="3927159" cy="2766065"/>
          </a:xfrm>
          <a:prstGeom prst="roundRect">
            <a:avLst>
              <a:gd name="adj" fmla="val 1301"/>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tIns="720000"/>
          <a:lstStyle/>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Csak lokálisan</a:t>
            </a:r>
          </a:p>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Parancssorban</a:t>
            </a:r>
          </a:p>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Automatizálható (</a:t>
            </a:r>
            <a:r>
              <a:rPr lang="hu-HU" sz="2000" dirty="0" err="1">
                <a:ln>
                  <a:solidFill>
                    <a:schemeClr val="tx1">
                      <a:lumMod val="75000"/>
                      <a:alpha val="20000"/>
                    </a:schemeClr>
                  </a:solidFill>
                </a:ln>
              </a:rPr>
              <a:t>-enumsites</a:t>
            </a:r>
            <a:r>
              <a:rPr lang="hu-HU" sz="2000" dirty="0">
                <a:ln>
                  <a:solidFill>
                    <a:schemeClr val="tx1">
                      <a:lumMod val="75000"/>
                      <a:alpha val="20000"/>
                    </a:schemeClr>
                  </a:solidFill>
                </a:ln>
              </a:rPr>
              <a:t>)</a:t>
            </a:r>
          </a:p>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Ütemezhető (Windows)</a:t>
            </a:r>
          </a:p>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Komponens vagy webhely csoport szintű*</a:t>
            </a:r>
            <a:endParaRPr lang="en-US" sz="2000" dirty="0">
              <a:ln>
                <a:solidFill>
                  <a:schemeClr val="tx1">
                    <a:lumMod val="75000"/>
                    <a:alpha val="20000"/>
                  </a:schemeClr>
                </a:solidFill>
              </a:ln>
            </a:endParaRPr>
          </a:p>
        </p:txBody>
      </p:sp>
      <p:sp>
        <p:nvSpPr>
          <p:cNvPr id="15" name="Rounded Rectangle 14"/>
          <p:cNvSpPr/>
          <p:nvPr/>
        </p:nvSpPr>
        <p:spPr>
          <a:xfrm>
            <a:off x="4620410" y="1501717"/>
            <a:ext cx="3927158" cy="571504"/>
          </a:xfrm>
          <a:prstGeom prst="roundRect">
            <a:avLst>
              <a:gd name="adj" fmla="val 558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1">
                <a:lumMod val="60000"/>
                <a:lumOff val="4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099">
              <a:defRPr/>
            </a:pPr>
            <a:r>
              <a:rPr lang="hu-HU" sz="2400" b="1"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stsadm -o backup</a:t>
            </a:r>
            <a:endParaRPr lang="en-US" sz="2400" b="1" kern="0" noProof="1">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p:txBody>
      </p:sp>
      <p:sp>
        <p:nvSpPr>
          <p:cNvPr id="18" name="Aktuális sáv"/>
          <p:cNvSpPr/>
          <p:nvPr/>
        </p:nvSpPr>
        <p:spPr>
          <a:xfrm>
            <a:off x="459838" y="4436592"/>
            <a:ext cx="8087730" cy="1753188"/>
          </a:xfrm>
          <a:prstGeom prst="roundRect">
            <a:avLst>
              <a:gd name="adj" fmla="val 1301"/>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720000" tIns="0" bIns="0" anchor="ctr"/>
          <a:lstStyle/>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Egy mappába kerül minden, automatikusan </a:t>
            </a:r>
            <a:r>
              <a:rPr lang="hu-HU" sz="2000" dirty="0" err="1">
                <a:ln>
                  <a:solidFill>
                    <a:schemeClr val="tx1">
                      <a:lumMod val="75000"/>
                      <a:alpha val="20000"/>
                    </a:schemeClr>
                  </a:solidFill>
                </a:ln>
              </a:rPr>
              <a:t>almappa</a:t>
            </a:r>
            <a:r>
              <a:rPr lang="hu-HU" sz="2000" dirty="0">
                <a:ln>
                  <a:solidFill>
                    <a:schemeClr val="tx1">
                      <a:lumMod val="75000"/>
                      <a:alpha val="20000"/>
                    </a:schemeClr>
                  </a:solidFill>
                </a:ln>
              </a:rPr>
              <a:t> jön létre</a:t>
            </a:r>
          </a:p>
          <a:p>
            <a:pPr marL="457182" lvl="1" indent="0" defTabSz="914363" fontAlgn="auto">
              <a:spcBef>
                <a:spcPts val="0"/>
              </a:spcBef>
              <a:spcAft>
                <a:spcPts val="600"/>
              </a:spcAft>
              <a:buFont typeface="Arial" pitchFamily="34" charset="0"/>
              <a:buChar char="•"/>
              <a:defRPr/>
            </a:pPr>
            <a:r>
              <a:rPr lang="hu-HU" dirty="0">
                <a:ln>
                  <a:solidFill>
                    <a:schemeClr val="tx1">
                      <a:lumMod val="75000"/>
                      <a:alpha val="20000"/>
                    </a:schemeClr>
                  </a:solidFill>
                </a:ln>
              </a:rPr>
              <a:t>Jog: SQL fiók, </a:t>
            </a:r>
            <a:r>
              <a:rPr lang="hu-HU" dirty="0" err="1">
                <a:ln>
                  <a:solidFill>
                    <a:schemeClr val="tx1">
                      <a:lumMod val="75000"/>
                      <a:alpha val="20000"/>
                    </a:schemeClr>
                  </a:solidFill>
                </a:ln>
              </a:rPr>
              <a:t>Timer</a:t>
            </a:r>
            <a:r>
              <a:rPr lang="hu-HU" dirty="0">
                <a:ln>
                  <a:solidFill>
                    <a:schemeClr val="tx1">
                      <a:lumMod val="75000"/>
                      <a:alpha val="20000"/>
                    </a:schemeClr>
                  </a:solidFill>
                </a:ln>
              </a:rPr>
              <a:t> szolgáltatás fiók, Központi felügyelet </a:t>
            </a:r>
            <a:r>
              <a:rPr lang="hu-HU" dirty="0" err="1">
                <a:ln>
                  <a:solidFill>
                    <a:schemeClr val="tx1">
                      <a:lumMod val="75000"/>
                      <a:alpha val="20000"/>
                    </a:schemeClr>
                  </a:solidFill>
                </a:ln>
              </a:rPr>
              <a:t>AppPool</a:t>
            </a:r>
            <a:r>
              <a:rPr lang="hu-HU" dirty="0">
                <a:ln>
                  <a:solidFill>
                    <a:schemeClr val="tx1">
                      <a:lumMod val="75000"/>
                      <a:alpha val="20000"/>
                    </a:schemeClr>
                  </a:solidFill>
                </a:ln>
              </a:rPr>
              <a:t> fiók</a:t>
            </a:r>
          </a:p>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Napló: </a:t>
            </a:r>
            <a:r>
              <a:rPr lang="hu-HU" sz="2000" dirty="0" err="1">
                <a:ln>
                  <a:solidFill>
                    <a:schemeClr val="tx1">
                      <a:lumMod val="75000"/>
                      <a:alpha val="20000"/>
                    </a:schemeClr>
                  </a:solidFill>
                </a:ln>
              </a:rPr>
              <a:t>spbackup.log</a:t>
            </a:r>
            <a:endParaRPr lang="hu-HU" sz="2000" dirty="0">
              <a:ln>
                <a:solidFill>
                  <a:schemeClr val="tx1">
                    <a:lumMod val="75000"/>
                    <a:alpha val="20000"/>
                  </a:schemeClr>
                </a:solidFill>
              </a:ln>
            </a:endParaRPr>
          </a:p>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Tartalomjegyzék: </a:t>
            </a:r>
            <a:r>
              <a:rPr lang="hu-HU" sz="2000" dirty="0" err="1">
                <a:ln>
                  <a:solidFill>
                    <a:schemeClr val="tx1">
                      <a:lumMod val="75000"/>
                      <a:alpha val="20000"/>
                    </a:schemeClr>
                  </a:solidFill>
                </a:ln>
              </a:rPr>
              <a:t>spbrtoc.xml</a:t>
            </a:r>
            <a:endParaRPr lang="hu-HU" sz="2000" dirty="0">
              <a:ln>
                <a:solidFill>
                  <a:schemeClr val="tx1">
                    <a:lumMod val="75000"/>
                    <a:alpha val="20000"/>
                  </a:schemeClr>
                </a:solidFill>
              </a:ln>
            </a:endParaRPr>
          </a:p>
          <a:p>
            <a:pPr defTabSz="914363" fontAlgn="auto">
              <a:spcBef>
                <a:spcPts val="0"/>
              </a:spcBef>
              <a:spcAft>
                <a:spcPts val="0"/>
              </a:spcAft>
              <a:buFont typeface="Arial" pitchFamily="34" charset="0"/>
              <a:buChar char="•"/>
              <a:defRPr/>
            </a:pPr>
            <a:r>
              <a:rPr lang="hu-HU" sz="2000" dirty="0">
                <a:ln>
                  <a:solidFill>
                    <a:schemeClr val="tx1">
                      <a:lumMod val="75000"/>
                      <a:alpha val="20000"/>
                    </a:schemeClr>
                  </a:solidFill>
                </a:ln>
              </a:rPr>
              <a:t>Konfigurációs adatbázis visszaállítása nem támogatott (</a:t>
            </a:r>
            <a:r>
              <a:rPr lang="hu-HU" sz="2000" dirty="0">
                <a:ln>
                  <a:solidFill>
                    <a:schemeClr val="tx1">
                      <a:lumMod val="75000"/>
                      <a:alpha val="20000"/>
                    </a:schemeClr>
                  </a:solidFill>
                </a:ln>
                <a:hlinkClick r:id="rId3"/>
              </a:rPr>
              <a:t>KB948725</a:t>
            </a:r>
            <a:r>
              <a:rPr lang="hu-HU" sz="2000" dirty="0">
                <a:ln>
                  <a:solidFill>
                    <a:schemeClr val="tx1">
                      <a:lumMod val="75000"/>
                      <a:alpha val="20000"/>
                    </a:schemeClr>
                  </a:solidFill>
                </a:ln>
              </a:rPr>
              <a:t>)</a:t>
            </a:r>
            <a:endParaRPr lang="en-US" sz="2000" dirty="0">
              <a:ln>
                <a:solidFill>
                  <a:schemeClr val="tx1">
                    <a:lumMod val="75000"/>
                    <a:alpha val="20000"/>
                  </a:schemeClr>
                </a:solidFill>
              </a:ln>
            </a:endParaRPr>
          </a:p>
        </p:txBody>
      </p:sp>
      <p:sp>
        <p:nvSpPr>
          <p:cNvPr id="19" name="TextBox 18"/>
          <p:cNvSpPr txBox="1"/>
          <p:nvPr/>
        </p:nvSpPr>
        <p:spPr>
          <a:xfrm>
            <a:off x="459839" y="6274188"/>
            <a:ext cx="8087729" cy="523220"/>
          </a:xfrm>
          <a:prstGeom prst="rect">
            <a:avLst/>
          </a:prstGeom>
          <a:noFill/>
        </p:spPr>
        <p:txBody>
          <a:bodyPr>
            <a:spAutoFit/>
          </a:bodyPr>
          <a:lstStyle/>
          <a:p>
            <a:pPr defTabSz="914363" fontAlgn="auto">
              <a:spcBef>
                <a:spcPts val="0"/>
              </a:spcBef>
              <a:spcAft>
                <a:spcPts val="0"/>
              </a:spcAft>
              <a:defRPr/>
            </a:pPr>
            <a:r>
              <a:rPr lang="hu-HU" sz="14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 Webhely szinten is megoldható: </a:t>
            </a:r>
            <a:r>
              <a:rPr lang="hu-HU" sz="1400" b="1" dirty="0" err="1">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-o</a:t>
            </a:r>
            <a:r>
              <a:rPr lang="hu-HU" sz="14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 export/import, de nem visz át mindent: </a:t>
            </a:r>
            <a:br>
              <a:rPr lang="hu-HU" sz="14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br>
            <a:r>
              <a:rPr lang="hu-HU" sz="1400" b="1" dirty="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latin typeface="+mn-lt"/>
                <a:cs typeface="+mn-cs"/>
              </a:rPr>
              <a:t>    munkafolyamatok, értesítések, szolgáltatások, megoldások, lomtár nem mentődik.</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a:defRPr/>
            </a:pPr>
            <a:r>
              <a:rPr lang="hu-HU" smtClean="0"/>
              <a:t>Mentés és visszatöltés</a:t>
            </a:r>
            <a:endParaRPr lang="hu-HU"/>
          </a:p>
        </p:txBody>
      </p:sp>
      <p:pic>
        <p:nvPicPr>
          <p:cNvPr id="7" name="Picture Placeholder 6" descr="Kozponti felugyelet - Biztonsagi masolat 2.png"/>
          <p:cNvPicPr>
            <a:picLocks noGrp="1" noChangeAspect="1"/>
          </p:cNvPicPr>
          <p:nvPr>
            <p:ph type="pic" sz="quarter" idx="10"/>
          </p:nvPr>
        </p:nvPicPr>
        <p:blipFill>
          <a:blip r:embed="rId2"/>
          <a:srcRect/>
          <a:stretch>
            <a:fillRect/>
          </a:stretch>
        </p:blipFill>
        <p:spPr>
          <a:xfrm>
            <a:off x="218809" y="542925"/>
            <a:ext cx="4096512" cy="2743200"/>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p:spPr>
      </p:pic>
      <p:sp>
        <p:nvSpPr>
          <p:cNvPr id="13" name="Text Placeholder 12"/>
          <p:cNvSpPr>
            <a:spLocks noGrp="1"/>
          </p:cNvSpPr>
          <p:nvPr>
            <p:ph type="body" sz="quarter" idx="11"/>
          </p:nvPr>
        </p:nvSpPr>
        <p:spPr/>
        <p:txBody>
          <a:bodyPr/>
          <a:lstStyle/>
          <a:p>
            <a:pPr defTabSz="914363" fontAlgn="auto">
              <a:spcAft>
                <a:spcPts val="0"/>
              </a:spcAft>
              <a:defRPr/>
            </a:pPr>
            <a:r>
              <a:rPr lang="hu-HU"/>
              <a:t>Központi felügyelet</a:t>
            </a:r>
          </a:p>
          <a:p>
            <a:pPr defTabSz="914363" fontAlgn="auto">
              <a:spcAft>
                <a:spcPts val="0"/>
              </a:spcAft>
              <a:defRPr/>
            </a:pPr>
            <a:r>
              <a:rPr lang="hu-HU" err="1"/>
              <a:t>stsadm</a:t>
            </a:r>
            <a:r>
              <a:rPr lang="hu-HU"/>
              <a:t> </a:t>
            </a:r>
            <a:r>
              <a:rPr lang="hu-HU" err="1"/>
              <a:t>-o</a:t>
            </a:r>
            <a:r>
              <a:rPr lang="hu-HU"/>
              <a:t> </a:t>
            </a:r>
            <a:r>
              <a:rPr lang="hu-HU"/>
              <a:t>backup</a:t>
            </a:r>
            <a:endParaRPr lang="hu-HU"/>
          </a:p>
        </p:txBody>
      </p:sp>
      <p:sp>
        <p:nvSpPr>
          <p:cNvPr id="5" name="Slide Number Placeholder 4"/>
          <p:cNvSpPr>
            <a:spLocks noGrp="1"/>
          </p:cNvSpPr>
          <p:nvPr>
            <p:ph type="sldNum" sz="quarter" idx="14"/>
          </p:nvPr>
        </p:nvSpPr>
        <p:spPr/>
        <p:txBody>
          <a:bodyPr/>
          <a:lstStyle/>
          <a:p>
            <a:pPr>
              <a:defRPr/>
            </a:pPr>
            <a:fld id="{F86413F1-CF6A-4FC9-937A-125432175D0B}" type="slidenum">
              <a:rPr lang="hu-HU"/>
              <a:pPr>
                <a:defRPr/>
              </a:pPr>
              <a:t>66</a:t>
            </a:fld>
            <a:endParaRPr lang="hu-HU"/>
          </a:p>
        </p:txBody>
      </p:sp>
      <p:sp>
        <p:nvSpPr>
          <p:cNvPr id="8" name="Text Placeholder 7"/>
          <p:cNvSpPr>
            <a:spLocks noGrp="1"/>
          </p:cNvSpPr>
          <p:nvPr>
            <p:ph type="body" sz="quarter" idx="13"/>
          </p:nvPr>
        </p:nvSpPr>
        <p:spPr/>
        <p:txBody>
          <a:bodyPr/>
          <a:lstStyle/>
          <a:p>
            <a:pPr>
              <a:defRPr/>
            </a:pPr>
            <a:r>
              <a:rPr/>
              <a:t>6</a:t>
            </a:r>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lnSpcReduction="10000"/>
          </a:bodyPr>
          <a:lstStyle/>
          <a:p>
            <a:pPr defTabSz="914363" fontAlgn="auto">
              <a:spcAft>
                <a:spcPts val="0"/>
              </a:spcAft>
              <a:buFontTx/>
              <a:buNone/>
              <a:defRPr/>
            </a:pPr>
            <a:r>
              <a:rPr lang="hu-HU"/>
              <a:t>Központi felügyelet oldaláról</a:t>
            </a:r>
            <a:endParaRPr lang="hu-HU"/>
          </a:p>
        </p:txBody>
      </p:sp>
      <p:sp>
        <p:nvSpPr>
          <p:cNvPr id="7" name="Title 6"/>
          <p:cNvSpPr>
            <a:spLocks noGrp="1"/>
          </p:cNvSpPr>
          <p:nvPr>
            <p:ph type="title"/>
          </p:nvPr>
        </p:nvSpPr>
        <p:spPr/>
        <p:txBody>
          <a:bodyPr>
            <a:normAutofit fontScale="90000"/>
          </a:bodyPr>
          <a:lstStyle/>
          <a:p>
            <a:pPr defTabSz="914363" fontAlgn="auto">
              <a:spcAft>
                <a:spcPts val="0"/>
              </a:spcAft>
              <a:defRPr/>
            </a:pPr>
            <a:r>
              <a:rPr lang="hu-HU" smtClean="0"/>
              <a:t>Demó: Mentés</a:t>
            </a:r>
            <a:endParaRPr lang="hu-HU"/>
          </a:p>
        </p:txBody>
      </p:sp>
      <p:sp>
        <p:nvSpPr>
          <p:cNvPr id="5" name="Slide Number Placeholder 4"/>
          <p:cNvSpPr>
            <a:spLocks noGrp="1"/>
          </p:cNvSpPr>
          <p:nvPr>
            <p:ph type="sldNum" sz="quarter" idx="12"/>
          </p:nvPr>
        </p:nvSpPr>
        <p:spPr/>
        <p:txBody>
          <a:bodyPr/>
          <a:lstStyle/>
          <a:p>
            <a:pPr>
              <a:defRPr/>
            </a:pPr>
            <a:fld id="{5DA1FE67-2E93-4983-9D3C-3F59FBEC7823}" type="slidenum">
              <a:rPr lang="hu-HU"/>
              <a:pPr>
                <a:defRPr/>
              </a:pPr>
              <a:t>67</a:t>
            </a:fld>
            <a:endParaRPr lang="hu-HU"/>
          </a:p>
        </p:txBody>
      </p:sp>
      <p:pic>
        <p:nvPicPr>
          <p:cNvPr id="78853" name="Content Placeholder 8" descr="Biztonsági másolat készítése – 2_1. lépés_ A mentendő összetevő megadása.png"/>
          <p:cNvPicPr>
            <a:picLocks noGrp="1" noChangeAspect="1"/>
          </p:cNvPicPr>
          <p:nvPr>
            <p:ph sz="quarter" idx="11"/>
          </p:nvPr>
        </p:nvPicPr>
        <p:blipFill>
          <a:blip r:embed="rId2"/>
          <a:srcRect/>
          <a:stretch>
            <a:fillRect/>
          </a:stretch>
        </p:blipFill>
        <p:spPr bwMode="auto">
          <a:xfrm>
            <a:off x="1435100" y="1581150"/>
            <a:ext cx="6273800" cy="5087938"/>
          </a:xfrm>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Parancssorból: komponensek lekérdezése</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Mentés </a:t>
            </a:r>
            <a:endParaRPr lang="hu-HU"/>
          </a:p>
        </p:txBody>
      </p:sp>
      <p:sp>
        <p:nvSpPr>
          <p:cNvPr id="5" name="Slide Number Placeholder 4"/>
          <p:cNvSpPr>
            <a:spLocks noGrp="1"/>
          </p:cNvSpPr>
          <p:nvPr>
            <p:ph type="sldNum" sz="quarter" idx="12"/>
          </p:nvPr>
        </p:nvSpPr>
        <p:spPr/>
        <p:txBody>
          <a:bodyPr/>
          <a:lstStyle/>
          <a:p>
            <a:pPr>
              <a:defRPr/>
            </a:pPr>
            <a:fld id="{0DC888BE-9759-452F-A361-6DB484DE09DE}" type="slidenum">
              <a:rPr lang="hu-HU"/>
              <a:pPr>
                <a:defRPr/>
              </a:pPr>
              <a:t>68</a:t>
            </a:fld>
            <a:endParaRPr lang="hu-HU"/>
          </a:p>
        </p:txBody>
      </p:sp>
      <p:sp>
        <p:nvSpPr>
          <p:cNvPr id="6" name="TextBox 5"/>
          <p:cNvSpPr txBox="1"/>
          <p:nvPr/>
        </p:nvSpPr>
        <p:spPr>
          <a:xfrm>
            <a:off x="228600" y="1476376"/>
            <a:ext cx="8674774" cy="5135442"/>
          </a:xfrm>
          <a:prstGeom prst="rect">
            <a:avLst/>
          </a:prstGeom>
          <a:solidFill>
            <a:schemeClr val="bg1"/>
          </a:solidFill>
          <a:ln w="19050">
            <a:solidFill>
              <a:schemeClr val="tx2">
                <a:lumMod val="75000"/>
              </a:schemeClr>
            </a:solidFill>
          </a:ln>
        </p:spPr>
        <p:txBody>
          <a:bodyPr lIns="108000" tIns="72000" rIns="108000" bIns="72000" anchor="ctr"/>
          <a:lstStyle/>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stsadm -o backup -showtree</a:t>
            </a:r>
          </a:p>
          <a:p>
            <a:pPr defTabSz="914363" fontAlgn="auto">
              <a:spcBef>
                <a:spcPts val="0"/>
              </a:spcBef>
              <a:spcAft>
                <a:spcPts val="0"/>
              </a:spcAft>
              <a:defRPr/>
            </a:pPr>
            <a:endParaRPr lang="hu-HU" b="1" noProof="1">
              <a:solidFill>
                <a:schemeClr val="tx1">
                  <a:lumMod val="85000"/>
                </a:schemeClr>
              </a:solidFill>
              <a:latin typeface="Courier New" pitchFamily="49" charset="0"/>
              <a:cs typeface="Courier New" pitchFamily="49" charset="0"/>
            </a:endParaRP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Farm\</a:t>
            </a: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[SharePoint_Config]\</a:t>
            </a: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Windows SharePoint Services - webalkalmazás\</a:t>
            </a: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SharePoint - 80\</a:t>
            </a: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WSS_Content_Intranet\</a:t>
            </a: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[WSS_Administration]\</a:t>
            </a: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[Webalkalmazás]\</a:t>
            </a: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SharePoint_AdminContent_ed73cab8-6d55-4f94-86a0-de4bcb96e955\</a:t>
            </a: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Windows SharePoint Services - keresés\</a:t>
            </a: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[Keresőszolgáltatás-példány]\</a:t>
            </a: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[WSS_Search]\</a:t>
            </a:r>
          </a:p>
          <a:p>
            <a:pPr defTabSz="914363" fontAlgn="auto">
              <a:spcBef>
                <a:spcPts val="0"/>
              </a:spcBef>
              <a:spcAft>
                <a:spcPts val="0"/>
              </a:spcAft>
              <a:defRPr/>
            </a:pPr>
            <a:endParaRPr lang="hu-HU" b="1" noProof="1">
              <a:solidFill>
                <a:schemeClr val="tx1">
                  <a:lumMod val="85000"/>
                </a:schemeClr>
              </a:solidFill>
              <a:latin typeface="Courier New" pitchFamily="49" charset="0"/>
              <a:cs typeface="Courier New" pitchFamily="49" charset="0"/>
            </a:endParaRP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 ] - item cannot be selected.</a:t>
            </a:r>
          </a:p>
          <a:p>
            <a:pPr defTabSz="914363" fontAlgn="auto">
              <a:spcBef>
                <a:spcPts val="0"/>
              </a:spcBef>
              <a:spcAft>
                <a:spcPts val="0"/>
              </a:spcAft>
              <a:defRPr/>
            </a:pPr>
            <a:r>
              <a:rPr lang="hu-HU" b="1" noProof="1">
                <a:solidFill>
                  <a:schemeClr val="tx1">
                    <a:lumMod val="85000"/>
                  </a:schemeClr>
                </a:solidFill>
                <a:latin typeface="Courier New" pitchFamily="49" charset="0"/>
                <a:cs typeface="Courier New" pitchFamily="49" charset="0"/>
              </a:rPr>
              <a:t>         *   - not selected to be backed up.</a:t>
            </a:r>
            <a:endParaRPr lang="hu-HU"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
        <p:nvSpPr>
          <p:cNvPr id="7" name="Rectangle 6"/>
          <p:cNvSpPr/>
          <p:nvPr/>
        </p:nvSpPr>
        <p:spPr bwMode="auto">
          <a:xfrm>
            <a:off x="1856935" y="3052690"/>
            <a:ext cx="2447779" cy="351692"/>
          </a:xfrm>
          <a:prstGeom prst="rect">
            <a:avLst/>
          </a:prstGeom>
          <a:noFill/>
          <a:ln w="31750">
            <a:solidFill>
              <a:srgbClr val="C00000"/>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hu-HU" sz="2300" dirty="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Parancssorból</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Mentés</a:t>
            </a:r>
            <a:endParaRPr lang="hu-HU"/>
          </a:p>
        </p:txBody>
      </p:sp>
      <p:sp>
        <p:nvSpPr>
          <p:cNvPr id="10" name="Content Placeholder 9"/>
          <p:cNvSpPr>
            <a:spLocks noGrp="1"/>
          </p:cNvSpPr>
          <p:nvPr>
            <p:ph sz="quarter" idx="11"/>
          </p:nvPr>
        </p:nvSpPr>
        <p:spPr/>
        <p:txBody>
          <a:bodyPr/>
          <a:lstStyle/>
          <a:p>
            <a:pPr defTabSz="914363" fontAlgn="auto">
              <a:spcAft>
                <a:spcPts val="0"/>
              </a:spcAft>
              <a:defRPr/>
            </a:pPr>
            <a:r>
              <a:rPr lang="hu-HU" dirty="0" smtClean="0"/>
              <a:t>Komponens mentése</a:t>
            </a:r>
          </a:p>
          <a:p>
            <a:pPr defTabSz="914363" fontAlgn="auto">
              <a:spcAft>
                <a:spcPts val="0"/>
              </a:spcAft>
              <a:defRPr/>
            </a:pPr>
            <a:endParaRPr lang="hu-HU" dirty="0" smtClean="0"/>
          </a:p>
          <a:p>
            <a:pPr defTabSz="914363" fontAlgn="auto">
              <a:spcAft>
                <a:spcPts val="0"/>
              </a:spcAft>
              <a:defRPr/>
            </a:pPr>
            <a:endParaRPr lang="hu-HU" dirty="0" smtClean="0"/>
          </a:p>
          <a:p>
            <a:pPr defTabSz="914363" fontAlgn="auto">
              <a:spcAft>
                <a:spcPts val="0"/>
              </a:spcAft>
              <a:defRPr/>
            </a:pPr>
            <a:endParaRPr lang="hu-HU" dirty="0" smtClean="0"/>
          </a:p>
          <a:p>
            <a:pPr defTabSz="914363" fontAlgn="auto">
              <a:spcAft>
                <a:spcPts val="0"/>
              </a:spcAft>
              <a:defRPr/>
            </a:pPr>
            <a:r>
              <a:rPr lang="hu-HU" dirty="0" smtClean="0"/>
              <a:t>Teljes mentés</a:t>
            </a:r>
            <a:endParaRPr lang="hu-HU" dirty="0"/>
          </a:p>
        </p:txBody>
      </p:sp>
      <p:sp>
        <p:nvSpPr>
          <p:cNvPr id="5" name="Slide Number Placeholder 4"/>
          <p:cNvSpPr>
            <a:spLocks noGrp="1"/>
          </p:cNvSpPr>
          <p:nvPr>
            <p:ph type="sldNum" sz="quarter" idx="12"/>
          </p:nvPr>
        </p:nvSpPr>
        <p:spPr/>
        <p:txBody>
          <a:bodyPr/>
          <a:lstStyle/>
          <a:p>
            <a:pPr>
              <a:defRPr/>
            </a:pPr>
            <a:fld id="{CEBD632B-7079-44AD-8BD1-CE153A0FF7A9}" type="slidenum">
              <a:rPr lang="hu-HU"/>
              <a:pPr>
                <a:defRPr/>
              </a:pPr>
              <a:t>69</a:t>
            </a:fld>
            <a:endParaRPr lang="hu-HU"/>
          </a:p>
        </p:txBody>
      </p:sp>
      <p:sp>
        <p:nvSpPr>
          <p:cNvPr id="6" name="TextBox 5"/>
          <p:cNvSpPr txBox="1"/>
          <p:nvPr/>
        </p:nvSpPr>
        <p:spPr>
          <a:xfrm>
            <a:off x="717452" y="2236763"/>
            <a:ext cx="8185922" cy="1308295"/>
          </a:xfrm>
          <a:prstGeom prst="rect">
            <a:avLst/>
          </a:prstGeom>
          <a:solidFill>
            <a:schemeClr val="bg1"/>
          </a:solidFill>
          <a:ln w="19050">
            <a:solidFill>
              <a:schemeClr val="tx2">
                <a:lumMod val="75000"/>
              </a:schemeClr>
            </a:solidFill>
          </a:ln>
        </p:spPr>
        <p:txBody>
          <a:bodyPr lIns="108000" tIns="72000" rIns="108000" bIns="72000" anchor="ctr"/>
          <a:lstStyle/>
          <a:p>
            <a:pPr defTabSz="914363" fontAlgn="auto">
              <a:spcBef>
                <a:spcPts val="0"/>
              </a:spcBef>
              <a:spcAft>
                <a:spcPts val="0"/>
              </a:spcAft>
              <a:defRPr/>
            </a:pP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backup </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a:t>
            </a: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-directory C:\Backup\ </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-item "SharePoint – 80"</a:t>
            </a:r>
          </a:p>
          <a:p>
            <a:pPr defTabSz="914363" fontAlgn="auto">
              <a:spcBef>
                <a:spcPts val="0"/>
              </a:spcBef>
              <a:spcAft>
                <a:spcPts val="0"/>
              </a:spcAft>
              <a:defRPr/>
            </a:pPr>
            <a:r>
              <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a:t>
            </a: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-backupmethod full</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
        <p:nvSpPr>
          <p:cNvPr id="9" name="TextBox 8"/>
          <p:cNvSpPr txBox="1"/>
          <p:nvPr/>
        </p:nvSpPr>
        <p:spPr>
          <a:xfrm>
            <a:off x="717452" y="5120637"/>
            <a:ext cx="8185922" cy="1041009"/>
          </a:xfrm>
          <a:prstGeom prst="rect">
            <a:avLst/>
          </a:prstGeom>
          <a:solidFill>
            <a:schemeClr val="bg1"/>
          </a:solidFill>
          <a:ln w="19050">
            <a:solidFill>
              <a:schemeClr val="tx2">
                <a:lumMod val="75000"/>
              </a:schemeClr>
            </a:solidFill>
          </a:ln>
        </p:spPr>
        <p:txBody>
          <a:bodyPr lIns="108000" tIns="72000" rIns="108000" bIns="72000" anchor="ctr"/>
          <a:lstStyle/>
          <a:p>
            <a:pPr defTabSz="914363" fontAlgn="auto">
              <a:spcBef>
                <a:spcPts val="0"/>
              </a:spcBef>
              <a:spcAft>
                <a:spcPts val="0"/>
              </a:spcAft>
              <a:defRPr/>
            </a:pP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backup </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a:t>
            </a: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-directory C:\Backup\ </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a:t>
            </a: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-backupmethod full</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4363" fontAlgn="auto">
              <a:spcAft>
                <a:spcPts val="0"/>
              </a:spcAft>
              <a:defRPr/>
            </a:pPr>
            <a:r>
              <a:rPr lang="hu-HU" smtClean="0"/>
              <a:t>Mielőtt hozzáfognánk</a:t>
            </a:r>
            <a:endParaRPr lang="hu-HU"/>
          </a:p>
        </p:txBody>
      </p:sp>
      <p:sp>
        <p:nvSpPr>
          <p:cNvPr id="5" name="Text Placeholder 4"/>
          <p:cNvSpPr>
            <a:spLocks noGrp="1"/>
          </p:cNvSpPr>
          <p:nvPr>
            <p:ph type="body" sz="quarter" idx="10"/>
          </p:nvPr>
        </p:nvSpPr>
        <p:spPr/>
        <p:txBody>
          <a:bodyPr>
            <a:normAutofit fontScale="77500" lnSpcReduction="20000"/>
          </a:bodyPr>
          <a:lstStyle/>
          <a:p>
            <a:pPr defTabSz="914363" fontAlgn="auto">
              <a:spcAft>
                <a:spcPts val="0"/>
              </a:spcAft>
              <a:defRPr/>
            </a:pPr>
            <a:r>
              <a:rPr lang="hu-HU" dirty="0" smtClean="0"/>
              <a:t>IP beállítások (</a:t>
            </a:r>
            <a:r>
              <a:rPr lang="hu-HU" dirty="0" err="1" smtClean="0"/>
              <a:t>netdiag</a:t>
            </a:r>
            <a:r>
              <a:rPr lang="hu-HU" dirty="0" smtClean="0"/>
              <a:t>)</a:t>
            </a:r>
          </a:p>
          <a:p>
            <a:pPr defTabSz="914363" fontAlgn="auto">
              <a:spcAft>
                <a:spcPts val="0"/>
              </a:spcAft>
              <a:defRPr/>
            </a:pPr>
            <a:r>
              <a:rPr lang="hu-HU" dirty="0" smtClean="0"/>
              <a:t>Névfeloldás</a:t>
            </a:r>
          </a:p>
          <a:p>
            <a:pPr lvl="1" defTabSz="914363" fontAlgn="auto">
              <a:spcAft>
                <a:spcPts val="0"/>
              </a:spcAft>
              <a:defRPr/>
            </a:pPr>
            <a:r>
              <a:rPr lang="hu-HU"/>
              <a:t>Külső és belső név </a:t>
            </a:r>
            <a:r>
              <a:rPr lang="hu-HU" b="1">
                <a:solidFill>
                  <a:schemeClr val="accent1"/>
                </a:solidFill>
              </a:rPr>
              <a:t>?</a:t>
            </a:r>
          </a:p>
          <a:p>
            <a:pPr defTabSz="914363" fontAlgn="auto">
              <a:spcAft>
                <a:spcPts val="0"/>
              </a:spcAft>
              <a:defRPr/>
            </a:pPr>
            <a:r>
              <a:rPr lang="hu-HU" dirty="0" smtClean="0"/>
              <a:t>Hitelesítés, címtár (</a:t>
            </a:r>
            <a:r>
              <a:rPr lang="hu-HU" dirty="0" err="1" smtClean="0"/>
              <a:t>dcdiag</a:t>
            </a:r>
            <a:r>
              <a:rPr lang="hu-HU" dirty="0" smtClean="0"/>
              <a:t>)</a:t>
            </a:r>
          </a:p>
          <a:p>
            <a:pPr lvl="1" defTabSz="914363" fontAlgn="auto">
              <a:spcAft>
                <a:spcPts val="0"/>
              </a:spcAft>
              <a:defRPr/>
            </a:pPr>
            <a:r>
              <a:rPr lang="hu-HU"/>
              <a:t>Szolgáltatás fiókok </a:t>
            </a:r>
            <a:r>
              <a:rPr lang="hu-HU" b="1">
                <a:solidFill>
                  <a:schemeClr val="accent1"/>
                </a:solidFill>
              </a:rPr>
              <a:t>?</a:t>
            </a:r>
          </a:p>
          <a:p>
            <a:pPr defTabSz="914363" fontAlgn="auto">
              <a:spcAft>
                <a:spcPts val="0"/>
              </a:spcAft>
              <a:defRPr/>
            </a:pPr>
            <a:r>
              <a:rPr lang="hu-HU" dirty="0" smtClean="0"/>
              <a:t>IIS telepítés (Alkalmazás kiszolgáló)</a:t>
            </a:r>
          </a:p>
          <a:p>
            <a:pPr lvl="1" defTabSz="914363" fontAlgn="auto">
              <a:spcAft>
                <a:spcPts val="0"/>
              </a:spcAft>
              <a:defRPr/>
            </a:pPr>
            <a:r>
              <a:rPr lang="hu-HU"/>
              <a:t>ASP.NET, WebDAV kell, SMTP kiszolgáló lehet, FPSE nem!</a:t>
            </a:r>
          </a:p>
          <a:p>
            <a:pPr lvl="1" defTabSz="914363" fontAlgn="auto">
              <a:spcAft>
                <a:spcPts val="0"/>
              </a:spcAft>
              <a:defRPr/>
            </a:pPr>
            <a:r>
              <a:rPr lang="hu-HU"/>
              <a:t>Windows </a:t>
            </a:r>
            <a:r>
              <a:rPr lang="hu-HU"/>
              <a:t>Update</a:t>
            </a:r>
            <a:r>
              <a:rPr lang="hu-HU"/>
              <a:t>!</a:t>
            </a:r>
          </a:p>
          <a:p>
            <a:pPr defTabSz="914363" fontAlgn="auto">
              <a:spcAft>
                <a:spcPts val="0"/>
              </a:spcAft>
              <a:defRPr/>
            </a:pPr>
            <a:r>
              <a:rPr lang="hu-HU" dirty="0" smtClean="0"/>
              <a:t>.NET Framework 3.0</a:t>
            </a:r>
          </a:p>
          <a:p>
            <a:pPr defTabSz="914363" fontAlgn="auto">
              <a:spcAft>
                <a:spcPts val="0"/>
              </a:spcAft>
              <a:defRPr/>
            </a:pPr>
            <a:r>
              <a:rPr lang="hu-HU" dirty="0" smtClean="0"/>
              <a:t>Célkönyvtárak </a:t>
            </a:r>
            <a:r>
              <a:rPr lang="hu-HU" b="1" dirty="0" smtClean="0">
                <a:solidFill>
                  <a:schemeClr val="accent1"/>
                </a:solidFill>
              </a:rPr>
              <a:t>?</a:t>
            </a:r>
          </a:p>
          <a:p>
            <a:pPr defTabSz="914363" fontAlgn="auto">
              <a:spcAft>
                <a:spcPts val="0"/>
              </a:spcAft>
              <a:defRPr/>
            </a:pPr>
            <a:r>
              <a:rPr lang="hu-HU" dirty="0" smtClean="0"/>
              <a:t>WSSv3+SP1 angol/magyar letöltése  - Ne az R2 CD-ről!</a:t>
            </a:r>
            <a:endParaRPr lang="hu-HU" dirty="0"/>
          </a:p>
        </p:txBody>
      </p:sp>
      <p:sp>
        <p:nvSpPr>
          <p:cNvPr id="3" name="Slide Number Placeholder 2"/>
          <p:cNvSpPr>
            <a:spLocks noGrp="1"/>
          </p:cNvSpPr>
          <p:nvPr>
            <p:ph type="sldNum" sz="quarter" idx="11"/>
          </p:nvPr>
        </p:nvSpPr>
        <p:spPr/>
        <p:txBody>
          <a:bodyPr/>
          <a:lstStyle/>
          <a:p>
            <a:pPr>
              <a:defRPr/>
            </a:pPr>
            <a:fld id="{01581519-0EAE-42AC-B854-DE212EB33AF4}" type="slidenum">
              <a:rPr lang="hu-HU"/>
              <a:pPr>
                <a:defRPr/>
              </a:pPr>
              <a:t>7</a:t>
            </a:fld>
            <a:endParaRPr lang="hu-HU"/>
          </a:p>
        </p:txBody>
      </p:sp>
      <p:sp>
        <p:nvSpPr>
          <p:cNvPr id="6" name="TextBox 5"/>
          <p:cNvSpPr txBox="1"/>
          <p:nvPr/>
        </p:nvSpPr>
        <p:spPr>
          <a:xfrm>
            <a:off x="5036234" y="4529796"/>
            <a:ext cx="3587262" cy="604909"/>
          </a:xfrm>
          <a:prstGeom prst="rect">
            <a:avLst/>
          </a:prstGeom>
          <a:solidFill>
            <a:schemeClr val="bg1"/>
          </a:solidFill>
          <a:ln w="19050">
            <a:solidFill>
              <a:schemeClr val="tx2">
                <a:lumMod val="75000"/>
                <a:alpha val="42000"/>
              </a:schemeClr>
            </a:solidFill>
          </a:ln>
        </p:spPr>
        <p:txBody>
          <a:bodyPr lIns="108000" tIns="72000" rIns="108000" bIns="72000" anchor="ctr"/>
          <a:lstStyle/>
          <a:p>
            <a:pPr defTabSz="914363" fontAlgn="auto">
              <a:spcBef>
                <a:spcPts val="0"/>
              </a:spcBef>
              <a:spcAft>
                <a:spcPts val="0"/>
              </a:spcAft>
              <a:defRPr/>
            </a:pPr>
            <a:r>
              <a:rPr lang="hu-HU" sz="2000" b="1" noProof="1">
                <a:solidFill>
                  <a:schemeClr val="tx1">
                    <a:lumMod val="85000"/>
                  </a:schemeClr>
                </a:solidFill>
                <a:latin typeface="Courier New" pitchFamily="49" charset="0"/>
                <a:cs typeface="Courier New" pitchFamily="49" charset="0"/>
              </a:rPr>
              <a:t>&gt; aspnet_regiis -i</a:t>
            </a:r>
            <a:endParaRPr lang="hu-HU" sz="20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Parancssorból</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Mentés</a:t>
            </a:r>
            <a:endParaRPr lang="hu-HU"/>
          </a:p>
        </p:txBody>
      </p:sp>
      <p:sp>
        <p:nvSpPr>
          <p:cNvPr id="10" name="Content Placeholder 9"/>
          <p:cNvSpPr>
            <a:spLocks noGrp="1"/>
          </p:cNvSpPr>
          <p:nvPr>
            <p:ph sz="quarter" idx="11"/>
          </p:nvPr>
        </p:nvSpPr>
        <p:spPr/>
        <p:txBody>
          <a:bodyPr/>
          <a:lstStyle/>
          <a:p>
            <a:pPr defTabSz="914363" fontAlgn="auto">
              <a:spcAft>
                <a:spcPts val="0"/>
              </a:spcAft>
              <a:defRPr/>
            </a:pPr>
            <a:r>
              <a:rPr lang="hu-HU" dirty="0" err="1" smtClean="0"/>
              <a:t>Webhelycsoport</a:t>
            </a:r>
            <a:r>
              <a:rPr lang="hu-HU" dirty="0" smtClean="0"/>
              <a:t> mentése</a:t>
            </a:r>
            <a:endParaRPr lang="hu-HU" dirty="0"/>
          </a:p>
        </p:txBody>
      </p:sp>
      <p:sp>
        <p:nvSpPr>
          <p:cNvPr id="5" name="Slide Number Placeholder 4"/>
          <p:cNvSpPr>
            <a:spLocks noGrp="1"/>
          </p:cNvSpPr>
          <p:nvPr>
            <p:ph type="sldNum" sz="quarter" idx="12"/>
          </p:nvPr>
        </p:nvSpPr>
        <p:spPr/>
        <p:txBody>
          <a:bodyPr/>
          <a:lstStyle/>
          <a:p>
            <a:pPr>
              <a:defRPr/>
            </a:pPr>
            <a:fld id="{9A77F54F-966F-470C-93D7-4B649111A60B}" type="slidenum">
              <a:rPr lang="hu-HU"/>
              <a:pPr>
                <a:defRPr/>
              </a:pPr>
              <a:t>70</a:t>
            </a:fld>
            <a:endParaRPr lang="hu-HU"/>
          </a:p>
        </p:txBody>
      </p:sp>
      <p:sp>
        <p:nvSpPr>
          <p:cNvPr id="11" name="TextBox 10"/>
          <p:cNvSpPr txBox="1"/>
          <p:nvPr/>
        </p:nvSpPr>
        <p:spPr>
          <a:xfrm>
            <a:off x="717452" y="2293294"/>
            <a:ext cx="8185922" cy="2278710"/>
          </a:xfrm>
          <a:prstGeom prst="rect">
            <a:avLst/>
          </a:prstGeom>
          <a:solidFill>
            <a:schemeClr val="bg1"/>
          </a:solidFill>
          <a:ln w="19050">
            <a:solidFill>
              <a:schemeClr val="tx2">
                <a:lumMod val="75000"/>
              </a:schemeClr>
            </a:solidFill>
          </a:ln>
        </p:spPr>
        <p:txBody>
          <a:bodyPr lIns="108000" tIns="72000" rIns="108000" bIns="72000" anchor="ctr"/>
          <a:lstStyle/>
          <a:p>
            <a:pPr defTabSz="914363" fontAlgn="auto">
              <a:spcBef>
                <a:spcPts val="0"/>
              </a:spcBef>
              <a:spcAft>
                <a:spcPts val="0"/>
              </a:spcAft>
              <a:defRPr/>
            </a:pPr>
            <a:r>
              <a:rPr lang="pt-BR"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enumsites </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a:t>
            </a:r>
            <a:r>
              <a:rPr lang="pt-BR"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-url http://demosrv</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backup </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a:t>
            </a: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-url http://demosrv </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a:t>
            </a: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-filename C:\Backup\demosrv.bak </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a:t>
            </a: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-overwrite</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defTabSz="914363" fontAlgn="auto">
              <a:spcAft>
                <a:spcPts val="0"/>
              </a:spcAft>
              <a:buFontTx/>
              <a:buNone/>
              <a:defRPr/>
            </a:pPr>
            <a:r>
              <a:rPr lang="hu-HU"/>
              <a:t>Parancssorból</a:t>
            </a:r>
            <a:endParaRPr lang="hu-HU"/>
          </a:p>
        </p:txBody>
      </p:sp>
      <p:sp>
        <p:nvSpPr>
          <p:cNvPr id="3" name="Title 2"/>
          <p:cNvSpPr>
            <a:spLocks noGrp="1"/>
          </p:cNvSpPr>
          <p:nvPr>
            <p:ph type="title"/>
          </p:nvPr>
        </p:nvSpPr>
        <p:spPr/>
        <p:txBody>
          <a:bodyPr>
            <a:normAutofit fontScale="90000"/>
          </a:bodyPr>
          <a:lstStyle/>
          <a:p>
            <a:pPr defTabSz="914363" fontAlgn="auto">
              <a:spcAft>
                <a:spcPts val="0"/>
              </a:spcAft>
              <a:defRPr/>
            </a:pPr>
            <a:r>
              <a:rPr lang="hu-HU" smtClean="0"/>
              <a:t>Demó: Visszatöltés</a:t>
            </a:r>
            <a:endParaRPr lang="hu-HU"/>
          </a:p>
        </p:txBody>
      </p:sp>
      <p:sp>
        <p:nvSpPr>
          <p:cNvPr id="4" name="Content Placeholder 3"/>
          <p:cNvSpPr>
            <a:spLocks noGrp="1"/>
          </p:cNvSpPr>
          <p:nvPr>
            <p:ph sz="quarter" idx="11"/>
          </p:nvPr>
        </p:nvSpPr>
        <p:spPr/>
        <p:txBody>
          <a:bodyPr/>
          <a:lstStyle/>
          <a:p>
            <a:pPr defTabSz="914363" fontAlgn="auto">
              <a:spcAft>
                <a:spcPts val="0"/>
              </a:spcAft>
              <a:defRPr/>
            </a:pPr>
            <a:r>
              <a:rPr lang="hu-HU" dirty="0" smtClean="0"/>
              <a:t>Teljes mentés visszaállítása</a:t>
            </a:r>
          </a:p>
          <a:p>
            <a:pPr defTabSz="914363" fontAlgn="auto">
              <a:spcAft>
                <a:spcPts val="0"/>
              </a:spcAft>
              <a:defRPr/>
            </a:pPr>
            <a:endParaRPr lang="hu-HU" dirty="0" smtClean="0"/>
          </a:p>
          <a:p>
            <a:pPr defTabSz="914363" fontAlgn="auto">
              <a:spcAft>
                <a:spcPts val="0"/>
              </a:spcAft>
              <a:defRPr/>
            </a:pPr>
            <a:endParaRPr lang="hu-HU" dirty="0" smtClean="0"/>
          </a:p>
          <a:p>
            <a:pPr defTabSz="914363" fontAlgn="auto">
              <a:spcAft>
                <a:spcPts val="0"/>
              </a:spcAft>
              <a:defRPr/>
            </a:pPr>
            <a:r>
              <a:rPr lang="hu-HU" dirty="0" smtClean="0"/>
              <a:t>Egy komponens visszaállítása</a:t>
            </a:r>
          </a:p>
        </p:txBody>
      </p:sp>
      <p:sp>
        <p:nvSpPr>
          <p:cNvPr id="5" name="Slide Number Placeholder 4"/>
          <p:cNvSpPr>
            <a:spLocks noGrp="1"/>
          </p:cNvSpPr>
          <p:nvPr>
            <p:ph type="sldNum" sz="quarter" idx="12"/>
          </p:nvPr>
        </p:nvSpPr>
        <p:spPr/>
        <p:txBody>
          <a:bodyPr/>
          <a:lstStyle/>
          <a:p>
            <a:pPr>
              <a:defRPr/>
            </a:pPr>
            <a:fld id="{53F61B33-5365-482D-8485-4B2CE42601C6}" type="slidenum">
              <a:rPr lang="hu-HU"/>
              <a:pPr>
                <a:defRPr/>
              </a:pPr>
              <a:t>71</a:t>
            </a:fld>
            <a:endParaRPr lang="hu-HU"/>
          </a:p>
        </p:txBody>
      </p:sp>
      <p:sp>
        <p:nvSpPr>
          <p:cNvPr id="6" name="TextBox 5"/>
          <p:cNvSpPr txBox="1"/>
          <p:nvPr/>
        </p:nvSpPr>
        <p:spPr>
          <a:xfrm>
            <a:off x="717452" y="2236763"/>
            <a:ext cx="8185922" cy="1336431"/>
          </a:xfrm>
          <a:prstGeom prst="rect">
            <a:avLst/>
          </a:prstGeom>
          <a:solidFill>
            <a:schemeClr val="bg1"/>
          </a:solidFill>
          <a:ln w="19050">
            <a:solidFill>
              <a:schemeClr val="tx2">
                <a:lumMod val="75000"/>
              </a:schemeClr>
            </a:solidFill>
          </a:ln>
        </p:spPr>
        <p:txBody>
          <a:bodyPr lIns="108000" tIns="72000" rIns="108000" bIns="72000" anchor="ctr"/>
          <a:lstStyle/>
          <a:p>
            <a:pPr defTabSz="914363" fontAlgn="auto">
              <a:spcBef>
                <a:spcPts val="0"/>
              </a:spcBef>
              <a:spcAft>
                <a:spcPts val="0"/>
              </a:spcAft>
              <a:defRPr/>
            </a:pP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restore </a:t>
            </a:r>
          </a:p>
          <a:p>
            <a:pPr defTabSz="914363" fontAlgn="auto">
              <a:spcBef>
                <a:spcPts val="0"/>
              </a:spcBef>
              <a:spcAft>
                <a:spcPts val="0"/>
              </a:spcAft>
              <a:defRPr/>
            </a:pP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-directory C:\Backup</a:t>
            </a:r>
          </a:p>
          <a:p>
            <a:pPr defTabSz="914363" fontAlgn="auto">
              <a:spcBef>
                <a:spcPts val="0"/>
              </a:spcBef>
              <a:spcAft>
                <a:spcPts val="0"/>
              </a:spcAft>
              <a:defRPr/>
            </a:pP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-restoremethod overwrite </a:t>
            </a:r>
          </a:p>
          <a:p>
            <a:pPr defTabSz="914363" fontAlgn="auto">
              <a:spcBef>
                <a:spcPts val="0"/>
              </a:spcBef>
              <a:spcAft>
                <a:spcPts val="0"/>
              </a:spcAft>
              <a:defRPr/>
            </a:pP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-backupid eb86e475-a8a1-4831-b3ef-14a869ca77bc</a:t>
            </a:r>
            <a:endPar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p:txBody>
      </p:sp>
      <p:sp>
        <p:nvSpPr>
          <p:cNvPr id="7" name="TextBox 6"/>
          <p:cNvSpPr txBox="1"/>
          <p:nvPr/>
        </p:nvSpPr>
        <p:spPr>
          <a:xfrm>
            <a:off x="717452" y="4346917"/>
            <a:ext cx="8185922" cy="1336431"/>
          </a:xfrm>
          <a:prstGeom prst="rect">
            <a:avLst/>
          </a:prstGeom>
          <a:solidFill>
            <a:schemeClr val="bg1"/>
          </a:solidFill>
          <a:ln w="19050">
            <a:solidFill>
              <a:schemeClr val="tx2">
                <a:lumMod val="75000"/>
              </a:schemeClr>
            </a:solidFill>
          </a:ln>
        </p:spPr>
        <p:txBody>
          <a:bodyPr lIns="108000" tIns="72000" rIns="108000" bIns="72000" anchor="ctr"/>
          <a:lstStyle/>
          <a:p>
            <a:pPr defTabSz="914363" fontAlgn="auto">
              <a:spcBef>
                <a:spcPts val="0"/>
              </a:spcBef>
              <a:spcAft>
                <a:spcPts val="0"/>
              </a:spcAft>
              <a:defRPr/>
            </a:pP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restore </a:t>
            </a:r>
          </a:p>
          <a:p>
            <a:pPr defTabSz="914363" fontAlgn="auto">
              <a:spcBef>
                <a:spcPts val="0"/>
              </a:spcBef>
              <a:spcAft>
                <a:spcPts val="0"/>
              </a:spcAft>
              <a:defRPr/>
            </a:pP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-directory C:\Backup</a:t>
            </a:r>
          </a:p>
          <a:p>
            <a:pPr defTabSz="914363" fontAlgn="auto">
              <a:spcBef>
                <a:spcPts val="0"/>
              </a:spcBef>
              <a:spcAft>
                <a:spcPts val="0"/>
              </a:spcAft>
              <a:defRPr/>
            </a:pP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-restoremethod overwrite </a:t>
            </a:r>
          </a:p>
          <a:p>
            <a:pPr defTabSz="914363" fontAlgn="auto">
              <a:spcBef>
                <a:spcPts val="0"/>
              </a:spcBef>
              <a:spcAft>
                <a:spcPts val="0"/>
              </a:spcAft>
              <a:defRPr/>
            </a:pP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       -item </a:t>
            </a:r>
            <a:r>
              <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a:t>
            </a:r>
            <a:r>
              <a:rPr lang="en-US"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WSS_Content_Intranet</a:t>
            </a:r>
            <a:r>
              <a:rPr lang="hu-HU"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p:nvPr/>
        </p:nvSpPr>
        <p:spPr bwMode="blackWhite">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sp>
        <p:nvSpPr>
          <p:cNvPr id="5" name="Aktuális sáv"/>
          <p:cNvSpPr/>
          <p:nvPr/>
        </p:nvSpPr>
        <p:spPr>
          <a:xfrm>
            <a:off x="142844" y="5840000"/>
            <a:ext cx="8715436" cy="642942"/>
          </a:xfrm>
          <a:prstGeom prst="roundRect">
            <a:avLst>
              <a:gd name="adj" fmla="val 15152"/>
            </a:avLst>
          </a:prstGeom>
          <a:scene3d>
            <a:camera prst="orthographicFront">
              <a:rot lat="0" lon="0" rev="0"/>
            </a:camera>
            <a:lightRig rig="threePt" dir="t">
              <a:rot lat="0" lon="0" rev="1200000"/>
            </a:lightRig>
          </a:scene3d>
          <a:sp3d contourW="6350" prstMaterial="clear">
            <a:bevelT w="88900" h="88900"/>
            <a:contourClr>
              <a:srgbClr val="002060"/>
            </a:contourClr>
          </a:sp3d>
        </p:spPr>
        <p:style>
          <a:lnRef idx="0">
            <a:schemeClr val="dk1"/>
          </a:lnRef>
          <a:fillRef idx="3">
            <a:schemeClr val="dk1"/>
          </a:fillRef>
          <a:effectRef idx="3">
            <a:schemeClr val="dk1"/>
          </a:effectRef>
          <a:fontRef idx="minor">
            <a:schemeClr val="lt1"/>
          </a:fontRef>
        </p:style>
        <p:txBody>
          <a:bodyPr anchor="ctr"/>
          <a:lstStyle/>
          <a:p>
            <a:pPr algn="ctr" defTabSz="914363" fontAlgn="auto">
              <a:spcBef>
                <a:spcPts val="0"/>
              </a:spcBef>
              <a:spcAft>
                <a:spcPts val="0"/>
              </a:spcAft>
              <a:defRPr/>
            </a:pPr>
            <a:endParaRPr lang="hu-HU"/>
          </a:p>
        </p:txBody>
      </p:sp>
      <p:sp>
        <p:nvSpPr>
          <p:cNvPr id="2" name="Title 1"/>
          <p:cNvSpPr>
            <a:spLocks noGrp="1"/>
          </p:cNvSpPr>
          <p:nvPr>
            <p:ph type="title"/>
          </p:nvPr>
        </p:nvSpPr>
        <p:spPr/>
        <p:txBody>
          <a:bodyPr/>
          <a:lstStyle/>
          <a:p>
            <a:pPr defTabSz="914363" fontAlgn="auto">
              <a:spcAft>
                <a:spcPts val="0"/>
              </a:spcAft>
              <a:defRPr/>
            </a:pPr>
            <a:r>
              <a:rPr lang="hu-HU" smtClean="0"/>
              <a:t>Amiről szó lesz</a:t>
            </a:r>
            <a:endParaRPr lang="hu-HU"/>
          </a:p>
        </p:txBody>
      </p:sp>
      <p:sp>
        <p:nvSpPr>
          <p:cNvPr id="3" name="Text Placeholder 2"/>
          <p:cNvSpPr>
            <a:spLocks noGrp="1"/>
          </p:cNvSpPr>
          <p:nvPr>
            <p:ph type="body" sz="quarter" idx="10"/>
          </p:nvPr>
        </p:nvSpPr>
        <p:spPr/>
        <p:txBody>
          <a:bodyPr/>
          <a:lstStyle/>
          <a:p>
            <a:pPr defTabSz="914363" fontAlgn="auto">
              <a:spcAft>
                <a:spcPts val="0"/>
              </a:spcAft>
              <a:defRPr/>
            </a:pPr>
            <a:r>
              <a:rPr lang="hu-HU" dirty="0" smtClean="0">
                <a:solidFill>
                  <a:schemeClr val="tx2">
                    <a:lumMod val="75000"/>
                  </a:schemeClr>
                </a:solidFill>
              </a:rPr>
              <a:t>Architektúra</a:t>
            </a:r>
          </a:p>
          <a:p>
            <a:pPr defTabSz="914363" fontAlgn="auto">
              <a:spcAft>
                <a:spcPts val="0"/>
              </a:spcAft>
              <a:defRPr/>
            </a:pPr>
            <a:r>
              <a:rPr lang="hu-HU" dirty="0" smtClean="0">
                <a:solidFill>
                  <a:schemeClr val="tx2">
                    <a:lumMod val="75000"/>
                  </a:schemeClr>
                </a:solidFill>
              </a:rPr>
              <a:t>Telepítés </a:t>
            </a:r>
          </a:p>
          <a:p>
            <a:pPr defTabSz="914363" fontAlgn="auto">
              <a:spcAft>
                <a:spcPts val="0"/>
              </a:spcAft>
              <a:defRPr/>
            </a:pPr>
            <a:r>
              <a:rPr lang="hu-HU" dirty="0" smtClean="0">
                <a:solidFill>
                  <a:schemeClr val="tx2">
                    <a:lumMod val="75000"/>
                  </a:schemeClr>
                </a:solidFill>
              </a:rPr>
              <a:t>Beüzemelés</a:t>
            </a:r>
          </a:p>
          <a:p>
            <a:pPr defTabSz="914363" fontAlgn="auto">
              <a:spcAft>
                <a:spcPts val="0"/>
              </a:spcAft>
              <a:defRPr/>
            </a:pPr>
            <a:r>
              <a:rPr lang="hu-HU" dirty="0" smtClean="0">
                <a:solidFill>
                  <a:schemeClr val="tx2">
                    <a:lumMod val="75000"/>
                  </a:schemeClr>
                </a:solidFill>
              </a:rPr>
              <a:t>Védelem a felhasználóktól</a:t>
            </a:r>
          </a:p>
          <a:p>
            <a:pPr defTabSz="914363" fontAlgn="auto">
              <a:spcAft>
                <a:spcPts val="0"/>
              </a:spcAft>
              <a:defRPr/>
            </a:pPr>
            <a:r>
              <a:rPr lang="hu-HU" dirty="0" smtClean="0">
                <a:solidFill>
                  <a:schemeClr val="tx2">
                    <a:lumMod val="75000"/>
                  </a:schemeClr>
                </a:solidFill>
              </a:rPr>
              <a:t>Monitorozás és üzemeltetés</a:t>
            </a:r>
          </a:p>
          <a:p>
            <a:pPr defTabSz="914363" fontAlgn="auto">
              <a:spcAft>
                <a:spcPts val="0"/>
              </a:spcAft>
              <a:defRPr/>
            </a:pPr>
            <a:r>
              <a:rPr lang="hu-HU" dirty="0" smtClean="0">
                <a:solidFill>
                  <a:schemeClr val="tx2">
                    <a:lumMod val="75000"/>
                  </a:schemeClr>
                </a:solidFill>
              </a:rPr>
              <a:t>Mentés és visszatöltés</a:t>
            </a:r>
          </a:p>
          <a:p>
            <a:pPr defTabSz="914363" fontAlgn="auto">
              <a:spcAft>
                <a:spcPts val="0"/>
              </a:spcAft>
              <a:defRPr/>
            </a:pPr>
            <a:r>
              <a:rPr lang="hu-HU" dirty="0" smtClean="0"/>
              <a:t>Funkciók bővítése</a:t>
            </a:r>
          </a:p>
          <a:p>
            <a:pPr defTabSz="914363" fontAlgn="auto">
              <a:spcAft>
                <a:spcPts val="0"/>
              </a:spcAft>
              <a:defRPr/>
            </a:pPr>
            <a:endParaRPr lang="hu-HU" dirty="0" smtClean="0"/>
          </a:p>
          <a:p>
            <a:pPr defTabSz="914363" fontAlgn="auto">
              <a:spcAft>
                <a:spcPts val="0"/>
              </a:spcAft>
              <a:defRPr/>
            </a:pPr>
            <a:endParaRPr lang="hu-HU" dirty="0"/>
          </a:p>
        </p:txBody>
      </p:sp>
      <p:sp>
        <p:nvSpPr>
          <p:cNvPr id="4" name="Slide Number Placeholder 3"/>
          <p:cNvSpPr>
            <a:spLocks noGrp="1"/>
          </p:cNvSpPr>
          <p:nvPr>
            <p:ph type="sldNum" sz="quarter" idx="11"/>
          </p:nvPr>
        </p:nvSpPr>
        <p:spPr/>
        <p:txBody>
          <a:bodyPr/>
          <a:lstStyle/>
          <a:p>
            <a:pPr>
              <a:defRPr/>
            </a:pPr>
            <a:fld id="{5037AACE-3172-49C3-BD36-98106897A367}" type="slidenum">
              <a:rPr lang="hu-HU"/>
              <a:pPr>
                <a:defRPr/>
              </a:pPr>
              <a:t>72</a:t>
            </a:fld>
            <a:endParaRPr lang="hu-HU"/>
          </a:p>
        </p:txBody>
      </p:sp>
      <p:pic>
        <p:nvPicPr>
          <p:cNvPr id="6" name="Aktuális nyíl" descr="W:\System\Desktop\WinFX.pptx\ppt\media\ForwardArrow.png"/>
          <p:cNvPicPr>
            <a:picLocks noChangeAspect="1" noChangeArrowheads="1"/>
          </p:cNvPicPr>
          <p:nvPr/>
        </p:nvPicPr>
        <p:blipFill>
          <a:blip r:embed="rId2"/>
          <a:srcRect/>
          <a:stretch>
            <a:fillRect/>
          </a:stretch>
        </p:blipFill>
        <p:spPr bwMode="auto">
          <a:xfrm>
            <a:off x="285720" y="5999942"/>
            <a:ext cx="359020" cy="340124"/>
          </a:xfrm>
          <a:prstGeom prst="rect">
            <a:avLst/>
          </a:prstGeom>
          <a:noFill/>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25"/>
          <p:cNvSpPr txBox="1">
            <a:spLocks noChangeArrowheads="1"/>
          </p:cNvSpPr>
          <p:nvPr/>
        </p:nvSpPr>
        <p:spPr bwMode="auto">
          <a:xfrm>
            <a:off x="185738" y="1390882"/>
            <a:ext cx="8743980" cy="1012864"/>
          </a:xfrm>
          <a:prstGeom prst="roundRect">
            <a:avLst>
              <a:gd name="adj" fmla="val 6046"/>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lstStyle/>
          <a:p>
            <a:pPr algn="ctr" defTabSz="914363" fontAlgn="auto">
              <a:spcBef>
                <a:spcPts val="0"/>
              </a:spcBef>
              <a:spcAft>
                <a:spcPts val="0"/>
              </a:spcAft>
              <a:defRPr/>
            </a:pPr>
            <a:r>
              <a:rPr lang="en-US" b="1" dirty="0">
                <a:ln>
                  <a:solidFill>
                    <a:schemeClr val="tx1">
                      <a:lumMod val="75000"/>
                      <a:alpha val="20000"/>
                    </a:schemeClr>
                  </a:solidFill>
                </a:ln>
              </a:rPr>
              <a:t>Office 2007 Solutions Built On WSS </a:t>
            </a:r>
            <a:r>
              <a:rPr lang="hu-HU" b="1" dirty="0">
                <a:ln>
                  <a:solidFill>
                    <a:schemeClr val="tx1">
                      <a:lumMod val="75000"/>
                      <a:alpha val="20000"/>
                    </a:schemeClr>
                  </a:solidFill>
                </a:ln>
              </a:rPr>
              <a:t>v</a:t>
            </a:r>
            <a:r>
              <a:rPr lang="en-US" b="1" dirty="0">
                <a:ln>
                  <a:solidFill>
                    <a:schemeClr val="tx1">
                      <a:lumMod val="75000"/>
                      <a:alpha val="20000"/>
                    </a:schemeClr>
                  </a:solidFill>
                </a:ln>
              </a:rPr>
              <a:t>3</a:t>
            </a:r>
            <a:endParaRPr lang="en-US" b="1" dirty="0">
              <a:ln>
                <a:solidFill>
                  <a:schemeClr val="tx1">
                    <a:lumMod val="75000"/>
                    <a:alpha val="20000"/>
                  </a:schemeClr>
                </a:solidFill>
              </a:ln>
            </a:endParaRPr>
          </a:p>
        </p:txBody>
      </p:sp>
      <p:sp>
        <p:nvSpPr>
          <p:cNvPr id="6" name="Title 5"/>
          <p:cNvSpPr>
            <a:spLocks noGrp="1"/>
          </p:cNvSpPr>
          <p:nvPr>
            <p:ph type="title"/>
          </p:nvPr>
        </p:nvSpPr>
        <p:spPr/>
        <p:txBody>
          <a:bodyPr/>
          <a:lstStyle/>
          <a:p>
            <a:pPr defTabSz="914363" fontAlgn="auto">
              <a:spcAft>
                <a:spcPts val="0"/>
              </a:spcAft>
              <a:defRPr/>
            </a:pPr>
            <a:r>
              <a:rPr lang="hu-HU" smtClean="0"/>
              <a:t>WSS mint platform</a:t>
            </a:r>
            <a:endParaRPr lang="hu-HU"/>
          </a:p>
        </p:txBody>
      </p:sp>
      <p:sp>
        <p:nvSpPr>
          <p:cNvPr id="8" name="Text Box 5"/>
          <p:cNvSpPr txBox="1">
            <a:spLocks noChangeArrowheads="1"/>
          </p:cNvSpPr>
          <p:nvPr/>
        </p:nvSpPr>
        <p:spPr bwMode="auto">
          <a:xfrm>
            <a:off x="185738" y="5073056"/>
            <a:ext cx="8743980" cy="1566850"/>
          </a:xfrm>
          <a:prstGeom prst="roundRect">
            <a:avLst>
              <a:gd name="adj" fmla="val 5097"/>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nchor="b"/>
          <a:lstStyle/>
          <a:p>
            <a:pPr algn="ctr" defTabSz="914363" fontAlgn="auto">
              <a:spcBef>
                <a:spcPts val="0"/>
              </a:spcBef>
              <a:spcAft>
                <a:spcPts val="0"/>
              </a:spcAft>
              <a:defRPr/>
            </a:pPr>
            <a:r>
              <a:rPr lang="en-US" b="1" dirty="0">
                <a:ln>
                  <a:solidFill>
                    <a:schemeClr val="tx1">
                      <a:lumMod val="75000"/>
                      <a:alpha val="20000"/>
                    </a:schemeClr>
                  </a:solidFill>
                </a:ln>
              </a:rPr>
              <a:t> Operating System Services</a:t>
            </a:r>
          </a:p>
        </p:txBody>
      </p:sp>
      <p:sp>
        <p:nvSpPr>
          <p:cNvPr id="9" name="Text Box 6"/>
          <p:cNvSpPr txBox="1">
            <a:spLocks noChangeArrowheads="1"/>
          </p:cNvSpPr>
          <p:nvPr/>
        </p:nvSpPr>
        <p:spPr bwMode="auto">
          <a:xfrm>
            <a:off x="352425" y="5811230"/>
            <a:ext cx="2686632" cy="400110"/>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914363" fontAlgn="auto">
              <a:spcBef>
                <a:spcPts val="0"/>
              </a:spcBef>
              <a:spcAft>
                <a:spcPts val="0"/>
              </a:spcAft>
              <a:defRPr/>
            </a:pPr>
            <a:r>
              <a:rPr lang="en-US" sz="1600"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Database</a:t>
            </a:r>
          </a:p>
        </p:txBody>
      </p:sp>
      <p:sp>
        <p:nvSpPr>
          <p:cNvPr id="10" name="Text Box 7"/>
          <p:cNvSpPr txBox="1">
            <a:spLocks noChangeArrowheads="1"/>
          </p:cNvSpPr>
          <p:nvPr/>
        </p:nvSpPr>
        <p:spPr bwMode="auto">
          <a:xfrm>
            <a:off x="3212809" y="5811230"/>
            <a:ext cx="2686632" cy="400110"/>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914363" fontAlgn="auto">
              <a:spcBef>
                <a:spcPts val="0"/>
              </a:spcBef>
              <a:spcAft>
                <a:spcPts val="0"/>
              </a:spcAft>
              <a:defRPr/>
            </a:pPr>
            <a:r>
              <a:rPr lang="en-US" sz="1600"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Search</a:t>
            </a:r>
          </a:p>
        </p:txBody>
      </p:sp>
      <p:sp>
        <p:nvSpPr>
          <p:cNvPr id="11" name="Text Box 8"/>
          <p:cNvSpPr txBox="1">
            <a:spLocks noChangeArrowheads="1"/>
          </p:cNvSpPr>
          <p:nvPr/>
        </p:nvSpPr>
        <p:spPr bwMode="auto">
          <a:xfrm>
            <a:off x="6073193" y="5811230"/>
            <a:ext cx="2686632" cy="400110"/>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914363" fontAlgn="auto">
              <a:spcBef>
                <a:spcPts val="0"/>
              </a:spcBef>
              <a:spcAft>
                <a:spcPts val="0"/>
              </a:spcAft>
              <a:defRPr/>
            </a:pPr>
            <a:r>
              <a:rPr lang="en-US" sz="1600"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Workflow</a:t>
            </a:r>
          </a:p>
        </p:txBody>
      </p:sp>
      <p:sp>
        <p:nvSpPr>
          <p:cNvPr id="12" name="Text Box 9"/>
          <p:cNvSpPr txBox="1">
            <a:spLocks noChangeArrowheads="1"/>
          </p:cNvSpPr>
          <p:nvPr/>
        </p:nvSpPr>
        <p:spPr bwMode="auto">
          <a:xfrm>
            <a:off x="352425" y="5287370"/>
            <a:ext cx="8407400" cy="387350"/>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914363" fontAlgn="auto">
              <a:spcBef>
                <a:spcPts val="0"/>
              </a:spcBef>
              <a:spcAft>
                <a:spcPts val="0"/>
              </a:spcAft>
              <a:defRPr/>
            </a:pPr>
            <a:r>
              <a:rPr lang="en-US" sz="1600"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ASP.NET</a:t>
            </a:r>
            <a:r>
              <a:rPr lang="en-US" sz="16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 (Web Parts, Personalization, Master Pages, Provider Model for navigation, security, etc.)</a:t>
            </a:r>
          </a:p>
        </p:txBody>
      </p:sp>
      <p:sp>
        <p:nvSpPr>
          <p:cNvPr id="13" name="Text Box 10"/>
          <p:cNvSpPr txBox="1">
            <a:spLocks noChangeArrowheads="1"/>
          </p:cNvSpPr>
          <p:nvPr/>
        </p:nvSpPr>
        <p:spPr bwMode="auto">
          <a:xfrm>
            <a:off x="185738" y="2617072"/>
            <a:ext cx="8743980" cy="2279504"/>
          </a:xfrm>
          <a:prstGeom prst="roundRect">
            <a:avLst>
              <a:gd name="adj" fmla="val 2361"/>
            </a:avLst>
          </a:prstGeom>
          <a:gradFill>
            <a:gsLst>
              <a:gs pos="0">
                <a:schemeClr val="bg1"/>
              </a:gs>
              <a:gs pos="80000">
                <a:schemeClr val="bg1"/>
              </a:gs>
              <a:gs pos="100000">
                <a:schemeClr val="bg1"/>
              </a:gs>
            </a:gsLst>
          </a:gradFill>
          <a:ln>
            <a:noFill/>
          </a:ln>
          <a:scene3d>
            <a:camera prst="orthographicFront">
              <a:rot lat="0" lon="0" rev="0"/>
            </a:camera>
            <a:lightRig rig="threePt" dir="t">
              <a:rot lat="0" lon="0" rev="1200000"/>
            </a:lightRig>
          </a:scene3d>
          <a:sp3d contourW="6350" prstMaterial="clear">
            <a:contourClr>
              <a:schemeClr val="bg1">
                <a:lumMod val="50000"/>
              </a:schemeClr>
            </a:contourClr>
          </a:sp3d>
        </p:spPr>
        <p:style>
          <a:lnRef idx="0">
            <a:schemeClr val="dk1"/>
          </a:lnRef>
          <a:fillRef idx="3">
            <a:schemeClr val="dk1"/>
          </a:fillRef>
          <a:effectRef idx="3">
            <a:schemeClr val="dk1"/>
          </a:effectRef>
          <a:fontRef idx="minor">
            <a:schemeClr val="lt1"/>
          </a:fontRef>
        </p:style>
        <p:txBody>
          <a:bodyPr lIns="90000" tIns="46800" anchor="b"/>
          <a:lstStyle/>
          <a:p>
            <a:pPr algn="ctr" defTabSz="914363" fontAlgn="auto">
              <a:spcBef>
                <a:spcPts val="0"/>
              </a:spcBef>
              <a:spcAft>
                <a:spcPts val="0"/>
              </a:spcAft>
              <a:defRPr/>
            </a:pPr>
            <a:r>
              <a:rPr lang="en-US" b="1" dirty="0">
                <a:ln>
                  <a:solidFill>
                    <a:schemeClr val="tx1">
                      <a:lumMod val="75000"/>
                      <a:alpha val="20000"/>
                    </a:schemeClr>
                  </a:solidFill>
                </a:ln>
              </a:rPr>
              <a:t/>
            </a:r>
            <a:br>
              <a:rPr lang="en-US" b="1" dirty="0">
                <a:ln>
                  <a:solidFill>
                    <a:schemeClr val="tx1">
                      <a:lumMod val="75000"/>
                      <a:alpha val="20000"/>
                    </a:schemeClr>
                  </a:solidFill>
                </a:ln>
              </a:rPr>
            </a:br>
            <a:r>
              <a:rPr lang="en-US" b="1" dirty="0">
                <a:ln>
                  <a:solidFill>
                    <a:schemeClr val="tx1">
                      <a:lumMod val="75000"/>
                      <a:alpha val="20000"/>
                    </a:schemeClr>
                  </a:solidFill>
                </a:ln>
              </a:rPr>
              <a:t/>
            </a:r>
            <a:br>
              <a:rPr lang="en-US" b="1" dirty="0">
                <a:ln>
                  <a:solidFill>
                    <a:schemeClr val="tx1">
                      <a:lumMod val="75000"/>
                      <a:alpha val="20000"/>
                    </a:schemeClr>
                  </a:solidFill>
                </a:ln>
              </a:rPr>
            </a:br>
            <a:r>
              <a:rPr lang="en-US" b="1" dirty="0">
                <a:ln>
                  <a:solidFill>
                    <a:schemeClr val="tx1">
                      <a:lumMod val="75000"/>
                      <a:alpha val="20000"/>
                    </a:schemeClr>
                  </a:solidFill>
                </a:ln>
              </a:rPr>
              <a:t/>
            </a:r>
            <a:br>
              <a:rPr lang="en-US" b="1" dirty="0">
                <a:ln>
                  <a:solidFill>
                    <a:schemeClr val="tx1">
                      <a:lumMod val="75000"/>
                      <a:alpha val="20000"/>
                    </a:schemeClr>
                  </a:solidFill>
                </a:ln>
              </a:rPr>
            </a:br>
            <a:r>
              <a:rPr lang="en-US" b="1" dirty="0">
                <a:ln>
                  <a:solidFill>
                    <a:schemeClr val="tx1">
                      <a:lumMod val="75000"/>
                      <a:alpha val="20000"/>
                    </a:schemeClr>
                  </a:solidFill>
                </a:ln>
              </a:rPr>
              <a:t/>
            </a:r>
            <a:br>
              <a:rPr lang="en-US" b="1" dirty="0">
                <a:ln>
                  <a:solidFill>
                    <a:schemeClr val="tx1">
                      <a:lumMod val="75000"/>
                      <a:alpha val="20000"/>
                    </a:schemeClr>
                  </a:solidFill>
                </a:ln>
              </a:rPr>
            </a:br>
            <a:r>
              <a:rPr lang="en-US" b="1" dirty="0">
                <a:ln>
                  <a:solidFill>
                    <a:schemeClr val="tx1">
                      <a:lumMod val="75000"/>
                      <a:alpha val="20000"/>
                    </a:schemeClr>
                  </a:solidFill>
                </a:ln>
              </a:rPr>
              <a:t>WSS 3.0 Core Workspace Services</a:t>
            </a:r>
          </a:p>
        </p:txBody>
      </p:sp>
      <p:sp>
        <p:nvSpPr>
          <p:cNvPr id="14" name="Text Box 11"/>
          <p:cNvSpPr txBox="1">
            <a:spLocks noChangeArrowheads="1"/>
          </p:cNvSpPr>
          <p:nvPr/>
        </p:nvSpPr>
        <p:spPr bwMode="auto">
          <a:xfrm>
            <a:off x="352425" y="2864901"/>
            <a:ext cx="1296000" cy="1486384"/>
          </a:xfrm>
          <a:prstGeom prst="rect">
            <a:avLst/>
          </a:prstGeom>
          <a:ln/>
        </p:spPr>
        <p:style>
          <a:lnRef idx="1">
            <a:schemeClr val="accent1"/>
          </a:lnRef>
          <a:fillRef idx="2">
            <a:schemeClr val="accent1"/>
          </a:fillRef>
          <a:effectRef idx="1">
            <a:schemeClr val="accent1"/>
          </a:effectRef>
          <a:fontRef idx="minor">
            <a:schemeClr val="dk1"/>
          </a:fontRef>
        </p:style>
        <p:txBody>
          <a:bodyPr lIns="36000" rIns="36000"/>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Storage</a:t>
            </a:r>
          </a:p>
          <a:p>
            <a:pPr algn="ctr" defTabSz="914363" fontAlgn="auto">
              <a:spcBef>
                <a:spcPts val="0"/>
              </a:spcBef>
              <a:spcAft>
                <a:spcPts val="0"/>
              </a:spcAft>
              <a:defRPr/>
            </a:pPr>
            <a:endParaRPr lang="hu-HU"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Repository</a:t>
            </a:r>
            <a:endPar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Metadata</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Versioning</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Backup</a:t>
            </a:r>
          </a:p>
        </p:txBody>
      </p:sp>
      <p:sp>
        <p:nvSpPr>
          <p:cNvPr id="15" name="Text Box 12"/>
          <p:cNvSpPr txBox="1">
            <a:spLocks noChangeArrowheads="1"/>
          </p:cNvSpPr>
          <p:nvPr/>
        </p:nvSpPr>
        <p:spPr bwMode="auto">
          <a:xfrm>
            <a:off x="1774705" y="2864901"/>
            <a:ext cx="1296000" cy="1486384"/>
          </a:xfrm>
          <a:prstGeom prst="rect">
            <a:avLst/>
          </a:prstGeom>
          <a:ln/>
        </p:spPr>
        <p:style>
          <a:lnRef idx="1">
            <a:schemeClr val="accent1"/>
          </a:lnRef>
          <a:fillRef idx="2">
            <a:schemeClr val="accent1"/>
          </a:fillRef>
          <a:effectRef idx="1">
            <a:schemeClr val="accent1"/>
          </a:effectRef>
          <a:fontRef idx="minor">
            <a:schemeClr val="dk1"/>
          </a:fontRef>
        </p:style>
        <p:txBody>
          <a:bodyPr lIns="36000" rIns="36000"/>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Security</a:t>
            </a:r>
          </a:p>
          <a:p>
            <a:pPr algn="ctr" defTabSz="914363" fontAlgn="auto">
              <a:spcBef>
                <a:spcPts val="0"/>
              </a:spcBef>
              <a:spcAft>
                <a:spcPts val="0"/>
              </a:spcAft>
              <a:defRPr/>
            </a:pPr>
            <a:endParaRPr lang="hu-HU"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Rights/Roles</a:t>
            </a:r>
            <a:endPar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Pluggable Auth</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Per Item</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Rights Trimming</a:t>
            </a:r>
          </a:p>
        </p:txBody>
      </p:sp>
      <p:sp>
        <p:nvSpPr>
          <p:cNvPr id="16" name="Text Box 13"/>
          <p:cNvSpPr txBox="1">
            <a:spLocks noChangeArrowheads="1"/>
          </p:cNvSpPr>
          <p:nvPr/>
        </p:nvSpPr>
        <p:spPr bwMode="auto">
          <a:xfrm>
            <a:off x="3196985" y="2864900"/>
            <a:ext cx="1296000" cy="1486385"/>
          </a:xfrm>
          <a:prstGeom prst="rect">
            <a:avLst/>
          </a:prstGeom>
          <a:ln/>
        </p:spPr>
        <p:style>
          <a:lnRef idx="1">
            <a:schemeClr val="accent1"/>
          </a:lnRef>
          <a:fillRef idx="2">
            <a:schemeClr val="accent1"/>
          </a:fillRef>
          <a:effectRef idx="1">
            <a:schemeClr val="accent1"/>
          </a:effectRef>
          <a:fontRef idx="minor">
            <a:schemeClr val="dk1"/>
          </a:fontRef>
        </p:style>
        <p:txBody>
          <a:bodyPr lIns="36000" rIns="36000"/>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Mgmt</a:t>
            </a:r>
          </a:p>
          <a:p>
            <a:pPr algn="ctr" defTabSz="914363" fontAlgn="auto">
              <a:spcBef>
                <a:spcPts val="0"/>
              </a:spcBef>
              <a:spcAft>
                <a:spcPts val="0"/>
              </a:spcAft>
              <a:defRPr/>
            </a:pPr>
            <a:endParaRPr lang="hu-HU"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Admin UX</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Delegation</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Provisioning</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Monitoring</a:t>
            </a:r>
          </a:p>
        </p:txBody>
      </p:sp>
      <p:sp>
        <p:nvSpPr>
          <p:cNvPr id="17" name="Text Box 14"/>
          <p:cNvSpPr txBox="1">
            <a:spLocks noChangeArrowheads="1"/>
          </p:cNvSpPr>
          <p:nvPr/>
        </p:nvSpPr>
        <p:spPr bwMode="auto">
          <a:xfrm>
            <a:off x="4619265" y="2864901"/>
            <a:ext cx="1296000" cy="1486384"/>
          </a:xfrm>
          <a:prstGeom prst="rect">
            <a:avLst/>
          </a:prstGeom>
          <a:ln/>
        </p:spPr>
        <p:style>
          <a:lnRef idx="1">
            <a:schemeClr val="accent1"/>
          </a:lnRef>
          <a:fillRef idx="2">
            <a:schemeClr val="accent1"/>
          </a:fillRef>
          <a:effectRef idx="1">
            <a:schemeClr val="accent1"/>
          </a:effectRef>
          <a:fontRef idx="minor">
            <a:schemeClr val="dk1"/>
          </a:fontRef>
        </p:style>
        <p:txBody>
          <a:bodyPr lIns="36000" rIns="36000"/>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Topology</a:t>
            </a:r>
          </a:p>
          <a:p>
            <a:pPr algn="ctr" defTabSz="914363" fontAlgn="auto">
              <a:spcBef>
                <a:spcPts val="0"/>
              </a:spcBef>
              <a:spcAft>
                <a:spcPts val="0"/>
              </a:spcAft>
              <a:defRPr/>
            </a:pPr>
            <a:endParaRPr lang="hu-HU"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Config Mgmt</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Farm Services</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Feature Policy</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Extranet</a:t>
            </a:r>
          </a:p>
        </p:txBody>
      </p:sp>
      <p:sp>
        <p:nvSpPr>
          <p:cNvPr id="18" name="Text Box 15"/>
          <p:cNvSpPr txBox="1">
            <a:spLocks noChangeArrowheads="1"/>
          </p:cNvSpPr>
          <p:nvPr/>
        </p:nvSpPr>
        <p:spPr bwMode="auto">
          <a:xfrm>
            <a:off x="6041545" y="2864900"/>
            <a:ext cx="1296000" cy="1486384"/>
          </a:xfrm>
          <a:prstGeom prst="rect">
            <a:avLst/>
          </a:prstGeom>
          <a:ln/>
        </p:spPr>
        <p:style>
          <a:lnRef idx="1">
            <a:schemeClr val="accent1"/>
          </a:lnRef>
          <a:fillRef idx="2">
            <a:schemeClr val="accent1"/>
          </a:fillRef>
          <a:effectRef idx="1">
            <a:schemeClr val="accent1"/>
          </a:effectRef>
          <a:fontRef idx="minor">
            <a:schemeClr val="dk1"/>
          </a:fontRef>
        </p:style>
        <p:txBody>
          <a:bodyPr lIns="36000" rIns="36000"/>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Site Model</a:t>
            </a:r>
          </a:p>
          <a:p>
            <a:pPr algn="ctr" defTabSz="914363" fontAlgn="auto">
              <a:spcBef>
                <a:spcPts val="0"/>
              </a:spcBef>
              <a:spcAft>
                <a:spcPts val="0"/>
              </a:spcAft>
              <a:defRPr/>
            </a:pPr>
            <a:endParaRPr lang="hu-HU"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Rendering</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Templates</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Navigation</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Visual Blueprint</a:t>
            </a:r>
          </a:p>
        </p:txBody>
      </p:sp>
      <p:sp>
        <p:nvSpPr>
          <p:cNvPr id="19" name="Text Box 16"/>
          <p:cNvSpPr txBox="1">
            <a:spLocks noChangeArrowheads="1"/>
          </p:cNvSpPr>
          <p:nvPr/>
        </p:nvSpPr>
        <p:spPr bwMode="auto">
          <a:xfrm>
            <a:off x="7463825" y="2853786"/>
            <a:ext cx="1296000" cy="1494903"/>
          </a:xfrm>
          <a:prstGeom prst="rect">
            <a:avLst/>
          </a:prstGeom>
          <a:ln/>
        </p:spPr>
        <p:style>
          <a:lnRef idx="1">
            <a:schemeClr val="accent1"/>
          </a:lnRef>
          <a:fillRef idx="2">
            <a:schemeClr val="accent1"/>
          </a:fillRef>
          <a:effectRef idx="1">
            <a:schemeClr val="accent1"/>
          </a:effectRef>
          <a:fontRef idx="minor">
            <a:schemeClr val="dk1"/>
          </a:fontRef>
        </p:style>
        <p:txBody>
          <a:bodyPr lIns="36000" rIns="36000"/>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APIs</a:t>
            </a:r>
          </a:p>
          <a:p>
            <a:pPr algn="ctr" defTabSz="914363" fontAlgn="auto">
              <a:spcBef>
                <a:spcPts val="0"/>
              </a:spcBef>
              <a:spcAft>
                <a:spcPts val="0"/>
              </a:spcAft>
              <a:defRPr/>
            </a:pPr>
            <a:endParaRPr lang="hu-HU"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endParaRP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Fields/Forms </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OM and SOAP</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Events</a:t>
            </a:r>
          </a:p>
          <a:p>
            <a:pPr algn="ctr" defTabSz="914363" fontAlgn="auto">
              <a:spcBef>
                <a:spcPts val="0"/>
              </a:spcBef>
              <a:spcAft>
                <a:spcPts val="0"/>
              </a:spcAft>
              <a:defRPr/>
            </a:pPr>
            <a:r>
              <a:rPr lang="en-US" sz="1400"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Deployment</a:t>
            </a:r>
          </a:p>
        </p:txBody>
      </p:sp>
      <p:sp>
        <p:nvSpPr>
          <p:cNvPr id="21" name="Text Box 18"/>
          <p:cNvSpPr txBox="1">
            <a:spLocks noChangeArrowheads="1"/>
          </p:cNvSpPr>
          <p:nvPr/>
        </p:nvSpPr>
        <p:spPr bwMode="auto">
          <a:xfrm>
            <a:off x="352425" y="1827492"/>
            <a:ext cx="1422280" cy="401789"/>
          </a:xfrm>
          <a:prstGeom prst="rect">
            <a:avLst/>
          </a:prstGeom>
          <a:ln/>
        </p:spPr>
        <p:style>
          <a:lnRef idx="1">
            <a:schemeClr val="accent3"/>
          </a:lnRef>
          <a:fillRef idx="2">
            <a:schemeClr val="accent3"/>
          </a:fillRef>
          <a:effectRef idx="1">
            <a:schemeClr val="accent3"/>
          </a:effectRef>
          <a:fontRef idx="minor">
            <a:schemeClr val="dk1"/>
          </a:fontRef>
        </p:style>
        <p:txBody>
          <a:bodyPr lIns="36000" rIns="36000" anchor="ctr"/>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Collaboration</a:t>
            </a:r>
          </a:p>
        </p:txBody>
      </p:sp>
      <p:sp>
        <p:nvSpPr>
          <p:cNvPr id="22" name="Text Box 19"/>
          <p:cNvSpPr txBox="1">
            <a:spLocks noChangeArrowheads="1"/>
          </p:cNvSpPr>
          <p:nvPr/>
        </p:nvSpPr>
        <p:spPr bwMode="auto">
          <a:xfrm>
            <a:off x="1956926" y="1827492"/>
            <a:ext cx="972000" cy="40011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ECM</a:t>
            </a:r>
          </a:p>
        </p:txBody>
      </p:sp>
      <p:sp>
        <p:nvSpPr>
          <p:cNvPr id="23" name="Text Box 20"/>
          <p:cNvSpPr txBox="1">
            <a:spLocks noChangeArrowheads="1"/>
          </p:cNvSpPr>
          <p:nvPr/>
        </p:nvSpPr>
        <p:spPr bwMode="auto">
          <a:xfrm>
            <a:off x="3120370" y="1829171"/>
            <a:ext cx="972000" cy="40011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Portal</a:t>
            </a:r>
          </a:p>
        </p:txBody>
      </p:sp>
      <p:sp>
        <p:nvSpPr>
          <p:cNvPr id="24" name="Text Box 21"/>
          <p:cNvSpPr txBox="1">
            <a:spLocks noChangeArrowheads="1"/>
          </p:cNvSpPr>
          <p:nvPr/>
        </p:nvSpPr>
        <p:spPr bwMode="auto">
          <a:xfrm>
            <a:off x="4283814" y="1827492"/>
            <a:ext cx="972000" cy="40011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Search</a:t>
            </a:r>
          </a:p>
        </p:txBody>
      </p:sp>
      <p:sp>
        <p:nvSpPr>
          <p:cNvPr id="25" name="Text Box 22"/>
          <p:cNvSpPr txBox="1">
            <a:spLocks noChangeArrowheads="1"/>
          </p:cNvSpPr>
          <p:nvPr/>
        </p:nvSpPr>
        <p:spPr bwMode="auto">
          <a:xfrm>
            <a:off x="5447258" y="1829171"/>
            <a:ext cx="972000" cy="40011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BPM</a:t>
            </a:r>
          </a:p>
        </p:txBody>
      </p:sp>
      <p:sp>
        <p:nvSpPr>
          <p:cNvPr id="26" name="Text Box 23"/>
          <p:cNvSpPr txBox="1">
            <a:spLocks noChangeArrowheads="1"/>
          </p:cNvSpPr>
          <p:nvPr/>
        </p:nvSpPr>
        <p:spPr bwMode="auto">
          <a:xfrm>
            <a:off x="6610702" y="1827492"/>
            <a:ext cx="972000" cy="40011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BI</a:t>
            </a:r>
          </a:p>
        </p:txBody>
      </p:sp>
      <p:sp>
        <p:nvSpPr>
          <p:cNvPr id="27" name="Text Box 24"/>
          <p:cNvSpPr txBox="1">
            <a:spLocks noChangeArrowheads="1"/>
          </p:cNvSpPr>
          <p:nvPr/>
        </p:nvSpPr>
        <p:spPr bwMode="auto">
          <a:xfrm>
            <a:off x="7774148" y="1829171"/>
            <a:ext cx="972000" cy="40011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defTabSz="914363" fontAlgn="auto">
              <a:spcBef>
                <a:spcPts val="0"/>
              </a:spcBef>
              <a:spcAft>
                <a:spcPts val="0"/>
              </a:spcAft>
              <a:defRPr/>
            </a:pPr>
            <a:r>
              <a:rPr lang="en-US" b="1" kern="0" dirty="0">
                <a:gradFill flip="none" rotWithShape="1">
                  <a:gsLst>
                    <a:gs pos="0">
                      <a:sysClr val="windowText" lastClr="000000">
                        <a:lumMod val="65000"/>
                        <a:lumOff val="35000"/>
                      </a:sysClr>
                    </a:gs>
                    <a:gs pos="100000">
                      <a:sysClr val="windowText" lastClr="000000"/>
                    </a:gs>
                  </a:gsLst>
                  <a:lin ang="5400000" scaled="1"/>
                  <a:tileRect/>
                </a:gradFill>
                <a:effectLst>
                  <a:outerShdw blurRad="50800" dist="38100" dir="2700000" algn="tl" rotWithShape="0">
                    <a:prstClr val="black">
                      <a:alpha val="40000"/>
                    </a:prstClr>
                  </a:outerShdw>
                </a:effectLst>
                <a:cs typeface="Tahoma" pitchFamily="34" charset="0"/>
              </a:rPr>
              <a:t>Project</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defTabSz="914363" fontAlgn="auto">
              <a:spcAft>
                <a:spcPts val="0"/>
              </a:spcAft>
              <a:defRPr/>
            </a:pPr>
            <a:r>
              <a:rPr lang="hu-HU" smtClean="0"/>
              <a:t>Szolgáltatás </a:t>
            </a:r>
            <a:r>
              <a:rPr lang="hu-HU" sz="2800" smtClean="0"/>
              <a:t>(feature)</a:t>
            </a:r>
            <a:endParaRPr lang="hu-HU" sz="2800"/>
          </a:p>
        </p:txBody>
      </p:sp>
      <p:sp>
        <p:nvSpPr>
          <p:cNvPr id="8" name="Text Placeholder 7"/>
          <p:cNvSpPr>
            <a:spLocks noGrp="1"/>
          </p:cNvSpPr>
          <p:nvPr>
            <p:ph type="body" sz="quarter" idx="10"/>
          </p:nvPr>
        </p:nvSpPr>
        <p:spPr/>
        <p:txBody>
          <a:bodyPr>
            <a:normAutofit lnSpcReduction="10000"/>
          </a:bodyPr>
          <a:lstStyle/>
          <a:p>
            <a:pPr defTabSz="914363" fontAlgn="auto">
              <a:spcAft>
                <a:spcPts val="0"/>
              </a:spcAft>
              <a:defRPr/>
            </a:pPr>
            <a:r>
              <a:rPr lang="hu-HU" dirty="0" smtClean="0"/>
              <a:t>Forrásfájlok + XML leírás</a:t>
            </a:r>
          </a:p>
          <a:p>
            <a:pPr lvl="1" defTabSz="914363" fontAlgn="auto">
              <a:spcAft>
                <a:spcPts val="0"/>
              </a:spcAft>
              <a:defRPr/>
            </a:pPr>
            <a:r>
              <a:rPr lang="hu-HU"/>
              <a:t>Minimálisan megkövetelhető a fejlesztőktől</a:t>
            </a:r>
          </a:p>
          <a:p>
            <a:pPr defTabSz="914363" fontAlgn="auto">
              <a:spcAft>
                <a:spcPts val="0"/>
              </a:spcAft>
              <a:defRPr/>
            </a:pPr>
            <a:r>
              <a:rPr lang="hu-HU" dirty="0" smtClean="0"/>
              <a:t>Lépések:</a:t>
            </a:r>
          </a:p>
          <a:p>
            <a:pPr marL="1031875" lvl="1" indent="-514350" defTabSz="914363" fontAlgn="auto">
              <a:spcAft>
                <a:spcPts val="0"/>
              </a:spcAft>
              <a:buFont typeface="+mj-lt"/>
              <a:buAutoNum type="arabicPeriod"/>
              <a:defRPr/>
            </a:pPr>
            <a:r>
              <a:rPr lang="hu-HU"/>
              <a:t>Másolás a </a:t>
            </a:r>
            <a:r>
              <a:rPr lang="hu-HU" b="1"/>
              <a:t>FEATURES</a:t>
            </a:r>
            <a:r>
              <a:rPr lang="hu-HU"/>
              <a:t> mappába</a:t>
            </a:r>
          </a:p>
          <a:p>
            <a:pPr marL="1031875" lvl="1" indent="-514350" defTabSz="914363" fontAlgn="auto">
              <a:spcAft>
                <a:spcPts val="0"/>
              </a:spcAft>
              <a:buFont typeface="+mj-lt"/>
              <a:buAutoNum type="arabicPeriod"/>
              <a:defRPr/>
            </a:pPr>
            <a:r>
              <a:rPr lang="hu-HU"/>
              <a:t>Telepítés: </a:t>
            </a:r>
            <a:r>
              <a:rPr lang="hu-HU" b="1" err="1"/>
              <a:t>stsadm</a:t>
            </a:r>
            <a:r>
              <a:rPr lang="hu-HU" b="1"/>
              <a:t> </a:t>
            </a:r>
            <a:r>
              <a:rPr lang="hu-HU" b="1" err="1"/>
              <a:t>-o</a:t>
            </a:r>
            <a:r>
              <a:rPr lang="hu-HU" b="1"/>
              <a:t> </a:t>
            </a:r>
            <a:r>
              <a:rPr lang="hu-HU" b="1" err="1"/>
              <a:t>installfeature</a:t>
            </a:r>
            <a:endParaRPr lang="hu-HU" b="1"/>
          </a:p>
          <a:p>
            <a:pPr marL="1031875" lvl="1" indent="-514350" defTabSz="914363" fontAlgn="auto">
              <a:spcAft>
                <a:spcPts val="0"/>
              </a:spcAft>
              <a:buFont typeface="+mj-lt"/>
              <a:buAutoNum type="arabicPeriod"/>
              <a:defRPr/>
            </a:pPr>
            <a:r>
              <a:rPr lang="hu-HU"/>
              <a:t>Aktiválás böngészőben (</a:t>
            </a:r>
            <a:r>
              <a:rPr lang="hu-HU" b="1" err="1"/>
              <a:t>-activatefeature</a:t>
            </a:r>
            <a:r>
              <a:rPr lang="hu-HU"/>
              <a:t>)</a:t>
            </a:r>
          </a:p>
          <a:p>
            <a:pPr lvl="2" defTabSz="914363" fontAlgn="auto">
              <a:spcAft>
                <a:spcPts val="0"/>
              </a:spcAft>
              <a:buFont typeface="Arial" pitchFamily="34" charset="0"/>
              <a:buChar char="•"/>
              <a:defRPr/>
            </a:pPr>
            <a:r>
              <a:rPr lang="hu-HU"/>
              <a:t>Webhely, </a:t>
            </a:r>
            <a:r>
              <a:rPr lang="hu-HU" err="1"/>
              <a:t>webhely</a:t>
            </a:r>
            <a:r>
              <a:rPr lang="hu-HU"/>
              <a:t> csoport, webalkalmazás vagy farm szinten</a:t>
            </a:r>
          </a:p>
          <a:p>
            <a:pPr lvl="2" defTabSz="914363" fontAlgn="auto">
              <a:spcAft>
                <a:spcPts val="0"/>
              </a:spcAft>
              <a:buFont typeface="Arial" pitchFamily="34" charset="0"/>
              <a:buChar char="•"/>
              <a:defRPr/>
            </a:pPr>
            <a:r>
              <a:rPr lang="hu-HU"/>
              <a:t>Futtathat kódot!</a:t>
            </a:r>
          </a:p>
          <a:p>
            <a:pPr marL="1031875" lvl="1" indent="-514350" defTabSz="914363" fontAlgn="auto">
              <a:spcAft>
                <a:spcPts val="0"/>
              </a:spcAft>
              <a:buFont typeface="+mj-lt"/>
              <a:buAutoNum type="arabicPeriod"/>
              <a:defRPr/>
            </a:pPr>
            <a:r>
              <a:rPr lang="hu-HU"/>
              <a:t>IISRESET</a:t>
            </a:r>
          </a:p>
        </p:txBody>
      </p:sp>
      <p:sp>
        <p:nvSpPr>
          <p:cNvPr id="5" name="Slide Number Placeholder 4"/>
          <p:cNvSpPr>
            <a:spLocks noGrp="1"/>
          </p:cNvSpPr>
          <p:nvPr>
            <p:ph type="sldNum" sz="quarter" idx="11"/>
          </p:nvPr>
        </p:nvSpPr>
        <p:spPr/>
        <p:txBody>
          <a:bodyPr/>
          <a:lstStyle/>
          <a:p>
            <a:pPr>
              <a:defRPr/>
            </a:pPr>
            <a:fld id="{01EEE31E-5C88-4AEA-8142-0CDD118EDB78}" type="slidenum">
              <a:rPr lang="hu-HU"/>
              <a:pPr>
                <a:defRPr/>
              </a:pPr>
              <a:t>74</a:t>
            </a:fld>
            <a:endParaRPr lang="hu-HU"/>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hu-HU" smtClean="0"/>
              <a:t>Megoldás</a:t>
            </a:r>
            <a:r>
              <a:rPr lang="hu-HU" sz="2800" smtClean="0"/>
              <a:t> (solution)</a:t>
            </a:r>
            <a:endParaRPr lang="hu-HU" sz="2800"/>
          </a:p>
        </p:txBody>
      </p:sp>
      <p:sp>
        <p:nvSpPr>
          <p:cNvPr id="3" name="Text Placeholder 2"/>
          <p:cNvSpPr>
            <a:spLocks noGrp="1"/>
          </p:cNvSpPr>
          <p:nvPr>
            <p:ph type="body" sz="quarter" idx="10"/>
          </p:nvPr>
        </p:nvSpPr>
        <p:spPr/>
        <p:txBody>
          <a:bodyPr>
            <a:normAutofit fontScale="92500" lnSpcReduction="10000"/>
          </a:bodyPr>
          <a:lstStyle/>
          <a:p>
            <a:pPr defTabSz="914363" fontAlgn="auto">
              <a:spcAft>
                <a:spcPts val="0"/>
              </a:spcAft>
              <a:defRPr/>
            </a:pPr>
            <a:r>
              <a:rPr lang="hu-HU" dirty="0"/>
              <a:t>.</a:t>
            </a:r>
            <a:r>
              <a:rPr lang="hu-HU" dirty="0" err="1"/>
              <a:t>wsp</a:t>
            </a:r>
            <a:r>
              <a:rPr lang="hu-HU" dirty="0"/>
              <a:t> fájl (CAB</a:t>
            </a:r>
            <a:r>
              <a:rPr lang="hu-HU" dirty="0" smtClean="0"/>
              <a:t>)</a:t>
            </a:r>
          </a:p>
          <a:p>
            <a:pPr lvl="1" defTabSz="914363" fontAlgn="auto">
              <a:spcAft>
                <a:spcPts val="0"/>
              </a:spcAft>
              <a:defRPr/>
            </a:pPr>
            <a:r>
              <a:rPr lang="hu-HU"/>
              <a:t>Fejlesztőknek nehézkes létrehozni, de elvárható</a:t>
            </a:r>
          </a:p>
          <a:p>
            <a:pPr lvl="1" defTabSz="914363" fontAlgn="auto">
              <a:spcAft>
                <a:spcPts val="0"/>
              </a:spcAft>
              <a:defRPr/>
            </a:pPr>
            <a:r>
              <a:rPr lang="hu-HU"/>
              <a:t>Módosíthat </a:t>
            </a:r>
            <a:r>
              <a:rPr lang="hu-HU" err="1"/>
              <a:t>web.config-ot</a:t>
            </a:r>
            <a:r>
              <a:rPr lang="hu-HU"/>
              <a:t>, írhat a </a:t>
            </a:r>
            <a:r>
              <a:rPr lang="hu-HU" err="1"/>
              <a:t>GAC-ba</a:t>
            </a:r>
            <a:r>
              <a:rPr lang="hu-HU"/>
              <a:t>!</a:t>
            </a:r>
          </a:p>
          <a:p>
            <a:pPr defTabSz="914363" fontAlgn="auto">
              <a:spcAft>
                <a:spcPts val="0"/>
              </a:spcAft>
              <a:defRPr/>
            </a:pPr>
            <a:r>
              <a:rPr lang="hu-HU" dirty="0" smtClean="0"/>
              <a:t>Lépések:</a:t>
            </a:r>
            <a:endParaRPr lang="hu-HU" dirty="0"/>
          </a:p>
          <a:p>
            <a:pPr marL="1031875" lvl="1" indent="-514350" defTabSz="914363" fontAlgn="auto">
              <a:spcAft>
                <a:spcPts val="0"/>
              </a:spcAft>
              <a:buFont typeface="+mj-lt"/>
              <a:buAutoNum type="arabicPeriod"/>
              <a:defRPr/>
            </a:pPr>
            <a:r>
              <a:rPr lang="hu-HU"/>
              <a:t>Adatbázisba másolás: </a:t>
            </a:r>
            <a:r>
              <a:rPr lang="hu-HU" b="1" err="1"/>
              <a:t>stsadm</a:t>
            </a:r>
            <a:r>
              <a:rPr lang="hu-HU" b="1"/>
              <a:t> </a:t>
            </a:r>
            <a:r>
              <a:rPr lang="hu-HU" b="1" err="1"/>
              <a:t>-o</a:t>
            </a:r>
            <a:r>
              <a:rPr lang="hu-HU" b="1"/>
              <a:t> </a:t>
            </a:r>
            <a:r>
              <a:rPr lang="hu-HU" b="1" err="1"/>
              <a:t>addsolution</a:t>
            </a:r>
            <a:endParaRPr lang="hu-HU" b="1"/>
          </a:p>
          <a:p>
            <a:pPr marL="1031875" lvl="1" indent="-514350" defTabSz="914363" fontAlgn="auto">
              <a:spcAft>
                <a:spcPts val="0"/>
              </a:spcAft>
              <a:buFont typeface="+mj-lt"/>
              <a:buAutoNum type="arabicPeriod"/>
              <a:defRPr/>
            </a:pPr>
            <a:r>
              <a:rPr lang="hu-HU"/>
              <a:t>Telepítés</a:t>
            </a:r>
            <a:r>
              <a:rPr lang="hu-HU"/>
              <a:t>:</a:t>
            </a:r>
            <a:endParaRPr lang="hu-HU"/>
          </a:p>
          <a:p>
            <a:pPr lvl="3" defTabSz="914363" fontAlgn="auto">
              <a:spcAft>
                <a:spcPts val="0"/>
              </a:spcAft>
              <a:buFont typeface="Arial" pitchFamily="34" charset="0"/>
              <a:buChar char="•"/>
              <a:defRPr/>
            </a:pPr>
            <a:r>
              <a:rPr lang="hu-HU"/>
              <a:t>Központi felügyelet vagy parancssor</a:t>
            </a:r>
          </a:p>
          <a:p>
            <a:pPr lvl="4" defTabSz="914363" fontAlgn="auto">
              <a:spcAft>
                <a:spcPts val="0"/>
              </a:spcAft>
              <a:buFont typeface="Arial" pitchFamily="34" charset="0"/>
              <a:buChar char="•"/>
              <a:defRPr/>
            </a:pPr>
            <a:r>
              <a:rPr b="1" err="1"/>
              <a:t>stsadm</a:t>
            </a:r>
            <a:r>
              <a:rPr b="1"/>
              <a:t> </a:t>
            </a:r>
            <a:r>
              <a:rPr b="1" err="1"/>
              <a:t>-o</a:t>
            </a:r>
            <a:r>
              <a:rPr b="1"/>
              <a:t> </a:t>
            </a:r>
            <a:r>
              <a:rPr b="1" err="1"/>
              <a:t>deploysolution</a:t>
            </a:r>
            <a:endParaRPr b="1"/>
          </a:p>
          <a:p>
            <a:pPr lvl="3" defTabSz="914363" fontAlgn="auto">
              <a:spcAft>
                <a:spcPts val="0"/>
              </a:spcAft>
              <a:buFont typeface="Arial" pitchFamily="34" charset="0"/>
              <a:buChar char="•"/>
              <a:defRPr/>
            </a:pPr>
            <a:r>
              <a:rPr lang="hu-HU"/>
              <a:t>Automatikusan </a:t>
            </a:r>
            <a:r>
              <a:rPr lang="hu-HU"/>
              <a:t>az összes kiszolgálóra</a:t>
            </a:r>
          </a:p>
          <a:p>
            <a:pPr lvl="3" defTabSz="914363" fontAlgn="auto">
              <a:spcAft>
                <a:spcPts val="0"/>
              </a:spcAft>
              <a:buFont typeface="Arial" pitchFamily="34" charset="0"/>
              <a:buChar char="•"/>
              <a:defRPr/>
            </a:pPr>
            <a:r>
              <a:rPr lang="hu-HU"/>
              <a:t>Időzítő szolgáltatást használja</a:t>
            </a:r>
            <a:endParaRPr lang="hu-HU"/>
          </a:p>
          <a:p>
            <a:pPr marL="1031875" lvl="1" indent="-514350" defTabSz="914363" fontAlgn="auto">
              <a:spcAft>
                <a:spcPts val="0"/>
              </a:spcAft>
              <a:buFont typeface="+mj-lt"/>
              <a:buAutoNum type="arabicPeriod"/>
              <a:defRPr/>
            </a:pPr>
            <a:r>
              <a:rPr lang="hu-HU"/>
              <a:t>IIS újraindulhat!</a:t>
            </a:r>
          </a:p>
          <a:p>
            <a:pPr defTabSz="914363" fontAlgn="auto">
              <a:spcAft>
                <a:spcPts val="0"/>
              </a:spcAft>
              <a:defRPr/>
            </a:pPr>
            <a:endParaRPr lang="hu-HU" dirty="0"/>
          </a:p>
        </p:txBody>
      </p:sp>
      <p:sp>
        <p:nvSpPr>
          <p:cNvPr id="4" name="Slide Number Placeholder 3"/>
          <p:cNvSpPr>
            <a:spLocks noGrp="1"/>
          </p:cNvSpPr>
          <p:nvPr>
            <p:ph type="sldNum" sz="quarter" idx="11"/>
          </p:nvPr>
        </p:nvSpPr>
        <p:spPr/>
        <p:txBody>
          <a:bodyPr/>
          <a:lstStyle/>
          <a:p>
            <a:pPr>
              <a:defRPr/>
            </a:pPr>
            <a:fld id="{EBD4FC29-4AD7-4455-B11E-B9D27C02A5F4}" type="slidenum">
              <a:rPr lang="hu-HU"/>
              <a:pPr>
                <a:defRPr/>
              </a:pPr>
              <a:t>75</a:t>
            </a:fld>
            <a:endParaRPr lang="hu-HU"/>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defTabSz="914363" fontAlgn="auto">
              <a:spcAft>
                <a:spcPts val="0"/>
              </a:spcAft>
              <a:buFontTx/>
              <a:buNone/>
              <a:defRPr/>
            </a:pPr>
            <a:r>
              <a:rPr lang="hu-HU"/>
              <a:t>Milyen kódot telepítünk a szerverre?</a:t>
            </a:r>
            <a:endParaRPr lang="hu-HU"/>
          </a:p>
        </p:txBody>
      </p:sp>
      <p:sp>
        <p:nvSpPr>
          <p:cNvPr id="5" name="Title 4"/>
          <p:cNvSpPr>
            <a:spLocks noGrp="1"/>
          </p:cNvSpPr>
          <p:nvPr>
            <p:ph type="title"/>
          </p:nvPr>
        </p:nvSpPr>
        <p:spPr/>
        <p:txBody>
          <a:bodyPr>
            <a:normAutofit fontScale="90000"/>
          </a:bodyPr>
          <a:lstStyle/>
          <a:p>
            <a:pPr defTabSz="914363" fontAlgn="auto">
              <a:spcAft>
                <a:spcPts val="0"/>
              </a:spcAft>
              <a:defRPr/>
            </a:pPr>
            <a:r>
              <a:rPr lang="hu-HU" smtClean="0"/>
              <a:t>Biztonság</a:t>
            </a:r>
            <a:endParaRPr lang="hu-HU"/>
          </a:p>
        </p:txBody>
      </p:sp>
      <p:pic>
        <p:nvPicPr>
          <p:cNvPr id="88068" name="Content Placeholder 7" descr="security shield.png"/>
          <p:cNvPicPr>
            <a:picLocks noGrp="1" noChangeAspect="1"/>
          </p:cNvPicPr>
          <p:nvPr>
            <p:ph sz="quarter" idx="11"/>
          </p:nvPr>
        </p:nvPicPr>
        <p:blipFill>
          <a:blip r:embed="rId2"/>
          <a:srcRect/>
          <a:stretch>
            <a:fillRect/>
          </a:stretch>
        </p:blipFill>
        <p:spPr bwMode="auto">
          <a:xfrm>
            <a:off x="2552700" y="2676525"/>
            <a:ext cx="4029075" cy="2886075"/>
          </a:xfrm>
        </p:spPr>
      </p:pic>
      <p:sp>
        <p:nvSpPr>
          <p:cNvPr id="4" name="Slide Number Placeholder 3"/>
          <p:cNvSpPr>
            <a:spLocks noGrp="1"/>
          </p:cNvSpPr>
          <p:nvPr>
            <p:ph type="sldNum" sz="quarter" idx="12"/>
          </p:nvPr>
        </p:nvSpPr>
        <p:spPr/>
        <p:txBody>
          <a:bodyPr/>
          <a:lstStyle/>
          <a:p>
            <a:pPr>
              <a:defRPr/>
            </a:pPr>
            <a:fld id="{E9FABF99-B5E2-4EDF-806B-5183F473738D}" type="slidenum">
              <a:rPr lang="hu-HU"/>
              <a:pPr>
                <a:defRPr/>
              </a:pPr>
              <a:t>76</a:t>
            </a:fld>
            <a:endParaRPr lang="hu-HU"/>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a:defRPr/>
            </a:pPr>
            <a:r>
              <a:rPr lang="hu-HU" smtClean="0"/>
              <a:t>Megoldás telepítése</a:t>
            </a:r>
            <a:endParaRPr lang="hu-HU"/>
          </a:p>
        </p:txBody>
      </p:sp>
      <p:pic>
        <p:nvPicPr>
          <p:cNvPr id="7" name="Picture Placeholder 6" descr="Kozponti felugyelet - Megoldasok kezelese ures.png"/>
          <p:cNvPicPr>
            <a:picLocks noGrp="1" noChangeAspect="1"/>
          </p:cNvPicPr>
          <p:nvPr>
            <p:ph type="pic" sz="quarter" idx="10"/>
          </p:nvPr>
        </p:nvPicPr>
        <p:blipFill>
          <a:blip r:embed="rId2"/>
          <a:srcRect/>
          <a:stretch>
            <a:fillRect/>
          </a:stretch>
        </p:blipFill>
        <p:spPr>
          <a:xfrm>
            <a:off x="444913" y="402558"/>
            <a:ext cx="4020773" cy="2576260"/>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p:spPr>
      </p:pic>
      <p:sp>
        <p:nvSpPr>
          <p:cNvPr id="9" name="Text Placeholder 8"/>
          <p:cNvSpPr>
            <a:spLocks noGrp="1"/>
          </p:cNvSpPr>
          <p:nvPr>
            <p:ph type="body" sz="quarter" idx="11"/>
          </p:nvPr>
        </p:nvSpPr>
        <p:spPr>
          <a:xfrm>
            <a:off x="933450" y="4924425"/>
            <a:ext cx="7324725" cy="1638300"/>
          </a:xfrm>
        </p:spPr>
        <p:txBody>
          <a:bodyPr/>
          <a:lstStyle/>
          <a:p>
            <a:pPr defTabSz="914363" fontAlgn="auto">
              <a:spcAft>
                <a:spcPts val="0"/>
              </a:spcAft>
              <a:defRPr/>
            </a:pPr>
            <a:endParaRPr lang="hu-HU"/>
          </a:p>
        </p:txBody>
      </p:sp>
      <p:sp>
        <p:nvSpPr>
          <p:cNvPr id="5" name="Slide Number Placeholder 4"/>
          <p:cNvSpPr>
            <a:spLocks noGrp="1"/>
          </p:cNvSpPr>
          <p:nvPr>
            <p:ph type="sldNum" sz="quarter" idx="14"/>
          </p:nvPr>
        </p:nvSpPr>
        <p:spPr/>
        <p:txBody>
          <a:bodyPr/>
          <a:lstStyle/>
          <a:p>
            <a:pPr>
              <a:defRPr/>
            </a:pPr>
            <a:fld id="{A4DC1485-A46C-4FB7-94FF-6BA885142A92}" type="slidenum">
              <a:rPr lang="hu-HU"/>
              <a:pPr>
                <a:defRPr/>
              </a:pPr>
              <a:t>77</a:t>
            </a:fld>
            <a:endParaRPr lang="hu-HU"/>
          </a:p>
        </p:txBody>
      </p:sp>
      <p:sp>
        <p:nvSpPr>
          <p:cNvPr id="10" name="Text Placeholder 9"/>
          <p:cNvSpPr>
            <a:spLocks noGrp="1"/>
          </p:cNvSpPr>
          <p:nvPr>
            <p:ph type="body" sz="quarter" idx="13"/>
          </p:nvPr>
        </p:nvSpPr>
        <p:spPr/>
        <p:txBody>
          <a:bodyPr/>
          <a:lstStyle/>
          <a:p>
            <a:pPr>
              <a:defRPr/>
            </a:pPr>
            <a:r>
              <a:rPr/>
              <a:t>7</a:t>
            </a:r>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lnSpcReduction="10000"/>
          </a:bodyPr>
          <a:lstStyle/>
          <a:p>
            <a:pPr defTabSz="914363" fontAlgn="auto">
              <a:spcAft>
                <a:spcPts val="0"/>
              </a:spcAft>
              <a:buFontTx/>
              <a:buNone/>
              <a:defRPr/>
            </a:pPr>
            <a:r>
              <a:rPr lang="hu-HU"/>
              <a:t>Telepítés parancssorból</a:t>
            </a:r>
            <a:endParaRPr lang="hu-HU"/>
          </a:p>
        </p:txBody>
      </p:sp>
      <p:sp>
        <p:nvSpPr>
          <p:cNvPr id="7" name="Title 6"/>
          <p:cNvSpPr>
            <a:spLocks noGrp="1"/>
          </p:cNvSpPr>
          <p:nvPr>
            <p:ph type="title"/>
          </p:nvPr>
        </p:nvSpPr>
        <p:spPr/>
        <p:txBody>
          <a:bodyPr>
            <a:normAutofit fontScale="90000"/>
          </a:bodyPr>
          <a:lstStyle/>
          <a:p>
            <a:pPr defTabSz="914363" fontAlgn="auto">
              <a:spcAft>
                <a:spcPts val="0"/>
              </a:spcAft>
              <a:defRPr/>
            </a:pPr>
            <a:r>
              <a:rPr lang="hu-HU" smtClean="0"/>
              <a:t>Demó: Megoldások</a:t>
            </a:r>
            <a:endParaRPr lang="hu-HU"/>
          </a:p>
        </p:txBody>
      </p:sp>
      <p:sp>
        <p:nvSpPr>
          <p:cNvPr id="5" name="Slide Number Placeholder 4"/>
          <p:cNvSpPr>
            <a:spLocks noGrp="1"/>
          </p:cNvSpPr>
          <p:nvPr>
            <p:ph type="sldNum" sz="quarter" idx="12"/>
          </p:nvPr>
        </p:nvSpPr>
        <p:spPr/>
        <p:txBody>
          <a:bodyPr/>
          <a:lstStyle/>
          <a:p>
            <a:pPr>
              <a:defRPr/>
            </a:pPr>
            <a:fld id="{ED677990-DC83-4EB3-AE96-2EA793166A31}" type="slidenum">
              <a:rPr lang="hu-HU"/>
              <a:pPr>
                <a:defRPr/>
              </a:pPr>
              <a:t>78</a:t>
            </a:fld>
            <a:endParaRPr lang="hu-HU"/>
          </a:p>
        </p:txBody>
      </p:sp>
      <p:sp>
        <p:nvSpPr>
          <p:cNvPr id="10" name="TextBox 9"/>
          <p:cNvSpPr txBox="1"/>
          <p:nvPr/>
        </p:nvSpPr>
        <p:spPr>
          <a:xfrm>
            <a:off x="228600" y="1842872"/>
            <a:ext cx="8686801" cy="4515729"/>
          </a:xfrm>
          <a:prstGeom prst="rect">
            <a:avLst/>
          </a:prstGeom>
          <a:solidFill>
            <a:schemeClr val="bg1"/>
          </a:solidFill>
          <a:ln w="19050">
            <a:solidFill>
              <a:schemeClr val="tx2">
                <a:lumMod val="75000"/>
              </a:schemeClr>
            </a:solidFill>
          </a:ln>
        </p:spPr>
        <p:txBody>
          <a:bodyPr lIns="108000" tIns="72000" rIns="108000" bIns="72000" anchor="ctr"/>
          <a:lstStyle/>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@echo off</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set stsadm=c:\Program Files\Common Files\Microsoft Shared\web server extensions\12\bin\stsadm.exe</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set packagename=MyWebParts.wsp</a:t>
            </a:r>
          </a:p>
          <a:p>
            <a:pPr defTabSz="914363" fontAlgn="auto">
              <a:spcBef>
                <a:spcPts val="0"/>
              </a:spcBef>
              <a:spcAft>
                <a:spcPts val="0"/>
              </a:spcAft>
              <a:defRPr/>
            </a:pPr>
            <a:endPar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en-US" sz="16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echo --- Megoldas hozzaadasa a konfiguracios adatbazishoz...</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addsolution -filename Package\%packagename%</a:t>
            </a:r>
          </a:p>
          <a:p>
            <a:pPr defTabSz="914363" fontAlgn="auto">
              <a:spcBef>
                <a:spcPts val="0"/>
              </a:spcBef>
              <a:spcAft>
                <a:spcPts val="0"/>
              </a:spcAft>
              <a:defRPr/>
            </a:pPr>
            <a:endPar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en-US" sz="16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echo --- Idozitett feladatok azonnali futtatasa...</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execadmsvcjobs</a:t>
            </a:r>
          </a:p>
          <a:p>
            <a:pPr defTabSz="914363" fontAlgn="auto">
              <a:spcBef>
                <a:spcPts val="0"/>
              </a:spcBef>
              <a:spcAft>
                <a:spcPts val="0"/>
              </a:spcAft>
              <a:defRPr/>
            </a:pPr>
            <a:endPar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en-US" sz="16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echo --- Megoldas azonnali telepitesenek beutemezese...</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deploysolution -name %packagename% -allcontenturls -immediate -allowcaspolicies -allowgacdeployment -force</a:t>
            </a:r>
          </a:p>
          <a:p>
            <a:pPr defTabSz="914363" fontAlgn="auto">
              <a:spcBef>
                <a:spcPts val="0"/>
              </a:spcBef>
              <a:spcAft>
                <a:spcPts val="0"/>
              </a:spcAft>
              <a:defRPr/>
            </a:pPr>
            <a:endPar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en-US" sz="16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echo --- Idozitett feladatok azonnali futtatasa...</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execadmsvcjobs</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lnSpcReduction="10000"/>
          </a:bodyPr>
          <a:lstStyle/>
          <a:p>
            <a:pPr defTabSz="914363" fontAlgn="auto">
              <a:spcAft>
                <a:spcPts val="0"/>
              </a:spcAft>
              <a:buFontTx/>
              <a:buNone/>
              <a:defRPr/>
            </a:pPr>
            <a:r>
              <a:rPr lang="hu-HU"/>
              <a:t>Eltávolítás parancssorból</a:t>
            </a:r>
            <a:endParaRPr lang="hu-HU"/>
          </a:p>
        </p:txBody>
      </p:sp>
      <p:sp>
        <p:nvSpPr>
          <p:cNvPr id="7" name="Title 6"/>
          <p:cNvSpPr>
            <a:spLocks noGrp="1"/>
          </p:cNvSpPr>
          <p:nvPr>
            <p:ph type="title"/>
          </p:nvPr>
        </p:nvSpPr>
        <p:spPr/>
        <p:txBody>
          <a:bodyPr>
            <a:normAutofit fontScale="90000"/>
          </a:bodyPr>
          <a:lstStyle/>
          <a:p>
            <a:pPr defTabSz="914363" fontAlgn="auto">
              <a:spcAft>
                <a:spcPts val="0"/>
              </a:spcAft>
              <a:defRPr/>
            </a:pPr>
            <a:r>
              <a:rPr lang="hu-HU" smtClean="0"/>
              <a:t>Demó: Megoldások</a:t>
            </a:r>
            <a:endParaRPr lang="hu-HU"/>
          </a:p>
        </p:txBody>
      </p:sp>
      <p:sp>
        <p:nvSpPr>
          <p:cNvPr id="5" name="Slide Number Placeholder 4"/>
          <p:cNvSpPr>
            <a:spLocks noGrp="1"/>
          </p:cNvSpPr>
          <p:nvPr>
            <p:ph type="sldNum" sz="quarter" idx="12"/>
          </p:nvPr>
        </p:nvSpPr>
        <p:spPr/>
        <p:txBody>
          <a:bodyPr/>
          <a:lstStyle/>
          <a:p>
            <a:pPr>
              <a:defRPr/>
            </a:pPr>
            <a:fld id="{7DC6E407-F232-4A9A-9CDA-E23A8972E3A6}" type="slidenum">
              <a:rPr lang="hu-HU"/>
              <a:pPr>
                <a:defRPr/>
              </a:pPr>
              <a:t>79</a:t>
            </a:fld>
            <a:endParaRPr lang="hu-HU"/>
          </a:p>
        </p:txBody>
      </p:sp>
      <p:sp>
        <p:nvSpPr>
          <p:cNvPr id="10" name="TextBox 9"/>
          <p:cNvSpPr txBox="1"/>
          <p:nvPr/>
        </p:nvSpPr>
        <p:spPr>
          <a:xfrm>
            <a:off x="228600" y="1842872"/>
            <a:ext cx="8686801" cy="4515729"/>
          </a:xfrm>
          <a:prstGeom prst="rect">
            <a:avLst/>
          </a:prstGeom>
          <a:solidFill>
            <a:schemeClr val="bg1"/>
          </a:solidFill>
          <a:ln w="19050">
            <a:solidFill>
              <a:schemeClr val="tx2">
                <a:lumMod val="75000"/>
              </a:schemeClr>
            </a:solidFill>
          </a:ln>
        </p:spPr>
        <p:txBody>
          <a:bodyPr lIns="108000" tIns="72000" rIns="108000" bIns="72000" anchor="ctr"/>
          <a:lstStyle/>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@echo off</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set stsadm=c:\Program Files\Common Files\Microsoft Shared\web server extensions\12\bin\stsadm.exe</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set packagename=MyWebParts.wsp</a:t>
            </a:r>
          </a:p>
          <a:p>
            <a:pPr defTabSz="914363" fontAlgn="auto">
              <a:spcBef>
                <a:spcPts val="0"/>
              </a:spcBef>
              <a:spcAft>
                <a:spcPts val="0"/>
              </a:spcAft>
              <a:defRPr/>
            </a:pPr>
            <a:endPar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en-US" sz="16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echo --- Megoldas azonnali visszavonasanak beutemezese...</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retractsolution -name %packagename% -allcontenturls -immediate</a:t>
            </a:r>
          </a:p>
          <a:p>
            <a:pPr defTabSz="914363" fontAlgn="auto">
              <a:spcBef>
                <a:spcPts val="0"/>
              </a:spcBef>
              <a:spcAft>
                <a:spcPts val="0"/>
              </a:spcAft>
              <a:defRPr/>
            </a:pPr>
            <a:endPar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en-US" sz="16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echo --- Idozitett feladatok azonnali futtatasa...</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execadmsvcjobs</a:t>
            </a:r>
          </a:p>
          <a:p>
            <a:pPr defTabSz="914363" fontAlgn="auto">
              <a:spcBef>
                <a:spcPts val="0"/>
              </a:spcBef>
              <a:spcAft>
                <a:spcPts val="0"/>
              </a:spcAft>
              <a:defRPr/>
            </a:pPr>
            <a:endPar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en-US" sz="16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echo --- Megoldas torlese...</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deletesolution -name %packagename% -override</a:t>
            </a:r>
          </a:p>
          <a:p>
            <a:pPr defTabSz="914363" fontAlgn="auto">
              <a:spcBef>
                <a:spcPts val="0"/>
              </a:spcBef>
              <a:spcAft>
                <a:spcPts val="0"/>
              </a:spcAft>
              <a:defRPr/>
            </a:pPr>
            <a:endPar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endParaRPr>
          </a:p>
          <a:p>
            <a:pPr defTabSz="914363" fontAlgn="auto">
              <a:spcBef>
                <a:spcPts val="0"/>
              </a:spcBef>
              <a:spcAft>
                <a:spcPts val="0"/>
              </a:spcAft>
              <a:defRPr/>
            </a:pPr>
            <a:r>
              <a:rPr lang="en-US" sz="1600" i="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echo --- Idozitett feladatok azonnali futtatasa...</a:t>
            </a:r>
          </a:p>
          <a:p>
            <a:pPr defTabSz="914363" fontAlgn="auto">
              <a:spcBef>
                <a:spcPts val="0"/>
              </a:spcBef>
              <a:spcAft>
                <a:spcPts val="0"/>
              </a:spcAft>
              <a:defRPr/>
            </a:pPr>
            <a:r>
              <a:rPr lang="en-US" sz="1600" b="1" noProof="1">
                <a:ln>
                  <a:solidFill>
                    <a:schemeClr val="tx1">
                      <a:lumMod val="85000"/>
                      <a:alpha val="30000"/>
                    </a:schemeClr>
                  </a:solidFill>
                </a:ln>
                <a:solidFill>
                  <a:schemeClr val="tx1">
                    <a:lumMod val="85000"/>
                  </a:schemeClr>
                </a:solidFill>
                <a:effectLst>
                  <a:outerShdw blurRad="38100" dist="38100" dir="2700000" algn="tl">
                    <a:srgbClr val="000000">
                      <a:alpha val="43137"/>
                    </a:srgbClr>
                  </a:outerShdw>
                </a:effectLst>
                <a:latin typeface="Courier New" pitchFamily="49" charset="0"/>
                <a:cs typeface="Courier New" pitchFamily="49" charset="0"/>
              </a:rPr>
              <a:t>"%stsadm%" -o execadmsvcjobs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defTabSz="914363">
              <a:defRPr/>
            </a:pPr>
            <a:r>
              <a:rPr lang="hu-HU" smtClean="0"/>
              <a:t>Telepítés</a:t>
            </a:r>
            <a:endParaRPr lang="hu-HU"/>
          </a:p>
        </p:txBody>
      </p:sp>
      <p:sp>
        <p:nvSpPr>
          <p:cNvPr id="20" name="Text Placeholder 19"/>
          <p:cNvSpPr>
            <a:spLocks noGrp="1"/>
          </p:cNvSpPr>
          <p:nvPr>
            <p:ph type="body" sz="quarter" idx="11"/>
          </p:nvPr>
        </p:nvSpPr>
        <p:spPr/>
        <p:txBody>
          <a:bodyPr/>
          <a:lstStyle/>
          <a:p>
            <a:pPr defTabSz="914363" fontAlgn="auto">
              <a:spcAft>
                <a:spcPts val="0"/>
              </a:spcAft>
              <a:defRPr/>
            </a:pPr>
            <a:r>
              <a:rPr lang="hu-HU"/>
              <a:t>„Speciális” telepítési típus</a:t>
            </a:r>
          </a:p>
          <a:p>
            <a:pPr defTabSz="914363" fontAlgn="auto">
              <a:spcAft>
                <a:spcPts val="0"/>
              </a:spcAft>
              <a:defRPr/>
            </a:pPr>
            <a:endParaRPr lang="hu-HU"/>
          </a:p>
        </p:txBody>
      </p:sp>
      <p:sp>
        <p:nvSpPr>
          <p:cNvPr id="6" name="Slide Number Placeholder 5"/>
          <p:cNvSpPr>
            <a:spLocks noGrp="1"/>
          </p:cNvSpPr>
          <p:nvPr>
            <p:ph type="sldNum" sz="quarter" idx="14"/>
          </p:nvPr>
        </p:nvSpPr>
        <p:spPr/>
        <p:txBody>
          <a:bodyPr/>
          <a:lstStyle/>
          <a:p>
            <a:pPr>
              <a:defRPr/>
            </a:pPr>
            <a:fld id="{6AD6A745-F71C-43D1-8A4B-CE00688D07CC}" type="slidenum">
              <a:rPr lang="hu-HU"/>
              <a:pPr>
                <a:defRPr/>
              </a:pPr>
              <a:t>8</a:t>
            </a:fld>
            <a:endParaRPr lang="hu-HU"/>
          </a:p>
        </p:txBody>
      </p:sp>
      <p:sp>
        <p:nvSpPr>
          <p:cNvPr id="21" name="Text Placeholder 20"/>
          <p:cNvSpPr>
            <a:spLocks noGrp="1"/>
          </p:cNvSpPr>
          <p:nvPr>
            <p:ph type="body" sz="quarter" idx="13"/>
          </p:nvPr>
        </p:nvSpPr>
        <p:spPr/>
        <p:txBody>
          <a:bodyPr/>
          <a:lstStyle/>
          <a:p>
            <a:pPr>
              <a:defRPr/>
            </a:pPr>
            <a:r>
              <a:rPr/>
              <a:t>1</a:t>
            </a:r>
            <a:endParaRPr/>
          </a:p>
        </p:txBody>
      </p:sp>
      <p:pic>
        <p:nvPicPr>
          <p:cNvPr id="1026" name="Picture 2"/>
          <p:cNvPicPr>
            <a:picLocks noGrp="1" noChangeAspect="1" noChangeArrowheads="1"/>
          </p:cNvPicPr>
          <p:nvPr>
            <p:ph type="pic" sz="quarter" idx="10"/>
          </p:nvPr>
        </p:nvPicPr>
        <p:blipFill>
          <a:blip r:embed="rId2"/>
          <a:stretch>
            <a:fillRect/>
          </a:stretch>
        </p:blipFill>
        <p:spPr bwMode="auto">
          <a:xfrm>
            <a:off x="456309" y="542925"/>
            <a:ext cx="3462131" cy="2919600"/>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p:spPr>
      </p:pic>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defTabSz="914363" fontAlgn="auto">
              <a:spcAft>
                <a:spcPts val="0"/>
              </a:spcAft>
              <a:defRPr/>
            </a:pPr>
            <a:r>
              <a:rPr lang="hu-HU" smtClean="0"/>
              <a:t>Összefoglalás</a:t>
            </a:r>
            <a:endParaRPr lang="hu-HU"/>
          </a:p>
        </p:txBody>
      </p:sp>
      <p:sp>
        <p:nvSpPr>
          <p:cNvPr id="7" name="Text Placeholder 6"/>
          <p:cNvSpPr>
            <a:spLocks noGrp="1"/>
          </p:cNvSpPr>
          <p:nvPr>
            <p:ph type="body" sz="quarter" idx="10"/>
          </p:nvPr>
        </p:nvSpPr>
        <p:spPr/>
        <p:txBody>
          <a:bodyPr/>
          <a:lstStyle/>
          <a:p>
            <a:pPr defTabSz="914363" fontAlgn="auto">
              <a:spcAft>
                <a:spcPts val="0"/>
              </a:spcAft>
              <a:defRPr/>
            </a:pPr>
            <a:r>
              <a:rPr lang="hu-HU" dirty="0" smtClean="0"/>
              <a:t>Sokkal több, mint egy megosztott mappa</a:t>
            </a:r>
          </a:p>
          <a:p>
            <a:pPr defTabSz="914363" fontAlgn="auto">
              <a:spcAft>
                <a:spcPts val="0"/>
              </a:spcAft>
              <a:defRPr/>
            </a:pPr>
            <a:r>
              <a:rPr lang="hu-HU" dirty="0" smtClean="0"/>
              <a:t>Bevezethető fokozatosan</a:t>
            </a:r>
          </a:p>
          <a:p>
            <a:pPr defTabSz="914363" fontAlgn="auto">
              <a:spcAft>
                <a:spcPts val="0"/>
              </a:spcAft>
              <a:defRPr/>
            </a:pPr>
            <a:r>
              <a:rPr lang="hu-HU" dirty="0" smtClean="0"/>
              <a:t>Jól bővíthető</a:t>
            </a:r>
            <a:endParaRPr lang="hu-HU" dirty="0"/>
          </a:p>
        </p:txBody>
      </p:sp>
      <p:sp>
        <p:nvSpPr>
          <p:cNvPr id="5" name="Slide Number Placeholder 4"/>
          <p:cNvSpPr>
            <a:spLocks noGrp="1"/>
          </p:cNvSpPr>
          <p:nvPr>
            <p:ph type="sldNum" sz="quarter" idx="11"/>
          </p:nvPr>
        </p:nvSpPr>
        <p:spPr/>
        <p:txBody>
          <a:bodyPr/>
          <a:lstStyle/>
          <a:p>
            <a:pPr>
              <a:defRPr/>
            </a:pPr>
            <a:fld id="{B4849E66-F367-4161-860E-1E7EAC922D23}" type="slidenum">
              <a:rPr lang="hu-HU"/>
              <a:pPr>
                <a:defRPr/>
              </a:pPr>
              <a:t>80</a:t>
            </a:fld>
            <a:endParaRPr lang="hu-HU"/>
          </a:p>
        </p:txBody>
      </p:sp>
      <p:pic>
        <p:nvPicPr>
          <p:cNvPr id="92165" name="Picture 12" descr="C:\Program Files\Microsoft Resource DVD Artwork\DVD_ART\Artwork_Imagery\HARDWARE_IMAGERY\Illustration - Misc Hardware\Windows Vista Illustration Icons\Server.png"/>
          <p:cNvPicPr>
            <a:picLocks noChangeAspect="1" noChangeArrowheads="1"/>
          </p:cNvPicPr>
          <p:nvPr/>
        </p:nvPicPr>
        <p:blipFill>
          <a:blip r:embed="rId2"/>
          <a:srcRect/>
          <a:stretch>
            <a:fillRect/>
          </a:stretch>
        </p:blipFill>
        <p:spPr bwMode="auto">
          <a:xfrm>
            <a:off x="6899275" y="3876675"/>
            <a:ext cx="1993900" cy="2762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lang="hu-HU" smtClean="0"/>
              <a:t>Hasznos linkek</a:t>
            </a:r>
            <a:endParaRPr lang="hu-HU"/>
          </a:p>
        </p:txBody>
      </p:sp>
      <p:sp>
        <p:nvSpPr>
          <p:cNvPr id="3" name="Text Placeholder 2"/>
          <p:cNvSpPr>
            <a:spLocks noGrp="1"/>
          </p:cNvSpPr>
          <p:nvPr>
            <p:ph type="body" sz="quarter" idx="10"/>
          </p:nvPr>
        </p:nvSpPr>
        <p:spPr/>
        <p:txBody>
          <a:bodyPr/>
          <a:lstStyle/>
          <a:p>
            <a:pPr defTabSz="914363" fontAlgn="auto">
              <a:spcAft>
                <a:spcPts val="0"/>
              </a:spcAft>
              <a:defRPr/>
            </a:pPr>
            <a:r>
              <a:rPr lang="hu-HU" b="1" dirty="0" smtClean="0"/>
              <a:t>MSDN Kompetencia Központ </a:t>
            </a:r>
            <a:br>
              <a:rPr lang="hu-HU" b="1" dirty="0" smtClean="0"/>
            </a:br>
            <a:r>
              <a:rPr lang="hu-HU" b="1" dirty="0" smtClean="0"/>
              <a:t>SharePoint cikkek (Event Log </a:t>
            </a:r>
            <a:r>
              <a:rPr lang="hu-HU" b="1" dirty="0" err="1" smtClean="0"/>
              <a:t>Errors</a:t>
            </a:r>
            <a:r>
              <a:rPr lang="hu-HU" b="1" dirty="0" smtClean="0"/>
              <a:t>)</a:t>
            </a:r>
          </a:p>
          <a:p>
            <a:pPr lvl="1" defTabSz="914363" fontAlgn="auto">
              <a:spcAft>
                <a:spcPts val="0"/>
              </a:spcAft>
              <a:defRPr/>
            </a:pPr>
            <a:r>
              <a:rPr lang="hu-HU" sz="2800">
                <a:hlinkClick r:id="rId2"/>
              </a:rPr>
              <a:t>http://</a:t>
            </a:r>
            <a:r>
              <a:rPr lang="hu-HU" sz="2800">
                <a:hlinkClick r:id="rId2"/>
              </a:rPr>
              <a:t>www.msdnkk.hu/tags/SharePoint</a:t>
            </a:r>
            <a:endParaRPr lang="hu-HU" sz="2800"/>
          </a:p>
          <a:p>
            <a:pPr defTabSz="914363" fontAlgn="auto">
              <a:spcAft>
                <a:spcPts val="0"/>
              </a:spcAft>
              <a:defRPr/>
            </a:pPr>
            <a:r>
              <a:rPr lang="hu-HU" sz="2800" dirty="0" smtClean="0">
                <a:hlinkClick r:id="rId3"/>
              </a:rPr>
              <a:t>WSS v3 + SP1 letöltés</a:t>
            </a:r>
            <a:r>
              <a:rPr lang="hu-HU" sz="2800" dirty="0" smtClean="0"/>
              <a:t> (104MB)</a:t>
            </a:r>
          </a:p>
          <a:p>
            <a:pPr defTabSz="914363" fontAlgn="auto">
              <a:spcAft>
                <a:spcPts val="0"/>
              </a:spcAft>
              <a:defRPr/>
            </a:pPr>
            <a:r>
              <a:rPr lang="hu-HU" sz="2800" dirty="0" smtClean="0">
                <a:hlinkClick r:id="rId4"/>
              </a:rPr>
              <a:t>WSS méretezés</a:t>
            </a:r>
            <a:endParaRPr lang="hu-HU" sz="2800" dirty="0" smtClean="0"/>
          </a:p>
          <a:p>
            <a:pPr defTabSz="914363" fontAlgn="auto">
              <a:spcAft>
                <a:spcPts val="0"/>
              </a:spcAft>
              <a:defRPr/>
            </a:pPr>
            <a:r>
              <a:rPr lang="hu-HU" sz="2800" dirty="0" smtClean="0">
                <a:hlinkClick r:id="rId5"/>
              </a:rPr>
              <a:t>SharePoint Capacity </a:t>
            </a:r>
            <a:r>
              <a:rPr lang="hu-HU" sz="2800" dirty="0" err="1" smtClean="0">
                <a:hlinkClick r:id="rId5"/>
              </a:rPr>
              <a:t>Planning</a:t>
            </a:r>
            <a:r>
              <a:rPr lang="hu-HU" sz="2800" dirty="0" smtClean="0">
                <a:hlinkClick r:id="rId5"/>
              </a:rPr>
              <a:t> Tool</a:t>
            </a:r>
            <a:endParaRPr lang="hu-HU" sz="2800" dirty="0" smtClean="0"/>
          </a:p>
          <a:p>
            <a:pPr defTabSz="914363" fontAlgn="auto">
              <a:spcAft>
                <a:spcPts val="0"/>
              </a:spcAft>
              <a:defRPr/>
            </a:pPr>
            <a:r>
              <a:rPr lang="hu-HU" sz="2800" dirty="0" smtClean="0">
                <a:hlinkClick r:id="rId6"/>
              </a:rPr>
              <a:t>System Center Capacity Planner</a:t>
            </a:r>
            <a:endParaRPr lang="hu-HU" sz="2800" dirty="0" smtClean="0"/>
          </a:p>
          <a:p>
            <a:pPr defTabSz="914363" fontAlgn="auto">
              <a:spcAft>
                <a:spcPts val="0"/>
              </a:spcAft>
              <a:defRPr/>
            </a:pPr>
            <a:r>
              <a:rPr lang="hu-HU" sz="2800" dirty="0" smtClean="0">
                <a:hlinkClick r:id="rId7"/>
              </a:rPr>
              <a:t>Mentés és visszatöltés</a:t>
            </a:r>
            <a:endParaRPr lang="hu-HU" sz="2800" dirty="0" smtClean="0"/>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a:spLocks/>
          </p:cNvSpPr>
          <p:nvPr/>
        </p:nvSpPr>
        <p:spPr>
          <a:xfrm>
            <a:off x="318655" y="4797891"/>
            <a:ext cx="5957647" cy="1950140"/>
          </a:xfrm>
          <a:prstGeom prst="rect">
            <a:avLst/>
          </a:prstGeom>
        </p:spPr>
        <p:txBody>
          <a:bodyPr>
            <a:normAutofit/>
          </a:bodyPr>
          <a:lstStyle/>
          <a:p>
            <a:pPr marL="396875" indent="-396875" defTabSz="914363" fontAlgn="auto">
              <a:lnSpc>
                <a:spcPct val="90000"/>
              </a:lnSpc>
              <a:spcBef>
                <a:spcPts val="2400"/>
              </a:spcBef>
              <a:spcAft>
                <a:spcPts val="0"/>
              </a:spcAft>
              <a:buSzPct val="95000"/>
              <a:defRPr/>
            </a:pPr>
            <a:r>
              <a:rPr lang="hu-HU" sz="3600" b="1" kern="0"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Calibri"/>
                <a:cs typeface="Segoe UI" pitchFamily="34" charset="0"/>
              </a:rPr>
              <a:t>Balássy György</a:t>
            </a:r>
            <a:endParaRPr lang="hu-HU" sz="3600" kern="0"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Calibri"/>
              <a:cs typeface="Segoe UI" pitchFamily="34" charset="0"/>
            </a:endParaRPr>
          </a:p>
          <a:p>
            <a:pPr marL="396875" indent="-396875" defTabSz="914363" fontAlgn="auto">
              <a:lnSpc>
                <a:spcPct val="90000"/>
              </a:lnSpc>
              <a:spcBef>
                <a:spcPts val="600"/>
              </a:spcBef>
              <a:spcAft>
                <a:spcPts val="0"/>
              </a:spcAft>
              <a:buSzPct val="95000"/>
              <a:defRPr/>
            </a:pPr>
            <a:r>
              <a:rPr lang="hu-HU" sz="2400" kern="0"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Calibri"/>
                <a:cs typeface="Arial" charset="0"/>
              </a:rPr>
              <a:t>balassy@</a:t>
            </a:r>
            <a:r>
              <a:rPr lang="hu-HU" sz="2400" kern="0" spc="-150" dirty="0" err="1">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Calibri"/>
                <a:cs typeface="Arial" charset="0"/>
              </a:rPr>
              <a:t>aut.bme.hu</a:t>
            </a:r>
            <a:endParaRPr lang="hu-HU" sz="2400" kern="0"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Calibri"/>
              <a:cs typeface="Arial" charset="0"/>
            </a:endParaRPr>
          </a:p>
          <a:p>
            <a:pPr marL="396875" indent="-396875" defTabSz="914363" fontAlgn="auto">
              <a:lnSpc>
                <a:spcPct val="90000"/>
              </a:lnSpc>
              <a:spcBef>
                <a:spcPts val="600"/>
              </a:spcBef>
              <a:spcAft>
                <a:spcPts val="0"/>
              </a:spcAft>
              <a:buSzPct val="95000"/>
              <a:defRPr/>
            </a:pPr>
            <a:r>
              <a:rPr lang="hu-HU" sz="2400" kern="0"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Calibri"/>
                <a:cs typeface="Arial" charset="0"/>
              </a:rPr>
              <a:t>http://balassy.spaces.live.com</a:t>
            </a:r>
          </a:p>
          <a:p>
            <a:pPr marL="396875" indent="-396875" defTabSz="914363" fontAlgn="auto">
              <a:lnSpc>
                <a:spcPct val="90000"/>
              </a:lnSpc>
              <a:spcBef>
                <a:spcPts val="600"/>
              </a:spcBef>
              <a:spcAft>
                <a:spcPts val="0"/>
              </a:spcAft>
              <a:buSzPct val="95000"/>
              <a:defRPr/>
            </a:pPr>
            <a:r>
              <a:rPr lang="hu-HU" sz="2400" kern="0"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Calibri"/>
                <a:cs typeface="Arial" charset="0"/>
              </a:rPr>
              <a:t>http://www.msdnkk.hu</a:t>
            </a:r>
          </a:p>
          <a:p>
            <a:pPr marL="396875" indent="-396875" defTabSz="914363" fontAlgn="auto">
              <a:lnSpc>
                <a:spcPct val="90000"/>
              </a:lnSpc>
              <a:spcBef>
                <a:spcPts val="600"/>
              </a:spcBef>
              <a:spcAft>
                <a:spcPts val="0"/>
              </a:spcAft>
              <a:buSzPct val="95000"/>
              <a:defRPr/>
            </a:pPr>
            <a:endParaRPr lang="en-US" sz="2400" b="1" u="sng" kern="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latin typeface="Calibri"/>
              <a:cs typeface="+mn-cs"/>
            </a:endParaRPr>
          </a:p>
          <a:p>
            <a:pPr marL="396875" indent="-396875" defTabSz="914363" fontAlgn="auto">
              <a:lnSpc>
                <a:spcPct val="90000"/>
              </a:lnSpc>
              <a:spcBef>
                <a:spcPct val="20000"/>
              </a:spcBef>
              <a:spcAft>
                <a:spcPts val="0"/>
              </a:spcAft>
              <a:buSzPct val="95000"/>
              <a:defRPr/>
            </a:pPr>
            <a:endParaRPr lang="hu-HU" sz="3600" kern="0" dirty="0">
              <a:ln>
                <a:solidFill>
                  <a:schemeClr val="tx1">
                    <a:lumMod val="65000"/>
                    <a:alpha val="25000"/>
                  </a:schemeClr>
                </a:solidFill>
              </a:ln>
              <a:solidFill>
                <a:srgbClr val="FFFFFF"/>
              </a:solidFill>
              <a:effectLst>
                <a:outerShdw blurRad="50800" dist="38100" dir="2700000" algn="tl" rotWithShape="0">
                  <a:prstClr val="black">
                    <a:alpha val="91000"/>
                  </a:prstClr>
                </a:outerShdw>
              </a:effectLst>
              <a:latin typeface="+mj-lt"/>
              <a:cs typeface="+mn-cs"/>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normAutofit lnSpcReduction="10000"/>
          </a:bodyPr>
          <a:lstStyle/>
          <a:p>
            <a:pPr defTabSz="914363" fontAlgn="auto">
              <a:spcAft>
                <a:spcPts val="0"/>
              </a:spcAft>
              <a:buFontTx/>
              <a:buNone/>
              <a:defRPr/>
            </a:pPr>
            <a:r>
              <a:rPr lang="hu-HU"/>
              <a:t>Telepítési típus</a:t>
            </a:r>
            <a:endParaRPr lang="hu-HU"/>
          </a:p>
        </p:txBody>
      </p:sp>
      <p:sp>
        <p:nvSpPr>
          <p:cNvPr id="10" name="Title 9"/>
          <p:cNvSpPr>
            <a:spLocks noGrp="1"/>
          </p:cNvSpPr>
          <p:nvPr>
            <p:ph type="title"/>
          </p:nvPr>
        </p:nvSpPr>
        <p:spPr/>
        <p:txBody>
          <a:bodyPr>
            <a:normAutofit fontScale="90000"/>
          </a:bodyPr>
          <a:lstStyle/>
          <a:p>
            <a:pPr defTabSz="914363" fontAlgn="auto">
              <a:spcAft>
                <a:spcPts val="0"/>
              </a:spcAft>
              <a:defRPr/>
            </a:pPr>
            <a:r>
              <a:rPr lang="hu-HU" smtClean="0"/>
              <a:t>Demó: Telepítés</a:t>
            </a:r>
            <a:endParaRPr lang="hu-HU"/>
          </a:p>
        </p:txBody>
      </p:sp>
      <p:pic>
        <p:nvPicPr>
          <p:cNvPr id="20484" name="Content Placeholder 8" descr="Telepites - 1 Telepites tipusa.png"/>
          <p:cNvPicPr>
            <a:picLocks noGrp="1" noChangeAspect="1"/>
          </p:cNvPicPr>
          <p:nvPr>
            <p:ph sz="quarter" idx="11"/>
          </p:nvPr>
        </p:nvPicPr>
        <p:blipFill>
          <a:blip r:embed="rId2"/>
          <a:srcRect/>
          <a:stretch>
            <a:fillRect/>
          </a:stretch>
        </p:blipFill>
        <p:spPr bwMode="auto">
          <a:xfrm>
            <a:off x="1619250" y="1633538"/>
            <a:ext cx="5895975" cy="4972050"/>
          </a:xfrm>
        </p:spPr>
      </p:pic>
      <p:sp>
        <p:nvSpPr>
          <p:cNvPr id="5" name="Slide Number Placeholder 4"/>
          <p:cNvSpPr>
            <a:spLocks noGrp="1"/>
          </p:cNvSpPr>
          <p:nvPr>
            <p:ph type="sldNum" sz="quarter" idx="12"/>
          </p:nvPr>
        </p:nvSpPr>
        <p:spPr/>
        <p:txBody>
          <a:bodyPr/>
          <a:lstStyle/>
          <a:p>
            <a:pPr>
              <a:defRPr/>
            </a:pPr>
            <a:fld id="{18A36EFB-C1F1-4E90-8AA4-91B2CCD8D5C9}" type="slidenum">
              <a:rPr lang="hu-HU"/>
              <a:pPr>
                <a:defRPr/>
              </a:pPr>
              <a:t>9</a:t>
            </a:fld>
            <a:endParaRPr lang="hu-HU"/>
          </a:p>
        </p:txBody>
      </p:sp>
      <p:sp>
        <p:nvSpPr>
          <p:cNvPr id="14" name="TextBox 4"/>
          <p:cNvSpPr txBox="1"/>
          <p:nvPr/>
        </p:nvSpPr>
        <p:spPr>
          <a:xfrm>
            <a:off x="6823075" y="2795588"/>
            <a:ext cx="2193925" cy="14763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363" fontAlgn="auto">
              <a:spcBef>
                <a:spcPts val="0"/>
              </a:spcBef>
              <a:spcAft>
                <a:spcPts val="0"/>
              </a:spcAft>
              <a:defRPr/>
            </a:pPr>
            <a:r>
              <a:rPr lang="hu-HU" b="1" dirty="0">
                <a:solidFill>
                  <a:schemeClr val="bg1"/>
                </a:solidFill>
              </a:rPr>
              <a:t>TIPP:</a:t>
            </a:r>
            <a:r>
              <a:rPr lang="hu-HU" dirty="0">
                <a:solidFill>
                  <a:schemeClr val="bg1"/>
                </a:solidFill>
              </a:rPr>
              <a:t/>
            </a:r>
            <a:br>
              <a:rPr lang="hu-HU" dirty="0">
                <a:solidFill>
                  <a:schemeClr val="bg1"/>
                </a:solidFill>
              </a:rPr>
            </a:br>
            <a:r>
              <a:rPr lang="hu-HU" dirty="0">
                <a:solidFill>
                  <a:schemeClr val="bg1"/>
                </a:solidFill>
              </a:rPr>
              <a:t>Az „Alap” telepítés gyors, nem kérdez, de később korlátozhat.</a:t>
            </a:r>
            <a:endParaRPr lang="hu-HU" dirty="0">
              <a:solidFill>
                <a:schemeClr val="bg1"/>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nformatika Tisztán mesterdia">
  <a:themeElements>
    <a:clrScheme name="Black Template-Template">
      <a:dk1>
        <a:srgbClr val="000000"/>
      </a:dk1>
      <a:lt1>
        <a:srgbClr val="FFFFFF"/>
      </a:lt1>
      <a:dk2>
        <a:srgbClr val="050595"/>
      </a:dk2>
      <a:lt2>
        <a:srgbClr val="FFFFFF"/>
      </a:lt2>
      <a:accent1>
        <a:srgbClr val="FFC000"/>
      </a:accent1>
      <a:accent2>
        <a:srgbClr val="1EC499"/>
      </a:accent2>
      <a:accent3>
        <a:srgbClr val="7BB7F9"/>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6"/>
        </a:lnRef>
        <a:fillRef idx="3">
          <a:schemeClr val="accent6"/>
        </a:fillRef>
        <a:effectRef idx="3">
          <a:schemeClr val="accent6"/>
        </a:effectRef>
        <a:fontRef idx="minor">
          <a:schemeClr val="lt1"/>
        </a:fontRef>
      </a:style>
    </a:spDef>
    <a:lnDef>
      <a:spPr>
        <a:ln w="50800">
          <a:solidFill>
            <a:schemeClr val="tx1"/>
          </a:solidFill>
          <a:tailEnd type="triangle" w="med" len="lg"/>
        </a:ln>
        <a:effectLst>
          <a:glow rad="63500">
            <a:schemeClr val="bg1">
              <a:alpha val="40000"/>
            </a:schemeClr>
          </a:glow>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b="1" dirty="0" smtClean="0">
            <a:ln>
              <a:solidFill>
                <a:schemeClr val="tx1">
                  <a:lumMod val="85000"/>
                  <a:alpha val="30000"/>
                </a:schemeClr>
              </a:solidFill>
            </a:ln>
            <a:gradFill>
              <a:gsLst>
                <a:gs pos="0">
                  <a:schemeClr val="tx1">
                    <a:lumMod val="65000"/>
                  </a:schemeClr>
                </a:gs>
                <a:gs pos="100000">
                  <a:schemeClr val="tx1"/>
                </a:gs>
              </a:gsLst>
              <a:lin ang="16200000" scaled="0"/>
            </a:gradFill>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4314</TotalTime>
  <Words>2053</Words>
  <Application>Microsoft Office PowerPoint</Application>
  <PresentationFormat>On-screen Show (4:3)</PresentationFormat>
  <Paragraphs>720</Paragraphs>
  <Slides>84</Slides>
  <Notes>12</Notes>
  <HiddenSlides>38</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1" baseType="lpstr">
      <vt:lpstr>Calibri</vt:lpstr>
      <vt:lpstr>Arial</vt:lpstr>
      <vt:lpstr>Segoe</vt:lpstr>
      <vt:lpstr>Wingdings</vt:lpstr>
      <vt:lpstr>Tahoma</vt:lpstr>
      <vt:lpstr>Informatika Tisztán mesterdia</vt:lpstr>
      <vt:lpstr>Worksheet</vt:lpstr>
      <vt:lpstr>WSS v3  rendszergazda szemmel</vt:lpstr>
      <vt:lpstr>Amiről szó lesz</vt:lpstr>
      <vt:lpstr>Architektúra</vt:lpstr>
      <vt:lpstr>Windows Internal Database</vt:lpstr>
      <vt:lpstr>Webhely architektúra</vt:lpstr>
      <vt:lpstr>Amiről szó lesz</vt:lpstr>
      <vt:lpstr>Mielőtt hozzáfognánk</vt:lpstr>
      <vt:lpstr>Telepítés</vt:lpstr>
      <vt:lpstr>Demó: Telepítés</vt:lpstr>
      <vt:lpstr>Demó: Telepítés</vt:lpstr>
      <vt:lpstr>Demó: Telepítés</vt:lpstr>
      <vt:lpstr>Méretezés</vt:lpstr>
      <vt:lpstr>Méretezés - példa</vt:lpstr>
      <vt:lpstr>SharePoint Capacity Planner</vt:lpstr>
      <vt:lpstr>SharePoint Capacity Planner</vt:lpstr>
      <vt:lpstr>Konfigurációs varázsló</vt:lpstr>
      <vt:lpstr>Demó: Konfigurációs varázsló</vt:lpstr>
      <vt:lpstr>Demó: Konfigurációs varázsló</vt:lpstr>
      <vt:lpstr>Demó: Konfigurációs varázsló</vt:lpstr>
      <vt:lpstr>Demó: Konfigurációs varázsló</vt:lpstr>
      <vt:lpstr>psconfig.exe</vt:lpstr>
      <vt:lpstr>stsadm.exe</vt:lpstr>
      <vt:lpstr>Amiről szó lesz</vt:lpstr>
      <vt:lpstr>Beüzemelési feladatok</vt:lpstr>
      <vt:lpstr>Első lépések…</vt:lpstr>
      <vt:lpstr>Demó: Első lépések</vt:lpstr>
      <vt:lpstr>Demó: Első lépések</vt:lpstr>
      <vt:lpstr>Demó: Első lépések</vt:lpstr>
      <vt:lpstr>Demó: Első lépések</vt:lpstr>
      <vt:lpstr>Demó: Első lépések</vt:lpstr>
      <vt:lpstr>Demó: Első lépések</vt:lpstr>
      <vt:lpstr>Demó: Első lépések</vt:lpstr>
      <vt:lpstr>Demó: Első lépések</vt:lpstr>
      <vt:lpstr>Demó: Első lépések</vt:lpstr>
      <vt:lpstr>Demó: Első lépések</vt:lpstr>
      <vt:lpstr>Amiről szó lesz</vt:lpstr>
      <vt:lpstr>WSS és Windows identity</vt:lpstr>
      <vt:lpstr>Hitelesítés szolgáltatók</vt:lpstr>
      <vt:lpstr>Zónák</vt:lpstr>
      <vt:lpstr>Engedélyek (rights)</vt:lpstr>
      <vt:lpstr>Jogosultsági szintek (permission levels)</vt:lpstr>
      <vt:lpstr>Házirend</vt:lpstr>
      <vt:lpstr>SHAREPOINT\System</vt:lpstr>
      <vt:lpstr>További lehetőségek</vt:lpstr>
      <vt:lpstr>Extranet publikálás</vt:lpstr>
      <vt:lpstr>Demó: Felhasználók korlátozása</vt:lpstr>
      <vt:lpstr>Demó: Felhasználók korlátozása</vt:lpstr>
      <vt:lpstr>Demó: Monitorozás</vt:lpstr>
      <vt:lpstr>Demó: Felhasználók korlátozása</vt:lpstr>
      <vt:lpstr>Demó: Felhasználók korlátozása</vt:lpstr>
      <vt:lpstr>Demó: Felhasználók korlátozása</vt:lpstr>
      <vt:lpstr>Demó: Felhasználók korlátozása</vt:lpstr>
      <vt:lpstr>Amiről szó lesz</vt:lpstr>
      <vt:lpstr>Üzemeltetési feladatok</vt:lpstr>
      <vt:lpstr>Diagnosztika</vt:lpstr>
      <vt:lpstr>Demó: Monitorozás</vt:lpstr>
      <vt:lpstr>Demó: Monitorozás</vt:lpstr>
      <vt:lpstr>Demó: Monitorozás</vt:lpstr>
      <vt:lpstr>Demó: Monitorozás</vt:lpstr>
      <vt:lpstr>Demó: Monitorozás</vt:lpstr>
      <vt:lpstr>Demó: Monitorozás</vt:lpstr>
      <vt:lpstr>Demó: Monitorozás</vt:lpstr>
      <vt:lpstr>Amiről szó lesz</vt:lpstr>
      <vt:lpstr>Eszközök</vt:lpstr>
      <vt:lpstr>WSS eszközök</vt:lpstr>
      <vt:lpstr>Mentés és visszatöltés</vt:lpstr>
      <vt:lpstr>Demó: Mentés</vt:lpstr>
      <vt:lpstr>Demó: Mentés </vt:lpstr>
      <vt:lpstr>Demó: Mentés</vt:lpstr>
      <vt:lpstr>Demó: Mentés</vt:lpstr>
      <vt:lpstr>Demó: Visszatöltés</vt:lpstr>
      <vt:lpstr>Amiről szó lesz</vt:lpstr>
      <vt:lpstr>WSS mint platform</vt:lpstr>
      <vt:lpstr>Szolgáltatás (feature)</vt:lpstr>
      <vt:lpstr>Megoldás (solution)</vt:lpstr>
      <vt:lpstr>Biztonság</vt:lpstr>
      <vt:lpstr>Megoldás telepítése</vt:lpstr>
      <vt:lpstr>Demó: Megoldások</vt:lpstr>
      <vt:lpstr>Demó: Megoldások</vt:lpstr>
      <vt:lpstr>Összefoglalás</vt:lpstr>
      <vt:lpstr>Hasznos linkek</vt:lpstr>
      <vt:lpstr>Slide 82</vt:lpstr>
      <vt:lpstr>Slide 83</vt:lpstr>
      <vt:lpstr>Slide 84</vt:lpstr>
    </vt:vector>
  </TitlesOfParts>
  <Company>MSDN Kompetencia Központ, BME AAIT</Company>
  <LinksUpToDate>false</LinksUpToDate>
  <SharedDoc>false</SharedDoc>
  <HyperlinkBase>http://balassy.spaces.live.com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SharePoint Services v3 rendszergazda szemmel</dc:title>
  <dc:subject>Informatika Tisztán - Csoportmunka</dc:subject>
  <dc:creator>Balássy György, Microsoft regionális igazgató</dc:creator>
  <cp:keywords>IT;SITE;WSS;SharePoint;admin;Windows SharePoint Services</cp:keywords>
  <dc:description>Az előadás bemutatja a Windows SharePoint Services v3 telepítésével, beüzemelésével és üzemeltetésével kapcsolatos legfontosabb tudnivalókat.</dc:description>
  <cp:lastModifiedBy>Budai Péter</cp:lastModifiedBy>
  <cp:revision>321</cp:revision>
  <dcterms:created xsi:type="dcterms:W3CDTF">2007-08-08T22:10:50Z</dcterms:created>
  <dcterms:modified xsi:type="dcterms:W3CDTF">2008-05-05T12:25:27Z</dcterms:modified>
  <cp:category>Prezentáció</cp:category>
</cp:coreProperties>
</file>