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77" r:id="rId4"/>
    <p:sldId id="278" r:id="rId5"/>
    <p:sldId id="287" r:id="rId6"/>
    <p:sldId id="291" r:id="rId7"/>
    <p:sldId id="279" r:id="rId8"/>
    <p:sldId id="288" r:id="rId9"/>
    <p:sldId id="289" r:id="rId10"/>
    <p:sldId id="317" r:id="rId11"/>
    <p:sldId id="290" r:id="rId12"/>
    <p:sldId id="292" r:id="rId13"/>
    <p:sldId id="296" r:id="rId14"/>
    <p:sldId id="297"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299"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272" r:id="rId52"/>
    <p:sldId id="274" r:id="rId53"/>
    <p:sldId id="275" r:id="rId5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3" autoAdjust="0"/>
    <p:restoredTop sz="65288" autoAdjust="0"/>
  </p:normalViewPr>
  <p:slideViewPr>
    <p:cSldViewPr>
      <p:cViewPr varScale="1">
        <p:scale>
          <a:sx n="49" d="100"/>
          <a:sy n="49" d="100"/>
        </p:scale>
        <p:origin x="-900" y="-9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30707;&#21270;&#30408;&#31185;\091015&#38395;&#23431;ppt\&#31243;&#24207;&#31283;&#23450;&#24615;.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[程序稳定性.xlsx]Sheet1!数据透视表1</c:name>
    <c:fmtId val="-1"/>
  </c:pivotSource>
  <c:chart>
    <c:autoTitleDeleted val="0"/>
    <c:pivotFmts>
      <c:pivotFmt>
        <c:idx val="0"/>
      </c:pivotFmt>
      <c:pivotFmt>
        <c:idx val="1"/>
        <c:marker>
          <c:symbol val="square"/>
          <c:size val="7"/>
          <c:spPr>
            <a:ln>
              <a:tailEnd type="oval"/>
            </a:ln>
          </c:spPr>
        </c:marker>
      </c:pivotFmt>
      <c:pivotFmt>
        <c:idx val="2"/>
      </c:pivotFmt>
      <c:pivotFmt>
        <c:idx val="3"/>
      </c:pivotFmt>
      <c:pivotFmt>
        <c:idx val="4"/>
      </c:pivotFmt>
      <c:pivotFmt>
        <c:idx val="5"/>
        <c:marker>
          <c:symbol val="square"/>
          <c:size val="7"/>
          <c:spPr>
            <a:ln>
              <a:tailEnd type="oval"/>
            </a:ln>
          </c:spPr>
        </c:marker>
      </c:pivotFmt>
      <c:pivotFmt>
        <c:idx val="6"/>
      </c:pivotFmt>
      <c:pivotFmt>
        <c:idx val="7"/>
      </c:pivotFmt>
    </c:pivotFmts>
    <c:plotArea>
      <c:layout/>
      <c:lineChart>
        <c:grouping val="standard"/>
        <c:varyColors val="0"/>
        <c:ser>
          <c:idx val="0"/>
          <c:order val="0"/>
          <c:tx>
            <c:strRef>
              <c:f>Sheet1!$B$3:$B$4</c:f>
              <c:strCache>
                <c:ptCount val="1"/>
                <c:pt idx="0">
                  <c:v>程序</c:v>
                </c:pt>
              </c:strCache>
            </c:strRef>
          </c:tx>
          <c:cat>
            <c:multiLvlStrRef>
              <c:f>Sheet1!$A$5:$A$11</c:f>
              <c:multiLvlStrCache>
                <c:ptCount val="5"/>
                <c:lvl>
                  <c:pt idx="0">
                    <c:v>September 13 所在的周</c:v>
                  </c:pt>
                  <c:pt idx="1">
                    <c:v>September 20 所在的周</c:v>
                  </c:pt>
                  <c:pt idx="2">
                    <c:v>September 27 所在的周</c:v>
                  </c:pt>
                  <c:pt idx="3">
                    <c:v>October 04 所在的周</c:v>
                  </c:pt>
                  <c:pt idx="4">
                    <c:v>October 11 所在的周</c:v>
                  </c:pt>
                </c:lvl>
                <c:lvl>
                  <c:pt idx="0">
                    <c:v>2009</c:v>
                  </c:pt>
                </c:lvl>
              </c:multiLvlStrCache>
            </c:multiLvlStrRef>
          </c:cat>
          <c:val>
            <c:numRef>
              <c:f>Sheet1!$B$5:$B$11</c:f>
              <c:numCache>
                <c:formatCode>#,###</c:formatCode>
                <c:ptCount val="5"/>
                <c:pt idx="1">
                  <c:v>18</c:v>
                </c:pt>
                <c:pt idx="2">
                  <c:v>24</c:v>
                </c:pt>
                <c:pt idx="3">
                  <c:v>28</c:v>
                </c:pt>
                <c:pt idx="4">
                  <c:v>31</c:v>
                </c:pt>
              </c:numCache>
            </c:numRef>
          </c:val>
          <c:smooth val="0"/>
        </c:ser>
        <c:ser>
          <c:idx val="1"/>
          <c:order val="1"/>
          <c:tx>
            <c:strRef>
              <c:f>Sheet1!$C$3:$C$4</c:f>
              <c:strCache>
                <c:ptCount val="1"/>
                <c:pt idx="0">
                  <c:v>界面</c:v>
                </c:pt>
              </c:strCache>
            </c:strRef>
          </c:tx>
          <c:marker>
            <c:symbol val="square"/>
            <c:size val="7"/>
            <c:spPr>
              <a:ln>
                <a:tailEnd type="oval"/>
              </a:ln>
            </c:spPr>
          </c:marker>
          <c:cat>
            <c:multiLvlStrRef>
              <c:f>Sheet1!$A$5:$A$11</c:f>
              <c:multiLvlStrCache>
                <c:ptCount val="5"/>
                <c:lvl>
                  <c:pt idx="0">
                    <c:v>September 13 所在的周</c:v>
                  </c:pt>
                  <c:pt idx="1">
                    <c:v>September 20 所在的周</c:v>
                  </c:pt>
                  <c:pt idx="2">
                    <c:v>September 27 所在的周</c:v>
                  </c:pt>
                  <c:pt idx="3">
                    <c:v>October 04 所在的周</c:v>
                  </c:pt>
                  <c:pt idx="4">
                    <c:v>October 11 所在的周</c:v>
                  </c:pt>
                </c:lvl>
                <c:lvl>
                  <c:pt idx="0">
                    <c:v>2009</c:v>
                  </c:pt>
                </c:lvl>
              </c:multiLvlStrCache>
            </c:multiLvlStrRef>
          </c:cat>
          <c:val>
            <c:numRef>
              <c:f>Sheet1!$C$5:$C$11</c:f>
              <c:numCache>
                <c:formatCode>#,###</c:formatCode>
                <c:ptCount val="5"/>
                <c:pt idx="0">
                  <c:v>1</c:v>
                </c:pt>
                <c:pt idx="1">
                  <c:v>40</c:v>
                </c:pt>
                <c:pt idx="2">
                  <c:v>62</c:v>
                </c:pt>
                <c:pt idx="3">
                  <c:v>77</c:v>
                </c:pt>
                <c:pt idx="4">
                  <c:v>90</c:v>
                </c:pt>
              </c:numCache>
            </c:numRef>
          </c:val>
          <c:smooth val="0"/>
        </c:ser>
        <c:ser>
          <c:idx val="2"/>
          <c:order val="2"/>
          <c:tx>
            <c:strRef>
              <c:f>Sheet1!$D$3:$D$4</c:f>
              <c:strCache>
                <c:ptCount val="1"/>
                <c:pt idx="0">
                  <c:v>其他</c:v>
                </c:pt>
              </c:strCache>
            </c:strRef>
          </c:tx>
          <c:cat>
            <c:multiLvlStrRef>
              <c:f>Sheet1!$A$5:$A$11</c:f>
              <c:multiLvlStrCache>
                <c:ptCount val="5"/>
                <c:lvl>
                  <c:pt idx="0">
                    <c:v>September 13 所在的周</c:v>
                  </c:pt>
                  <c:pt idx="1">
                    <c:v>September 20 所在的周</c:v>
                  </c:pt>
                  <c:pt idx="2">
                    <c:v>September 27 所在的周</c:v>
                  </c:pt>
                  <c:pt idx="3">
                    <c:v>October 04 所在的周</c:v>
                  </c:pt>
                  <c:pt idx="4">
                    <c:v>October 11 所在的周</c:v>
                  </c:pt>
                </c:lvl>
                <c:lvl>
                  <c:pt idx="0">
                    <c:v>2009</c:v>
                  </c:pt>
                </c:lvl>
              </c:multiLvlStrCache>
            </c:multiLvlStrRef>
          </c:cat>
          <c:val>
            <c:numRef>
              <c:f>Sheet1!$D$5:$D$11</c:f>
              <c:numCache>
                <c:formatCode>#,###</c:formatCode>
                <c:ptCount val="5"/>
                <c:pt idx="0">
                  <c:v>2</c:v>
                </c:pt>
                <c:pt idx="1">
                  <c:v>7</c:v>
                </c:pt>
                <c:pt idx="2">
                  <c:v>10</c:v>
                </c:pt>
                <c:pt idx="3">
                  <c:v>12</c:v>
                </c:pt>
                <c:pt idx="4">
                  <c:v>17</c:v>
                </c:pt>
              </c:numCache>
            </c:numRef>
          </c:val>
          <c:smooth val="0"/>
        </c:ser>
        <c:ser>
          <c:idx val="3"/>
          <c:order val="3"/>
          <c:tx>
            <c:strRef>
              <c:f>Sheet1!$E$3:$E$4</c:f>
              <c:strCache>
                <c:ptCount val="1"/>
                <c:pt idx="0">
                  <c:v>需求</c:v>
                </c:pt>
              </c:strCache>
            </c:strRef>
          </c:tx>
          <c:cat>
            <c:multiLvlStrRef>
              <c:f>Sheet1!$A$5:$A$11</c:f>
              <c:multiLvlStrCache>
                <c:ptCount val="5"/>
                <c:lvl>
                  <c:pt idx="0">
                    <c:v>September 13 所在的周</c:v>
                  </c:pt>
                  <c:pt idx="1">
                    <c:v>September 20 所在的周</c:v>
                  </c:pt>
                  <c:pt idx="2">
                    <c:v>September 27 所在的周</c:v>
                  </c:pt>
                  <c:pt idx="3">
                    <c:v>October 04 所在的周</c:v>
                  </c:pt>
                  <c:pt idx="4">
                    <c:v>October 11 所在的周</c:v>
                  </c:pt>
                </c:lvl>
                <c:lvl>
                  <c:pt idx="0">
                    <c:v>2009</c:v>
                  </c:pt>
                </c:lvl>
              </c:multiLvlStrCache>
            </c:multiLvlStrRef>
          </c:cat>
          <c:val>
            <c:numRef>
              <c:f>Sheet1!$E$5:$E$11</c:f>
              <c:numCache>
                <c:formatCode>#,###</c:formatCode>
                <c:ptCount val="5"/>
                <c:pt idx="0">
                  <c:v>6</c:v>
                </c:pt>
                <c:pt idx="1">
                  <c:v>28</c:v>
                </c:pt>
                <c:pt idx="2">
                  <c:v>29</c:v>
                </c:pt>
                <c:pt idx="3">
                  <c:v>31</c:v>
                </c:pt>
                <c:pt idx="4">
                  <c:v>31</c:v>
                </c:pt>
              </c:numCache>
            </c:numRef>
          </c:val>
          <c:smooth val="0"/>
        </c:ser>
        <c:dLbls>
          <c:showLegendKey val="0"/>
          <c:showVal val="0"/>
          <c:showCatName val="0"/>
          <c:showSerName val="0"/>
          <c:showPercent val="0"/>
          <c:showBubbleSize val="0"/>
        </c:dLbls>
        <c:marker val="1"/>
        <c:smooth val="0"/>
        <c:axId val="162031872"/>
        <c:axId val="162041856"/>
      </c:lineChart>
      <c:catAx>
        <c:axId val="162031872"/>
        <c:scaling>
          <c:orientation val="minMax"/>
        </c:scaling>
        <c:delete val="0"/>
        <c:axPos val="b"/>
        <c:majorTickMark val="out"/>
        <c:minorTickMark val="none"/>
        <c:tickLblPos val="nextTo"/>
        <c:crossAx val="162041856"/>
        <c:crosses val="autoZero"/>
        <c:auto val="1"/>
        <c:lblAlgn val="ctr"/>
        <c:lblOffset val="100"/>
        <c:noMultiLvlLbl val="0"/>
      </c:catAx>
      <c:valAx>
        <c:axId val="162041856"/>
        <c:scaling>
          <c:orientation val="minMax"/>
        </c:scaling>
        <c:delete val="0"/>
        <c:axPos val="l"/>
        <c:numFmt formatCode="#,###" sourceLinked="1"/>
        <c:majorTickMark val="out"/>
        <c:minorTickMark val="none"/>
        <c:tickLblPos val="nextTo"/>
        <c:crossAx val="162031872"/>
        <c:crosses val="autoZero"/>
        <c:crossBetween val="between"/>
      </c:valAx>
      <c:spPr>
        <a:noFill/>
        <a:ln w="25400">
          <a:noFill/>
        </a:ln>
      </c:spPr>
    </c:plotArea>
    <c:legend>
      <c:legendPos val="t"/>
      <c:layout>
        <c:manualLayout>
          <c:xMode val="edge"/>
          <c:yMode val="edge"/>
          <c:x val="0.27142857142857291"/>
          <c:y val="1.8561484918793576E-2"/>
          <c:w val="0.50909090909090859"/>
          <c:h val="0.1116254087728598"/>
        </c:manualLayout>
      </c:layout>
      <c:overlay val="0"/>
    </c:legend>
    <c:plotVisOnly val="1"/>
    <c:dispBlanksAs val="gap"/>
    <c:showDLblsOverMax val="0"/>
  </c:chart>
  <c:spPr>
    <a:noFill/>
    <a:effectLst>
      <a:outerShdw blurRad="50800" dist="38100" dir="5400000" algn="t" rotWithShape="0">
        <a:prstClr val="black">
          <a:alpha val="40000"/>
        </a:prstClr>
      </a:outerShdw>
    </a:effectLst>
    <a:scene3d>
      <a:camera prst="orthographicFront"/>
      <a:lightRig rig="threePt" dir="t"/>
    </a:scene3d>
    <a:sp3d>
      <a:bevelT w="139700" prst="cross"/>
    </a:sp3d>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人数</c:v>
                </c:pt>
              </c:strCache>
            </c:strRef>
          </c:tx>
          <c:dLbls>
            <c:txPr>
              <a:bodyPr/>
              <a:lstStyle/>
              <a:p>
                <a:pPr>
                  <a:defRPr>
                    <a:solidFill>
                      <a:schemeClr val="bg1"/>
                    </a:solidFill>
                  </a:defRPr>
                </a:pPr>
                <a:endParaRPr lang="en-US"/>
              </a:p>
            </c:txPr>
            <c:dLblPos val="ctr"/>
            <c:showLegendKey val="0"/>
            <c:showVal val="0"/>
            <c:showCatName val="0"/>
            <c:showSerName val="0"/>
            <c:showPercent val="1"/>
            <c:showBubbleSize val="0"/>
            <c:showLeaderLines val="1"/>
          </c:dLbls>
          <c:cat>
            <c:strRef>
              <c:f>Sheet1!$A$2:$A$3</c:f>
              <c:strCache>
                <c:ptCount val="2"/>
                <c:pt idx="0">
                  <c:v>本科及以上</c:v>
                </c:pt>
                <c:pt idx="1">
                  <c:v>其他</c:v>
                </c:pt>
              </c:strCache>
            </c:strRef>
          </c:cat>
          <c:val>
            <c:numRef>
              <c:f>Sheet1!$B$2:$B$3</c:f>
              <c:numCache>
                <c:formatCode>General</c:formatCode>
                <c:ptCount val="2"/>
                <c:pt idx="0">
                  <c:v>3511</c:v>
                </c:pt>
                <c:pt idx="1">
                  <c:v>620</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1"/>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33.jpeg"/></Relationships>
</file>

<file path=ppt/diagrams/_rels/data2.xml.rels><?xml version="1.0" encoding="UTF-8" standalone="yes"?>
<Relationships xmlns="http://schemas.openxmlformats.org/package/2006/relationships"><Relationship Id="rId1" Type="http://schemas.openxmlformats.org/officeDocument/2006/relationships/image" Target="../media/image34.jpeg"/></Relationships>
</file>

<file path=ppt/diagrams/_rels/data7.xml.rels><?xml version="1.0" encoding="UTF-8" standalone="yes"?>
<Relationships xmlns="http://schemas.openxmlformats.org/package/2006/relationships"><Relationship Id="rId1" Type="http://schemas.openxmlformats.org/officeDocument/2006/relationships/image" Target="../media/image66.png"/></Relationships>
</file>

<file path=ppt/diagrams/_rels/data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 Id="rId4" Type="http://schemas.openxmlformats.org/officeDocument/2006/relationships/image" Target="../media/image70.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4.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66.png"/></Relationships>
</file>

<file path=ppt/diagrams/_rels/drawing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 Id="rId4" Type="http://schemas.openxmlformats.org/officeDocument/2006/relationships/image" Target="../media/image7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2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A2333-37AE-4B7C-99AC-BE242FBB6E1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97E51F3C-3B68-4017-8F9E-E1A2A9F61850}">
      <dgm:prSet/>
      <dgm:spPr>
        <a:solidFill>
          <a:schemeClr val="bg1">
            <a:lumMod val="95000"/>
          </a:schemeClr>
        </a:solidFill>
        <a:ln>
          <a:gradFill>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lin ang="5400000" scaled="0"/>
          </a:gradFill>
        </a:ln>
      </dgm:spPr>
      <dgm:t>
        <a:bodyPr/>
        <a:lstStyle/>
        <a:p>
          <a:pPr rtl="0"/>
          <a:r>
            <a:rPr lang="zh-CN" dirty="0" smtClean="0"/>
            <a:t>挑战</a:t>
          </a:r>
          <a:endParaRPr lang="en-US" dirty="0"/>
        </a:p>
      </dgm:t>
    </dgm:pt>
    <dgm:pt modelId="{282D0EF2-7B0A-4D96-8117-CF18E9AD920F}" type="parTrans" cxnId="{EBF912AC-4D8F-4E4C-8B35-33E743814C7D}">
      <dgm:prSet/>
      <dgm:spPr/>
      <dgm:t>
        <a:bodyPr/>
        <a:lstStyle/>
        <a:p>
          <a:endParaRPr lang="zh-CN" altLang="en-US"/>
        </a:p>
      </dgm:t>
    </dgm:pt>
    <dgm:pt modelId="{EE9D8318-678B-49B5-BBBC-BB7A8D2F6EF3}" type="sibTrans" cxnId="{EBF912AC-4D8F-4E4C-8B35-33E743814C7D}">
      <dgm:prSet/>
      <dgm:spPr/>
      <dgm:t>
        <a:bodyPr/>
        <a:lstStyle/>
        <a:p>
          <a:endParaRPr lang="zh-CN" altLang="en-US"/>
        </a:p>
      </dgm:t>
    </dgm:pt>
    <dgm:pt modelId="{0D4D59C0-C130-4AA7-A54B-38BE3A6BD253}">
      <dgm:prSet/>
      <dgm:spPr>
        <a:solidFill>
          <a:schemeClr val="bg1">
            <a:lumMod val="95000"/>
          </a:schemeClr>
        </a:solidFill>
        <a:ln>
          <a:gradFill>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lin ang="5400000" scaled="0"/>
          </a:gradFill>
        </a:ln>
      </dgm:spPr>
      <dgm:t>
        <a:bodyPr/>
        <a:lstStyle/>
        <a:p>
          <a:pPr rtl="0"/>
          <a:r>
            <a:rPr lang="zh-CN" dirty="0" smtClean="0"/>
            <a:t>方法与实践</a:t>
          </a:r>
          <a:endParaRPr lang="en-US" dirty="0"/>
        </a:p>
      </dgm:t>
    </dgm:pt>
    <dgm:pt modelId="{9C63AA18-9AFF-45EB-94EA-74C5D98A4CBC}" type="parTrans" cxnId="{2B1351E3-6E48-478C-8CC6-E74356485452}">
      <dgm:prSet/>
      <dgm:spPr/>
      <dgm:t>
        <a:bodyPr/>
        <a:lstStyle/>
        <a:p>
          <a:endParaRPr lang="zh-CN" altLang="en-US"/>
        </a:p>
      </dgm:t>
    </dgm:pt>
    <dgm:pt modelId="{7737307E-A3D7-448E-8D9F-763DE7F7633D}" type="sibTrans" cxnId="{2B1351E3-6E48-478C-8CC6-E74356485452}">
      <dgm:prSet/>
      <dgm:spPr/>
      <dgm:t>
        <a:bodyPr/>
        <a:lstStyle/>
        <a:p>
          <a:endParaRPr lang="zh-CN" altLang="en-US"/>
        </a:p>
      </dgm:t>
    </dgm:pt>
    <dgm:pt modelId="{46A4E731-57F3-4F2A-A4A7-2A1C8E9A8EBC}">
      <dgm:prSet/>
      <dgm:spPr>
        <a:solidFill>
          <a:schemeClr val="bg1">
            <a:lumMod val="95000"/>
          </a:schemeClr>
        </a:solidFill>
        <a:ln>
          <a:gradFill>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lin ang="5400000" scaled="0"/>
          </a:gradFill>
        </a:ln>
      </dgm:spPr>
      <dgm:t>
        <a:bodyPr/>
        <a:lstStyle/>
        <a:p>
          <a:pPr rtl="0"/>
          <a:r>
            <a:rPr lang="zh-CN" dirty="0" smtClean="0"/>
            <a:t>图表</a:t>
          </a:r>
          <a:endParaRPr lang="en-US" dirty="0"/>
        </a:p>
      </dgm:t>
    </dgm:pt>
    <dgm:pt modelId="{F94FEC12-8B20-4324-899C-65117255BBB0}" type="parTrans" cxnId="{37EC117F-E818-48C2-AE95-1CFC743EFD26}">
      <dgm:prSet/>
      <dgm:spPr/>
      <dgm:t>
        <a:bodyPr/>
        <a:lstStyle/>
        <a:p>
          <a:endParaRPr lang="zh-CN" altLang="en-US"/>
        </a:p>
      </dgm:t>
    </dgm:pt>
    <dgm:pt modelId="{F434D8FC-C550-4971-9B5D-A705683205C1}" type="sibTrans" cxnId="{37EC117F-E818-48C2-AE95-1CFC743EFD26}">
      <dgm:prSet/>
      <dgm:spPr/>
      <dgm:t>
        <a:bodyPr/>
        <a:lstStyle/>
        <a:p>
          <a:endParaRPr lang="zh-CN" altLang="en-US"/>
        </a:p>
      </dgm:t>
    </dgm:pt>
    <dgm:pt modelId="{4C2A9083-76D1-4E0B-B4CD-9069F63F632B}">
      <dgm:prSet/>
      <dgm:spPr>
        <a:solidFill>
          <a:schemeClr val="bg1">
            <a:lumMod val="95000"/>
          </a:schemeClr>
        </a:solidFill>
        <a:ln>
          <a:gradFill>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lin ang="5400000" scaled="0"/>
          </a:gradFill>
        </a:ln>
      </dgm:spPr>
      <dgm:t>
        <a:bodyPr/>
        <a:lstStyle/>
        <a:p>
          <a:pPr rtl="0"/>
          <a:r>
            <a:rPr lang="zh-CN" dirty="0" smtClean="0"/>
            <a:t>经验</a:t>
          </a:r>
          <a:endParaRPr lang="zh-CN" dirty="0"/>
        </a:p>
      </dgm:t>
    </dgm:pt>
    <dgm:pt modelId="{D4E12F5F-93B2-4652-96C8-96F911A841A6}" type="parTrans" cxnId="{EC3375F8-1A59-425A-8EB6-77A8FDDFFA36}">
      <dgm:prSet/>
      <dgm:spPr/>
      <dgm:t>
        <a:bodyPr/>
        <a:lstStyle/>
        <a:p>
          <a:endParaRPr lang="zh-CN" altLang="en-US"/>
        </a:p>
      </dgm:t>
    </dgm:pt>
    <dgm:pt modelId="{CC578FA8-9654-4D59-B8C4-5EE691AB39A5}" type="sibTrans" cxnId="{EC3375F8-1A59-425A-8EB6-77A8FDDFFA36}">
      <dgm:prSet/>
      <dgm:spPr/>
      <dgm:t>
        <a:bodyPr/>
        <a:lstStyle/>
        <a:p>
          <a:endParaRPr lang="zh-CN" altLang="en-US"/>
        </a:p>
      </dgm:t>
    </dgm:pt>
    <dgm:pt modelId="{8044B88C-99ED-4C71-A9D2-B004F2DD7117}" type="pres">
      <dgm:prSet presAssocID="{85DA2333-37AE-4B7C-99AC-BE242FBB6E14}" presName="compositeShape" presStyleCnt="0">
        <dgm:presLayoutVars>
          <dgm:dir/>
          <dgm:resizeHandles/>
        </dgm:presLayoutVars>
      </dgm:prSet>
      <dgm:spPr/>
      <dgm:t>
        <a:bodyPr/>
        <a:lstStyle/>
        <a:p>
          <a:endParaRPr lang="zh-CN" altLang="en-US"/>
        </a:p>
      </dgm:t>
    </dgm:pt>
    <dgm:pt modelId="{E6ACBB12-34F2-4220-A111-3CD3D3413D28}" type="pres">
      <dgm:prSet presAssocID="{85DA2333-37AE-4B7C-99AC-BE242FBB6E14}" presName="pyramid" presStyleLbl="node1" presStyleIdx="0" presStyleCnt="1" custLinFactNeighborX="-20108" custLinFactNeighborY="-4735">
        <dgm:style>
          <a:lnRef idx="1">
            <a:schemeClr val="accent2"/>
          </a:lnRef>
          <a:fillRef idx="2">
            <a:schemeClr val="accent2"/>
          </a:fillRef>
          <a:effectRef idx="1">
            <a:schemeClr val="accent2"/>
          </a:effectRef>
          <a:fontRef idx="minor">
            <a:schemeClr val="dk1"/>
          </a:fontRef>
        </dgm:style>
      </dgm:prSet>
      <dgm:spPr>
        <a:blipFill dpi="0" rotWithShape="1">
          <a:blip xmlns:r="http://schemas.openxmlformats.org/officeDocument/2006/relationships" r:embed="rId1"/>
          <a:srcRect/>
          <a:stretch>
            <a:fillRect b="-46000"/>
          </a:stretch>
        </a:blipFill>
        <a:ln>
          <a:gradFill>
            <a:gsLst>
              <a:gs pos="0">
                <a:srgbClr xmlns:mc="http://schemas.openxmlformats.org/markup-compatibility/2006" xmlns:a14="http://schemas.microsoft.com/office/drawing/2010/main" val="000082" mc:Ignorable=""/>
              </a:gs>
              <a:gs pos="13000">
                <a:srgbClr xmlns:mc="http://schemas.openxmlformats.org/markup-compatibility/2006" xmlns:a14="http://schemas.microsoft.com/office/drawing/2010/main" val="0047FF" mc:Ignorable=""/>
              </a:gs>
              <a:gs pos="28000">
                <a:srgbClr xmlns:mc="http://schemas.openxmlformats.org/markup-compatibility/2006" xmlns:a14="http://schemas.microsoft.com/office/drawing/2010/main" val="000082" mc:Ignorable=""/>
              </a:gs>
              <a:gs pos="42999">
                <a:srgbClr xmlns:mc="http://schemas.openxmlformats.org/markup-compatibility/2006" xmlns:a14="http://schemas.microsoft.com/office/drawing/2010/main" val="0047FF" mc:Ignorable=""/>
              </a:gs>
              <a:gs pos="58000">
                <a:srgbClr xmlns:mc="http://schemas.openxmlformats.org/markup-compatibility/2006" xmlns:a14="http://schemas.microsoft.com/office/drawing/2010/main" val="000082" mc:Ignorable=""/>
              </a:gs>
              <a:gs pos="72000">
                <a:srgbClr xmlns:mc="http://schemas.openxmlformats.org/markup-compatibility/2006" xmlns:a14="http://schemas.microsoft.com/office/drawing/2010/main" val="0047FF" mc:Ignorable=""/>
              </a:gs>
              <a:gs pos="87000">
                <a:srgbClr xmlns:mc="http://schemas.openxmlformats.org/markup-compatibility/2006" xmlns:a14="http://schemas.microsoft.com/office/drawing/2010/main" val="000082" mc:Ignorable=""/>
              </a:gs>
              <a:gs pos="100000">
                <a:srgbClr xmlns:mc="http://schemas.openxmlformats.org/markup-compatibility/2006" xmlns:a14="http://schemas.microsoft.com/office/drawing/2010/main" val="0047FF" mc:Ignorable=""/>
              </a:gs>
            </a:gsLst>
            <a:lin ang="5400000" scaled="0"/>
          </a:gradFill>
        </a:ln>
        <a:effectLst>
          <a:softEdge rad="31750"/>
        </a:effectLst>
        <a:scene3d>
          <a:camera prst="perspectiveAbove"/>
          <a:lightRig rig="glow" dir="t"/>
        </a:scene3d>
        <a:sp3d prstMaterial="dkEdge">
          <a:bevelT prst="convex"/>
          <a:bevelB w="114300" prst="artDeco"/>
        </a:sp3d>
      </dgm:spPr>
      <dgm:t>
        <a:bodyPr/>
        <a:lstStyle/>
        <a:p>
          <a:endParaRPr lang="zh-CN" altLang="en-US"/>
        </a:p>
      </dgm:t>
    </dgm:pt>
    <dgm:pt modelId="{D48FE4BD-9861-47DC-9EC2-3E17F3D75336}" type="pres">
      <dgm:prSet presAssocID="{85DA2333-37AE-4B7C-99AC-BE242FBB6E14}" presName="theList" presStyleCnt="0"/>
      <dgm:spPr/>
    </dgm:pt>
    <dgm:pt modelId="{D30C8F00-614F-4A84-8D8B-A8ACE2149081}" type="pres">
      <dgm:prSet presAssocID="{97E51F3C-3B68-4017-8F9E-E1A2A9F61850}" presName="aNode" presStyleLbl="fgAcc1" presStyleIdx="0" presStyleCnt="4" custScaleX="84762" custScaleY="49767">
        <dgm:presLayoutVars>
          <dgm:bulletEnabled val="1"/>
        </dgm:presLayoutVars>
      </dgm:prSet>
      <dgm:spPr>
        <a:prstGeom prst="homePlate">
          <a:avLst/>
        </a:prstGeom>
      </dgm:spPr>
      <dgm:t>
        <a:bodyPr/>
        <a:lstStyle/>
        <a:p>
          <a:endParaRPr lang="zh-CN" altLang="en-US"/>
        </a:p>
      </dgm:t>
    </dgm:pt>
    <dgm:pt modelId="{C29FB16F-9299-4B4A-BB47-2C440A2EDCDE}" type="pres">
      <dgm:prSet presAssocID="{97E51F3C-3B68-4017-8F9E-E1A2A9F61850}" presName="aSpace" presStyleCnt="0"/>
      <dgm:spPr/>
    </dgm:pt>
    <dgm:pt modelId="{FE64D48B-950E-4D6E-A4BF-1CD534570E6D}" type="pres">
      <dgm:prSet presAssocID="{0D4D59C0-C130-4AA7-A54B-38BE3A6BD253}" presName="aNode" presStyleLbl="fgAcc1" presStyleIdx="1" presStyleCnt="4" custScaleX="84762" custScaleY="49767">
        <dgm:presLayoutVars>
          <dgm:bulletEnabled val="1"/>
        </dgm:presLayoutVars>
      </dgm:prSet>
      <dgm:spPr>
        <a:prstGeom prst="homePlate">
          <a:avLst/>
        </a:prstGeom>
      </dgm:spPr>
      <dgm:t>
        <a:bodyPr/>
        <a:lstStyle/>
        <a:p>
          <a:endParaRPr lang="zh-CN" altLang="en-US"/>
        </a:p>
      </dgm:t>
    </dgm:pt>
    <dgm:pt modelId="{42BF99CF-9538-4C0E-9E30-F9F3959C1563}" type="pres">
      <dgm:prSet presAssocID="{0D4D59C0-C130-4AA7-A54B-38BE3A6BD253}" presName="aSpace" presStyleCnt="0"/>
      <dgm:spPr/>
    </dgm:pt>
    <dgm:pt modelId="{14662B04-9FD2-4F21-A098-8C49DF693ED5}" type="pres">
      <dgm:prSet presAssocID="{46A4E731-57F3-4F2A-A4A7-2A1C8E9A8EBC}" presName="aNode" presStyleLbl="fgAcc1" presStyleIdx="2" presStyleCnt="4" custScaleX="84762" custScaleY="49767">
        <dgm:presLayoutVars>
          <dgm:bulletEnabled val="1"/>
        </dgm:presLayoutVars>
      </dgm:prSet>
      <dgm:spPr>
        <a:prstGeom prst="homePlate">
          <a:avLst/>
        </a:prstGeom>
      </dgm:spPr>
      <dgm:t>
        <a:bodyPr/>
        <a:lstStyle/>
        <a:p>
          <a:endParaRPr lang="zh-CN" altLang="en-US"/>
        </a:p>
      </dgm:t>
    </dgm:pt>
    <dgm:pt modelId="{D77B23EC-A866-4892-B3C7-49606D75B2E0}" type="pres">
      <dgm:prSet presAssocID="{46A4E731-57F3-4F2A-A4A7-2A1C8E9A8EBC}" presName="aSpace" presStyleCnt="0"/>
      <dgm:spPr/>
    </dgm:pt>
    <dgm:pt modelId="{23B64D4F-E214-452A-8F15-E2BD19C4E1A0}" type="pres">
      <dgm:prSet presAssocID="{4C2A9083-76D1-4E0B-B4CD-9069F63F632B}" presName="aNode" presStyleLbl="fgAcc1" presStyleIdx="3" presStyleCnt="4" custScaleX="84762" custScaleY="49767">
        <dgm:presLayoutVars>
          <dgm:bulletEnabled val="1"/>
        </dgm:presLayoutVars>
      </dgm:prSet>
      <dgm:spPr>
        <a:prstGeom prst="homePlate">
          <a:avLst/>
        </a:prstGeom>
      </dgm:spPr>
      <dgm:t>
        <a:bodyPr/>
        <a:lstStyle/>
        <a:p>
          <a:endParaRPr lang="zh-CN" altLang="en-US"/>
        </a:p>
      </dgm:t>
    </dgm:pt>
    <dgm:pt modelId="{6668B089-E6D5-4349-A257-AA26E3BC446D}" type="pres">
      <dgm:prSet presAssocID="{4C2A9083-76D1-4E0B-B4CD-9069F63F632B}" presName="aSpace" presStyleCnt="0"/>
      <dgm:spPr/>
    </dgm:pt>
  </dgm:ptLst>
  <dgm:cxnLst>
    <dgm:cxn modelId="{EC3375F8-1A59-425A-8EB6-77A8FDDFFA36}" srcId="{85DA2333-37AE-4B7C-99AC-BE242FBB6E14}" destId="{4C2A9083-76D1-4E0B-B4CD-9069F63F632B}" srcOrd="3" destOrd="0" parTransId="{D4E12F5F-93B2-4652-96C8-96F911A841A6}" sibTransId="{CC578FA8-9654-4D59-B8C4-5EE691AB39A5}"/>
    <dgm:cxn modelId="{2C6A5271-BA51-4715-9EE6-C573816A50FC}" type="presOf" srcId="{46A4E731-57F3-4F2A-A4A7-2A1C8E9A8EBC}" destId="{14662B04-9FD2-4F21-A098-8C49DF693ED5}" srcOrd="0" destOrd="0" presId="urn:microsoft.com/office/officeart/2005/8/layout/pyramid2"/>
    <dgm:cxn modelId="{7E4B3472-219E-46A6-8110-922922AAF238}" type="presOf" srcId="{97E51F3C-3B68-4017-8F9E-E1A2A9F61850}" destId="{D30C8F00-614F-4A84-8D8B-A8ACE2149081}" srcOrd="0" destOrd="0" presId="urn:microsoft.com/office/officeart/2005/8/layout/pyramid2"/>
    <dgm:cxn modelId="{A41F0A2A-A6E7-407E-A030-F5ADE187E36B}" type="presOf" srcId="{0D4D59C0-C130-4AA7-A54B-38BE3A6BD253}" destId="{FE64D48B-950E-4D6E-A4BF-1CD534570E6D}" srcOrd="0" destOrd="0" presId="urn:microsoft.com/office/officeart/2005/8/layout/pyramid2"/>
    <dgm:cxn modelId="{EA10A4C1-7E82-428B-93F3-96013720CA7B}" type="presOf" srcId="{4C2A9083-76D1-4E0B-B4CD-9069F63F632B}" destId="{23B64D4F-E214-452A-8F15-E2BD19C4E1A0}" srcOrd="0" destOrd="0" presId="urn:microsoft.com/office/officeart/2005/8/layout/pyramid2"/>
    <dgm:cxn modelId="{EBF912AC-4D8F-4E4C-8B35-33E743814C7D}" srcId="{85DA2333-37AE-4B7C-99AC-BE242FBB6E14}" destId="{97E51F3C-3B68-4017-8F9E-E1A2A9F61850}" srcOrd="0" destOrd="0" parTransId="{282D0EF2-7B0A-4D96-8117-CF18E9AD920F}" sibTransId="{EE9D8318-678B-49B5-BBBC-BB7A8D2F6EF3}"/>
    <dgm:cxn modelId="{1BFF0B24-E15E-4561-A595-F048F5FE8458}" type="presOf" srcId="{85DA2333-37AE-4B7C-99AC-BE242FBB6E14}" destId="{8044B88C-99ED-4C71-A9D2-B004F2DD7117}" srcOrd="0" destOrd="0" presId="urn:microsoft.com/office/officeart/2005/8/layout/pyramid2"/>
    <dgm:cxn modelId="{37EC117F-E818-48C2-AE95-1CFC743EFD26}" srcId="{85DA2333-37AE-4B7C-99AC-BE242FBB6E14}" destId="{46A4E731-57F3-4F2A-A4A7-2A1C8E9A8EBC}" srcOrd="2" destOrd="0" parTransId="{F94FEC12-8B20-4324-899C-65117255BBB0}" sibTransId="{F434D8FC-C550-4971-9B5D-A705683205C1}"/>
    <dgm:cxn modelId="{2B1351E3-6E48-478C-8CC6-E74356485452}" srcId="{85DA2333-37AE-4B7C-99AC-BE242FBB6E14}" destId="{0D4D59C0-C130-4AA7-A54B-38BE3A6BD253}" srcOrd="1" destOrd="0" parTransId="{9C63AA18-9AFF-45EB-94EA-74C5D98A4CBC}" sibTransId="{7737307E-A3D7-448E-8D9F-763DE7F7633D}"/>
    <dgm:cxn modelId="{16F40B86-6853-4E63-803C-706106214217}" type="presParOf" srcId="{8044B88C-99ED-4C71-A9D2-B004F2DD7117}" destId="{E6ACBB12-34F2-4220-A111-3CD3D3413D28}" srcOrd="0" destOrd="0" presId="urn:microsoft.com/office/officeart/2005/8/layout/pyramid2"/>
    <dgm:cxn modelId="{7EAF19DE-9370-4168-AA36-D2D1FCA1C403}" type="presParOf" srcId="{8044B88C-99ED-4C71-A9D2-B004F2DD7117}" destId="{D48FE4BD-9861-47DC-9EC2-3E17F3D75336}" srcOrd="1" destOrd="0" presId="urn:microsoft.com/office/officeart/2005/8/layout/pyramid2"/>
    <dgm:cxn modelId="{4DDF8DA1-FA76-4FF0-8379-E721620288F4}" type="presParOf" srcId="{D48FE4BD-9861-47DC-9EC2-3E17F3D75336}" destId="{D30C8F00-614F-4A84-8D8B-A8ACE2149081}" srcOrd="0" destOrd="0" presId="urn:microsoft.com/office/officeart/2005/8/layout/pyramid2"/>
    <dgm:cxn modelId="{EA1FB09D-7EBB-458C-93BB-63FA297E64AF}" type="presParOf" srcId="{D48FE4BD-9861-47DC-9EC2-3E17F3D75336}" destId="{C29FB16F-9299-4B4A-BB47-2C440A2EDCDE}" srcOrd="1" destOrd="0" presId="urn:microsoft.com/office/officeart/2005/8/layout/pyramid2"/>
    <dgm:cxn modelId="{3F85EEFA-266A-4AD1-8D01-6A96174DD6F2}" type="presParOf" srcId="{D48FE4BD-9861-47DC-9EC2-3E17F3D75336}" destId="{FE64D48B-950E-4D6E-A4BF-1CD534570E6D}" srcOrd="2" destOrd="0" presId="urn:microsoft.com/office/officeart/2005/8/layout/pyramid2"/>
    <dgm:cxn modelId="{352ED653-0A7E-428D-AB2A-C812D8AA0D72}" type="presParOf" srcId="{D48FE4BD-9861-47DC-9EC2-3E17F3D75336}" destId="{42BF99CF-9538-4C0E-9E30-F9F3959C1563}" srcOrd="3" destOrd="0" presId="urn:microsoft.com/office/officeart/2005/8/layout/pyramid2"/>
    <dgm:cxn modelId="{72EEF3DB-A19F-45E1-8DE2-18EB50313F61}" type="presParOf" srcId="{D48FE4BD-9861-47DC-9EC2-3E17F3D75336}" destId="{14662B04-9FD2-4F21-A098-8C49DF693ED5}" srcOrd="4" destOrd="0" presId="urn:microsoft.com/office/officeart/2005/8/layout/pyramid2"/>
    <dgm:cxn modelId="{0782B0C9-E28C-46EE-BFCC-7CC850174A26}" type="presParOf" srcId="{D48FE4BD-9861-47DC-9EC2-3E17F3D75336}" destId="{D77B23EC-A866-4892-B3C7-49606D75B2E0}" srcOrd="5" destOrd="0" presId="urn:microsoft.com/office/officeart/2005/8/layout/pyramid2"/>
    <dgm:cxn modelId="{09DDFA58-59CD-4366-A78D-FFE650AFB268}" type="presParOf" srcId="{D48FE4BD-9861-47DC-9EC2-3E17F3D75336}" destId="{23B64D4F-E214-452A-8F15-E2BD19C4E1A0}" srcOrd="6" destOrd="0" presId="urn:microsoft.com/office/officeart/2005/8/layout/pyramid2"/>
    <dgm:cxn modelId="{61F58C7A-2BB3-4D84-9B9A-24E9F9DAF49C}" type="presParOf" srcId="{D48FE4BD-9861-47DC-9EC2-3E17F3D75336}" destId="{6668B089-E6D5-4349-A257-AA26E3BC446D}"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8D9B19-4F43-420D-9918-71D9E01D34EE}" type="doc">
      <dgm:prSet loTypeId="urn:microsoft.com/office/officeart/2005/8/layout/cycle2" loCatId="cycle" qsTypeId="urn:microsoft.com/office/officeart/2005/8/quickstyle/simple5" qsCatId="simple" csTypeId="urn:microsoft.com/office/officeart/2005/8/colors/colorful1#18" csCatId="colorful" phldr="1"/>
      <dgm:spPr/>
      <dgm:t>
        <a:bodyPr/>
        <a:lstStyle/>
        <a:p>
          <a:endParaRPr lang="zh-CN" altLang="en-US"/>
        </a:p>
      </dgm:t>
    </dgm:pt>
    <dgm:pt modelId="{DDFC7DE9-7653-43AB-A398-B879F433282A}">
      <dgm:prSet phldrT="[文本]"/>
      <dgm:spPr/>
      <dgm:t>
        <a:bodyPr/>
        <a:lstStyle/>
        <a:p>
          <a:r>
            <a:rPr lang="zh-CN" altLang="en-US" dirty="0" smtClean="0"/>
            <a:t>原始需求</a:t>
          </a:r>
          <a:endParaRPr lang="zh-CN" altLang="en-US" dirty="0"/>
        </a:p>
      </dgm:t>
    </dgm:pt>
    <dgm:pt modelId="{F5A37494-D81D-4A12-9224-7F3A0E2CF78B}" type="parTrans" cxnId="{3C47D865-1341-4544-87F4-6CBAC94A0FC2}">
      <dgm:prSet/>
      <dgm:spPr/>
      <dgm:t>
        <a:bodyPr/>
        <a:lstStyle/>
        <a:p>
          <a:endParaRPr lang="zh-CN" altLang="en-US"/>
        </a:p>
      </dgm:t>
    </dgm:pt>
    <dgm:pt modelId="{C7BA90B2-573A-4C35-9ADC-CC6174FFBC2D}" type="sibTrans" cxnId="{3C47D865-1341-4544-87F4-6CBAC94A0FC2}">
      <dgm:prSet/>
      <dgm:spPr/>
      <dgm:t>
        <a:bodyPr/>
        <a:lstStyle/>
        <a:p>
          <a:endParaRPr lang="zh-CN" altLang="en-US"/>
        </a:p>
      </dgm:t>
    </dgm:pt>
    <dgm:pt modelId="{68E86096-AC52-4776-968E-F54BFA920464}">
      <dgm:prSet phldrT="[文本]"/>
      <dgm:spPr/>
      <dgm:t>
        <a:bodyPr/>
        <a:lstStyle/>
        <a:p>
          <a:r>
            <a:rPr lang="zh-CN" altLang="en-US" dirty="0" smtClean="0"/>
            <a:t>用例</a:t>
          </a:r>
          <a:r>
            <a:rPr lang="en-US" altLang="zh-CN" dirty="0" smtClean="0"/>
            <a:t>/</a:t>
          </a:r>
          <a:r>
            <a:rPr lang="en-US" altLang="zh-CN" dirty="0" err="1" smtClean="0"/>
            <a:t>功能点</a:t>
          </a:r>
          <a:endParaRPr lang="zh-CN" altLang="en-US" dirty="0"/>
        </a:p>
      </dgm:t>
    </dgm:pt>
    <dgm:pt modelId="{B63EDDBD-F9AF-40A0-88C7-89CBC5A5B128}" type="parTrans" cxnId="{ED63156B-B43F-489C-80D5-68E76009B523}">
      <dgm:prSet/>
      <dgm:spPr/>
      <dgm:t>
        <a:bodyPr/>
        <a:lstStyle/>
        <a:p>
          <a:endParaRPr lang="zh-CN" altLang="en-US"/>
        </a:p>
      </dgm:t>
    </dgm:pt>
    <dgm:pt modelId="{66BD2DC7-CFB5-4DA9-9F44-378070EBA209}" type="sibTrans" cxnId="{ED63156B-B43F-489C-80D5-68E76009B523}">
      <dgm:prSet/>
      <dgm:spPr/>
      <dgm:t>
        <a:bodyPr/>
        <a:lstStyle/>
        <a:p>
          <a:endParaRPr lang="zh-CN" altLang="en-US"/>
        </a:p>
      </dgm:t>
    </dgm:pt>
    <dgm:pt modelId="{0FD7D925-D10A-4A18-B07B-EBEEDC576C92}">
      <dgm:prSet phldrT="[文本]"/>
      <dgm:spPr/>
      <dgm:t>
        <a:bodyPr/>
        <a:lstStyle/>
        <a:p>
          <a:r>
            <a:rPr lang="zh-CN" altLang="en-US" dirty="0" smtClean="0"/>
            <a:t>测试用例</a:t>
          </a:r>
          <a:endParaRPr lang="zh-CN" altLang="en-US" dirty="0"/>
        </a:p>
      </dgm:t>
    </dgm:pt>
    <dgm:pt modelId="{FFC0432B-2B2F-4028-9DFA-68D68D614AC0}" type="parTrans" cxnId="{756D602C-E7FF-44EB-ADCD-56E23EDBDEC5}">
      <dgm:prSet/>
      <dgm:spPr/>
      <dgm:t>
        <a:bodyPr/>
        <a:lstStyle/>
        <a:p>
          <a:endParaRPr lang="zh-CN" altLang="en-US"/>
        </a:p>
      </dgm:t>
    </dgm:pt>
    <dgm:pt modelId="{27E2996C-E726-4840-8830-A0AEA16A54AE}" type="sibTrans" cxnId="{756D602C-E7FF-44EB-ADCD-56E23EDBDEC5}">
      <dgm:prSet/>
      <dgm:spPr/>
      <dgm:t>
        <a:bodyPr/>
        <a:lstStyle/>
        <a:p>
          <a:endParaRPr lang="zh-CN" altLang="en-US"/>
        </a:p>
      </dgm:t>
    </dgm:pt>
    <dgm:pt modelId="{87A1DDBF-0993-4684-AD5B-84111347612B}">
      <dgm:prSet phldrT="[文本]"/>
      <dgm:spPr/>
      <dgm:t>
        <a:bodyPr/>
        <a:lstStyle/>
        <a:p>
          <a:r>
            <a:rPr lang="zh-CN" altLang="en-US" dirty="0" smtClean="0"/>
            <a:t>测试缺陷</a:t>
          </a:r>
          <a:endParaRPr lang="zh-CN" altLang="en-US" dirty="0"/>
        </a:p>
      </dgm:t>
    </dgm:pt>
    <dgm:pt modelId="{4E5D3EF9-A485-40E8-9294-F20F704E0A0A}" type="parTrans" cxnId="{B13F8EA2-B284-48AC-9166-1F5073B463F8}">
      <dgm:prSet/>
      <dgm:spPr/>
      <dgm:t>
        <a:bodyPr/>
        <a:lstStyle/>
        <a:p>
          <a:endParaRPr lang="zh-CN" altLang="en-US"/>
        </a:p>
      </dgm:t>
    </dgm:pt>
    <dgm:pt modelId="{49C770D9-680A-4688-812A-2B6056AB9BCB}" type="sibTrans" cxnId="{B13F8EA2-B284-48AC-9166-1F5073B463F8}">
      <dgm:prSet/>
      <dgm:spPr/>
      <dgm:t>
        <a:bodyPr/>
        <a:lstStyle/>
        <a:p>
          <a:endParaRPr lang="zh-CN" altLang="en-US"/>
        </a:p>
      </dgm:t>
    </dgm:pt>
    <dgm:pt modelId="{09F4418A-9B56-4990-B8CC-154062D5EBD0}">
      <dgm:prSet phldrT="[文本]">
        <dgm:style>
          <a:lnRef idx="0">
            <a:schemeClr val="accent1"/>
          </a:lnRef>
          <a:fillRef idx="3">
            <a:schemeClr val="accent1"/>
          </a:fillRef>
          <a:effectRef idx="3">
            <a:schemeClr val="accent1"/>
          </a:effectRef>
          <a:fontRef idx="minor">
            <a:schemeClr val="lt1"/>
          </a:fontRef>
        </dgm:style>
      </dgm:prSet>
      <dgm:spPr/>
      <dgm:t>
        <a:bodyPr/>
        <a:lstStyle/>
        <a:p>
          <a:r>
            <a:rPr lang="zh-CN" altLang="en-US" dirty="0" smtClean="0"/>
            <a:t>用户反馈</a:t>
          </a:r>
          <a:endParaRPr lang="zh-CN" altLang="en-US" dirty="0"/>
        </a:p>
      </dgm:t>
    </dgm:pt>
    <dgm:pt modelId="{E698008A-DDE1-4AC0-B9AC-8CABE169B878}" type="parTrans" cxnId="{2E396B86-28AA-4487-9014-1D489288215C}">
      <dgm:prSet/>
      <dgm:spPr/>
      <dgm:t>
        <a:bodyPr/>
        <a:lstStyle/>
        <a:p>
          <a:endParaRPr lang="zh-CN" altLang="en-US"/>
        </a:p>
      </dgm:t>
    </dgm:pt>
    <dgm:pt modelId="{692D199C-36A1-4E0E-81D4-0C3CE73E342C}" type="sibTrans" cxnId="{2E396B86-28AA-4487-9014-1D489288215C}">
      <dgm:prSet>
        <dgm:style>
          <a:lnRef idx="0">
            <a:schemeClr val="accent1"/>
          </a:lnRef>
          <a:fillRef idx="3">
            <a:schemeClr val="accent1"/>
          </a:fillRef>
          <a:effectRef idx="3">
            <a:schemeClr val="accent1"/>
          </a:effectRef>
          <a:fontRef idx="minor">
            <a:schemeClr val="lt1"/>
          </a:fontRef>
        </dgm:style>
      </dgm:prSet>
      <dgm:spPr/>
      <dgm:t>
        <a:bodyPr/>
        <a:lstStyle/>
        <a:p>
          <a:endParaRPr lang="zh-CN" altLang="en-US"/>
        </a:p>
      </dgm:t>
    </dgm:pt>
    <dgm:pt modelId="{A6B81CEF-8564-47DB-8BB4-48F67DFEBE45}" type="pres">
      <dgm:prSet presAssocID="{678D9B19-4F43-420D-9918-71D9E01D34EE}" presName="cycle" presStyleCnt="0">
        <dgm:presLayoutVars>
          <dgm:dir/>
          <dgm:resizeHandles val="exact"/>
        </dgm:presLayoutVars>
      </dgm:prSet>
      <dgm:spPr/>
      <dgm:t>
        <a:bodyPr/>
        <a:lstStyle/>
        <a:p>
          <a:endParaRPr lang="zh-CN" altLang="en-US"/>
        </a:p>
      </dgm:t>
    </dgm:pt>
    <dgm:pt modelId="{DABF1468-1D4F-4AA0-9D09-3670111D6678}" type="pres">
      <dgm:prSet presAssocID="{DDFC7DE9-7653-43AB-A398-B879F433282A}" presName="node" presStyleLbl="node1" presStyleIdx="0" presStyleCnt="5">
        <dgm:presLayoutVars>
          <dgm:bulletEnabled val="1"/>
        </dgm:presLayoutVars>
      </dgm:prSet>
      <dgm:spPr/>
      <dgm:t>
        <a:bodyPr/>
        <a:lstStyle/>
        <a:p>
          <a:endParaRPr lang="zh-CN" altLang="en-US"/>
        </a:p>
      </dgm:t>
    </dgm:pt>
    <dgm:pt modelId="{F6B95AFC-63A8-44A0-BE04-35D99B65B5D0}" type="pres">
      <dgm:prSet presAssocID="{C7BA90B2-573A-4C35-9ADC-CC6174FFBC2D}" presName="sibTrans" presStyleLbl="sibTrans2D1" presStyleIdx="0" presStyleCnt="5"/>
      <dgm:spPr/>
      <dgm:t>
        <a:bodyPr/>
        <a:lstStyle/>
        <a:p>
          <a:endParaRPr lang="zh-CN" altLang="en-US"/>
        </a:p>
      </dgm:t>
    </dgm:pt>
    <dgm:pt modelId="{686ADEDF-7B77-475A-96B8-55C5D00E75DF}" type="pres">
      <dgm:prSet presAssocID="{C7BA90B2-573A-4C35-9ADC-CC6174FFBC2D}" presName="connectorText" presStyleLbl="sibTrans2D1" presStyleIdx="0" presStyleCnt="5"/>
      <dgm:spPr/>
      <dgm:t>
        <a:bodyPr/>
        <a:lstStyle/>
        <a:p>
          <a:endParaRPr lang="zh-CN" altLang="en-US"/>
        </a:p>
      </dgm:t>
    </dgm:pt>
    <dgm:pt modelId="{E5C24C38-2DEE-4F56-AA36-D6400EF1CA9F}" type="pres">
      <dgm:prSet presAssocID="{68E86096-AC52-4776-968E-F54BFA920464}" presName="node" presStyleLbl="node1" presStyleIdx="1" presStyleCnt="5">
        <dgm:presLayoutVars>
          <dgm:bulletEnabled val="1"/>
        </dgm:presLayoutVars>
      </dgm:prSet>
      <dgm:spPr/>
      <dgm:t>
        <a:bodyPr/>
        <a:lstStyle/>
        <a:p>
          <a:endParaRPr lang="zh-CN" altLang="en-US"/>
        </a:p>
      </dgm:t>
    </dgm:pt>
    <dgm:pt modelId="{0E9D10E1-3622-4ED5-ABED-1C7F9A0EC765}" type="pres">
      <dgm:prSet presAssocID="{66BD2DC7-CFB5-4DA9-9F44-378070EBA209}" presName="sibTrans" presStyleLbl="sibTrans2D1" presStyleIdx="1" presStyleCnt="5"/>
      <dgm:spPr/>
      <dgm:t>
        <a:bodyPr/>
        <a:lstStyle/>
        <a:p>
          <a:endParaRPr lang="zh-CN" altLang="en-US"/>
        </a:p>
      </dgm:t>
    </dgm:pt>
    <dgm:pt modelId="{8A9730F0-F93F-4BF5-8024-07885804F89B}" type="pres">
      <dgm:prSet presAssocID="{66BD2DC7-CFB5-4DA9-9F44-378070EBA209}" presName="connectorText" presStyleLbl="sibTrans2D1" presStyleIdx="1" presStyleCnt="5"/>
      <dgm:spPr/>
      <dgm:t>
        <a:bodyPr/>
        <a:lstStyle/>
        <a:p>
          <a:endParaRPr lang="zh-CN" altLang="en-US"/>
        </a:p>
      </dgm:t>
    </dgm:pt>
    <dgm:pt modelId="{1B0F6955-3BA9-47DA-A1AD-8C4660E78F23}" type="pres">
      <dgm:prSet presAssocID="{0FD7D925-D10A-4A18-B07B-EBEEDC576C92}" presName="node" presStyleLbl="node1" presStyleIdx="2" presStyleCnt="5">
        <dgm:presLayoutVars>
          <dgm:bulletEnabled val="1"/>
        </dgm:presLayoutVars>
      </dgm:prSet>
      <dgm:spPr/>
      <dgm:t>
        <a:bodyPr/>
        <a:lstStyle/>
        <a:p>
          <a:endParaRPr lang="zh-CN" altLang="en-US"/>
        </a:p>
      </dgm:t>
    </dgm:pt>
    <dgm:pt modelId="{309E1125-FFC0-4E5A-B706-CB5CE5A61F4F}" type="pres">
      <dgm:prSet presAssocID="{27E2996C-E726-4840-8830-A0AEA16A54AE}" presName="sibTrans" presStyleLbl="sibTrans2D1" presStyleIdx="2" presStyleCnt="5"/>
      <dgm:spPr/>
      <dgm:t>
        <a:bodyPr/>
        <a:lstStyle/>
        <a:p>
          <a:endParaRPr lang="zh-CN" altLang="en-US"/>
        </a:p>
      </dgm:t>
    </dgm:pt>
    <dgm:pt modelId="{CE001696-73CC-4B9F-A0E1-7264E576A981}" type="pres">
      <dgm:prSet presAssocID="{27E2996C-E726-4840-8830-A0AEA16A54AE}" presName="connectorText" presStyleLbl="sibTrans2D1" presStyleIdx="2" presStyleCnt="5"/>
      <dgm:spPr/>
      <dgm:t>
        <a:bodyPr/>
        <a:lstStyle/>
        <a:p>
          <a:endParaRPr lang="zh-CN" altLang="en-US"/>
        </a:p>
      </dgm:t>
    </dgm:pt>
    <dgm:pt modelId="{F5021086-C216-4D1F-A4FA-2ED12F6F1B83}" type="pres">
      <dgm:prSet presAssocID="{87A1DDBF-0993-4684-AD5B-84111347612B}" presName="node" presStyleLbl="node1" presStyleIdx="3" presStyleCnt="5">
        <dgm:presLayoutVars>
          <dgm:bulletEnabled val="1"/>
        </dgm:presLayoutVars>
      </dgm:prSet>
      <dgm:spPr/>
      <dgm:t>
        <a:bodyPr/>
        <a:lstStyle/>
        <a:p>
          <a:endParaRPr lang="zh-CN" altLang="en-US"/>
        </a:p>
      </dgm:t>
    </dgm:pt>
    <dgm:pt modelId="{64EEF9EF-245C-4AED-85FE-F1FAEA900365}" type="pres">
      <dgm:prSet presAssocID="{49C770D9-680A-4688-812A-2B6056AB9BCB}" presName="sibTrans" presStyleLbl="sibTrans2D1" presStyleIdx="3" presStyleCnt="5"/>
      <dgm:spPr/>
      <dgm:t>
        <a:bodyPr/>
        <a:lstStyle/>
        <a:p>
          <a:endParaRPr lang="zh-CN" altLang="en-US"/>
        </a:p>
      </dgm:t>
    </dgm:pt>
    <dgm:pt modelId="{C008F845-0825-4DFE-B478-26EC27E40D37}" type="pres">
      <dgm:prSet presAssocID="{49C770D9-680A-4688-812A-2B6056AB9BCB}" presName="connectorText" presStyleLbl="sibTrans2D1" presStyleIdx="3" presStyleCnt="5"/>
      <dgm:spPr/>
      <dgm:t>
        <a:bodyPr/>
        <a:lstStyle/>
        <a:p>
          <a:endParaRPr lang="zh-CN" altLang="en-US"/>
        </a:p>
      </dgm:t>
    </dgm:pt>
    <dgm:pt modelId="{210CF6DA-A5FC-4A23-99C0-1411AEC451CF}" type="pres">
      <dgm:prSet presAssocID="{09F4418A-9B56-4990-B8CC-154062D5EBD0}" presName="node" presStyleLbl="node1" presStyleIdx="4" presStyleCnt="5">
        <dgm:presLayoutVars>
          <dgm:bulletEnabled val="1"/>
        </dgm:presLayoutVars>
      </dgm:prSet>
      <dgm:spPr/>
      <dgm:t>
        <a:bodyPr/>
        <a:lstStyle/>
        <a:p>
          <a:endParaRPr lang="zh-CN" altLang="en-US"/>
        </a:p>
      </dgm:t>
    </dgm:pt>
    <dgm:pt modelId="{469050C3-F249-4616-B949-834778131F8D}" type="pres">
      <dgm:prSet presAssocID="{692D199C-36A1-4E0E-81D4-0C3CE73E342C}" presName="sibTrans" presStyleLbl="sibTrans2D1" presStyleIdx="4" presStyleCnt="5"/>
      <dgm:spPr/>
      <dgm:t>
        <a:bodyPr/>
        <a:lstStyle/>
        <a:p>
          <a:endParaRPr lang="zh-CN" altLang="en-US"/>
        </a:p>
      </dgm:t>
    </dgm:pt>
    <dgm:pt modelId="{65518370-C595-415D-9C5D-7E106AAED9BD}" type="pres">
      <dgm:prSet presAssocID="{692D199C-36A1-4E0E-81D4-0C3CE73E342C}" presName="connectorText" presStyleLbl="sibTrans2D1" presStyleIdx="4" presStyleCnt="5"/>
      <dgm:spPr/>
      <dgm:t>
        <a:bodyPr/>
        <a:lstStyle/>
        <a:p>
          <a:endParaRPr lang="zh-CN" altLang="en-US"/>
        </a:p>
      </dgm:t>
    </dgm:pt>
  </dgm:ptLst>
  <dgm:cxnLst>
    <dgm:cxn modelId="{C9D09556-251A-42B3-9775-B1699B7BF0FA}" type="presOf" srcId="{49C770D9-680A-4688-812A-2B6056AB9BCB}" destId="{64EEF9EF-245C-4AED-85FE-F1FAEA900365}" srcOrd="0" destOrd="0" presId="urn:microsoft.com/office/officeart/2005/8/layout/cycle2"/>
    <dgm:cxn modelId="{A0C897E0-FEE4-4642-9361-DDDC9E113EC1}" type="presOf" srcId="{49C770D9-680A-4688-812A-2B6056AB9BCB}" destId="{C008F845-0825-4DFE-B478-26EC27E40D37}" srcOrd="1" destOrd="0" presId="urn:microsoft.com/office/officeart/2005/8/layout/cycle2"/>
    <dgm:cxn modelId="{192EB880-FDBD-46EC-B1CE-F532151038E9}" type="presOf" srcId="{87A1DDBF-0993-4684-AD5B-84111347612B}" destId="{F5021086-C216-4D1F-A4FA-2ED12F6F1B83}" srcOrd="0" destOrd="0" presId="urn:microsoft.com/office/officeart/2005/8/layout/cycle2"/>
    <dgm:cxn modelId="{B13F8EA2-B284-48AC-9166-1F5073B463F8}" srcId="{678D9B19-4F43-420D-9918-71D9E01D34EE}" destId="{87A1DDBF-0993-4684-AD5B-84111347612B}" srcOrd="3" destOrd="0" parTransId="{4E5D3EF9-A485-40E8-9294-F20F704E0A0A}" sibTransId="{49C770D9-680A-4688-812A-2B6056AB9BCB}"/>
    <dgm:cxn modelId="{34C37303-796A-4ED3-8CEC-CC8B7FB3055A}" type="presOf" srcId="{0FD7D925-D10A-4A18-B07B-EBEEDC576C92}" destId="{1B0F6955-3BA9-47DA-A1AD-8C4660E78F23}" srcOrd="0" destOrd="0" presId="urn:microsoft.com/office/officeart/2005/8/layout/cycle2"/>
    <dgm:cxn modelId="{D3511BDE-8CC9-4CA4-B56C-5F04A7396936}" type="presOf" srcId="{66BD2DC7-CFB5-4DA9-9F44-378070EBA209}" destId="{0E9D10E1-3622-4ED5-ABED-1C7F9A0EC765}" srcOrd="0" destOrd="0" presId="urn:microsoft.com/office/officeart/2005/8/layout/cycle2"/>
    <dgm:cxn modelId="{760E7CA1-EA72-4730-8EB5-6A8A2C495199}" type="presOf" srcId="{C7BA90B2-573A-4C35-9ADC-CC6174FFBC2D}" destId="{686ADEDF-7B77-475A-96B8-55C5D00E75DF}" srcOrd="1" destOrd="0" presId="urn:microsoft.com/office/officeart/2005/8/layout/cycle2"/>
    <dgm:cxn modelId="{DB0D799D-B89B-4B5B-A3A2-7E5E36C14215}" type="presOf" srcId="{692D199C-36A1-4E0E-81D4-0C3CE73E342C}" destId="{65518370-C595-415D-9C5D-7E106AAED9BD}" srcOrd="1" destOrd="0" presId="urn:microsoft.com/office/officeart/2005/8/layout/cycle2"/>
    <dgm:cxn modelId="{F8BEDA85-1EB6-4366-B40B-5D9FC3C9334D}" type="presOf" srcId="{68E86096-AC52-4776-968E-F54BFA920464}" destId="{E5C24C38-2DEE-4F56-AA36-D6400EF1CA9F}" srcOrd="0" destOrd="0" presId="urn:microsoft.com/office/officeart/2005/8/layout/cycle2"/>
    <dgm:cxn modelId="{B025EF2B-C2EA-4139-8EA0-523A49587219}" type="presOf" srcId="{27E2996C-E726-4840-8830-A0AEA16A54AE}" destId="{CE001696-73CC-4B9F-A0E1-7264E576A981}" srcOrd="1" destOrd="0" presId="urn:microsoft.com/office/officeart/2005/8/layout/cycle2"/>
    <dgm:cxn modelId="{B3344C6F-5179-4732-92A0-CA61605DC7A6}" type="presOf" srcId="{66BD2DC7-CFB5-4DA9-9F44-378070EBA209}" destId="{8A9730F0-F93F-4BF5-8024-07885804F89B}" srcOrd="1" destOrd="0" presId="urn:microsoft.com/office/officeart/2005/8/layout/cycle2"/>
    <dgm:cxn modelId="{ED63156B-B43F-489C-80D5-68E76009B523}" srcId="{678D9B19-4F43-420D-9918-71D9E01D34EE}" destId="{68E86096-AC52-4776-968E-F54BFA920464}" srcOrd="1" destOrd="0" parTransId="{B63EDDBD-F9AF-40A0-88C7-89CBC5A5B128}" sibTransId="{66BD2DC7-CFB5-4DA9-9F44-378070EBA209}"/>
    <dgm:cxn modelId="{6017A27E-B9ED-4597-AB0A-875EC72DCDC7}" type="presOf" srcId="{27E2996C-E726-4840-8830-A0AEA16A54AE}" destId="{309E1125-FFC0-4E5A-B706-CB5CE5A61F4F}" srcOrd="0" destOrd="0" presId="urn:microsoft.com/office/officeart/2005/8/layout/cycle2"/>
    <dgm:cxn modelId="{1EA80882-4A0A-47EF-BF0D-C2C53EEACB16}" type="presOf" srcId="{09F4418A-9B56-4990-B8CC-154062D5EBD0}" destId="{210CF6DA-A5FC-4A23-99C0-1411AEC451CF}" srcOrd="0" destOrd="0" presId="urn:microsoft.com/office/officeart/2005/8/layout/cycle2"/>
    <dgm:cxn modelId="{720B4BE9-D2E1-445D-A5D1-003B7FFDD65E}" type="presOf" srcId="{C7BA90B2-573A-4C35-9ADC-CC6174FFBC2D}" destId="{F6B95AFC-63A8-44A0-BE04-35D99B65B5D0}" srcOrd="0" destOrd="0" presId="urn:microsoft.com/office/officeart/2005/8/layout/cycle2"/>
    <dgm:cxn modelId="{3C47D865-1341-4544-87F4-6CBAC94A0FC2}" srcId="{678D9B19-4F43-420D-9918-71D9E01D34EE}" destId="{DDFC7DE9-7653-43AB-A398-B879F433282A}" srcOrd="0" destOrd="0" parTransId="{F5A37494-D81D-4A12-9224-7F3A0E2CF78B}" sibTransId="{C7BA90B2-573A-4C35-9ADC-CC6174FFBC2D}"/>
    <dgm:cxn modelId="{82DA0884-3874-4A61-90B4-0596DAEA761A}" type="presOf" srcId="{678D9B19-4F43-420D-9918-71D9E01D34EE}" destId="{A6B81CEF-8564-47DB-8BB4-48F67DFEBE45}" srcOrd="0" destOrd="0" presId="urn:microsoft.com/office/officeart/2005/8/layout/cycle2"/>
    <dgm:cxn modelId="{70990299-2BAA-4EAE-8511-9A3A35CC400D}" type="presOf" srcId="{DDFC7DE9-7653-43AB-A398-B879F433282A}" destId="{DABF1468-1D4F-4AA0-9D09-3670111D6678}" srcOrd="0" destOrd="0" presId="urn:microsoft.com/office/officeart/2005/8/layout/cycle2"/>
    <dgm:cxn modelId="{2E396B86-28AA-4487-9014-1D489288215C}" srcId="{678D9B19-4F43-420D-9918-71D9E01D34EE}" destId="{09F4418A-9B56-4990-B8CC-154062D5EBD0}" srcOrd="4" destOrd="0" parTransId="{E698008A-DDE1-4AC0-B9AC-8CABE169B878}" sibTransId="{692D199C-36A1-4E0E-81D4-0C3CE73E342C}"/>
    <dgm:cxn modelId="{756D602C-E7FF-44EB-ADCD-56E23EDBDEC5}" srcId="{678D9B19-4F43-420D-9918-71D9E01D34EE}" destId="{0FD7D925-D10A-4A18-B07B-EBEEDC576C92}" srcOrd="2" destOrd="0" parTransId="{FFC0432B-2B2F-4028-9DFA-68D68D614AC0}" sibTransId="{27E2996C-E726-4840-8830-A0AEA16A54AE}"/>
    <dgm:cxn modelId="{A3205A40-82A3-4269-8178-3EF3129B676F}" type="presOf" srcId="{692D199C-36A1-4E0E-81D4-0C3CE73E342C}" destId="{469050C3-F249-4616-B949-834778131F8D}" srcOrd="0" destOrd="0" presId="urn:microsoft.com/office/officeart/2005/8/layout/cycle2"/>
    <dgm:cxn modelId="{79152B61-B334-4D2B-B157-29A8AEA6C6F9}" type="presParOf" srcId="{A6B81CEF-8564-47DB-8BB4-48F67DFEBE45}" destId="{DABF1468-1D4F-4AA0-9D09-3670111D6678}" srcOrd="0" destOrd="0" presId="urn:microsoft.com/office/officeart/2005/8/layout/cycle2"/>
    <dgm:cxn modelId="{8897F5C6-E08B-4FC9-BF7F-C0FBCA35B706}" type="presParOf" srcId="{A6B81CEF-8564-47DB-8BB4-48F67DFEBE45}" destId="{F6B95AFC-63A8-44A0-BE04-35D99B65B5D0}" srcOrd="1" destOrd="0" presId="urn:microsoft.com/office/officeart/2005/8/layout/cycle2"/>
    <dgm:cxn modelId="{C3432B14-9B18-4052-AD6A-EC5C1578C326}" type="presParOf" srcId="{F6B95AFC-63A8-44A0-BE04-35D99B65B5D0}" destId="{686ADEDF-7B77-475A-96B8-55C5D00E75DF}" srcOrd="0" destOrd="0" presId="urn:microsoft.com/office/officeart/2005/8/layout/cycle2"/>
    <dgm:cxn modelId="{4353CBBA-CA86-41D7-B229-0E32C45381B9}" type="presParOf" srcId="{A6B81CEF-8564-47DB-8BB4-48F67DFEBE45}" destId="{E5C24C38-2DEE-4F56-AA36-D6400EF1CA9F}" srcOrd="2" destOrd="0" presId="urn:microsoft.com/office/officeart/2005/8/layout/cycle2"/>
    <dgm:cxn modelId="{BDE0471D-38E9-4643-8604-5D17886EA5C0}" type="presParOf" srcId="{A6B81CEF-8564-47DB-8BB4-48F67DFEBE45}" destId="{0E9D10E1-3622-4ED5-ABED-1C7F9A0EC765}" srcOrd="3" destOrd="0" presId="urn:microsoft.com/office/officeart/2005/8/layout/cycle2"/>
    <dgm:cxn modelId="{79FEE50B-3359-4DA8-BA97-6190EB3CCE61}" type="presParOf" srcId="{0E9D10E1-3622-4ED5-ABED-1C7F9A0EC765}" destId="{8A9730F0-F93F-4BF5-8024-07885804F89B}" srcOrd="0" destOrd="0" presId="urn:microsoft.com/office/officeart/2005/8/layout/cycle2"/>
    <dgm:cxn modelId="{92EB1555-8DEA-4409-9D95-05DF48512B7F}" type="presParOf" srcId="{A6B81CEF-8564-47DB-8BB4-48F67DFEBE45}" destId="{1B0F6955-3BA9-47DA-A1AD-8C4660E78F23}" srcOrd="4" destOrd="0" presId="urn:microsoft.com/office/officeart/2005/8/layout/cycle2"/>
    <dgm:cxn modelId="{DE5A8613-5F06-4368-A5F4-46F019F7C636}" type="presParOf" srcId="{A6B81CEF-8564-47DB-8BB4-48F67DFEBE45}" destId="{309E1125-FFC0-4E5A-B706-CB5CE5A61F4F}" srcOrd="5" destOrd="0" presId="urn:microsoft.com/office/officeart/2005/8/layout/cycle2"/>
    <dgm:cxn modelId="{6A1EA9AB-0F27-4761-941C-4BB43DB081AC}" type="presParOf" srcId="{309E1125-FFC0-4E5A-B706-CB5CE5A61F4F}" destId="{CE001696-73CC-4B9F-A0E1-7264E576A981}" srcOrd="0" destOrd="0" presId="urn:microsoft.com/office/officeart/2005/8/layout/cycle2"/>
    <dgm:cxn modelId="{82285B1C-BDCB-40C4-A300-072C9153BE4F}" type="presParOf" srcId="{A6B81CEF-8564-47DB-8BB4-48F67DFEBE45}" destId="{F5021086-C216-4D1F-A4FA-2ED12F6F1B83}" srcOrd="6" destOrd="0" presId="urn:microsoft.com/office/officeart/2005/8/layout/cycle2"/>
    <dgm:cxn modelId="{38C223D6-D465-4340-8E51-CDA6160D39F5}" type="presParOf" srcId="{A6B81CEF-8564-47DB-8BB4-48F67DFEBE45}" destId="{64EEF9EF-245C-4AED-85FE-F1FAEA900365}" srcOrd="7" destOrd="0" presId="urn:microsoft.com/office/officeart/2005/8/layout/cycle2"/>
    <dgm:cxn modelId="{507CFBA4-9873-480D-BCFF-9797BD93A3B2}" type="presParOf" srcId="{64EEF9EF-245C-4AED-85FE-F1FAEA900365}" destId="{C008F845-0825-4DFE-B478-26EC27E40D37}" srcOrd="0" destOrd="0" presId="urn:microsoft.com/office/officeart/2005/8/layout/cycle2"/>
    <dgm:cxn modelId="{A19167F1-8644-4CA7-90A2-A06D99A824AC}" type="presParOf" srcId="{A6B81CEF-8564-47DB-8BB4-48F67DFEBE45}" destId="{210CF6DA-A5FC-4A23-99C0-1411AEC451CF}" srcOrd="8" destOrd="0" presId="urn:microsoft.com/office/officeart/2005/8/layout/cycle2"/>
    <dgm:cxn modelId="{936B5628-CAA1-48F9-AE16-F17ACE9BA91E}" type="presParOf" srcId="{A6B81CEF-8564-47DB-8BB4-48F67DFEBE45}" destId="{469050C3-F249-4616-B949-834778131F8D}" srcOrd="9" destOrd="0" presId="urn:microsoft.com/office/officeart/2005/8/layout/cycle2"/>
    <dgm:cxn modelId="{1C851ED4-B6EF-4FCD-8720-F6B38A925212}" type="presParOf" srcId="{469050C3-F249-4616-B949-834778131F8D}" destId="{65518370-C595-415D-9C5D-7E106AAED9B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243CDD-2820-4461-B104-0EF88A084D23}" type="doc">
      <dgm:prSet loTypeId="urn:microsoft.com/office/officeart/2005/8/layout/hierarchy3" loCatId="list" qsTypeId="urn:microsoft.com/office/officeart/2005/8/quickstyle/simple5" qsCatId="simple" csTypeId="urn:microsoft.com/office/officeart/2005/8/colors/colorful1#19" csCatId="colorful" phldr="1"/>
      <dgm:spPr/>
      <dgm:t>
        <a:bodyPr/>
        <a:lstStyle/>
        <a:p>
          <a:endParaRPr lang="zh-CN" altLang="en-US"/>
        </a:p>
      </dgm:t>
    </dgm:pt>
    <dgm:pt modelId="{44BCF61B-B39D-4685-B4DA-908990F46F7A}">
      <dgm:prSet phldrT="[文本]"/>
      <dgm:spPr/>
      <dgm:t>
        <a:bodyPr/>
        <a:lstStyle/>
        <a:p>
          <a:r>
            <a:rPr lang="zh-CN" altLang="en-US" dirty="0" smtClean="0"/>
            <a:t>用例</a:t>
          </a:r>
          <a:endParaRPr lang="zh-CN" altLang="en-US" dirty="0"/>
        </a:p>
      </dgm:t>
    </dgm:pt>
    <dgm:pt modelId="{03DD0D24-0A5A-496C-8583-AC56D0A179F7}" type="parTrans" cxnId="{583A3CAE-EDD5-4BFB-80D9-051399D0953E}">
      <dgm:prSet/>
      <dgm:spPr/>
      <dgm:t>
        <a:bodyPr/>
        <a:lstStyle/>
        <a:p>
          <a:endParaRPr lang="zh-CN" altLang="en-US"/>
        </a:p>
      </dgm:t>
    </dgm:pt>
    <dgm:pt modelId="{10A57582-E1F9-47CA-99B0-62CC2E1E2915}" type="sibTrans" cxnId="{583A3CAE-EDD5-4BFB-80D9-051399D0953E}">
      <dgm:prSet/>
      <dgm:spPr/>
      <dgm:t>
        <a:bodyPr/>
        <a:lstStyle/>
        <a:p>
          <a:endParaRPr lang="zh-CN" altLang="en-US"/>
        </a:p>
      </dgm:t>
    </dgm:pt>
    <dgm:pt modelId="{133328EF-13DE-43C4-9A0A-7186F906A355}">
      <dgm:prSet phldrT="[文本]"/>
      <dgm:spPr/>
      <dgm:t>
        <a:bodyPr/>
        <a:lstStyle/>
        <a:p>
          <a:r>
            <a:rPr lang="zh-CN" altLang="en-US" dirty="0" smtClean="0"/>
            <a:t>事件流是否具备可测性？</a:t>
          </a:r>
          <a:endParaRPr lang="zh-CN" altLang="en-US" dirty="0"/>
        </a:p>
      </dgm:t>
    </dgm:pt>
    <dgm:pt modelId="{F7BB77E4-2D58-441E-A245-6ABCB33C3CF5}" type="parTrans" cxnId="{4487C7D6-BE6A-4C73-8ED6-CE64CA16C3B4}">
      <dgm:prSet/>
      <dgm:spPr/>
      <dgm:t>
        <a:bodyPr/>
        <a:lstStyle/>
        <a:p>
          <a:endParaRPr lang="zh-CN" altLang="en-US"/>
        </a:p>
      </dgm:t>
    </dgm:pt>
    <dgm:pt modelId="{682F9FB1-FEDB-497E-A5FC-B0B531907D2C}" type="sibTrans" cxnId="{4487C7D6-BE6A-4C73-8ED6-CE64CA16C3B4}">
      <dgm:prSet/>
      <dgm:spPr/>
      <dgm:t>
        <a:bodyPr/>
        <a:lstStyle/>
        <a:p>
          <a:endParaRPr lang="zh-CN" altLang="en-US"/>
        </a:p>
      </dgm:t>
    </dgm:pt>
    <dgm:pt modelId="{79328C04-83E7-4782-9F88-FAB91253A40B}">
      <dgm:prSet phldrT="[文本]"/>
      <dgm:spPr/>
      <dgm:t>
        <a:bodyPr/>
        <a:lstStyle/>
        <a:p>
          <a:r>
            <a:rPr lang="zh-CN" altLang="en-US" dirty="0" smtClean="0"/>
            <a:t>是否存在未识别的备选流？</a:t>
          </a:r>
          <a:endParaRPr lang="zh-CN" altLang="en-US" dirty="0"/>
        </a:p>
      </dgm:t>
    </dgm:pt>
    <dgm:pt modelId="{F9A2B744-9E64-4781-89D7-C30B39B57094}" type="parTrans" cxnId="{F324D2CB-B666-47E0-9778-B18A9D30D332}">
      <dgm:prSet/>
      <dgm:spPr/>
      <dgm:t>
        <a:bodyPr/>
        <a:lstStyle/>
        <a:p>
          <a:endParaRPr lang="zh-CN" altLang="en-US"/>
        </a:p>
      </dgm:t>
    </dgm:pt>
    <dgm:pt modelId="{47DBD3DC-AC52-4722-B1E7-1C6A1A54E0EC}" type="sibTrans" cxnId="{F324D2CB-B666-47E0-9778-B18A9D30D332}">
      <dgm:prSet/>
      <dgm:spPr/>
      <dgm:t>
        <a:bodyPr/>
        <a:lstStyle/>
        <a:p>
          <a:endParaRPr lang="zh-CN" altLang="en-US"/>
        </a:p>
      </dgm:t>
    </dgm:pt>
    <dgm:pt modelId="{1C85D8D5-6E73-40D4-A150-2A4F4CF35E5F}">
      <dgm:prSet phldrT="[文本]"/>
      <dgm:spPr/>
      <dgm:t>
        <a:bodyPr/>
        <a:lstStyle/>
        <a:p>
          <a:r>
            <a:rPr lang="zh-CN" altLang="en-US" dirty="0" smtClean="0"/>
            <a:t>代码</a:t>
          </a:r>
          <a:endParaRPr lang="zh-CN" altLang="en-US" dirty="0"/>
        </a:p>
      </dgm:t>
    </dgm:pt>
    <dgm:pt modelId="{D5478D2C-5721-4BBC-BC05-C2C6C8C54132}" type="parTrans" cxnId="{8C16B481-AF60-49F7-ACEE-4DA32C773CFA}">
      <dgm:prSet/>
      <dgm:spPr/>
      <dgm:t>
        <a:bodyPr/>
        <a:lstStyle/>
        <a:p>
          <a:endParaRPr lang="zh-CN" altLang="en-US"/>
        </a:p>
      </dgm:t>
    </dgm:pt>
    <dgm:pt modelId="{ABCD73C5-5511-4AB9-9FC5-0D946B1E4C6F}" type="sibTrans" cxnId="{8C16B481-AF60-49F7-ACEE-4DA32C773CFA}">
      <dgm:prSet/>
      <dgm:spPr/>
      <dgm:t>
        <a:bodyPr/>
        <a:lstStyle/>
        <a:p>
          <a:endParaRPr lang="zh-CN" altLang="en-US"/>
        </a:p>
      </dgm:t>
    </dgm:pt>
    <dgm:pt modelId="{0268F63A-79AF-4BD2-A39A-7CAF369683E1}">
      <dgm:prSet phldrT="[文本]"/>
      <dgm:spPr/>
      <dgm:t>
        <a:bodyPr/>
        <a:lstStyle/>
        <a:p>
          <a:r>
            <a:rPr lang="zh-CN" altLang="en-US" dirty="0" smtClean="0"/>
            <a:t>是否出现神秘数字？</a:t>
          </a:r>
          <a:endParaRPr lang="zh-CN" altLang="en-US" dirty="0"/>
        </a:p>
      </dgm:t>
    </dgm:pt>
    <dgm:pt modelId="{249F97DB-C72A-4600-9292-73E9C6BBE81B}" type="parTrans" cxnId="{E6E61868-10CB-40EA-BFCF-6F4682F6C14D}">
      <dgm:prSet/>
      <dgm:spPr/>
      <dgm:t>
        <a:bodyPr/>
        <a:lstStyle/>
        <a:p>
          <a:endParaRPr lang="zh-CN" altLang="en-US"/>
        </a:p>
      </dgm:t>
    </dgm:pt>
    <dgm:pt modelId="{00879171-1463-47A1-A7B6-F16D04DCD972}" type="sibTrans" cxnId="{E6E61868-10CB-40EA-BFCF-6F4682F6C14D}">
      <dgm:prSet/>
      <dgm:spPr/>
      <dgm:t>
        <a:bodyPr/>
        <a:lstStyle/>
        <a:p>
          <a:endParaRPr lang="zh-CN" altLang="en-US"/>
        </a:p>
      </dgm:t>
    </dgm:pt>
    <dgm:pt modelId="{5CAF8DF3-E308-4386-B4EC-F5F16D9CC03E}">
      <dgm:prSet phldrT="[文本]"/>
      <dgm:spPr/>
      <dgm:t>
        <a:bodyPr/>
        <a:lstStyle/>
        <a:p>
          <a:r>
            <a:rPr lang="zh-CN" altLang="en-US" dirty="0" smtClean="0"/>
            <a:t>类的命名是否符合部门</a:t>
          </a:r>
          <a:r>
            <a:rPr lang="en-US" altLang="zh-CN" dirty="0" err="1" smtClean="0"/>
            <a:t>命名规范</a:t>
          </a:r>
          <a:r>
            <a:rPr lang="en-US" altLang="zh-CN" dirty="0" smtClean="0"/>
            <a:t>？</a:t>
          </a:r>
          <a:endParaRPr lang="zh-CN" altLang="en-US" dirty="0"/>
        </a:p>
      </dgm:t>
    </dgm:pt>
    <dgm:pt modelId="{A4773473-C491-4BAA-965D-75B04D976321}" type="parTrans" cxnId="{B2134933-D41C-43DC-895B-FEC5536E43B7}">
      <dgm:prSet/>
      <dgm:spPr/>
      <dgm:t>
        <a:bodyPr/>
        <a:lstStyle/>
        <a:p>
          <a:endParaRPr lang="zh-CN" altLang="en-US"/>
        </a:p>
      </dgm:t>
    </dgm:pt>
    <dgm:pt modelId="{C16BE815-469B-4955-9291-114E4F1C60EC}" type="sibTrans" cxnId="{B2134933-D41C-43DC-895B-FEC5536E43B7}">
      <dgm:prSet/>
      <dgm:spPr/>
      <dgm:t>
        <a:bodyPr/>
        <a:lstStyle/>
        <a:p>
          <a:endParaRPr lang="zh-CN" altLang="en-US"/>
        </a:p>
      </dgm:t>
    </dgm:pt>
    <dgm:pt modelId="{0A4629CC-D335-4E1C-AB7E-8F97590E5897}">
      <dgm:prSet phldrT="[文本]"/>
      <dgm:spPr/>
      <dgm:t>
        <a:bodyPr/>
        <a:lstStyle/>
        <a:p>
          <a:r>
            <a:rPr lang="en-US" altLang="zh-CN" dirty="0" smtClean="0"/>
            <a:t>……</a:t>
          </a:r>
          <a:endParaRPr lang="zh-CN" altLang="en-US" dirty="0"/>
        </a:p>
      </dgm:t>
    </dgm:pt>
    <dgm:pt modelId="{32B7AE05-6C30-4AE8-BB3B-DABC7265B57C}" type="parTrans" cxnId="{A3950A09-319E-42A9-AC0E-480210A1AA69}">
      <dgm:prSet/>
      <dgm:spPr/>
      <dgm:t>
        <a:bodyPr/>
        <a:lstStyle/>
        <a:p>
          <a:endParaRPr lang="zh-CN" altLang="en-US"/>
        </a:p>
      </dgm:t>
    </dgm:pt>
    <dgm:pt modelId="{60D1F10A-5A5B-4181-8452-A0AA85595D5E}" type="sibTrans" cxnId="{A3950A09-319E-42A9-AC0E-480210A1AA69}">
      <dgm:prSet/>
      <dgm:spPr/>
      <dgm:t>
        <a:bodyPr/>
        <a:lstStyle/>
        <a:p>
          <a:endParaRPr lang="zh-CN" altLang="en-US"/>
        </a:p>
      </dgm:t>
    </dgm:pt>
    <dgm:pt modelId="{0DC63AD0-0CD8-4BFC-A5FD-66CCC850AEFF}">
      <dgm:prSet phldrT="[文本]"/>
      <dgm:spPr/>
      <dgm:t>
        <a:bodyPr/>
        <a:lstStyle/>
        <a:p>
          <a:r>
            <a:rPr lang="en-US" altLang="zh-CN" dirty="0" smtClean="0"/>
            <a:t>……</a:t>
          </a:r>
          <a:endParaRPr lang="zh-CN" altLang="en-US" dirty="0"/>
        </a:p>
      </dgm:t>
    </dgm:pt>
    <dgm:pt modelId="{DD7DD411-C3A6-48D7-8AD3-CDC5F90B4811}" type="parTrans" cxnId="{A3AD19AD-F8BF-4A9F-8FE1-00B79D14BB16}">
      <dgm:prSet/>
      <dgm:spPr/>
      <dgm:t>
        <a:bodyPr/>
        <a:lstStyle/>
        <a:p>
          <a:endParaRPr lang="zh-CN" altLang="en-US"/>
        </a:p>
      </dgm:t>
    </dgm:pt>
    <dgm:pt modelId="{474663E4-BF25-4404-A151-1C2358FFE688}" type="sibTrans" cxnId="{A3AD19AD-F8BF-4A9F-8FE1-00B79D14BB16}">
      <dgm:prSet/>
      <dgm:spPr/>
      <dgm:t>
        <a:bodyPr/>
        <a:lstStyle/>
        <a:p>
          <a:endParaRPr lang="zh-CN" altLang="en-US"/>
        </a:p>
      </dgm:t>
    </dgm:pt>
    <dgm:pt modelId="{D6E5D0B8-09C4-4D35-AADC-A1DDDA1E8618}">
      <dgm:prSet phldrT="[文本]"/>
      <dgm:spPr/>
      <dgm:t>
        <a:bodyPr/>
        <a:lstStyle/>
        <a:p>
          <a:r>
            <a:rPr lang="en-US" altLang="zh-CN" dirty="0" smtClean="0"/>
            <a:t>……</a:t>
          </a:r>
          <a:endParaRPr lang="zh-CN" altLang="en-US" dirty="0"/>
        </a:p>
      </dgm:t>
    </dgm:pt>
    <dgm:pt modelId="{A51569D1-3E0C-4BF8-B5E6-2AC67727CED5}" type="parTrans" cxnId="{D6E3A3A5-CCA6-422F-94E1-B776026ABBA4}">
      <dgm:prSet/>
      <dgm:spPr/>
      <dgm:t>
        <a:bodyPr/>
        <a:lstStyle/>
        <a:p>
          <a:endParaRPr lang="zh-CN" altLang="en-US"/>
        </a:p>
      </dgm:t>
    </dgm:pt>
    <dgm:pt modelId="{843D2888-5415-4358-BF4E-7DC7FF0744F9}" type="sibTrans" cxnId="{D6E3A3A5-CCA6-422F-94E1-B776026ABBA4}">
      <dgm:prSet/>
      <dgm:spPr/>
      <dgm:t>
        <a:bodyPr/>
        <a:lstStyle/>
        <a:p>
          <a:endParaRPr lang="zh-CN" altLang="en-US"/>
        </a:p>
      </dgm:t>
    </dgm:pt>
    <dgm:pt modelId="{8C68F9CE-49B8-4B54-BC56-BA4F368E4580}">
      <dgm:prSet phldrT="[文本]"/>
      <dgm:spPr/>
      <dgm:t>
        <a:bodyPr/>
        <a:lstStyle/>
        <a:p>
          <a:r>
            <a:rPr lang="en-US" altLang="zh-CN" dirty="0" smtClean="0"/>
            <a:t>……</a:t>
          </a:r>
          <a:endParaRPr lang="zh-CN" altLang="en-US" dirty="0"/>
        </a:p>
      </dgm:t>
    </dgm:pt>
    <dgm:pt modelId="{AC9DD9C1-2A84-4A67-8059-250F9A55A0AA}" type="parTrans" cxnId="{A6E43042-E2C0-4E1B-89B9-B6540D654080}">
      <dgm:prSet/>
      <dgm:spPr/>
      <dgm:t>
        <a:bodyPr/>
        <a:lstStyle/>
        <a:p>
          <a:endParaRPr lang="zh-CN" altLang="en-US"/>
        </a:p>
      </dgm:t>
    </dgm:pt>
    <dgm:pt modelId="{4CA41827-7D59-4473-BBD3-FFE8AD941EE4}" type="sibTrans" cxnId="{A6E43042-E2C0-4E1B-89B9-B6540D654080}">
      <dgm:prSet/>
      <dgm:spPr/>
      <dgm:t>
        <a:bodyPr/>
        <a:lstStyle/>
        <a:p>
          <a:endParaRPr lang="zh-CN" altLang="en-US"/>
        </a:p>
      </dgm:t>
    </dgm:pt>
    <dgm:pt modelId="{CD282C31-7D48-4BE0-AF05-52939ED76B98}">
      <dgm:prSet phldrT="[文本]"/>
      <dgm:spPr/>
      <dgm:t>
        <a:bodyPr/>
        <a:lstStyle/>
        <a:p>
          <a:r>
            <a:rPr lang="en-US" altLang="zh-CN" dirty="0" smtClean="0"/>
            <a:t>……</a:t>
          </a:r>
          <a:endParaRPr lang="zh-CN" altLang="en-US" dirty="0"/>
        </a:p>
      </dgm:t>
    </dgm:pt>
    <dgm:pt modelId="{B235DE81-C1A7-4799-A057-9EEF6950C113}" type="parTrans" cxnId="{C34405E0-60DE-4779-8E5F-0578C176308E}">
      <dgm:prSet/>
      <dgm:spPr/>
      <dgm:t>
        <a:bodyPr/>
        <a:lstStyle/>
        <a:p>
          <a:endParaRPr lang="zh-CN" altLang="en-US"/>
        </a:p>
      </dgm:t>
    </dgm:pt>
    <dgm:pt modelId="{B84C2430-99B8-4D36-9ABA-A6ED102AB112}" type="sibTrans" cxnId="{C34405E0-60DE-4779-8E5F-0578C176308E}">
      <dgm:prSet/>
      <dgm:spPr/>
      <dgm:t>
        <a:bodyPr/>
        <a:lstStyle/>
        <a:p>
          <a:endParaRPr lang="zh-CN" altLang="en-US"/>
        </a:p>
      </dgm:t>
    </dgm:pt>
    <dgm:pt modelId="{622F2D4A-5DA7-4262-9BB0-BF5490336820}">
      <dgm:prSet phldrT="[文本]"/>
      <dgm:spPr/>
      <dgm:t>
        <a:bodyPr/>
        <a:lstStyle/>
        <a:p>
          <a:r>
            <a:rPr lang="en-US" altLang="zh-CN" dirty="0" smtClean="0"/>
            <a:t>……</a:t>
          </a:r>
          <a:endParaRPr lang="zh-CN" altLang="en-US" dirty="0"/>
        </a:p>
      </dgm:t>
    </dgm:pt>
    <dgm:pt modelId="{76D03AA9-588E-4189-8B23-F348960C7CB3}" type="parTrans" cxnId="{E2BB9939-E465-4059-AD06-6484C167F3B0}">
      <dgm:prSet/>
      <dgm:spPr/>
      <dgm:t>
        <a:bodyPr/>
        <a:lstStyle/>
        <a:p>
          <a:endParaRPr lang="zh-CN" altLang="en-US"/>
        </a:p>
      </dgm:t>
    </dgm:pt>
    <dgm:pt modelId="{F031293E-271E-4688-B254-C2D62D86F06F}" type="sibTrans" cxnId="{E2BB9939-E465-4059-AD06-6484C167F3B0}">
      <dgm:prSet/>
      <dgm:spPr/>
      <dgm:t>
        <a:bodyPr/>
        <a:lstStyle/>
        <a:p>
          <a:endParaRPr lang="zh-CN" altLang="en-US"/>
        </a:p>
      </dgm:t>
    </dgm:pt>
    <dgm:pt modelId="{C346078B-8763-402F-A656-06EBE6B9D929}" type="pres">
      <dgm:prSet presAssocID="{B7243CDD-2820-4461-B104-0EF88A084D23}" presName="diagram" presStyleCnt="0">
        <dgm:presLayoutVars>
          <dgm:chPref val="1"/>
          <dgm:dir/>
          <dgm:animOne val="branch"/>
          <dgm:animLvl val="lvl"/>
          <dgm:resizeHandles/>
        </dgm:presLayoutVars>
      </dgm:prSet>
      <dgm:spPr/>
      <dgm:t>
        <a:bodyPr/>
        <a:lstStyle/>
        <a:p>
          <a:endParaRPr lang="zh-CN" altLang="en-US"/>
        </a:p>
      </dgm:t>
    </dgm:pt>
    <dgm:pt modelId="{606AE33B-AADC-4111-B71D-9A0291EE48AF}" type="pres">
      <dgm:prSet presAssocID="{44BCF61B-B39D-4685-B4DA-908990F46F7A}" presName="root" presStyleCnt="0"/>
      <dgm:spPr/>
    </dgm:pt>
    <dgm:pt modelId="{6257DA56-4B35-443E-A631-4717A12B3AC1}" type="pres">
      <dgm:prSet presAssocID="{44BCF61B-B39D-4685-B4DA-908990F46F7A}" presName="rootComposite" presStyleCnt="0"/>
      <dgm:spPr/>
    </dgm:pt>
    <dgm:pt modelId="{0D9501DB-AA5F-4F57-9A28-F315002C811E}" type="pres">
      <dgm:prSet presAssocID="{44BCF61B-B39D-4685-B4DA-908990F46F7A}" presName="rootText" presStyleLbl="node1" presStyleIdx="0" presStyleCnt="3"/>
      <dgm:spPr/>
      <dgm:t>
        <a:bodyPr/>
        <a:lstStyle/>
        <a:p>
          <a:endParaRPr lang="zh-CN" altLang="en-US"/>
        </a:p>
      </dgm:t>
    </dgm:pt>
    <dgm:pt modelId="{44CC253E-5E3B-4C99-BB8E-D77CB269DDA9}" type="pres">
      <dgm:prSet presAssocID="{44BCF61B-B39D-4685-B4DA-908990F46F7A}" presName="rootConnector" presStyleLbl="node1" presStyleIdx="0" presStyleCnt="3"/>
      <dgm:spPr/>
      <dgm:t>
        <a:bodyPr/>
        <a:lstStyle/>
        <a:p>
          <a:endParaRPr lang="zh-CN" altLang="en-US"/>
        </a:p>
      </dgm:t>
    </dgm:pt>
    <dgm:pt modelId="{135CB227-25A6-4F9F-8F37-ED3C78CDDB55}" type="pres">
      <dgm:prSet presAssocID="{44BCF61B-B39D-4685-B4DA-908990F46F7A}" presName="childShape" presStyleCnt="0"/>
      <dgm:spPr/>
    </dgm:pt>
    <dgm:pt modelId="{D6086635-FE53-4495-94EA-3F2D47E4153B}" type="pres">
      <dgm:prSet presAssocID="{F7BB77E4-2D58-441E-A245-6ABCB33C3CF5}" presName="Name13" presStyleLbl="parChTrans1D2" presStyleIdx="0" presStyleCnt="9"/>
      <dgm:spPr/>
      <dgm:t>
        <a:bodyPr/>
        <a:lstStyle/>
        <a:p>
          <a:endParaRPr lang="zh-CN" altLang="en-US"/>
        </a:p>
      </dgm:t>
    </dgm:pt>
    <dgm:pt modelId="{1990B6D3-C1B5-4195-8C9D-1D3791CFF2FD}" type="pres">
      <dgm:prSet presAssocID="{133328EF-13DE-43C4-9A0A-7186F906A355}" presName="childText" presStyleLbl="bgAcc1" presStyleIdx="0" presStyleCnt="9">
        <dgm:presLayoutVars>
          <dgm:bulletEnabled val="1"/>
        </dgm:presLayoutVars>
      </dgm:prSet>
      <dgm:spPr/>
      <dgm:t>
        <a:bodyPr/>
        <a:lstStyle/>
        <a:p>
          <a:endParaRPr lang="zh-CN" altLang="en-US"/>
        </a:p>
      </dgm:t>
    </dgm:pt>
    <dgm:pt modelId="{BC5EEA97-A3CA-468B-A882-FC834D3D6E50}" type="pres">
      <dgm:prSet presAssocID="{F9A2B744-9E64-4781-89D7-C30B39B57094}" presName="Name13" presStyleLbl="parChTrans1D2" presStyleIdx="1" presStyleCnt="9"/>
      <dgm:spPr/>
      <dgm:t>
        <a:bodyPr/>
        <a:lstStyle/>
        <a:p>
          <a:endParaRPr lang="zh-CN" altLang="en-US"/>
        </a:p>
      </dgm:t>
    </dgm:pt>
    <dgm:pt modelId="{5E6EEA30-FF74-4652-9F68-2CACEE4197E1}" type="pres">
      <dgm:prSet presAssocID="{79328C04-83E7-4782-9F88-FAB91253A40B}" presName="childText" presStyleLbl="bgAcc1" presStyleIdx="1" presStyleCnt="9">
        <dgm:presLayoutVars>
          <dgm:bulletEnabled val="1"/>
        </dgm:presLayoutVars>
      </dgm:prSet>
      <dgm:spPr/>
      <dgm:t>
        <a:bodyPr/>
        <a:lstStyle/>
        <a:p>
          <a:endParaRPr lang="zh-CN" altLang="en-US"/>
        </a:p>
      </dgm:t>
    </dgm:pt>
    <dgm:pt modelId="{00A758CF-FC26-4D40-802A-2A3C1BB197E9}" type="pres">
      <dgm:prSet presAssocID="{32B7AE05-6C30-4AE8-BB3B-DABC7265B57C}" presName="Name13" presStyleLbl="parChTrans1D2" presStyleIdx="2" presStyleCnt="9"/>
      <dgm:spPr/>
      <dgm:t>
        <a:bodyPr/>
        <a:lstStyle/>
        <a:p>
          <a:endParaRPr lang="zh-CN" altLang="en-US"/>
        </a:p>
      </dgm:t>
    </dgm:pt>
    <dgm:pt modelId="{78F9FBA9-0347-4236-BC69-FE0E3D444D19}" type="pres">
      <dgm:prSet presAssocID="{0A4629CC-D335-4E1C-AB7E-8F97590E5897}" presName="childText" presStyleLbl="bgAcc1" presStyleIdx="2" presStyleCnt="9">
        <dgm:presLayoutVars>
          <dgm:bulletEnabled val="1"/>
        </dgm:presLayoutVars>
      </dgm:prSet>
      <dgm:spPr/>
      <dgm:t>
        <a:bodyPr/>
        <a:lstStyle/>
        <a:p>
          <a:endParaRPr lang="zh-CN" altLang="en-US"/>
        </a:p>
      </dgm:t>
    </dgm:pt>
    <dgm:pt modelId="{87122F5A-0ADD-4D1C-8D34-D32A7E14BB7B}" type="pres">
      <dgm:prSet presAssocID="{1C85D8D5-6E73-40D4-A150-2A4F4CF35E5F}" presName="root" presStyleCnt="0"/>
      <dgm:spPr/>
    </dgm:pt>
    <dgm:pt modelId="{A5B490F9-6867-46EA-9782-AF90A8FD6A06}" type="pres">
      <dgm:prSet presAssocID="{1C85D8D5-6E73-40D4-A150-2A4F4CF35E5F}" presName="rootComposite" presStyleCnt="0"/>
      <dgm:spPr/>
    </dgm:pt>
    <dgm:pt modelId="{9E320A65-FE5C-43C7-996E-F39DE76DD1DB}" type="pres">
      <dgm:prSet presAssocID="{1C85D8D5-6E73-40D4-A150-2A4F4CF35E5F}" presName="rootText" presStyleLbl="node1" presStyleIdx="1" presStyleCnt="3"/>
      <dgm:spPr/>
      <dgm:t>
        <a:bodyPr/>
        <a:lstStyle/>
        <a:p>
          <a:endParaRPr lang="zh-CN" altLang="en-US"/>
        </a:p>
      </dgm:t>
    </dgm:pt>
    <dgm:pt modelId="{68278D0A-641F-4402-9BA8-DD2FB273FEDE}" type="pres">
      <dgm:prSet presAssocID="{1C85D8D5-6E73-40D4-A150-2A4F4CF35E5F}" presName="rootConnector" presStyleLbl="node1" presStyleIdx="1" presStyleCnt="3"/>
      <dgm:spPr/>
      <dgm:t>
        <a:bodyPr/>
        <a:lstStyle/>
        <a:p>
          <a:endParaRPr lang="zh-CN" altLang="en-US"/>
        </a:p>
      </dgm:t>
    </dgm:pt>
    <dgm:pt modelId="{C7F4163A-4B80-413F-BE1C-8937C63D7F9D}" type="pres">
      <dgm:prSet presAssocID="{1C85D8D5-6E73-40D4-A150-2A4F4CF35E5F}" presName="childShape" presStyleCnt="0"/>
      <dgm:spPr/>
    </dgm:pt>
    <dgm:pt modelId="{2C1F0E14-9CD7-4D84-B469-F1601EC2D567}" type="pres">
      <dgm:prSet presAssocID="{249F97DB-C72A-4600-9292-73E9C6BBE81B}" presName="Name13" presStyleLbl="parChTrans1D2" presStyleIdx="3" presStyleCnt="9"/>
      <dgm:spPr/>
      <dgm:t>
        <a:bodyPr/>
        <a:lstStyle/>
        <a:p>
          <a:endParaRPr lang="zh-CN" altLang="en-US"/>
        </a:p>
      </dgm:t>
    </dgm:pt>
    <dgm:pt modelId="{C8890710-1E9E-44B5-933D-4FC33551E8A0}" type="pres">
      <dgm:prSet presAssocID="{0268F63A-79AF-4BD2-A39A-7CAF369683E1}" presName="childText" presStyleLbl="bgAcc1" presStyleIdx="3" presStyleCnt="9">
        <dgm:presLayoutVars>
          <dgm:bulletEnabled val="1"/>
        </dgm:presLayoutVars>
      </dgm:prSet>
      <dgm:spPr/>
      <dgm:t>
        <a:bodyPr/>
        <a:lstStyle/>
        <a:p>
          <a:endParaRPr lang="zh-CN" altLang="en-US"/>
        </a:p>
      </dgm:t>
    </dgm:pt>
    <dgm:pt modelId="{9BC4C5E9-24F5-486C-99B4-6EB38C348487}" type="pres">
      <dgm:prSet presAssocID="{A4773473-C491-4BAA-965D-75B04D976321}" presName="Name13" presStyleLbl="parChTrans1D2" presStyleIdx="4" presStyleCnt="9"/>
      <dgm:spPr/>
      <dgm:t>
        <a:bodyPr/>
        <a:lstStyle/>
        <a:p>
          <a:endParaRPr lang="zh-CN" altLang="en-US"/>
        </a:p>
      </dgm:t>
    </dgm:pt>
    <dgm:pt modelId="{7EB0A7FF-E868-41DC-ABD0-E62F23592F0B}" type="pres">
      <dgm:prSet presAssocID="{5CAF8DF3-E308-4386-B4EC-F5F16D9CC03E}" presName="childText" presStyleLbl="bgAcc1" presStyleIdx="4" presStyleCnt="9">
        <dgm:presLayoutVars>
          <dgm:bulletEnabled val="1"/>
        </dgm:presLayoutVars>
      </dgm:prSet>
      <dgm:spPr/>
      <dgm:t>
        <a:bodyPr/>
        <a:lstStyle/>
        <a:p>
          <a:endParaRPr lang="zh-CN" altLang="en-US"/>
        </a:p>
      </dgm:t>
    </dgm:pt>
    <dgm:pt modelId="{F9154EF9-A598-4824-8E5C-67A14A5FA331}" type="pres">
      <dgm:prSet presAssocID="{DD7DD411-C3A6-48D7-8AD3-CDC5F90B4811}" presName="Name13" presStyleLbl="parChTrans1D2" presStyleIdx="5" presStyleCnt="9"/>
      <dgm:spPr/>
      <dgm:t>
        <a:bodyPr/>
        <a:lstStyle/>
        <a:p>
          <a:endParaRPr lang="zh-CN" altLang="en-US"/>
        </a:p>
      </dgm:t>
    </dgm:pt>
    <dgm:pt modelId="{BDFB792F-0BD8-457C-832F-7B6C3A9C03BD}" type="pres">
      <dgm:prSet presAssocID="{0DC63AD0-0CD8-4BFC-A5FD-66CCC850AEFF}" presName="childText" presStyleLbl="bgAcc1" presStyleIdx="5" presStyleCnt="9">
        <dgm:presLayoutVars>
          <dgm:bulletEnabled val="1"/>
        </dgm:presLayoutVars>
      </dgm:prSet>
      <dgm:spPr/>
      <dgm:t>
        <a:bodyPr/>
        <a:lstStyle/>
        <a:p>
          <a:endParaRPr lang="zh-CN" altLang="en-US"/>
        </a:p>
      </dgm:t>
    </dgm:pt>
    <dgm:pt modelId="{F17495BA-9512-4255-AED7-06DB25B1821E}" type="pres">
      <dgm:prSet presAssocID="{D6E5D0B8-09C4-4D35-AADC-A1DDDA1E8618}" presName="root" presStyleCnt="0"/>
      <dgm:spPr/>
    </dgm:pt>
    <dgm:pt modelId="{2FF4C318-1F2D-453A-933E-57E75D01AFA0}" type="pres">
      <dgm:prSet presAssocID="{D6E5D0B8-09C4-4D35-AADC-A1DDDA1E8618}" presName="rootComposite" presStyleCnt="0"/>
      <dgm:spPr/>
    </dgm:pt>
    <dgm:pt modelId="{0C7D7C3F-6230-4CCC-8CE7-43958A069336}" type="pres">
      <dgm:prSet presAssocID="{D6E5D0B8-09C4-4D35-AADC-A1DDDA1E8618}" presName="rootText" presStyleLbl="node1" presStyleIdx="2" presStyleCnt="3"/>
      <dgm:spPr/>
      <dgm:t>
        <a:bodyPr/>
        <a:lstStyle/>
        <a:p>
          <a:endParaRPr lang="zh-CN" altLang="en-US"/>
        </a:p>
      </dgm:t>
    </dgm:pt>
    <dgm:pt modelId="{2C769D6E-3CA8-4ED9-B98C-ADDA165336EF}" type="pres">
      <dgm:prSet presAssocID="{D6E5D0B8-09C4-4D35-AADC-A1DDDA1E8618}" presName="rootConnector" presStyleLbl="node1" presStyleIdx="2" presStyleCnt="3"/>
      <dgm:spPr/>
      <dgm:t>
        <a:bodyPr/>
        <a:lstStyle/>
        <a:p>
          <a:endParaRPr lang="zh-CN" altLang="en-US"/>
        </a:p>
      </dgm:t>
    </dgm:pt>
    <dgm:pt modelId="{77EB7FC4-2499-402D-9802-24EF111E9C32}" type="pres">
      <dgm:prSet presAssocID="{D6E5D0B8-09C4-4D35-AADC-A1DDDA1E8618}" presName="childShape" presStyleCnt="0"/>
      <dgm:spPr/>
    </dgm:pt>
    <dgm:pt modelId="{4256A45B-0BE3-4FBA-AAF4-46C2A6C775A1}" type="pres">
      <dgm:prSet presAssocID="{AC9DD9C1-2A84-4A67-8059-250F9A55A0AA}" presName="Name13" presStyleLbl="parChTrans1D2" presStyleIdx="6" presStyleCnt="9"/>
      <dgm:spPr/>
      <dgm:t>
        <a:bodyPr/>
        <a:lstStyle/>
        <a:p>
          <a:endParaRPr lang="zh-CN" altLang="en-US"/>
        </a:p>
      </dgm:t>
    </dgm:pt>
    <dgm:pt modelId="{37E878E6-6F80-4F97-9110-C85142267DE8}" type="pres">
      <dgm:prSet presAssocID="{8C68F9CE-49B8-4B54-BC56-BA4F368E4580}" presName="childText" presStyleLbl="bgAcc1" presStyleIdx="6" presStyleCnt="9">
        <dgm:presLayoutVars>
          <dgm:bulletEnabled val="1"/>
        </dgm:presLayoutVars>
      </dgm:prSet>
      <dgm:spPr/>
      <dgm:t>
        <a:bodyPr/>
        <a:lstStyle/>
        <a:p>
          <a:endParaRPr lang="zh-CN" altLang="en-US"/>
        </a:p>
      </dgm:t>
    </dgm:pt>
    <dgm:pt modelId="{3E1878E4-0C27-43F2-B4EF-62BD5174A5C2}" type="pres">
      <dgm:prSet presAssocID="{B235DE81-C1A7-4799-A057-9EEF6950C113}" presName="Name13" presStyleLbl="parChTrans1D2" presStyleIdx="7" presStyleCnt="9"/>
      <dgm:spPr/>
      <dgm:t>
        <a:bodyPr/>
        <a:lstStyle/>
        <a:p>
          <a:endParaRPr lang="zh-CN" altLang="en-US"/>
        </a:p>
      </dgm:t>
    </dgm:pt>
    <dgm:pt modelId="{A697A092-85CB-4C27-926B-6341CCD36A62}" type="pres">
      <dgm:prSet presAssocID="{CD282C31-7D48-4BE0-AF05-52939ED76B98}" presName="childText" presStyleLbl="bgAcc1" presStyleIdx="7" presStyleCnt="9">
        <dgm:presLayoutVars>
          <dgm:bulletEnabled val="1"/>
        </dgm:presLayoutVars>
      </dgm:prSet>
      <dgm:spPr/>
      <dgm:t>
        <a:bodyPr/>
        <a:lstStyle/>
        <a:p>
          <a:endParaRPr lang="zh-CN" altLang="en-US"/>
        </a:p>
      </dgm:t>
    </dgm:pt>
    <dgm:pt modelId="{C253C730-8CA5-40D9-8B79-97B6E6D9ED17}" type="pres">
      <dgm:prSet presAssocID="{76D03AA9-588E-4189-8B23-F348960C7CB3}" presName="Name13" presStyleLbl="parChTrans1D2" presStyleIdx="8" presStyleCnt="9"/>
      <dgm:spPr/>
      <dgm:t>
        <a:bodyPr/>
        <a:lstStyle/>
        <a:p>
          <a:endParaRPr lang="zh-CN" altLang="en-US"/>
        </a:p>
      </dgm:t>
    </dgm:pt>
    <dgm:pt modelId="{115A0293-E194-415B-B5DE-3676AC1B21D1}" type="pres">
      <dgm:prSet presAssocID="{622F2D4A-5DA7-4262-9BB0-BF5490336820}" presName="childText" presStyleLbl="bgAcc1" presStyleIdx="8" presStyleCnt="9">
        <dgm:presLayoutVars>
          <dgm:bulletEnabled val="1"/>
        </dgm:presLayoutVars>
      </dgm:prSet>
      <dgm:spPr/>
      <dgm:t>
        <a:bodyPr/>
        <a:lstStyle/>
        <a:p>
          <a:endParaRPr lang="zh-CN" altLang="en-US"/>
        </a:p>
      </dgm:t>
    </dgm:pt>
  </dgm:ptLst>
  <dgm:cxnLst>
    <dgm:cxn modelId="{53274C25-5B0E-4145-8939-C6AE609B5F8D}" type="presOf" srcId="{249F97DB-C72A-4600-9292-73E9C6BBE81B}" destId="{2C1F0E14-9CD7-4D84-B469-F1601EC2D567}" srcOrd="0" destOrd="0" presId="urn:microsoft.com/office/officeart/2005/8/layout/hierarchy3"/>
    <dgm:cxn modelId="{6BBBB431-C4D8-43E6-866A-3394769E88E9}" type="presOf" srcId="{44BCF61B-B39D-4685-B4DA-908990F46F7A}" destId="{44CC253E-5E3B-4C99-BB8E-D77CB269DDA9}" srcOrd="1" destOrd="0" presId="urn:microsoft.com/office/officeart/2005/8/layout/hierarchy3"/>
    <dgm:cxn modelId="{A3AD19AD-F8BF-4A9F-8FE1-00B79D14BB16}" srcId="{1C85D8D5-6E73-40D4-A150-2A4F4CF35E5F}" destId="{0DC63AD0-0CD8-4BFC-A5FD-66CCC850AEFF}" srcOrd="2" destOrd="0" parTransId="{DD7DD411-C3A6-48D7-8AD3-CDC5F90B4811}" sibTransId="{474663E4-BF25-4404-A151-1C2358FFE688}"/>
    <dgm:cxn modelId="{F324D2CB-B666-47E0-9778-B18A9D30D332}" srcId="{44BCF61B-B39D-4685-B4DA-908990F46F7A}" destId="{79328C04-83E7-4782-9F88-FAB91253A40B}" srcOrd="1" destOrd="0" parTransId="{F9A2B744-9E64-4781-89D7-C30B39B57094}" sibTransId="{47DBD3DC-AC52-4722-B1E7-1C6A1A54E0EC}"/>
    <dgm:cxn modelId="{29BED2F2-262F-42DC-8D21-4C50971653C2}" type="presOf" srcId="{CD282C31-7D48-4BE0-AF05-52939ED76B98}" destId="{A697A092-85CB-4C27-926B-6341CCD36A62}" srcOrd="0" destOrd="0" presId="urn:microsoft.com/office/officeart/2005/8/layout/hierarchy3"/>
    <dgm:cxn modelId="{583A3CAE-EDD5-4BFB-80D9-051399D0953E}" srcId="{B7243CDD-2820-4461-B104-0EF88A084D23}" destId="{44BCF61B-B39D-4685-B4DA-908990F46F7A}" srcOrd="0" destOrd="0" parTransId="{03DD0D24-0A5A-496C-8583-AC56D0A179F7}" sibTransId="{10A57582-E1F9-47CA-99B0-62CC2E1E2915}"/>
    <dgm:cxn modelId="{8C16B481-AF60-49F7-ACEE-4DA32C773CFA}" srcId="{B7243CDD-2820-4461-B104-0EF88A084D23}" destId="{1C85D8D5-6E73-40D4-A150-2A4F4CF35E5F}" srcOrd="1" destOrd="0" parTransId="{D5478D2C-5721-4BBC-BC05-C2C6C8C54132}" sibTransId="{ABCD73C5-5511-4AB9-9FC5-0D946B1E4C6F}"/>
    <dgm:cxn modelId="{B2134933-D41C-43DC-895B-FEC5536E43B7}" srcId="{1C85D8D5-6E73-40D4-A150-2A4F4CF35E5F}" destId="{5CAF8DF3-E308-4386-B4EC-F5F16D9CC03E}" srcOrd="1" destOrd="0" parTransId="{A4773473-C491-4BAA-965D-75B04D976321}" sibTransId="{C16BE815-469B-4955-9291-114E4F1C60EC}"/>
    <dgm:cxn modelId="{15F85096-C7B8-47C0-8E42-84BE9F9AAE07}" type="presOf" srcId="{0DC63AD0-0CD8-4BFC-A5FD-66CCC850AEFF}" destId="{BDFB792F-0BD8-457C-832F-7B6C3A9C03BD}" srcOrd="0" destOrd="0" presId="urn:microsoft.com/office/officeart/2005/8/layout/hierarchy3"/>
    <dgm:cxn modelId="{A6E43042-E2C0-4E1B-89B9-B6540D654080}" srcId="{D6E5D0B8-09C4-4D35-AADC-A1DDDA1E8618}" destId="{8C68F9CE-49B8-4B54-BC56-BA4F368E4580}" srcOrd="0" destOrd="0" parTransId="{AC9DD9C1-2A84-4A67-8059-250F9A55A0AA}" sibTransId="{4CA41827-7D59-4473-BBD3-FFE8AD941EE4}"/>
    <dgm:cxn modelId="{8DF2CCEA-BA11-4CE7-BB94-8697D8E8DE38}" type="presOf" srcId="{D6E5D0B8-09C4-4D35-AADC-A1DDDA1E8618}" destId="{2C769D6E-3CA8-4ED9-B98C-ADDA165336EF}" srcOrd="1" destOrd="0" presId="urn:microsoft.com/office/officeart/2005/8/layout/hierarchy3"/>
    <dgm:cxn modelId="{9EE4E9B3-9AA2-444B-BC45-DC6625419E8D}" type="presOf" srcId="{AC9DD9C1-2A84-4A67-8059-250F9A55A0AA}" destId="{4256A45B-0BE3-4FBA-AAF4-46C2A6C775A1}" srcOrd="0" destOrd="0" presId="urn:microsoft.com/office/officeart/2005/8/layout/hierarchy3"/>
    <dgm:cxn modelId="{C34405E0-60DE-4779-8E5F-0578C176308E}" srcId="{D6E5D0B8-09C4-4D35-AADC-A1DDDA1E8618}" destId="{CD282C31-7D48-4BE0-AF05-52939ED76B98}" srcOrd="1" destOrd="0" parTransId="{B235DE81-C1A7-4799-A057-9EEF6950C113}" sibTransId="{B84C2430-99B8-4D36-9ABA-A6ED102AB112}"/>
    <dgm:cxn modelId="{113FA4B1-2D9A-40A3-B601-EECD4DCB5176}" type="presOf" srcId="{8C68F9CE-49B8-4B54-BC56-BA4F368E4580}" destId="{37E878E6-6F80-4F97-9110-C85142267DE8}" srcOrd="0" destOrd="0" presId="urn:microsoft.com/office/officeart/2005/8/layout/hierarchy3"/>
    <dgm:cxn modelId="{F30E5AC6-6FC7-4C7C-BC50-18CCEF2662B6}" type="presOf" srcId="{76D03AA9-588E-4189-8B23-F348960C7CB3}" destId="{C253C730-8CA5-40D9-8B79-97B6E6D9ED17}" srcOrd="0" destOrd="0" presId="urn:microsoft.com/office/officeart/2005/8/layout/hierarchy3"/>
    <dgm:cxn modelId="{BA574472-78D6-4247-A6DD-11D5761FB4CD}" type="presOf" srcId="{B7243CDD-2820-4461-B104-0EF88A084D23}" destId="{C346078B-8763-402F-A656-06EBE6B9D929}" srcOrd="0" destOrd="0" presId="urn:microsoft.com/office/officeart/2005/8/layout/hierarchy3"/>
    <dgm:cxn modelId="{D6E3A3A5-CCA6-422F-94E1-B776026ABBA4}" srcId="{B7243CDD-2820-4461-B104-0EF88A084D23}" destId="{D6E5D0B8-09C4-4D35-AADC-A1DDDA1E8618}" srcOrd="2" destOrd="0" parTransId="{A51569D1-3E0C-4BF8-B5E6-2AC67727CED5}" sibTransId="{843D2888-5415-4358-BF4E-7DC7FF0744F9}"/>
    <dgm:cxn modelId="{E85F69EF-7901-4D58-AEA0-03CB2D9574ED}" type="presOf" srcId="{F7BB77E4-2D58-441E-A245-6ABCB33C3CF5}" destId="{D6086635-FE53-4495-94EA-3F2D47E4153B}" srcOrd="0" destOrd="0" presId="urn:microsoft.com/office/officeart/2005/8/layout/hierarchy3"/>
    <dgm:cxn modelId="{8D6196A9-5FB9-403D-9011-1C1F089CD1C3}" type="presOf" srcId="{79328C04-83E7-4782-9F88-FAB91253A40B}" destId="{5E6EEA30-FF74-4652-9F68-2CACEE4197E1}" srcOrd="0" destOrd="0" presId="urn:microsoft.com/office/officeart/2005/8/layout/hierarchy3"/>
    <dgm:cxn modelId="{51CFB0D5-40D5-4758-8E60-2F4563E870EC}" type="presOf" srcId="{F9A2B744-9E64-4781-89D7-C30B39B57094}" destId="{BC5EEA97-A3CA-468B-A882-FC834D3D6E50}" srcOrd="0" destOrd="0" presId="urn:microsoft.com/office/officeart/2005/8/layout/hierarchy3"/>
    <dgm:cxn modelId="{53508D45-9420-47BF-AF7D-F1D20D679176}" type="presOf" srcId="{0268F63A-79AF-4BD2-A39A-7CAF369683E1}" destId="{C8890710-1E9E-44B5-933D-4FC33551E8A0}" srcOrd="0" destOrd="0" presId="urn:microsoft.com/office/officeart/2005/8/layout/hierarchy3"/>
    <dgm:cxn modelId="{8FEFB093-1E96-490C-AA70-D0F84F291E4A}" type="presOf" srcId="{622F2D4A-5DA7-4262-9BB0-BF5490336820}" destId="{115A0293-E194-415B-B5DE-3676AC1B21D1}" srcOrd="0" destOrd="0" presId="urn:microsoft.com/office/officeart/2005/8/layout/hierarchy3"/>
    <dgm:cxn modelId="{E6E61868-10CB-40EA-BFCF-6F4682F6C14D}" srcId="{1C85D8D5-6E73-40D4-A150-2A4F4CF35E5F}" destId="{0268F63A-79AF-4BD2-A39A-7CAF369683E1}" srcOrd="0" destOrd="0" parTransId="{249F97DB-C72A-4600-9292-73E9C6BBE81B}" sibTransId="{00879171-1463-47A1-A7B6-F16D04DCD972}"/>
    <dgm:cxn modelId="{7638DD00-4512-4B90-BBA0-C8CA7A9EEE54}" type="presOf" srcId="{32B7AE05-6C30-4AE8-BB3B-DABC7265B57C}" destId="{00A758CF-FC26-4D40-802A-2A3C1BB197E9}" srcOrd="0" destOrd="0" presId="urn:microsoft.com/office/officeart/2005/8/layout/hierarchy3"/>
    <dgm:cxn modelId="{699607E8-A309-458A-8D21-B3CF3B890A27}" type="presOf" srcId="{44BCF61B-B39D-4685-B4DA-908990F46F7A}" destId="{0D9501DB-AA5F-4F57-9A28-F315002C811E}" srcOrd="0" destOrd="0" presId="urn:microsoft.com/office/officeart/2005/8/layout/hierarchy3"/>
    <dgm:cxn modelId="{A3950A09-319E-42A9-AC0E-480210A1AA69}" srcId="{44BCF61B-B39D-4685-B4DA-908990F46F7A}" destId="{0A4629CC-D335-4E1C-AB7E-8F97590E5897}" srcOrd="2" destOrd="0" parTransId="{32B7AE05-6C30-4AE8-BB3B-DABC7265B57C}" sibTransId="{60D1F10A-5A5B-4181-8452-A0AA85595D5E}"/>
    <dgm:cxn modelId="{5BB6C0EF-027A-4A64-8358-9B929C2A5921}" type="presOf" srcId="{D6E5D0B8-09C4-4D35-AADC-A1DDDA1E8618}" destId="{0C7D7C3F-6230-4CCC-8CE7-43958A069336}" srcOrd="0" destOrd="0" presId="urn:microsoft.com/office/officeart/2005/8/layout/hierarchy3"/>
    <dgm:cxn modelId="{2010BF9D-33F2-4FBE-8A9A-1157493F116A}" type="presOf" srcId="{0A4629CC-D335-4E1C-AB7E-8F97590E5897}" destId="{78F9FBA9-0347-4236-BC69-FE0E3D444D19}" srcOrd="0" destOrd="0" presId="urn:microsoft.com/office/officeart/2005/8/layout/hierarchy3"/>
    <dgm:cxn modelId="{9D6AB560-6C29-4F78-9B77-00A5209121A9}" type="presOf" srcId="{5CAF8DF3-E308-4386-B4EC-F5F16D9CC03E}" destId="{7EB0A7FF-E868-41DC-ABD0-E62F23592F0B}" srcOrd="0" destOrd="0" presId="urn:microsoft.com/office/officeart/2005/8/layout/hierarchy3"/>
    <dgm:cxn modelId="{E7F0A2C9-3935-44B3-AD50-7A3B98BC2B68}" type="presOf" srcId="{B235DE81-C1A7-4799-A057-9EEF6950C113}" destId="{3E1878E4-0C27-43F2-B4EF-62BD5174A5C2}" srcOrd="0" destOrd="0" presId="urn:microsoft.com/office/officeart/2005/8/layout/hierarchy3"/>
    <dgm:cxn modelId="{4487C7D6-BE6A-4C73-8ED6-CE64CA16C3B4}" srcId="{44BCF61B-B39D-4685-B4DA-908990F46F7A}" destId="{133328EF-13DE-43C4-9A0A-7186F906A355}" srcOrd="0" destOrd="0" parTransId="{F7BB77E4-2D58-441E-A245-6ABCB33C3CF5}" sibTransId="{682F9FB1-FEDB-497E-A5FC-B0B531907D2C}"/>
    <dgm:cxn modelId="{471E667F-DAB2-4FBE-82F2-523A1E244C27}" type="presOf" srcId="{133328EF-13DE-43C4-9A0A-7186F906A355}" destId="{1990B6D3-C1B5-4195-8C9D-1D3791CFF2FD}" srcOrd="0" destOrd="0" presId="urn:microsoft.com/office/officeart/2005/8/layout/hierarchy3"/>
    <dgm:cxn modelId="{13F1B4E2-E534-4319-8B47-584C21A8055A}" type="presOf" srcId="{1C85D8D5-6E73-40D4-A150-2A4F4CF35E5F}" destId="{68278D0A-641F-4402-9BA8-DD2FB273FEDE}" srcOrd="1" destOrd="0" presId="urn:microsoft.com/office/officeart/2005/8/layout/hierarchy3"/>
    <dgm:cxn modelId="{58D71A10-44EA-4FF6-BF82-25451E89EB25}" type="presOf" srcId="{1C85D8D5-6E73-40D4-A150-2A4F4CF35E5F}" destId="{9E320A65-FE5C-43C7-996E-F39DE76DD1DB}" srcOrd="0" destOrd="0" presId="urn:microsoft.com/office/officeart/2005/8/layout/hierarchy3"/>
    <dgm:cxn modelId="{379CCF93-1151-4D91-8219-DE45B62DEB05}" type="presOf" srcId="{A4773473-C491-4BAA-965D-75B04D976321}" destId="{9BC4C5E9-24F5-486C-99B4-6EB38C348487}" srcOrd="0" destOrd="0" presId="urn:microsoft.com/office/officeart/2005/8/layout/hierarchy3"/>
    <dgm:cxn modelId="{D87B4FB0-75D7-47A7-BBA0-126FB8CB68F1}" type="presOf" srcId="{DD7DD411-C3A6-48D7-8AD3-CDC5F90B4811}" destId="{F9154EF9-A598-4824-8E5C-67A14A5FA331}" srcOrd="0" destOrd="0" presId="urn:microsoft.com/office/officeart/2005/8/layout/hierarchy3"/>
    <dgm:cxn modelId="{E2BB9939-E465-4059-AD06-6484C167F3B0}" srcId="{D6E5D0B8-09C4-4D35-AADC-A1DDDA1E8618}" destId="{622F2D4A-5DA7-4262-9BB0-BF5490336820}" srcOrd="2" destOrd="0" parTransId="{76D03AA9-588E-4189-8B23-F348960C7CB3}" sibTransId="{F031293E-271E-4688-B254-C2D62D86F06F}"/>
    <dgm:cxn modelId="{FAF8E22A-7512-438C-BE43-64B41C08F554}" type="presParOf" srcId="{C346078B-8763-402F-A656-06EBE6B9D929}" destId="{606AE33B-AADC-4111-B71D-9A0291EE48AF}" srcOrd="0" destOrd="0" presId="urn:microsoft.com/office/officeart/2005/8/layout/hierarchy3"/>
    <dgm:cxn modelId="{6DCB6D3F-865F-4BC8-AE27-011FA11FD7EC}" type="presParOf" srcId="{606AE33B-AADC-4111-B71D-9A0291EE48AF}" destId="{6257DA56-4B35-443E-A631-4717A12B3AC1}" srcOrd="0" destOrd="0" presId="urn:microsoft.com/office/officeart/2005/8/layout/hierarchy3"/>
    <dgm:cxn modelId="{20300AF1-E1E6-4184-A956-91A8A5A8AACA}" type="presParOf" srcId="{6257DA56-4B35-443E-A631-4717A12B3AC1}" destId="{0D9501DB-AA5F-4F57-9A28-F315002C811E}" srcOrd="0" destOrd="0" presId="urn:microsoft.com/office/officeart/2005/8/layout/hierarchy3"/>
    <dgm:cxn modelId="{3861AFB3-8CE9-4DD2-9180-C89FE2FDF056}" type="presParOf" srcId="{6257DA56-4B35-443E-A631-4717A12B3AC1}" destId="{44CC253E-5E3B-4C99-BB8E-D77CB269DDA9}" srcOrd="1" destOrd="0" presId="urn:microsoft.com/office/officeart/2005/8/layout/hierarchy3"/>
    <dgm:cxn modelId="{F88D26B7-FE8E-4CBC-8EC7-CFACFE13E06A}" type="presParOf" srcId="{606AE33B-AADC-4111-B71D-9A0291EE48AF}" destId="{135CB227-25A6-4F9F-8F37-ED3C78CDDB55}" srcOrd="1" destOrd="0" presId="urn:microsoft.com/office/officeart/2005/8/layout/hierarchy3"/>
    <dgm:cxn modelId="{39F4FD12-1832-4C40-B67A-5852EC2E8540}" type="presParOf" srcId="{135CB227-25A6-4F9F-8F37-ED3C78CDDB55}" destId="{D6086635-FE53-4495-94EA-3F2D47E4153B}" srcOrd="0" destOrd="0" presId="urn:microsoft.com/office/officeart/2005/8/layout/hierarchy3"/>
    <dgm:cxn modelId="{6448F9D7-4513-4665-A604-59D5334EFDB2}" type="presParOf" srcId="{135CB227-25A6-4F9F-8F37-ED3C78CDDB55}" destId="{1990B6D3-C1B5-4195-8C9D-1D3791CFF2FD}" srcOrd="1" destOrd="0" presId="urn:microsoft.com/office/officeart/2005/8/layout/hierarchy3"/>
    <dgm:cxn modelId="{C57CA448-90FA-40F3-AB5E-CBA0A1ABB31F}" type="presParOf" srcId="{135CB227-25A6-4F9F-8F37-ED3C78CDDB55}" destId="{BC5EEA97-A3CA-468B-A882-FC834D3D6E50}" srcOrd="2" destOrd="0" presId="urn:microsoft.com/office/officeart/2005/8/layout/hierarchy3"/>
    <dgm:cxn modelId="{ABE27FC6-C40D-4F8D-8286-EC25674C717E}" type="presParOf" srcId="{135CB227-25A6-4F9F-8F37-ED3C78CDDB55}" destId="{5E6EEA30-FF74-4652-9F68-2CACEE4197E1}" srcOrd="3" destOrd="0" presId="urn:microsoft.com/office/officeart/2005/8/layout/hierarchy3"/>
    <dgm:cxn modelId="{300C3CC2-D4A6-4169-AE88-9189C1951DE3}" type="presParOf" srcId="{135CB227-25A6-4F9F-8F37-ED3C78CDDB55}" destId="{00A758CF-FC26-4D40-802A-2A3C1BB197E9}" srcOrd="4" destOrd="0" presId="urn:microsoft.com/office/officeart/2005/8/layout/hierarchy3"/>
    <dgm:cxn modelId="{BEE78588-3C55-4EAB-A010-035071EA3114}" type="presParOf" srcId="{135CB227-25A6-4F9F-8F37-ED3C78CDDB55}" destId="{78F9FBA9-0347-4236-BC69-FE0E3D444D19}" srcOrd="5" destOrd="0" presId="urn:microsoft.com/office/officeart/2005/8/layout/hierarchy3"/>
    <dgm:cxn modelId="{C9514728-E8D3-4DCB-A34F-E91AC5369D5C}" type="presParOf" srcId="{C346078B-8763-402F-A656-06EBE6B9D929}" destId="{87122F5A-0ADD-4D1C-8D34-D32A7E14BB7B}" srcOrd="1" destOrd="0" presId="urn:microsoft.com/office/officeart/2005/8/layout/hierarchy3"/>
    <dgm:cxn modelId="{C125C3E5-9BF5-4E38-873B-2A02204288B5}" type="presParOf" srcId="{87122F5A-0ADD-4D1C-8D34-D32A7E14BB7B}" destId="{A5B490F9-6867-46EA-9782-AF90A8FD6A06}" srcOrd="0" destOrd="0" presId="urn:microsoft.com/office/officeart/2005/8/layout/hierarchy3"/>
    <dgm:cxn modelId="{D28A111E-FF73-4745-AD07-B147182E9C73}" type="presParOf" srcId="{A5B490F9-6867-46EA-9782-AF90A8FD6A06}" destId="{9E320A65-FE5C-43C7-996E-F39DE76DD1DB}" srcOrd="0" destOrd="0" presId="urn:microsoft.com/office/officeart/2005/8/layout/hierarchy3"/>
    <dgm:cxn modelId="{B814C293-7377-4278-B795-6017430720F7}" type="presParOf" srcId="{A5B490F9-6867-46EA-9782-AF90A8FD6A06}" destId="{68278D0A-641F-4402-9BA8-DD2FB273FEDE}" srcOrd="1" destOrd="0" presId="urn:microsoft.com/office/officeart/2005/8/layout/hierarchy3"/>
    <dgm:cxn modelId="{B3D5DE30-0E69-46AB-A175-EEA73DCB6D5F}" type="presParOf" srcId="{87122F5A-0ADD-4D1C-8D34-D32A7E14BB7B}" destId="{C7F4163A-4B80-413F-BE1C-8937C63D7F9D}" srcOrd="1" destOrd="0" presId="urn:microsoft.com/office/officeart/2005/8/layout/hierarchy3"/>
    <dgm:cxn modelId="{005817B8-2E73-4C63-BEDA-481DB26E5A65}" type="presParOf" srcId="{C7F4163A-4B80-413F-BE1C-8937C63D7F9D}" destId="{2C1F0E14-9CD7-4D84-B469-F1601EC2D567}" srcOrd="0" destOrd="0" presId="urn:microsoft.com/office/officeart/2005/8/layout/hierarchy3"/>
    <dgm:cxn modelId="{7CD1A562-9EE5-4D8C-9DD5-558656FBD719}" type="presParOf" srcId="{C7F4163A-4B80-413F-BE1C-8937C63D7F9D}" destId="{C8890710-1E9E-44B5-933D-4FC33551E8A0}" srcOrd="1" destOrd="0" presId="urn:microsoft.com/office/officeart/2005/8/layout/hierarchy3"/>
    <dgm:cxn modelId="{9CC0F3EB-9622-4C4F-8D77-69A53EFCE2DF}" type="presParOf" srcId="{C7F4163A-4B80-413F-BE1C-8937C63D7F9D}" destId="{9BC4C5E9-24F5-486C-99B4-6EB38C348487}" srcOrd="2" destOrd="0" presId="urn:microsoft.com/office/officeart/2005/8/layout/hierarchy3"/>
    <dgm:cxn modelId="{505B6473-410B-4E46-AA7A-C78D26E0051C}" type="presParOf" srcId="{C7F4163A-4B80-413F-BE1C-8937C63D7F9D}" destId="{7EB0A7FF-E868-41DC-ABD0-E62F23592F0B}" srcOrd="3" destOrd="0" presId="urn:microsoft.com/office/officeart/2005/8/layout/hierarchy3"/>
    <dgm:cxn modelId="{EE18C07D-EF8C-44F1-B193-33BE8CE955C3}" type="presParOf" srcId="{C7F4163A-4B80-413F-BE1C-8937C63D7F9D}" destId="{F9154EF9-A598-4824-8E5C-67A14A5FA331}" srcOrd="4" destOrd="0" presId="urn:microsoft.com/office/officeart/2005/8/layout/hierarchy3"/>
    <dgm:cxn modelId="{14C87B5D-2058-4E03-B200-7979D4FD8FEE}" type="presParOf" srcId="{C7F4163A-4B80-413F-BE1C-8937C63D7F9D}" destId="{BDFB792F-0BD8-457C-832F-7B6C3A9C03BD}" srcOrd="5" destOrd="0" presId="urn:microsoft.com/office/officeart/2005/8/layout/hierarchy3"/>
    <dgm:cxn modelId="{751FB8EC-2AA3-438F-A4F2-EA83062E0257}" type="presParOf" srcId="{C346078B-8763-402F-A656-06EBE6B9D929}" destId="{F17495BA-9512-4255-AED7-06DB25B1821E}" srcOrd="2" destOrd="0" presId="urn:microsoft.com/office/officeart/2005/8/layout/hierarchy3"/>
    <dgm:cxn modelId="{56DE05F8-4400-4B22-8C06-18A25B6AEA73}" type="presParOf" srcId="{F17495BA-9512-4255-AED7-06DB25B1821E}" destId="{2FF4C318-1F2D-453A-933E-57E75D01AFA0}" srcOrd="0" destOrd="0" presId="urn:microsoft.com/office/officeart/2005/8/layout/hierarchy3"/>
    <dgm:cxn modelId="{3506C6D2-1DAF-46AE-9D44-722AE6FADAA9}" type="presParOf" srcId="{2FF4C318-1F2D-453A-933E-57E75D01AFA0}" destId="{0C7D7C3F-6230-4CCC-8CE7-43958A069336}" srcOrd="0" destOrd="0" presId="urn:microsoft.com/office/officeart/2005/8/layout/hierarchy3"/>
    <dgm:cxn modelId="{2179091D-5CD2-4BC7-91C7-89843E383039}" type="presParOf" srcId="{2FF4C318-1F2D-453A-933E-57E75D01AFA0}" destId="{2C769D6E-3CA8-4ED9-B98C-ADDA165336EF}" srcOrd="1" destOrd="0" presId="urn:microsoft.com/office/officeart/2005/8/layout/hierarchy3"/>
    <dgm:cxn modelId="{D31592F5-8D0F-4758-A3FD-DAA93327C19B}" type="presParOf" srcId="{F17495BA-9512-4255-AED7-06DB25B1821E}" destId="{77EB7FC4-2499-402D-9802-24EF111E9C32}" srcOrd="1" destOrd="0" presId="urn:microsoft.com/office/officeart/2005/8/layout/hierarchy3"/>
    <dgm:cxn modelId="{E0355C45-ADCF-4FFB-85D9-AD29C6825CC4}" type="presParOf" srcId="{77EB7FC4-2499-402D-9802-24EF111E9C32}" destId="{4256A45B-0BE3-4FBA-AAF4-46C2A6C775A1}" srcOrd="0" destOrd="0" presId="urn:microsoft.com/office/officeart/2005/8/layout/hierarchy3"/>
    <dgm:cxn modelId="{CAF7154D-76C4-42AD-AD54-E551055E2A06}" type="presParOf" srcId="{77EB7FC4-2499-402D-9802-24EF111E9C32}" destId="{37E878E6-6F80-4F97-9110-C85142267DE8}" srcOrd="1" destOrd="0" presId="urn:microsoft.com/office/officeart/2005/8/layout/hierarchy3"/>
    <dgm:cxn modelId="{40AABA06-F850-44F9-9B44-AE2362C3ABE4}" type="presParOf" srcId="{77EB7FC4-2499-402D-9802-24EF111E9C32}" destId="{3E1878E4-0C27-43F2-B4EF-62BD5174A5C2}" srcOrd="2" destOrd="0" presId="urn:microsoft.com/office/officeart/2005/8/layout/hierarchy3"/>
    <dgm:cxn modelId="{FB108EC6-4B05-4742-A89E-5D61A3D91D98}" type="presParOf" srcId="{77EB7FC4-2499-402D-9802-24EF111E9C32}" destId="{A697A092-85CB-4C27-926B-6341CCD36A62}" srcOrd="3" destOrd="0" presId="urn:microsoft.com/office/officeart/2005/8/layout/hierarchy3"/>
    <dgm:cxn modelId="{29EF4C8E-F89E-4E99-9002-B885C57978F4}" type="presParOf" srcId="{77EB7FC4-2499-402D-9802-24EF111E9C32}" destId="{C253C730-8CA5-40D9-8B79-97B6E6D9ED17}" srcOrd="4" destOrd="0" presId="urn:microsoft.com/office/officeart/2005/8/layout/hierarchy3"/>
    <dgm:cxn modelId="{E836977D-8DCC-4DA9-B81E-FABCBD37DC80}" type="presParOf" srcId="{77EB7FC4-2499-402D-9802-24EF111E9C32}" destId="{115A0293-E194-415B-B5DE-3676AC1B21D1}" srcOrd="5"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5CE116E-47C0-46C8-B075-07FF6E0C18B8}" type="doc">
      <dgm:prSet loTypeId="urn:microsoft.com/office/officeart/2005/8/layout/hProcess6" loCatId="process" qsTypeId="urn:microsoft.com/office/officeart/2005/8/quickstyle/simple5" qsCatId="simple" csTypeId="urn:microsoft.com/office/officeart/2005/8/colors/colorful1#20" csCatId="colorful" phldr="1"/>
      <dgm:spPr/>
      <dgm:t>
        <a:bodyPr/>
        <a:lstStyle/>
        <a:p>
          <a:endParaRPr lang="zh-CN" altLang="en-US"/>
        </a:p>
      </dgm:t>
    </dgm:pt>
    <dgm:pt modelId="{6751F78E-1421-4944-9CFB-B611E0DEA76D}">
      <dgm:prSet phldrT="[文本]"/>
      <dgm:spPr/>
      <dgm:t>
        <a:bodyPr/>
        <a:lstStyle/>
        <a:p>
          <a:r>
            <a:rPr lang="zh-CN" altLang="en-US" dirty="0" smtClean="0"/>
            <a:t>提出建议</a:t>
          </a:r>
          <a:endParaRPr lang="zh-CN" altLang="en-US" dirty="0"/>
        </a:p>
      </dgm:t>
    </dgm:pt>
    <dgm:pt modelId="{65239320-5DEF-467F-9890-077ABE8BEA1A}" type="parTrans" cxnId="{3E5D7987-B0E2-4E03-9896-43E5293E5FF3}">
      <dgm:prSet/>
      <dgm:spPr/>
      <dgm:t>
        <a:bodyPr/>
        <a:lstStyle/>
        <a:p>
          <a:endParaRPr lang="zh-CN" altLang="en-US"/>
        </a:p>
      </dgm:t>
    </dgm:pt>
    <dgm:pt modelId="{4359558B-A297-4132-B264-28340EEB0BCB}" type="sibTrans" cxnId="{3E5D7987-B0E2-4E03-9896-43E5293E5FF3}">
      <dgm:prSet/>
      <dgm:spPr/>
      <dgm:t>
        <a:bodyPr/>
        <a:lstStyle/>
        <a:p>
          <a:endParaRPr lang="zh-CN" altLang="en-US"/>
        </a:p>
      </dgm:t>
    </dgm:pt>
    <dgm:pt modelId="{3147070A-9862-40EF-88AE-5BABC005DB38}">
      <dgm:prSet phldrT="[文本]"/>
      <dgm:spPr/>
      <dgm:t>
        <a:bodyPr/>
        <a:lstStyle/>
        <a:p>
          <a:r>
            <a:rPr lang="en-US" altLang="zh-CN" dirty="0" smtClean="0"/>
            <a:t>EPG</a:t>
          </a:r>
          <a:r>
            <a:rPr lang="zh-CN" altLang="en-US" dirty="0" smtClean="0"/>
            <a:t>批准</a:t>
          </a:r>
          <a:endParaRPr lang="zh-CN" altLang="en-US" dirty="0"/>
        </a:p>
      </dgm:t>
    </dgm:pt>
    <dgm:pt modelId="{5530394B-D26A-40CF-892B-BBB7D4EBE198}" type="parTrans" cxnId="{3C628F59-121B-4A04-A569-6F3141AD0870}">
      <dgm:prSet/>
      <dgm:spPr/>
      <dgm:t>
        <a:bodyPr/>
        <a:lstStyle/>
        <a:p>
          <a:endParaRPr lang="zh-CN" altLang="en-US"/>
        </a:p>
      </dgm:t>
    </dgm:pt>
    <dgm:pt modelId="{3B2C3543-A617-4894-B9A2-C07E6DA6CC17}" type="sibTrans" cxnId="{3C628F59-121B-4A04-A569-6F3141AD0870}">
      <dgm:prSet/>
      <dgm:spPr/>
      <dgm:t>
        <a:bodyPr/>
        <a:lstStyle/>
        <a:p>
          <a:endParaRPr lang="zh-CN" altLang="en-US"/>
        </a:p>
      </dgm:t>
    </dgm:pt>
    <dgm:pt modelId="{3ADB9003-D753-4FDE-A23E-9B14F932265A}">
      <dgm:prSet phldrT="[文本]"/>
      <dgm:spPr/>
      <dgm:t>
        <a:bodyPr/>
        <a:lstStyle/>
        <a:p>
          <a:r>
            <a:rPr lang="zh-CN" altLang="en-US" dirty="0" smtClean="0"/>
            <a:t>改进试行</a:t>
          </a:r>
          <a:endParaRPr lang="zh-CN" altLang="en-US" dirty="0"/>
        </a:p>
      </dgm:t>
    </dgm:pt>
    <dgm:pt modelId="{97EF3065-18CF-44F2-81D8-327CCE9096E2}" type="parTrans" cxnId="{52F09D9C-763D-416C-81FD-D1567C876501}">
      <dgm:prSet/>
      <dgm:spPr/>
      <dgm:t>
        <a:bodyPr/>
        <a:lstStyle/>
        <a:p>
          <a:endParaRPr lang="zh-CN" altLang="en-US"/>
        </a:p>
      </dgm:t>
    </dgm:pt>
    <dgm:pt modelId="{A7E4946A-6538-4B51-89E8-60F9DC25211F}" type="sibTrans" cxnId="{52F09D9C-763D-416C-81FD-D1567C876501}">
      <dgm:prSet/>
      <dgm:spPr/>
      <dgm:t>
        <a:bodyPr/>
        <a:lstStyle/>
        <a:p>
          <a:endParaRPr lang="zh-CN" altLang="en-US"/>
        </a:p>
      </dgm:t>
    </dgm:pt>
    <dgm:pt modelId="{CA4D6868-B9E7-43A7-A4B0-438ADA87E2F0}">
      <dgm:prSet phldrT="[文本]"/>
      <dgm:spPr/>
      <dgm:t>
        <a:bodyPr/>
        <a:lstStyle/>
        <a:p>
          <a:r>
            <a:rPr lang="en-US" altLang="zh-CN" dirty="0" smtClean="0"/>
            <a:t>……</a:t>
          </a:r>
          <a:endParaRPr lang="zh-CN" altLang="en-US" dirty="0"/>
        </a:p>
      </dgm:t>
    </dgm:pt>
    <dgm:pt modelId="{1C65EB6D-B208-4504-A8C0-1708B82E1495}" type="parTrans" cxnId="{78B8DD24-0809-4A72-8D05-F36E125AA243}">
      <dgm:prSet/>
      <dgm:spPr/>
      <dgm:t>
        <a:bodyPr/>
        <a:lstStyle/>
        <a:p>
          <a:endParaRPr lang="zh-CN" altLang="en-US"/>
        </a:p>
      </dgm:t>
    </dgm:pt>
    <dgm:pt modelId="{4A8F4E62-5124-4A6F-ACBC-8F9E26912391}" type="sibTrans" cxnId="{78B8DD24-0809-4A72-8D05-F36E125AA243}">
      <dgm:prSet/>
      <dgm:spPr/>
      <dgm:t>
        <a:bodyPr/>
        <a:lstStyle/>
        <a:p>
          <a:endParaRPr lang="zh-CN" altLang="en-US"/>
        </a:p>
      </dgm:t>
    </dgm:pt>
    <dgm:pt modelId="{524288BB-9A70-4716-BE05-4EC7686877AC}" type="pres">
      <dgm:prSet presAssocID="{C5CE116E-47C0-46C8-B075-07FF6E0C18B8}" presName="theList" presStyleCnt="0">
        <dgm:presLayoutVars>
          <dgm:dir/>
          <dgm:animLvl val="lvl"/>
          <dgm:resizeHandles val="exact"/>
        </dgm:presLayoutVars>
      </dgm:prSet>
      <dgm:spPr/>
      <dgm:t>
        <a:bodyPr/>
        <a:lstStyle/>
        <a:p>
          <a:endParaRPr lang="zh-CN" altLang="en-US"/>
        </a:p>
      </dgm:t>
    </dgm:pt>
    <dgm:pt modelId="{56BB1CB6-95F0-48FC-B2BB-04B0200AB6A2}" type="pres">
      <dgm:prSet presAssocID="{6751F78E-1421-4944-9CFB-B611E0DEA76D}" presName="compNode" presStyleCnt="0"/>
      <dgm:spPr/>
    </dgm:pt>
    <dgm:pt modelId="{301258F8-076D-4A2A-9948-67513631739D}" type="pres">
      <dgm:prSet presAssocID="{6751F78E-1421-4944-9CFB-B611E0DEA76D}" presName="noGeometry" presStyleCnt="0"/>
      <dgm:spPr/>
    </dgm:pt>
    <dgm:pt modelId="{27468B10-96A3-4A10-B899-0BA1F6AD9BB3}" type="pres">
      <dgm:prSet presAssocID="{6751F78E-1421-4944-9CFB-B611E0DEA76D}" presName="childTextVisible" presStyleLbl="bgAccFollowNode1" presStyleIdx="0" presStyleCnt="4">
        <dgm:presLayoutVars>
          <dgm:bulletEnabled val="1"/>
        </dgm:presLayoutVars>
      </dgm:prSet>
      <dgm:spPr/>
      <dgm:t>
        <a:bodyPr/>
        <a:lstStyle/>
        <a:p>
          <a:endParaRPr lang="zh-CN" altLang="en-US"/>
        </a:p>
      </dgm:t>
    </dgm:pt>
    <dgm:pt modelId="{42204B2E-12AF-4172-8D71-959896775168}" type="pres">
      <dgm:prSet presAssocID="{6751F78E-1421-4944-9CFB-B611E0DEA76D}" presName="childTextHidden" presStyleLbl="bgAccFollowNode1" presStyleIdx="0" presStyleCnt="4"/>
      <dgm:spPr/>
      <dgm:t>
        <a:bodyPr/>
        <a:lstStyle/>
        <a:p>
          <a:endParaRPr lang="zh-CN" altLang="en-US"/>
        </a:p>
      </dgm:t>
    </dgm:pt>
    <dgm:pt modelId="{52BDC81A-E16E-4E3D-9C37-55F26B3AB040}" type="pres">
      <dgm:prSet presAssocID="{6751F78E-1421-4944-9CFB-B611E0DEA76D}" presName="parentText" presStyleLbl="node1" presStyleIdx="0" presStyleCnt="4">
        <dgm:presLayoutVars>
          <dgm:chMax val="1"/>
          <dgm:bulletEnabled val="1"/>
        </dgm:presLayoutVars>
      </dgm:prSet>
      <dgm:spPr/>
      <dgm:t>
        <a:bodyPr/>
        <a:lstStyle/>
        <a:p>
          <a:endParaRPr lang="zh-CN" altLang="en-US"/>
        </a:p>
      </dgm:t>
    </dgm:pt>
    <dgm:pt modelId="{3FA706AA-1107-4B8F-8C8B-AC0852EC7E95}" type="pres">
      <dgm:prSet presAssocID="{6751F78E-1421-4944-9CFB-B611E0DEA76D}" presName="aSpace" presStyleCnt="0"/>
      <dgm:spPr/>
    </dgm:pt>
    <dgm:pt modelId="{6BBED014-6B5A-412D-9709-95BC151829E1}" type="pres">
      <dgm:prSet presAssocID="{3147070A-9862-40EF-88AE-5BABC005DB38}" presName="compNode" presStyleCnt="0"/>
      <dgm:spPr/>
    </dgm:pt>
    <dgm:pt modelId="{0A673128-7DCC-438D-8DB4-A358CF45077F}" type="pres">
      <dgm:prSet presAssocID="{3147070A-9862-40EF-88AE-5BABC005DB38}" presName="noGeometry" presStyleCnt="0"/>
      <dgm:spPr/>
    </dgm:pt>
    <dgm:pt modelId="{E798EA47-5C3F-4F55-B930-E0432ECBFC18}" type="pres">
      <dgm:prSet presAssocID="{3147070A-9862-40EF-88AE-5BABC005DB38}" presName="childTextVisible" presStyleLbl="bgAccFollowNode1" presStyleIdx="1" presStyleCnt="4">
        <dgm:presLayoutVars>
          <dgm:bulletEnabled val="1"/>
        </dgm:presLayoutVars>
      </dgm:prSet>
      <dgm:spPr/>
      <dgm:t>
        <a:bodyPr/>
        <a:lstStyle/>
        <a:p>
          <a:endParaRPr lang="zh-CN" altLang="en-US"/>
        </a:p>
      </dgm:t>
    </dgm:pt>
    <dgm:pt modelId="{972CD1D7-2CCF-4CE7-A239-2AA015BDE9B5}" type="pres">
      <dgm:prSet presAssocID="{3147070A-9862-40EF-88AE-5BABC005DB38}" presName="childTextHidden" presStyleLbl="bgAccFollowNode1" presStyleIdx="1" presStyleCnt="4"/>
      <dgm:spPr/>
      <dgm:t>
        <a:bodyPr/>
        <a:lstStyle/>
        <a:p>
          <a:endParaRPr lang="zh-CN" altLang="en-US"/>
        </a:p>
      </dgm:t>
    </dgm:pt>
    <dgm:pt modelId="{BF09CD59-2097-4B36-AD9E-8743AB01674C}" type="pres">
      <dgm:prSet presAssocID="{3147070A-9862-40EF-88AE-5BABC005DB38}" presName="parentText" presStyleLbl="node1" presStyleIdx="1" presStyleCnt="4">
        <dgm:presLayoutVars>
          <dgm:chMax val="1"/>
          <dgm:bulletEnabled val="1"/>
        </dgm:presLayoutVars>
      </dgm:prSet>
      <dgm:spPr/>
      <dgm:t>
        <a:bodyPr/>
        <a:lstStyle/>
        <a:p>
          <a:endParaRPr lang="zh-CN" altLang="en-US"/>
        </a:p>
      </dgm:t>
    </dgm:pt>
    <dgm:pt modelId="{15DBD8CD-1F6A-4C85-8EFE-ED5FDC3A89F3}" type="pres">
      <dgm:prSet presAssocID="{3147070A-9862-40EF-88AE-5BABC005DB38}" presName="aSpace" presStyleCnt="0"/>
      <dgm:spPr/>
    </dgm:pt>
    <dgm:pt modelId="{7B62392A-AC63-40C6-8F5F-358EFED2798F}" type="pres">
      <dgm:prSet presAssocID="{3ADB9003-D753-4FDE-A23E-9B14F932265A}" presName="compNode" presStyleCnt="0"/>
      <dgm:spPr/>
    </dgm:pt>
    <dgm:pt modelId="{C0BD99CE-6E36-49ED-8DE7-D16FA9A4ECC6}" type="pres">
      <dgm:prSet presAssocID="{3ADB9003-D753-4FDE-A23E-9B14F932265A}" presName="noGeometry" presStyleCnt="0"/>
      <dgm:spPr/>
    </dgm:pt>
    <dgm:pt modelId="{16CA6CDC-EF91-42D0-BD0C-62ED9AB9A493}" type="pres">
      <dgm:prSet presAssocID="{3ADB9003-D753-4FDE-A23E-9B14F932265A}" presName="childTextVisible" presStyleLbl="bgAccFollowNode1" presStyleIdx="2" presStyleCnt="4">
        <dgm:presLayoutVars>
          <dgm:bulletEnabled val="1"/>
        </dgm:presLayoutVars>
      </dgm:prSet>
      <dgm:spPr/>
      <dgm:t>
        <a:bodyPr/>
        <a:lstStyle/>
        <a:p>
          <a:endParaRPr lang="zh-CN" altLang="en-US"/>
        </a:p>
      </dgm:t>
    </dgm:pt>
    <dgm:pt modelId="{4C92776F-E1A5-483C-8EC7-25369C93DF91}" type="pres">
      <dgm:prSet presAssocID="{3ADB9003-D753-4FDE-A23E-9B14F932265A}" presName="childTextHidden" presStyleLbl="bgAccFollowNode1" presStyleIdx="2" presStyleCnt="4"/>
      <dgm:spPr/>
      <dgm:t>
        <a:bodyPr/>
        <a:lstStyle/>
        <a:p>
          <a:endParaRPr lang="zh-CN" altLang="en-US"/>
        </a:p>
      </dgm:t>
    </dgm:pt>
    <dgm:pt modelId="{1F333995-D87C-40E5-81F1-24C7E0C122FE}" type="pres">
      <dgm:prSet presAssocID="{3ADB9003-D753-4FDE-A23E-9B14F932265A}" presName="parentText" presStyleLbl="node1" presStyleIdx="2" presStyleCnt="4">
        <dgm:presLayoutVars>
          <dgm:chMax val="1"/>
          <dgm:bulletEnabled val="1"/>
        </dgm:presLayoutVars>
      </dgm:prSet>
      <dgm:spPr/>
      <dgm:t>
        <a:bodyPr/>
        <a:lstStyle/>
        <a:p>
          <a:endParaRPr lang="zh-CN" altLang="en-US"/>
        </a:p>
      </dgm:t>
    </dgm:pt>
    <dgm:pt modelId="{12A5B344-2AB6-47D3-A55D-315BFB81227B}" type="pres">
      <dgm:prSet presAssocID="{3ADB9003-D753-4FDE-A23E-9B14F932265A}" presName="aSpace" presStyleCnt="0"/>
      <dgm:spPr/>
    </dgm:pt>
    <dgm:pt modelId="{BA9E2C41-9D98-4DD9-BC3D-5A23B76CA0B6}" type="pres">
      <dgm:prSet presAssocID="{CA4D6868-B9E7-43A7-A4B0-438ADA87E2F0}" presName="compNode" presStyleCnt="0"/>
      <dgm:spPr/>
    </dgm:pt>
    <dgm:pt modelId="{93105CBF-46D9-498A-9686-1708DEF1EE7E}" type="pres">
      <dgm:prSet presAssocID="{CA4D6868-B9E7-43A7-A4B0-438ADA87E2F0}" presName="noGeometry" presStyleCnt="0"/>
      <dgm:spPr/>
    </dgm:pt>
    <dgm:pt modelId="{9C01C1E1-3625-43EA-A1FB-00883B7FBCC6}" type="pres">
      <dgm:prSet presAssocID="{CA4D6868-B9E7-43A7-A4B0-438ADA87E2F0}" presName="childTextVisible" presStyleLbl="bgAccFollowNode1" presStyleIdx="3" presStyleCnt="4">
        <dgm:presLayoutVars>
          <dgm:bulletEnabled val="1"/>
        </dgm:presLayoutVars>
      </dgm:prSet>
      <dgm:spPr/>
    </dgm:pt>
    <dgm:pt modelId="{D89E0DB3-5A08-4622-BF7A-9ABDF5F1A552}" type="pres">
      <dgm:prSet presAssocID="{CA4D6868-B9E7-43A7-A4B0-438ADA87E2F0}" presName="childTextHidden" presStyleLbl="bgAccFollowNode1" presStyleIdx="3" presStyleCnt="4"/>
      <dgm:spPr/>
    </dgm:pt>
    <dgm:pt modelId="{0CFA9EBD-9309-464D-86DC-344B5B87089D}" type="pres">
      <dgm:prSet presAssocID="{CA4D6868-B9E7-43A7-A4B0-438ADA87E2F0}" presName="parentText" presStyleLbl="node1" presStyleIdx="3" presStyleCnt="4">
        <dgm:presLayoutVars>
          <dgm:chMax val="1"/>
          <dgm:bulletEnabled val="1"/>
        </dgm:presLayoutVars>
      </dgm:prSet>
      <dgm:spPr/>
      <dgm:t>
        <a:bodyPr/>
        <a:lstStyle/>
        <a:p>
          <a:endParaRPr lang="zh-CN" altLang="en-US"/>
        </a:p>
      </dgm:t>
    </dgm:pt>
  </dgm:ptLst>
  <dgm:cxnLst>
    <dgm:cxn modelId="{78B8DD24-0809-4A72-8D05-F36E125AA243}" srcId="{C5CE116E-47C0-46C8-B075-07FF6E0C18B8}" destId="{CA4D6868-B9E7-43A7-A4B0-438ADA87E2F0}" srcOrd="3" destOrd="0" parTransId="{1C65EB6D-B208-4504-A8C0-1708B82E1495}" sibTransId="{4A8F4E62-5124-4A6F-ACBC-8F9E26912391}"/>
    <dgm:cxn modelId="{3C628F59-121B-4A04-A569-6F3141AD0870}" srcId="{C5CE116E-47C0-46C8-B075-07FF6E0C18B8}" destId="{3147070A-9862-40EF-88AE-5BABC005DB38}" srcOrd="1" destOrd="0" parTransId="{5530394B-D26A-40CF-892B-BBB7D4EBE198}" sibTransId="{3B2C3543-A617-4894-B9A2-C07E6DA6CC17}"/>
    <dgm:cxn modelId="{93E488A6-196D-4062-B20E-A0A3017A876A}" type="presOf" srcId="{3147070A-9862-40EF-88AE-5BABC005DB38}" destId="{BF09CD59-2097-4B36-AD9E-8743AB01674C}" srcOrd="0" destOrd="0" presId="urn:microsoft.com/office/officeart/2005/8/layout/hProcess6"/>
    <dgm:cxn modelId="{52F09D9C-763D-416C-81FD-D1567C876501}" srcId="{C5CE116E-47C0-46C8-B075-07FF6E0C18B8}" destId="{3ADB9003-D753-4FDE-A23E-9B14F932265A}" srcOrd="2" destOrd="0" parTransId="{97EF3065-18CF-44F2-81D8-327CCE9096E2}" sibTransId="{A7E4946A-6538-4B51-89E8-60F9DC25211F}"/>
    <dgm:cxn modelId="{DFFCCCDC-D8DF-49D2-9179-80E1A1B951C5}" type="presOf" srcId="{3ADB9003-D753-4FDE-A23E-9B14F932265A}" destId="{1F333995-D87C-40E5-81F1-24C7E0C122FE}" srcOrd="0" destOrd="0" presId="urn:microsoft.com/office/officeart/2005/8/layout/hProcess6"/>
    <dgm:cxn modelId="{C1AB74D7-DFD3-4E61-B0BA-C8AB686A07D4}" type="presOf" srcId="{6751F78E-1421-4944-9CFB-B611E0DEA76D}" destId="{52BDC81A-E16E-4E3D-9C37-55F26B3AB040}" srcOrd="0" destOrd="0" presId="urn:microsoft.com/office/officeart/2005/8/layout/hProcess6"/>
    <dgm:cxn modelId="{3E5D7987-B0E2-4E03-9896-43E5293E5FF3}" srcId="{C5CE116E-47C0-46C8-B075-07FF6E0C18B8}" destId="{6751F78E-1421-4944-9CFB-B611E0DEA76D}" srcOrd="0" destOrd="0" parTransId="{65239320-5DEF-467F-9890-077ABE8BEA1A}" sibTransId="{4359558B-A297-4132-B264-28340EEB0BCB}"/>
    <dgm:cxn modelId="{9D6761F8-72FA-4889-93D0-1E4BC9CE7E95}" type="presOf" srcId="{CA4D6868-B9E7-43A7-A4B0-438ADA87E2F0}" destId="{0CFA9EBD-9309-464D-86DC-344B5B87089D}" srcOrd="0" destOrd="0" presId="urn:microsoft.com/office/officeart/2005/8/layout/hProcess6"/>
    <dgm:cxn modelId="{C098826A-1866-4621-BF50-004793E65C0A}" type="presOf" srcId="{C5CE116E-47C0-46C8-B075-07FF6E0C18B8}" destId="{524288BB-9A70-4716-BE05-4EC7686877AC}" srcOrd="0" destOrd="0" presId="urn:microsoft.com/office/officeart/2005/8/layout/hProcess6"/>
    <dgm:cxn modelId="{5FA0D99A-8349-4CF1-8E26-49285DBB5550}" type="presParOf" srcId="{524288BB-9A70-4716-BE05-4EC7686877AC}" destId="{56BB1CB6-95F0-48FC-B2BB-04B0200AB6A2}" srcOrd="0" destOrd="0" presId="urn:microsoft.com/office/officeart/2005/8/layout/hProcess6"/>
    <dgm:cxn modelId="{4520B5FD-B03A-4A34-B7CE-0981A3340D53}" type="presParOf" srcId="{56BB1CB6-95F0-48FC-B2BB-04B0200AB6A2}" destId="{301258F8-076D-4A2A-9948-67513631739D}" srcOrd="0" destOrd="0" presId="urn:microsoft.com/office/officeart/2005/8/layout/hProcess6"/>
    <dgm:cxn modelId="{152A249C-4883-4AB0-B421-C907E99D95AD}" type="presParOf" srcId="{56BB1CB6-95F0-48FC-B2BB-04B0200AB6A2}" destId="{27468B10-96A3-4A10-B899-0BA1F6AD9BB3}" srcOrd="1" destOrd="0" presId="urn:microsoft.com/office/officeart/2005/8/layout/hProcess6"/>
    <dgm:cxn modelId="{5CAE7E7B-76C7-4A38-9A03-ECDB2C06AF29}" type="presParOf" srcId="{56BB1CB6-95F0-48FC-B2BB-04B0200AB6A2}" destId="{42204B2E-12AF-4172-8D71-959896775168}" srcOrd="2" destOrd="0" presId="urn:microsoft.com/office/officeart/2005/8/layout/hProcess6"/>
    <dgm:cxn modelId="{00A6EE3C-B9AB-4645-AEF5-AF8B984D1373}" type="presParOf" srcId="{56BB1CB6-95F0-48FC-B2BB-04B0200AB6A2}" destId="{52BDC81A-E16E-4E3D-9C37-55F26B3AB040}" srcOrd="3" destOrd="0" presId="urn:microsoft.com/office/officeart/2005/8/layout/hProcess6"/>
    <dgm:cxn modelId="{CAACFF30-3CD6-421A-B71B-7E163C5A3046}" type="presParOf" srcId="{524288BB-9A70-4716-BE05-4EC7686877AC}" destId="{3FA706AA-1107-4B8F-8C8B-AC0852EC7E95}" srcOrd="1" destOrd="0" presId="urn:microsoft.com/office/officeart/2005/8/layout/hProcess6"/>
    <dgm:cxn modelId="{B4B3F461-B59B-4FD3-AB80-A794D20EA3FD}" type="presParOf" srcId="{524288BB-9A70-4716-BE05-4EC7686877AC}" destId="{6BBED014-6B5A-412D-9709-95BC151829E1}" srcOrd="2" destOrd="0" presId="urn:microsoft.com/office/officeart/2005/8/layout/hProcess6"/>
    <dgm:cxn modelId="{31C44A07-CB8B-450C-A9A7-3398807E5ACC}" type="presParOf" srcId="{6BBED014-6B5A-412D-9709-95BC151829E1}" destId="{0A673128-7DCC-438D-8DB4-A358CF45077F}" srcOrd="0" destOrd="0" presId="urn:microsoft.com/office/officeart/2005/8/layout/hProcess6"/>
    <dgm:cxn modelId="{EF7B8E64-2DE4-49B0-A1AD-05A981F246F7}" type="presParOf" srcId="{6BBED014-6B5A-412D-9709-95BC151829E1}" destId="{E798EA47-5C3F-4F55-B930-E0432ECBFC18}" srcOrd="1" destOrd="0" presId="urn:microsoft.com/office/officeart/2005/8/layout/hProcess6"/>
    <dgm:cxn modelId="{83D66555-1E38-4A21-AAFA-768931E47CF2}" type="presParOf" srcId="{6BBED014-6B5A-412D-9709-95BC151829E1}" destId="{972CD1D7-2CCF-4CE7-A239-2AA015BDE9B5}" srcOrd="2" destOrd="0" presId="urn:microsoft.com/office/officeart/2005/8/layout/hProcess6"/>
    <dgm:cxn modelId="{3403EB58-9055-468D-ACBB-22A9545CAA05}" type="presParOf" srcId="{6BBED014-6B5A-412D-9709-95BC151829E1}" destId="{BF09CD59-2097-4B36-AD9E-8743AB01674C}" srcOrd="3" destOrd="0" presId="urn:microsoft.com/office/officeart/2005/8/layout/hProcess6"/>
    <dgm:cxn modelId="{BFD93131-D939-4A30-AAEE-AC95DB402170}" type="presParOf" srcId="{524288BB-9A70-4716-BE05-4EC7686877AC}" destId="{15DBD8CD-1F6A-4C85-8EFE-ED5FDC3A89F3}" srcOrd="3" destOrd="0" presId="urn:microsoft.com/office/officeart/2005/8/layout/hProcess6"/>
    <dgm:cxn modelId="{D613FEE2-3430-4D66-9578-EC3B1E31B8FB}" type="presParOf" srcId="{524288BB-9A70-4716-BE05-4EC7686877AC}" destId="{7B62392A-AC63-40C6-8F5F-358EFED2798F}" srcOrd="4" destOrd="0" presId="urn:microsoft.com/office/officeart/2005/8/layout/hProcess6"/>
    <dgm:cxn modelId="{F397C6B0-B679-45AF-9FFB-251910893EE1}" type="presParOf" srcId="{7B62392A-AC63-40C6-8F5F-358EFED2798F}" destId="{C0BD99CE-6E36-49ED-8DE7-D16FA9A4ECC6}" srcOrd="0" destOrd="0" presId="urn:microsoft.com/office/officeart/2005/8/layout/hProcess6"/>
    <dgm:cxn modelId="{6C16CF09-A104-4988-8827-3E4CE2BA3EB0}" type="presParOf" srcId="{7B62392A-AC63-40C6-8F5F-358EFED2798F}" destId="{16CA6CDC-EF91-42D0-BD0C-62ED9AB9A493}" srcOrd="1" destOrd="0" presId="urn:microsoft.com/office/officeart/2005/8/layout/hProcess6"/>
    <dgm:cxn modelId="{19979D07-A8AC-4DC2-AB5F-48CEF5301004}" type="presParOf" srcId="{7B62392A-AC63-40C6-8F5F-358EFED2798F}" destId="{4C92776F-E1A5-483C-8EC7-25369C93DF91}" srcOrd="2" destOrd="0" presId="urn:microsoft.com/office/officeart/2005/8/layout/hProcess6"/>
    <dgm:cxn modelId="{9E635459-C139-4109-BDF3-72A4EFF2845B}" type="presParOf" srcId="{7B62392A-AC63-40C6-8F5F-358EFED2798F}" destId="{1F333995-D87C-40E5-81F1-24C7E0C122FE}" srcOrd="3" destOrd="0" presId="urn:microsoft.com/office/officeart/2005/8/layout/hProcess6"/>
    <dgm:cxn modelId="{27AD0E44-694C-4578-B4E5-030D32072964}" type="presParOf" srcId="{524288BB-9A70-4716-BE05-4EC7686877AC}" destId="{12A5B344-2AB6-47D3-A55D-315BFB81227B}" srcOrd="5" destOrd="0" presId="urn:microsoft.com/office/officeart/2005/8/layout/hProcess6"/>
    <dgm:cxn modelId="{6394B919-53F8-4B0B-8791-278F35BE2BE1}" type="presParOf" srcId="{524288BB-9A70-4716-BE05-4EC7686877AC}" destId="{BA9E2C41-9D98-4DD9-BC3D-5A23B76CA0B6}" srcOrd="6" destOrd="0" presId="urn:microsoft.com/office/officeart/2005/8/layout/hProcess6"/>
    <dgm:cxn modelId="{065C8B15-0A86-4582-B76A-C067C354884E}" type="presParOf" srcId="{BA9E2C41-9D98-4DD9-BC3D-5A23B76CA0B6}" destId="{93105CBF-46D9-498A-9686-1708DEF1EE7E}" srcOrd="0" destOrd="0" presId="urn:microsoft.com/office/officeart/2005/8/layout/hProcess6"/>
    <dgm:cxn modelId="{AC8556B0-AFEF-4135-A4AE-54D7E2CE009F}" type="presParOf" srcId="{BA9E2C41-9D98-4DD9-BC3D-5A23B76CA0B6}" destId="{9C01C1E1-3625-43EA-A1FB-00883B7FBCC6}" srcOrd="1" destOrd="0" presId="urn:microsoft.com/office/officeart/2005/8/layout/hProcess6"/>
    <dgm:cxn modelId="{F9787845-0CD7-4B6A-AA7D-7BA58EDC7EE6}" type="presParOf" srcId="{BA9E2C41-9D98-4DD9-BC3D-5A23B76CA0B6}" destId="{D89E0DB3-5A08-4622-BF7A-9ABDF5F1A552}" srcOrd="2" destOrd="0" presId="urn:microsoft.com/office/officeart/2005/8/layout/hProcess6"/>
    <dgm:cxn modelId="{BB2AEA49-3B88-49E5-AF13-7412442C9925}" type="presParOf" srcId="{BA9E2C41-9D98-4DD9-BC3D-5A23B76CA0B6}" destId="{0CFA9EBD-9309-464D-86DC-344B5B87089D}" srcOrd="3" destOrd="0" presId="urn:microsoft.com/office/officeart/2005/8/layout/hProcess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5C22DE-E162-4A14-97C5-FA8FFC8D5DF7}" type="doc">
      <dgm:prSet loTypeId="urn:microsoft.com/office/officeart/2005/8/layout/gear1" loCatId="process" qsTypeId="urn:microsoft.com/office/officeart/2005/8/quickstyle/simple5" qsCatId="simple" csTypeId="urn:microsoft.com/office/officeart/2005/8/colors/colorful1#21" csCatId="colorful" phldr="1"/>
      <dgm:spPr/>
    </dgm:pt>
    <dgm:pt modelId="{6A1B4F37-1B24-4C1E-9140-030B3F466B10}">
      <dgm:prSet phldrT="[文本]"/>
      <dgm:spPr/>
      <dgm:t>
        <a:bodyPr/>
        <a:lstStyle/>
        <a:p>
          <a:r>
            <a:rPr lang="zh-CN" altLang="en-US" dirty="0" smtClean="0"/>
            <a:t>可接受版本</a:t>
          </a:r>
          <a:endParaRPr lang="zh-CN" altLang="en-US" dirty="0"/>
        </a:p>
      </dgm:t>
    </dgm:pt>
    <dgm:pt modelId="{9BD166D8-3143-43EE-8029-69C43ACFCC0B}" type="parTrans" cxnId="{C2593086-85D7-4BCB-BE2C-38534DB05BB7}">
      <dgm:prSet/>
      <dgm:spPr/>
      <dgm:t>
        <a:bodyPr/>
        <a:lstStyle/>
        <a:p>
          <a:endParaRPr lang="zh-CN" altLang="en-US"/>
        </a:p>
      </dgm:t>
    </dgm:pt>
    <dgm:pt modelId="{6F745F8D-E939-47AA-AB8C-18D80545819F}" type="sibTrans" cxnId="{C2593086-85D7-4BCB-BE2C-38534DB05BB7}">
      <dgm:prSet/>
      <dgm:spPr/>
      <dgm:t>
        <a:bodyPr/>
        <a:lstStyle/>
        <a:p>
          <a:endParaRPr lang="zh-CN" altLang="en-US"/>
        </a:p>
      </dgm:t>
    </dgm:pt>
    <dgm:pt modelId="{90F87C4B-C8DD-4260-B0E9-43485A3ECDED}">
      <dgm:prSet phldrT="[文本]"/>
      <dgm:spPr/>
      <dgm:t>
        <a:bodyPr/>
        <a:lstStyle/>
        <a:p>
          <a:r>
            <a:rPr lang="zh-CN" altLang="en-US" dirty="0" smtClean="0"/>
            <a:t>持续集成</a:t>
          </a:r>
          <a:endParaRPr lang="zh-CN" altLang="en-US" dirty="0"/>
        </a:p>
      </dgm:t>
    </dgm:pt>
    <dgm:pt modelId="{392EF8B0-74D9-47A4-B570-D10271AFF4A4}" type="parTrans" cxnId="{5C39E437-1BFD-4CBE-9094-74544C3BEB2D}">
      <dgm:prSet/>
      <dgm:spPr/>
      <dgm:t>
        <a:bodyPr/>
        <a:lstStyle/>
        <a:p>
          <a:endParaRPr lang="zh-CN" altLang="en-US"/>
        </a:p>
      </dgm:t>
    </dgm:pt>
    <dgm:pt modelId="{E86A1A88-572F-490D-9967-1459D0DBC5E6}" type="sibTrans" cxnId="{5C39E437-1BFD-4CBE-9094-74544C3BEB2D}">
      <dgm:prSet/>
      <dgm:spPr/>
      <dgm:t>
        <a:bodyPr/>
        <a:lstStyle/>
        <a:p>
          <a:endParaRPr lang="zh-CN" altLang="en-US"/>
        </a:p>
      </dgm:t>
    </dgm:pt>
    <dgm:pt modelId="{393D3C24-C79F-46CC-91F8-FA1007CDC775}">
      <dgm:prSet phldrT="[文本]"/>
      <dgm:spPr/>
      <dgm:t>
        <a:bodyPr/>
        <a:lstStyle/>
        <a:p>
          <a:r>
            <a:rPr lang="zh-CN" altLang="en-US" dirty="0" smtClean="0"/>
            <a:t>签入</a:t>
          </a:r>
          <a:endParaRPr lang="zh-CN" altLang="en-US" dirty="0"/>
        </a:p>
      </dgm:t>
    </dgm:pt>
    <dgm:pt modelId="{8FF806AE-622D-4070-9ED8-D65BF36E2EA5}" type="parTrans" cxnId="{E65DC36D-DE1F-465B-B61E-B7D7D22CE863}">
      <dgm:prSet/>
      <dgm:spPr/>
      <dgm:t>
        <a:bodyPr/>
        <a:lstStyle/>
        <a:p>
          <a:endParaRPr lang="zh-CN" altLang="en-US"/>
        </a:p>
      </dgm:t>
    </dgm:pt>
    <dgm:pt modelId="{D7461E35-A69B-4241-854B-D3A28934350B}" type="sibTrans" cxnId="{E65DC36D-DE1F-465B-B61E-B7D7D22CE863}">
      <dgm:prSet/>
      <dgm:spPr/>
      <dgm:t>
        <a:bodyPr/>
        <a:lstStyle/>
        <a:p>
          <a:endParaRPr lang="zh-CN" altLang="en-US"/>
        </a:p>
      </dgm:t>
    </dgm:pt>
    <dgm:pt modelId="{1F904E93-27BF-4DA6-8F52-17BACAB5E855}" type="pres">
      <dgm:prSet presAssocID="{0A5C22DE-E162-4A14-97C5-FA8FFC8D5DF7}" presName="composite" presStyleCnt="0">
        <dgm:presLayoutVars>
          <dgm:chMax val="3"/>
          <dgm:animLvl val="lvl"/>
          <dgm:resizeHandles val="exact"/>
        </dgm:presLayoutVars>
      </dgm:prSet>
      <dgm:spPr/>
    </dgm:pt>
    <dgm:pt modelId="{EE99FCCF-8F37-4582-9113-1EF874D2AF9A}" type="pres">
      <dgm:prSet presAssocID="{6A1B4F37-1B24-4C1E-9140-030B3F466B10}" presName="gear1" presStyleLbl="node1" presStyleIdx="0" presStyleCnt="3">
        <dgm:presLayoutVars>
          <dgm:chMax val="1"/>
          <dgm:bulletEnabled val="1"/>
        </dgm:presLayoutVars>
      </dgm:prSet>
      <dgm:spPr/>
      <dgm:t>
        <a:bodyPr/>
        <a:lstStyle/>
        <a:p>
          <a:endParaRPr lang="zh-CN" altLang="en-US"/>
        </a:p>
      </dgm:t>
    </dgm:pt>
    <dgm:pt modelId="{6CBB5EB7-7A30-454C-89DB-E6B066CFF9EB}" type="pres">
      <dgm:prSet presAssocID="{6A1B4F37-1B24-4C1E-9140-030B3F466B10}" presName="gear1srcNode" presStyleLbl="node1" presStyleIdx="0" presStyleCnt="3"/>
      <dgm:spPr/>
      <dgm:t>
        <a:bodyPr/>
        <a:lstStyle/>
        <a:p>
          <a:endParaRPr lang="zh-CN" altLang="en-US"/>
        </a:p>
      </dgm:t>
    </dgm:pt>
    <dgm:pt modelId="{1F7E3D0B-19D1-4C22-B3C4-D7A940ECBC8E}" type="pres">
      <dgm:prSet presAssocID="{6A1B4F37-1B24-4C1E-9140-030B3F466B10}" presName="gear1dstNode" presStyleLbl="node1" presStyleIdx="0" presStyleCnt="3"/>
      <dgm:spPr/>
      <dgm:t>
        <a:bodyPr/>
        <a:lstStyle/>
        <a:p>
          <a:endParaRPr lang="zh-CN" altLang="en-US"/>
        </a:p>
      </dgm:t>
    </dgm:pt>
    <dgm:pt modelId="{15B4EA6E-5942-456A-AAF6-0F61F2AF167F}" type="pres">
      <dgm:prSet presAssocID="{90F87C4B-C8DD-4260-B0E9-43485A3ECDED}" presName="gear2" presStyleLbl="node1" presStyleIdx="1" presStyleCnt="3">
        <dgm:presLayoutVars>
          <dgm:chMax val="1"/>
          <dgm:bulletEnabled val="1"/>
        </dgm:presLayoutVars>
      </dgm:prSet>
      <dgm:spPr/>
      <dgm:t>
        <a:bodyPr/>
        <a:lstStyle/>
        <a:p>
          <a:endParaRPr lang="zh-CN" altLang="en-US"/>
        </a:p>
      </dgm:t>
    </dgm:pt>
    <dgm:pt modelId="{00A5868E-6109-4851-B8E7-90190A0F0045}" type="pres">
      <dgm:prSet presAssocID="{90F87C4B-C8DD-4260-B0E9-43485A3ECDED}" presName="gear2srcNode" presStyleLbl="node1" presStyleIdx="1" presStyleCnt="3"/>
      <dgm:spPr/>
      <dgm:t>
        <a:bodyPr/>
        <a:lstStyle/>
        <a:p>
          <a:endParaRPr lang="zh-CN" altLang="en-US"/>
        </a:p>
      </dgm:t>
    </dgm:pt>
    <dgm:pt modelId="{5FCFE027-99FA-4752-84AA-8B127FD5A253}" type="pres">
      <dgm:prSet presAssocID="{90F87C4B-C8DD-4260-B0E9-43485A3ECDED}" presName="gear2dstNode" presStyleLbl="node1" presStyleIdx="1" presStyleCnt="3"/>
      <dgm:spPr/>
      <dgm:t>
        <a:bodyPr/>
        <a:lstStyle/>
        <a:p>
          <a:endParaRPr lang="zh-CN" altLang="en-US"/>
        </a:p>
      </dgm:t>
    </dgm:pt>
    <dgm:pt modelId="{9EDC01C7-A208-4E12-A8ED-1B69539D026D}" type="pres">
      <dgm:prSet presAssocID="{393D3C24-C79F-46CC-91F8-FA1007CDC775}" presName="gear3" presStyleLbl="node1" presStyleIdx="2" presStyleCnt="3"/>
      <dgm:spPr/>
      <dgm:t>
        <a:bodyPr/>
        <a:lstStyle/>
        <a:p>
          <a:endParaRPr lang="zh-CN" altLang="en-US"/>
        </a:p>
      </dgm:t>
    </dgm:pt>
    <dgm:pt modelId="{196BB0CB-EC21-4697-97EA-90DA224B5885}" type="pres">
      <dgm:prSet presAssocID="{393D3C24-C79F-46CC-91F8-FA1007CDC775}" presName="gear3tx" presStyleLbl="node1" presStyleIdx="2" presStyleCnt="3">
        <dgm:presLayoutVars>
          <dgm:chMax val="1"/>
          <dgm:bulletEnabled val="1"/>
        </dgm:presLayoutVars>
      </dgm:prSet>
      <dgm:spPr/>
      <dgm:t>
        <a:bodyPr/>
        <a:lstStyle/>
        <a:p>
          <a:endParaRPr lang="zh-CN" altLang="en-US"/>
        </a:p>
      </dgm:t>
    </dgm:pt>
    <dgm:pt modelId="{18772EE9-F100-45D1-B68D-092A9B28AF54}" type="pres">
      <dgm:prSet presAssocID="{393D3C24-C79F-46CC-91F8-FA1007CDC775}" presName="gear3srcNode" presStyleLbl="node1" presStyleIdx="2" presStyleCnt="3"/>
      <dgm:spPr/>
      <dgm:t>
        <a:bodyPr/>
        <a:lstStyle/>
        <a:p>
          <a:endParaRPr lang="zh-CN" altLang="en-US"/>
        </a:p>
      </dgm:t>
    </dgm:pt>
    <dgm:pt modelId="{083993CF-6D12-4F89-A62C-98D26ED279B7}" type="pres">
      <dgm:prSet presAssocID="{393D3C24-C79F-46CC-91F8-FA1007CDC775}" presName="gear3dstNode" presStyleLbl="node1" presStyleIdx="2" presStyleCnt="3"/>
      <dgm:spPr/>
      <dgm:t>
        <a:bodyPr/>
        <a:lstStyle/>
        <a:p>
          <a:endParaRPr lang="zh-CN" altLang="en-US"/>
        </a:p>
      </dgm:t>
    </dgm:pt>
    <dgm:pt modelId="{B40474AC-2FF8-4EE0-85B2-EAE29B6EE0D8}" type="pres">
      <dgm:prSet presAssocID="{6F745F8D-E939-47AA-AB8C-18D80545819F}" presName="connector1" presStyleLbl="sibTrans2D1" presStyleIdx="0" presStyleCnt="3"/>
      <dgm:spPr/>
      <dgm:t>
        <a:bodyPr/>
        <a:lstStyle/>
        <a:p>
          <a:endParaRPr lang="zh-CN" altLang="en-US"/>
        </a:p>
      </dgm:t>
    </dgm:pt>
    <dgm:pt modelId="{1A586C3C-7A8B-4B0C-90CC-B1C5E2C62A17}" type="pres">
      <dgm:prSet presAssocID="{E86A1A88-572F-490D-9967-1459D0DBC5E6}" presName="connector2" presStyleLbl="sibTrans2D1" presStyleIdx="1" presStyleCnt="3"/>
      <dgm:spPr/>
      <dgm:t>
        <a:bodyPr/>
        <a:lstStyle/>
        <a:p>
          <a:endParaRPr lang="zh-CN" altLang="en-US"/>
        </a:p>
      </dgm:t>
    </dgm:pt>
    <dgm:pt modelId="{B2537D29-6CF2-4159-A16B-0E56A90EED6A}" type="pres">
      <dgm:prSet presAssocID="{D7461E35-A69B-4241-854B-D3A28934350B}" presName="connector3" presStyleLbl="sibTrans2D1" presStyleIdx="2" presStyleCnt="3"/>
      <dgm:spPr/>
      <dgm:t>
        <a:bodyPr/>
        <a:lstStyle/>
        <a:p>
          <a:endParaRPr lang="zh-CN" altLang="en-US"/>
        </a:p>
      </dgm:t>
    </dgm:pt>
  </dgm:ptLst>
  <dgm:cxnLst>
    <dgm:cxn modelId="{96DDFA2B-9A8C-438C-AC4A-C099DCC23AA9}" type="presOf" srcId="{6A1B4F37-1B24-4C1E-9140-030B3F466B10}" destId="{EE99FCCF-8F37-4582-9113-1EF874D2AF9A}" srcOrd="0" destOrd="0" presId="urn:microsoft.com/office/officeart/2005/8/layout/gear1"/>
    <dgm:cxn modelId="{C2593086-85D7-4BCB-BE2C-38534DB05BB7}" srcId="{0A5C22DE-E162-4A14-97C5-FA8FFC8D5DF7}" destId="{6A1B4F37-1B24-4C1E-9140-030B3F466B10}" srcOrd="0" destOrd="0" parTransId="{9BD166D8-3143-43EE-8029-69C43ACFCC0B}" sibTransId="{6F745F8D-E939-47AA-AB8C-18D80545819F}"/>
    <dgm:cxn modelId="{FB4E6184-3B20-4B31-92EA-4D8FE1BB39EE}" type="presOf" srcId="{90F87C4B-C8DD-4260-B0E9-43485A3ECDED}" destId="{00A5868E-6109-4851-B8E7-90190A0F0045}" srcOrd="1" destOrd="0" presId="urn:microsoft.com/office/officeart/2005/8/layout/gear1"/>
    <dgm:cxn modelId="{B609AE60-D8B7-4871-B4C1-0418EF7DC013}" type="presOf" srcId="{D7461E35-A69B-4241-854B-D3A28934350B}" destId="{B2537D29-6CF2-4159-A16B-0E56A90EED6A}" srcOrd="0" destOrd="0" presId="urn:microsoft.com/office/officeart/2005/8/layout/gear1"/>
    <dgm:cxn modelId="{23012389-B414-4EF9-8708-B3B3B7E8D77A}" type="presOf" srcId="{6F745F8D-E939-47AA-AB8C-18D80545819F}" destId="{B40474AC-2FF8-4EE0-85B2-EAE29B6EE0D8}" srcOrd="0" destOrd="0" presId="urn:microsoft.com/office/officeart/2005/8/layout/gear1"/>
    <dgm:cxn modelId="{D19AACF6-8EA4-46DC-AA15-3674AE94F159}" type="presOf" srcId="{393D3C24-C79F-46CC-91F8-FA1007CDC775}" destId="{18772EE9-F100-45D1-B68D-092A9B28AF54}" srcOrd="2" destOrd="0" presId="urn:microsoft.com/office/officeart/2005/8/layout/gear1"/>
    <dgm:cxn modelId="{2EFF1BE4-8F8A-4BF4-B245-F56CA1726AC6}" type="presOf" srcId="{90F87C4B-C8DD-4260-B0E9-43485A3ECDED}" destId="{15B4EA6E-5942-456A-AAF6-0F61F2AF167F}" srcOrd="0" destOrd="0" presId="urn:microsoft.com/office/officeart/2005/8/layout/gear1"/>
    <dgm:cxn modelId="{1133C525-92F0-4F4F-885B-55E061496AF0}" type="presOf" srcId="{6A1B4F37-1B24-4C1E-9140-030B3F466B10}" destId="{1F7E3D0B-19D1-4C22-B3C4-D7A940ECBC8E}" srcOrd="2" destOrd="0" presId="urn:microsoft.com/office/officeart/2005/8/layout/gear1"/>
    <dgm:cxn modelId="{E65DC36D-DE1F-465B-B61E-B7D7D22CE863}" srcId="{0A5C22DE-E162-4A14-97C5-FA8FFC8D5DF7}" destId="{393D3C24-C79F-46CC-91F8-FA1007CDC775}" srcOrd="2" destOrd="0" parTransId="{8FF806AE-622D-4070-9ED8-D65BF36E2EA5}" sibTransId="{D7461E35-A69B-4241-854B-D3A28934350B}"/>
    <dgm:cxn modelId="{B1E9C5A6-221F-42EC-8D76-EA5AAFB4C58F}" type="presOf" srcId="{393D3C24-C79F-46CC-91F8-FA1007CDC775}" destId="{083993CF-6D12-4F89-A62C-98D26ED279B7}" srcOrd="3" destOrd="0" presId="urn:microsoft.com/office/officeart/2005/8/layout/gear1"/>
    <dgm:cxn modelId="{2B4BFD67-BB18-4AB5-87FE-317C70C23800}" type="presOf" srcId="{6A1B4F37-1B24-4C1E-9140-030B3F466B10}" destId="{6CBB5EB7-7A30-454C-89DB-E6B066CFF9EB}" srcOrd="1" destOrd="0" presId="urn:microsoft.com/office/officeart/2005/8/layout/gear1"/>
    <dgm:cxn modelId="{A940EFE1-8AF2-4A19-BEE2-CC766C94CBF6}" type="presOf" srcId="{90F87C4B-C8DD-4260-B0E9-43485A3ECDED}" destId="{5FCFE027-99FA-4752-84AA-8B127FD5A253}" srcOrd="2" destOrd="0" presId="urn:microsoft.com/office/officeart/2005/8/layout/gear1"/>
    <dgm:cxn modelId="{BEF0D3ED-DB9F-4482-B0C6-D15454D478B2}" type="presOf" srcId="{393D3C24-C79F-46CC-91F8-FA1007CDC775}" destId="{196BB0CB-EC21-4697-97EA-90DA224B5885}" srcOrd="1" destOrd="0" presId="urn:microsoft.com/office/officeart/2005/8/layout/gear1"/>
    <dgm:cxn modelId="{7EF4D3E2-E44B-4529-9FEE-767907EA9133}" type="presOf" srcId="{0A5C22DE-E162-4A14-97C5-FA8FFC8D5DF7}" destId="{1F904E93-27BF-4DA6-8F52-17BACAB5E855}" srcOrd="0" destOrd="0" presId="urn:microsoft.com/office/officeart/2005/8/layout/gear1"/>
    <dgm:cxn modelId="{5C39E437-1BFD-4CBE-9094-74544C3BEB2D}" srcId="{0A5C22DE-E162-4A14-97C5-FA8FFC8D5DF7}" destId="{90F87C4B-C8DD-4260-B0E9-43485A3ECDED}" srcOrd="1" destOrd="0" parTransId="{392EF8B0-74D9-47A4-B570-D10271AFF4A4}" sibTransId="{E86A1A88-572F-490D-9967-1459D0DBC5E6}"/>
    <dgm:cxn modelId="{6D02EB7C-D92B-40C8-BD1B-74A4D61395A7}" type="presOf" srcId="{393D3C24-C79F-46CC-91F8-FA1007CDC775}" destId="{9EDC01C7-A208-4E12-A8ED-1B69539D026D}" srcOrd="0" destOrd="0" presId="urn:microsoft.com/office/officeart/2005/8/layout/gear1"/>
    <dgm:cxn modelId="{C024000D-7BFA-4F6A-9004-433D9EBEC5D5}" type="presOf" srcId="{E86A1A88-572F-490D-9967-1459D0DBC5E6}" destId="{1A586C3C-7A8B-4B0C-90CC-B1C5E2C62A17}" srcOrd="0" destOrd="0" presId="urn:microsoft.com/office/officeart/2005/8/layout/gear1"/>
    <dgm:cxn modelId="{5F1ED591-5096-47D8-8B86-3899454CD5C0}" type="presParOf" srcId="{1F904E93-27BF-4DA6-8F52-17BACAB5E855}" destId="{EE99FCCF-8F37-4582-9113-1EF874D2AF9A}" srcOrd="0" destOrd="0" presId="urn:microsoft.com/office/officeart/2005/8/layout/gear1"/>
    <dgm:cxn modelId="{DCBFF1C1-F8D3-4125-8894-BA3C7E066E93}" type="presParOf" srcId="{1F904E93-27BF-4DA6-8F52-17BACAB5E855}" destId="{6CBB5EB7-7A30-454C-89DB-E6B066CFF9EB}" srcOrd="1" destOrd="0" presId="urn:microsoft.com/office/officeart/2005/8/layout/gear1"/>
    <dgm:cxn modelId="{2520969A-F3BF-4759-A8AE-64E4A93D47AC}" type="presParOf" srcId="{1F904E93-27BF-4DA6-8F52-17BACAB5E855}" destId="{1F7E3D0B-19D1-4C22-B3C4-D7A940ECBC8E}" srcOrd="2" destOrd="0" presId="urn:microsoft.com/office/officeart/2005/8/layout/gear1"/>
    <dgm:cxn modelId="{F48F8CA5-1ADF-4573-812E-9958578BE648}" type="presParOf" srcId="{1F904E93-27BF-4DA6-8F52-17BACAB5E855}" destId="{15B4EA6E-5942-456A-AAF6-0F61F2AF167F}" srcOrd="3" destOrd="0" presId="urn:microsoft.com/office/officeart/2005/8/layout/gear1"/>
    <dgm:cxn modelId="{11DB8CC2-6999-41F0-A9D9-C5EC399AE5E8}" type="presParOf" srcId="{1F904E93-27BF-4DA6-8F52-17BACAB5E855}" destId="{00A5868E-6109-4851-B8E7-90190A0F0045}" srcOrd="4" destOrd="0" presId="urn:microsoft.com/office/officeart/2005/8/layout/gear1"/>
    <dgm:cxn modelId="{D475F40B-5495-4F00-A29B-398DA4FB03B6}" type="presParOf" srcId="{1F904E93-27BF-4DA6-8F52-17BACAB5E855}" destId="{5FCFE027-99FA-4752-84AA-8B127FD5A253}" srcOrd="5" destOrd="0" presId="urn:microsoft.com/office/officeart/2005/8/layout/gear1"/>
    <dgm:cxn modelId="{28CC8D10-72E0-40F2-B44C-CCE90CD0AF68}" type="presParOf" srcId="{1F904E93-27BF-4DA6-8F52-17BACAB5E855}" destId="{9EDC01C7-A208-4E12-A8ED-1B69539D026D}" srcOrd="6" destOrd="0" presId="urn:microsoft.com/office/officeart/2005/8/layout/gear1"/>
    <dgm:cxn modelId="{D9B6613B-777C-44E3-9CC5-456BCA119D8D}" type="presParOf" srcId="{1F904E93-27BF-4DA6-8F52-17BACAB5E855}" destId="{196BB0CB-EC21-4697-97EA-90DA224B5885}" srcOrd="7" destOrd="0" presId="urn:microsoft.com/office/officeart/2005/8/layout/gear1"/>
    <dgm:cxn modelId="{8A22F2C3-5A7C-483A-86E8-3054F452C76E}" type="presParOf" srcId="{1F904E93-27BF-4DA6-8F52-17BACAB5E855}" destId="{18772EE9-F100-45D1-B68D-092A9B28AF54}" srcOrd="8" destOrd="0" presId="urn:microsoft.com/office/officeart/2005/8/layout/gear1"/>
    <dgm:cxn modelId="{A94AE39C-8894-4FD8-B9C1-758DC06702A5}" type="presParOf" srcId="{1F904E93-27BF-4DA6-8F52-17BACAB5E855}" destId="{083993CF-6D12-4F89-A62C-98D26ED279B7}" srcOrd="9" destOrd="0" presId="urn:microsoft.com/office/officeart/2005/8/layout/gear1"/>
    <dgm:cxn modelId="{B3188B9C-98B3-4916-AE16-C21FF5075D2F}" type="presParOf" srcId="{1F904E93-27BF-4DA6-8F52-17BACAB5E855}" destId="{B40474AC-2FF8-4EE0-85B2-EAE29B6EE0D8}" srcOrd="10" destOrd="0" presId="urn:microsoft.com/office/officeart/2005/8/layout/gear1"/>
    <dgm:cxn modelId="{1622EA47-0228-47FA-B74A-C4F189D83FFB}" type="presParOf" srcId="{1F904E93-27BF-4DA6-8F52-17BACAB5E855}" destId="{1A586C3C-7A8B-4B0C-90CC-B1C5E2C62A17}" srcOrd="11" destOrd="0" presId="urn:microsoft.com/office/officeart/2005/8/layout/gear1"/>
    <dgm:cxn modelId="{9D6E72A8-8480-4BBF-B793-A070CBF2EF5C}" type="presParOf" srcId="{1F904E93-27BF-4DA6-8F52-17BACAB5E855}" destId="{B2537D29-6CF2-4159-A16B-0E56A90EED6A}" srcOrd="12" destOrd="0" presId="urn:microsoft.com/office/officeart/2005/8/layout/gear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7C9E61-1992-49E7-879D-0F179A953A2A}" type="doc">
      <dgm:prSet loTypeId="urn:microsoft.com/office/officeart/2005/8/layout/hList7#4" loCatId="process" qsTypeId="urn:microsoft.com/office/officeart/2005/8/quickstyle/simple5" qsCatId="simple" csTypeId="urn:microsoft.com/office/officeart/2005/8/colors/colorful1#22" csCatId="colorful" phldr="0"/>
      <dgm:spPr/>
    </dgm:pt>
    <dgm:pt modelId="{2929470A-095A-4B5E-9744-7E38BBD6D461}">
      <dgm:prSet phldrT="[文本]" phldr="1"/>
      <dgm:spPr/>
      <dgm:t>
        <a:bodyPr/>
        <a:lstStyle/>
        <a:p>
          <a:endParaRPr lang="zh-CN" altLang="en-US" dirty="0"/>
        </a:p>
      </dgm:t>
    </dgm:pt>
    <dgm:pt modelId="{6A81D699-8C87-4E20-BAF6-B14A083A621E}" type="parTrans" cxnId="{59271251-351B-4195-8D0D-17734137FEB9}">
      <dgm:prSet/>
      <dgm:spPr/>
      <dgm:t>
        <a:bodyPr/>
        <a:lstStyle/>
        <a:p>
          <a:endParaRPr lang="zh-CN" altLang="en-US"/>
        </a:p>
      </dgm:t>
    </dgm:pt>
    <dgm:pt modelId="{E7A6C807-3CD1-4AFF-A3B7-66CE0751DC22}" type="sibTrans" cxnId="{59271251-351B-4195-8D0D-17734137FEB9}">
      <dgm:prSet/>
      <dgm:spPr/>
      <dgm:t>
        <a:bodyPr/>
        <a:lstStyle/>
        <a:p>
          <a:endParaRPr lang="zh-CN" altLang="en-US"/>
        </a:p>
      </dgm:t>
    </dgm:pt>
    <dgm:pt modelId="{FD031200-201B-436F-B9B5-CAB044D1C3E1}">
      <dgm:prSet phldrT="[文本]" phldr="1"/>
      <dgm:spPr/>
      <dgm:t>
        <a:bodyPr/>
        <a:lstStyle/>
        <a:p>
          <a:endParaRPr lang="zh-CN" altLang="en-US" dirty="0"/>
        </a:p>
      </dgm:t>
    </dgm:pt>
    <dgm:pt modelId="{093D6BB0-860B-4527-AC94-EA06183C0567}" type="parTrans" cxnId="{490BEF5B-83C1-4402-A540-4DDDB4221DB9}">
      <dgm:prSet/>
      <dgm:spPr/>
      <dgm:t>
        <a:bodyPr/>
        <a:lstStyle/>
        <a:p>
          <a:endParaRPr lang="zh-CN" altLang="en-US"/>
        </a:p>
      </dgm:t>
    </dgm:pt>
    <dgm:pt modelId="{8C21D5F2-558F-4EE5-B773-DD5BE5C8303B}" type="sibTrans" cxnId="{490BEF5B-83C1-4402-A540-4DDDB4221DB9}">
      <dgm:prSet/>
      <dgm:spPr/>
      <dgm:t>
        <a:bodyPr/>
        <a:lstStyle/>
        <a:p>
          <a:endParaRPr lang="zh-CN" altLang="en-US"/>
        </a:p>
      </dgm:t>
    </dgm:pt>
    <dgm:pt modelId="{59CE49DE-2F33-441A-B9AE-A9751EFFEBFF}">
      <dgm:prSet phldrT="[文本]" phldr="1"/>
      <dgm:spPr/>
      <dgm:t>
        <a:bodyPr/>
        <a:lstStyle/>
        <a:p>
          <a:endParaRPr lang="zh-CN" altLang="en-US" dirty="0"/>
        </a:p>
      </dgm:t>
    </dgm:pt>
    <dgm:pt modelId="{61C223A2-8153-4C23-98F1-EBE63F0B4786}" type="parTrans" cxnId="{47D3FA0D-CD8C-4D16-A15A-B3BB3BFFC135}">
      <dgm:prSet/>
      <dgm:spPr/>
      <dgm:t>
        <a:bodyPr/>
        <a:lstStyle/>
        <a:p>
          <a:endParaRPr lang="zh-CN" altLang="en-US"/>
        </a:p>
      </dgm:t>
    </dgm:pt>
    <dgm:pt modelId="{28E5BBED-243C-45F8-8DFE-6CA72DEA7C34}" type="sibTrans" cxnId="{47D3FA0D-CD8C-4D16-A15A-B3BB3BFFC135}">
      <dgm:prSet/>
      <dgm:spPr/>
      <dgm:t>
        <a:bodyPr/>
        <a:lstStyle/>
        <a:p>
          <a:endParaRPr lang="zh-CN" altLang="en-US"/>
        </a:p>
      </dgm:t>
    </dgm:pt>
    <dgm:pt modelId="{544378A8-E4A1-489A-844E-B2A4ACCB8A96}" type="pres">
      <dgm:prSet presAssocID="{307C9E61-1992-49E7-879D-0F179A953A2A}" presName="Name0" presStyleCnt="0">
        <dgm:presLayoutVars>
          <dgm:dir/>
          <dgm:resizeHandles val="exact"/>
        </dgm:presLayoutVars>
      </dgm:prSet>
      <dgm:spPr/>
    </dgm:pt>
    <dgm:pt modelId="{2563E955-E5CF-4486-BF3D-759B772864CC}" type="pres">
      <dgm:prSet presAssocID="{307C9E61-1992-49E7-879D-0F179A953A2A}" presName="fgShape" presStyleLbl="fgShp" presStyleIdx="0" presStyleCnt="1"/>
      <dgm:spPr/>
    </dgm:pt>
    <dgm:pt modelId="{E24C21A5-75C7-4255-833C-A327828C6DF3}" type="pres">
      <dgm:prSet presAssocID="{307C9E61-1992-49E7-879D-0F179A953A2A}" presName="linComp" presStyleCnt="0"/>
      <dgm:spPr/>
    </dgm:pt>
    <dgm:pt modelId="{2BEDF3DC-B4CE-4357-9FDF-9B83C01661C0}" type="pres">
      <dgm:prSet presAssocID="{2929470A-095A-4B5E-9744-7E38BBD6D461}" presName="compNode" presStyleCnt="0"/>
      <dgm:spPr/>
    </dgm:pt>
    <dgm:pt modelId="{A393B05E-9725-4CB2-AD07-2606714C6871}" type="pres">
      <dgm:prSet presAssocID="{2929470A-095A-4B5E-9744-7E38BBD6D461}" presName="bkgdShape" presStyleLbl="node1" presStyleIdx="0" presStyleCnt="3"/>
      <dgm:spPr/>
      <dgm:t>
        <a:bodyPr/>
        <a:lstStyle/>
        <a:p>
          <a:endParaRPr lang="zh-CN" altLang="en-US"/>
        </a:p>
      </dgm:t>
    </dgm:pt>
    <dgm:pt modelId="{35497D91-75F2-460F-8539-6B7624CFF63A}" type="pres">
      <dgm:prSet presAssocID="{2929470A-095A-4B5E-9744-7E38BBD6D461}" presName="nodeTx" presStyleLbl="node1" presStyleIdx="0" presStyleCnt="3">
        <dgm:presLayoutVars>
          <dgm:bulletEnabled val="1"/>
        </dgm:presLayoutVars>
      </dgm:prSet>
      <dgm:spPr/>
      <dgm:t>
        <a:bodyPr/>
        <a:lstStyle/>
        <a:p>
          <a:endParaRPr lang="zh-CN" altLang="en-US"/>
        </a:p>
      </dgm:t>
    </dgm:pt>
    <dgm:pt modelId="{55C54978-4497-4B20-A13E-0DC806316A49}" type="pres">
      <dgm:prSet presAssocID="{2929470A-095A-4B5E-9744-7E38BBD6D461}" presName="invisiNode" presStyleLbl="node1" presStyleIdx="0" presStyleCnt="3"/>
      <dgm:spPr/>
    </dgm:pt>
    <dgm:pt modelId="{E943A22D-482E-46E1-96F8-306B384B6CA5}" type="pres">
      <dgm:prSet presAssocID="{2929470A-095A-4B5E-9744-7E38BBD6D461}" presName="imagNode" presStyleLbl="fgImgPlace1" presStyleIdx="0" presStyleCnt="3"/>
      <dgm:spPr/>
    </dgm:pt>
    <dgm:pt modelId="{990A7245-77D7-47B3-B9B9-3300605DFB70}" type="pres">
      <dgm:prSet presAssocID="{E7A6C807-3CD1-4AFF-A3B7-66CE0751DC22}" presName="sibTrans" presStyleLbl="sibTrans2D1" presStyleIdx="0" presStyleCnt="0"/>
      <dgm:spPr/>
      <dgm:t>
        <a:bodyPr/>
        <a:lstStyle/>
        <a:p>
          <a:endParaRPr lang="zh-CN" altLang="en-US"/>
        </a:p>
      </dgm:t>
    </dgm:pt>
    <dgm:pt modelId="{5C912928-DB82-48BC-A281-64C8F6AFE0B9}" type="pres">
      <dgm:prSet presAssocID="{FD031200-201B-436F-B9B5-CAB044D1C3E1}" presName="compNode" presStyleCnt="0"/>
      <dgm:spPr/>
    </dgm:pt>
    <dgm:pt modelId="{378B5A46-A43E-4A85-B999-11469DC44E8B}" type="pres">
      <dgm:prSet presAssocID="{FD031200-201B-436F-B9B5-CAB044D1C3E1}" presName="bkgdShape" presStyleLbl="node1" presStyleIdx="1" presStyleCnt="3"/>
      <dgm:spPr/>
      <dgm:t>
        <a:bodyPr/>
        <a:lstStyle/>
        <a:p>
          <a:endParaRPr lang="zh-CN" altLang="en-US"/>
        </a:p>
      </dgm:t>
    </dgm:pt>
    <dgm:pt modelId="{C4BC1F63-EF3A-4697-8311-3F90FE646926}" type="pres">
      <dgm:prSet presAssocID="{FD031200-201B-436F-B9B5-CAB044D1C3E1}" presName="nodeTx" presStyleLbl="node1" presStyleIdx="1" presStyleCnt="3">
        <dgm:presLayoutVars>
          <dgm:bulletEnabled val="1"/>
        </dgm:presLayoutVars>
      </dgm:prSet>
      <dgm:spPr/>
      <dgm:t>
        <a:bodyPr/>
        <a:lstStyle/>
        <a:p>
          <a:endParaRPr lang="zh-CN" altLang="en-US"/>
        </a:p>
      </dgm:t>
    </dgm:pt>
    <dgm:pt modelId="{70C25C9A-1D52-43CE-BE4D-02B9C5996DAB}" type="pres">
      <dgm:prSet presAssocID="{FD031200-201B-436F-B9B5-CAB044D1C3E1}" presName="invisiNode" presStyleLbl="node1" presStyleIdx="1" presStyleCnt="3"/>
      <dgm:spPr/>
    </dgm:pt>
    <dgm:pt modelId="{0B335AAB-0E51-45ED-9DC6-94AD9CB6F52E}" type="pres">
      <dgm:prSet presAssocID="{FD031200-201B-436F-B9B5-CAB044D1C3E1}" presName="imagNode" presStyleLbl="fgImgPlace1" presStyleIdx="1" presStyleCnt="3"/>
      <dgm:spPr/>
    </dgm:pt>
    <dgm:pt modelId="{1917B340-C650-44E5-A9CC-23F94AB1ABE3}" type="pres">
      <dgm:prSet presAssocID="{8C21D5F2-558F-4EE5-B773-DD5BE5C8303B}" presName="sibTrans" presStyleLbl="sibTrans2D1" presStyleIdx="0" presStyleCnt="0"/>
      <dgm:spPr/>
      <dgm:t>
        <a:bodyPr/>
        <a:lstStyle/>
        <a:p>
          <a:endParaRPr lang="zh-CN" altLang="en-US"/>
        </a:p>
      </dgm:t>
    </dgm:pt>
    <dgm:pt modelId="{1440A5AD-AE71-4F7E-93BC-1D61EAD44B48}" type="pres">
      <dgm:prSet presAssocID="{59CE49DE-2F33-441A-B9AE-A9751EFFEBFF}" presName="compNode" presStyleCnt="0"/>
      <dgm:spPr/>
    </dgm:pt>
    <dgm:pt modelId="{893891E6-5692-42F8-9E3F-1EF6F7A9B233}" type="pres">
      <dgm:prSet presAssocID="{59CE49DE-2F33-441A-B9AE-A9751EFFEBFF}" presName="bkgdShape" presStyleLbl="node1" presStyleIdx="2" presStyleCnt="3"/>
      <dgm:spPr/>
      <dgm:t>
        <a:bodyPr/>
        <a:lstStyle/>
        <a:p>
          <a:endParaRPr lang="zh-CN" altLang="en-US"/>
        </a:p>
      </dgm:t>
    </dgm:pt>
    <dgm:pt modelId="{DF9CEBEF-A665-4D07-AF99-AA3D0F2EB5E9}" type="pres">
      <dgm:prSet presAssocID="{59CE49DE-2F33-441A-B9AE-A9751EFFEBFF}" presName="nodeTx" presStyleLbl="node1" presStyleIdx="2" presStyleCnt="3">
        <dgm:presLayoutVars>
          <dgm:bulletEnabled val="1"/>
        </dgm:presLayoutVars>
      </dgm:prSet>
      <dgm:spPr/>
      <dgm:t>
        <a:bodyPr/>
        <a:lstStyle/>
        <a:p>
          <a:endParaRPr lang="zh-CN" altLang="en-US"/>
        </a:p>
      </dgm:t>
    </dgm:pt>
    <dgm:pt modelId="{92CE29D6-F347-4B69-9F01-66E51ACCD08B}" type="pres">
      <dgm:prSet presAssocID="{59CE49DE-2F33-441A-B9AE-A9751EFFEBFF}" presName="invisiNode" presStyleLbl="node1" presStyleIdx="2" presStyleCnt="3"/>
      <dgm:spPr/>
    </dgm:pt>
    <dgm:pt modelId="{954D6038-8BC0-457B-96E3-47AA8F9EDE33}" type="pres">
      <dgm:prSet presAssocID="{59CE49DE-2F33-441A-B9AE-A9751EFFEBFF}" presName="imagNode" presStyleLbl="fgImgPlace1" presStyleIdx="2" presStyleCnt="3"/>
      <dgm:spPr/>
    </dgm:pt>
  </dgm:ptLst>
  <dgm:cxnLst>
    <dgm:cxn modelId="{47D3FA0D-CD8C-4D16-A15A-B3BB3BFFC135}" srcId="{307C9E61-1992-49E7-879D-0F179A953A2A}" destId="{59CE49DE-2F33-441A-B9AE-A9751EFFEBFF}" srcOrd="2" destOrd="0" parTransId="{61C223A2-8153-4C23-98F1-EBE63F0B4786}" sibTransId="{28E5BBED-243C-45F8-8DFE-6CA72DEA7C34}"/>
    <dgm:cxn modelId="{4D6E9B3D-FE6D-4DA0-B8D6-48571ADD1BD3}" type="presOf" srcId="{59CE49DE-2F33-441A-B9AE-A9751EFFEBFF}" destId="{DF9CEBEF-A665-4D07-AF99-AA3D0F2EB5E9}" srcOrd="1" destOrd="0" presId="urn:microsoft.com/office/officeart/2005/8/layout/hList7#4"/>
    <dgm:cxn modelId="{59271251-351B-4195-8D0D-17734137FEB9}" srcId="{307C9E61-1992-49E7-879D-0F179A953A2A}" destId="{2929470A-095A-4B5E-9744-7E38BBD6D461}" srcOrd="0" destOrd="0" parTransId="{6A81D699-8C87-4E20-BAF6-B14A083A621E}" sibTransId="{E7A6C807-3CD1-4AFF-A3B7-66CE0751DC22}"/>
    <dgm:cxn modelId="{B90774E5-9D18-47A1-B5BA-2630E82C4DD5}" type="presOf" srcId="{2929470A-095A-4B5E-9744-7E38BBD6D461}" destId="{A393B05E-9725-4CB2-AD07-2606714C6871}" srcOrd="0" destOrd="0" presId="urn:microsoft.com/office/officeart/2005/8/layout/hList7#4"/>
    <dgm:cxn modelId="{810079CF-2ED6-4475-99D8-A9143E996D2A}" type="presOf" srcId="{307C9E61-1992-49E7-879D-0F179A953A2A}" destId="{544378A8-E4A1-489A-844E-B2A4ACCB8A96}" srcOrd="0" destOrd="0" presId="urn:microsoft.com/office/officeart/2005/8/layout/hList7#4"/>
    <dgm:cxn modelId="{D380D56B-8218-4C0B-9862-739F1706299D}" type="presOf" srcId="{2929470A-095A-4B5E-9744-7E38BBD6D461}" destId="{35497D91-75F2-460F-8539-6B7624CFF63A}" srcOrd="1" destOrd="0" presId="urn:microsoft.com/office/officeart/2005/8/layout/hList7#4"/>
    <dgm:cxn modelId="{CF4C8E13-47D3-41E9-B480-182DEB2915F1}" type="presOf" srcId="{FD031200-201B-436F-B9B5-CAB044D1C3E1}" destId="{C4BC1F63-EF3A-4697-8311-3F90FE646926}" srcOrd="1" destOrd="0" presId="urn:microsoft.com/office/officeart/2005/8/layout/hList7#4"/>
    <dgm:cxn modelId="{241D37D6-0692-4B21-9862-DEAB0647BC07}" type="presOf" srcId="{FD031200-201B-436F-B9B5-CAB044D1C3E1}" destId="{378B5A46-A43E-4A85-B999-11469DC44E8B}" srcOrd="0" destOrd="0" presId="urn:microsoft.com/office/officeart/2005/8/layout/hList7#4"/>
    <dgm:cxn modelId="{859F97BE-CC25-4E4C-BE89-2B717BCE562F}" type="presOf" srcId="{59CE49DE-2F33-441A-B9AE-A9751EFFEBFF}" destId="{893891E6-5692-42F8-9E3F-1EF6F7A9B233}" srcOrd="0" destOrd="0" presId="urn:microsoft.com/office/officeart/2005/8/layout/hList7#4"/>
    <dgm:cxn modelId="{490BEF5B-83C1-4402-A540-4DDDB4221DB9}" srcId="{307C9E61-1992-49E7-879D-0F179A953A2A}" destId="{FD031200-201B-436F-B9B5-CAB044D1C3E1}" srcOrd="1" destOrd="0" parTransId="{093D6BB0-860B-4527-AC94-EA06183C0567}" sibTransId="{8C21D5F2-558F-4EE5-B773-DD5BE5C8303B}"/>
    <dgm:cxn modelId="{595D655A-C1DC-40FB-82DD-DA8F22B7E46F}" type="presOf" srcId="{8C21D5F2-558F-4EE5-B773-DD5BE5C8303B}" destId="{1917B340-C650-44E5-A9CC-23F94AB1ABE3}" srcOrd="0" destOrd="0" presId="urn:microsoft.com/office/officeart/2005/8/layout/hList7#4"/>
    <dgm:cxn modelId="{CC5C264D-06FC-44FE-8EA1-19F55A3B5231}" type="presOf" srcId="{E7A6C807-3CD1-4AFF-A3B7-66CE0751DC22}" destId="{990A7245-77D7-47B3-B9B9-3300605DFB70}" srcOrd="0" destOrd="0" presId="urn:microsoft.com/office/officeart/2005/8/layout/hList7#4"/>
    <dgm:cxn modelId="{C71F56EE-0D6B-43C3-9E09-AA827D6B0CEE}" type="presParOf" srcId="{544378A8-E4A1-489A-844E-B2A4ACCB8A96}" destId="{2563E955-E5CF-4486-BF3D-759B772864CC}" srcOrd="0" destOrd="0" presId="urn:microsoft.com/office/officeart/2005/8/layout/hList7#4"/>
    <dgm:cxn modelId="{E321921F-6294-41CC-9121-B2CE72181FD5}" type="presParOf" srcId="{544378A8-E4A1-489A-844E-B2A4ACCB8A96}" destId="{E24C21A5-75C7-4255-833C-A327828C6DF3}" srcOrd="1" destOrd="0" presId="urn:microsoft.com/office/officeart/2005/8/layout/hList7#4"/>
    <dgm:cxn modelId="{29A3CD10-8F75-4E01-A3B5-A7CA5CED9FF2}" type="presParOf" srcId="{E24C21A5-75C7-4255-833C-A327828C6DF3}" destId="{2BEDF3DC-B4CE-4357-9FDF-9B83C01661C0}" srcOrd="0" destOrd="0" presId="urn:microsoft.com/office/officeart/2005/8/layout/hList7#4"/>
    <dgm:cxn modelId="{6DC5162C-D0EB-4314-8FE7-F448B034FAFD}" type="presParOf" srcId="{2BEDF3DC-B4CE-4357-9FDF-9B83C01661C0}" destId="{A393B05E-9725-4CB2-AD07-2606714C6871}" srcOrd="0" destOrd="0" presId="urn:microsoft.com/office/officeart/2005/8/layout/hList7#4"/>
    <dgm:cxn modelId="{B0EFCCA0-EAFC-46A3-B578-44F2475B7B22}" type="presParOf" srcId="{2BEDF3DC-B4CE-4357-9FDF-9B83C01661C0}" destId="{35497D91-75F2-460F-8539-6B7624CFF63A}" srcOrd="1" destOrd="0" presId="urn:microsoft.com/office/officeart/2005/8/layout/hList7#4"/>
    <dgm:cxn modelId="{6E749BB2-D4DC-4E8A-B7BA-9DE39D6E0646}" type="presParOf" srcId="{2BEDF3DC-B4CE-4357-9FDF-9B83C01661C0}" destId="{55C54978-4497-4B20-A13E-0DC806316A49}" srcOrd="2" destOrd="0" presId="urn:microsoft.com/office/officeart/2005/8/layout/hList7#4"/>
    <dgm:cxn modelId="{419A1619-AEF5-434A-8981-53C4ECFB743F}" type="presParOf" srcId="{2BEDF3DC-B4CE-4357-9FDF-9B83C01661C0}" destId="{E943A22D-482E-46E1-96F8-306B384B6CA5}" srcOrd="3" destOrd="0" presId="urn:microsoft.com/office/officeart/2005/8/layout/hList7#4"/>
    <dgm:cxn modelId="{A53781FD-1B21-4EB2-9768-94DAA1F84F84}" type="presParOf" srcId="{E24C21A5-75C7-4255-833C-A327828C6DF3}" destId="{990A7245-77D7-47B3-B9B9-3300605DFB70}" srcOrd="1" destOrd="0" presId="urn:microsoft.com/office/officeart/2005/8/layout/hList7#4"/>
    <dgm:cxn modelId="{0EC592FC-04F9-4DCA-8C5A-20DF52F2A424}" type="presParOf" srcId="{E24C21A5-75C7-4255-833C-A327828C6DF3}" destId="{5C912928-DB82-48BC-A281-64C8F6AFE0B9}" srcOrd="2" destOrd="0" presId="urn:microsoft.com/office/officeart/2005/8/layout/hList7#4"/>
    <dgm:cxn modelId="{F281979C-ECC6-4229-975E-475339C6BC5D}" type="presParOf" srcId="{5C912928-DB82-48BC-A281-64C8F6AFE0B9}" destId="{378B5A46-A43E-4A85-B999-11469DC44E8B}" srcOrd="0" destOrd="0" presId="urn:microsoft.com/office/officeart/2005/8/layout/hList7#4"/>
    <dgm:cxn modelId="{C20E5452-99E2-4E60-91D5-66F986889DE2}" type="presParOf" srcId="{5C912928-DB82-48BC-A281-64C8F6AFE0B9}" destId="{C4BC1F63-EF3A-4697-8311-3F90FE646926}" srcOrd="1" destOrd="0" presId="urn:microsoft.com/office/officeart/2005/8/layout/hList7#4"/>
    <dgm:cxn modelId="{46F2406C-BD8A-4B12-9C8E-26C8F306104B}" type="presParOf" srcId="{5C912928-DB82-48BC-A281-64C8F6AFE0B9}" destId="{70C25C9A-1D52-43CE-BE4D-02B9C5996DAB}" srcOrd="2" destOrd="0" presId="urn:microsoft.com/office/officeart/2005/8/layout/hList7#4"/>
    <dgm:cxn modelId="{DADE4A9D-B170-40E7-8F44-8E9F2D60A466}" type="presParOf" srcId="{5C912928-DB82-48BC-A281-64C8F6AFE0B9}" destId="{0B335AAB-0E51-45ED-9DC6-94AD9CB6F52E}" srcOrd="3" destOrd="0" presId="urn:microsoft.com/office/officeart/2005/8/layout/hList7#4"/>
    <dgm:cxn modelId="{052ABEAC-B080-4218-90AC-A08EA56B81DE}" type="presParOf" srcId="{E24C21A5-75C7-4255-833C-A327828C6DF3}" destId="{1917B340-C650-44E5-A9CC-23F94AB1ABE3}" srcOrd="3" destOrd="0" presId="urn:microsoft.com/office/officeart/2005/8/layout/hList7#4"/>
    <dgm:cxn modelId="{F8FBDDBA-AD15-463A-9071-329E774D2914}" type="presParOf" srcId="{E24C21A5-75C7-4255-833C-A327828C6DF3}" destId="{1440A5AD-AE71-4F7E-93BC-1D61EAD44B48}" srcOrd="4" destOrd="0" presId="urn:microsoft.com/office/officeart/2005/8/layout/hList7#4"/>
    <dgm:cxn modelId="{0FC8A299-37B0-4215-AB69-1334982429CB}" type="presParOf" srcId="{1440A5AD-AE71-4F7E-93BC-1D61EAD44B48}" destId="{893891E6-5692-42F8-9E3F-1EF6F7A9B233}" srcOrd="0" destOrd="0" presId="urn:microsoft.com/office/officeart/2005/8/layout/hList7#4"/>
    <dgm:cxn modelId="{85E89391-2926-483F-9C25-A09CEDE7D13F}" type="presParOf" srcId="{1440A5AD-AE71-4F7E-93BC-1D61EAD44B48}" destId="{DF9CEBEF-A665-4D07-AF99-AA3D0F2EB5E9}" srcOrd="1" destOrd="0" presId="urn:microsoft.com/office/officeart/2005/8/layout/hList7#4"/>
    <dgm:cxn modelId="{DF114A4E-D44A-4124-8B3B-CC2828569B11}" type="presParOf" srcId="{1440A5AD-AE71-4F7E-93BC-1D61EAD44B48}" destId="{92CE29D6-F347-4B69-9F01-66E51ACCD08B}" srcOrd="2" destOrd="0" presId="urn:microsoft.com/office/officeart/2005/8/layout/hList7#4"/>
    <dgm:cxn modelId="{10C98D06-B6A1-4656-A8E2-7111ECF701BC}" type="presParOf" srcId="{1440A5AD-AE71-4F7E-93BC-1D61EAD44B48}" destId="{954D6038-8BC0-457B-96E3-47AA8F9EDE33}" srcOrd="3" destOrd="0" presId="urn:microsoft.com/office/officeart/2005/8/layout/hList7#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AD195-4598-4C68-963B-EC1D0FA7D31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zh-CN" altLang="en-US"/>
        </a:p>
      </dgm:t>
    </dgm:pt>
    <dgm:pt modelId="{FAFA49DF-9FCC-465F-BC23-E70B9FB4B4CC}">
      <dgm:prSet custT="1">
        <dgm:style>
          <a:lnRef idx="1">
            <a:schemeClr val="accent6"/>
          </a:lnRef>
          <a:fillRef idx="2">
            <a:schemeClr val="accent6"/>
          </a:fillRef>
          <a:effectRef idx="1">
            <a:schemeClr val="accent6"/>
          </a:effectRef>
          <a:fontRef idx="minor">
            <a:schemeClr val="dk1"/>
          </a:fontRef>
        </dgm:style>
      </dgm:prSet>
      <dgm:spPr>
        <a:ln/>
      </dgm:spPr>
      <dgm:t>
        <a:bodyPr/>
        <a:lstStyle/>
        <a:p>
          <a:pPr rtl="0"/>
          <a:r>
            <a:rPr lang="zh-CN" sz="2000" b="1" dirty="0" smtClean="0"/>
            <a:t>启动</a:t>
          </a:r>
          <a:endParaRPr lang="en-US" sz="2000" b="1" dirty="0"/>
        </a:p>
      </dgm:t>
    </dgm:pt>
    <dgm:pt modelId="{ED37CA59-9046-4DCF-BA07-695171D9E6E3}" type="parTrans" cxnId="{942E52A8-9B9F-4E40-BFAA-4ADFAD623752}">
      <dgm:prSet/>
      <dgm:spPr>
        <a:ln w="6350">
          <a:noFill/>
        </a:ln>
      </dgm:spPr>
      <dgm:t>
        <a:bodyPr/>
        <a:lstStyle/>
        <a:p>
          <a:endParaRPr lang="zh-CN" altLang="en-US"/>
        </a:p>
      </dgm:t>
    </dgm:pt>
    <dgm:pt modelId="{1B60FD73-9E4E-4575-9192-1C5451362B7A}" type="sibTrans" cxnId="{942E52A8-9B9F-4E40-BFAA-4ADFAD623752}">
      <dgm:prSet/>
      <dgm:spPr/>
      <dgm:t>
        <a:bodyPr/>
        <a:lstStyle/>
        <a:p>
          <a:endParaRPr lang="zh-CN" altLang="en-US"/>
        </a:p>
      </dgm:t>
    </dgm:pt>
    <dgm:pt modelId="{4ACDD960-B20E-4AF8-9EF9-AB59A099BA2F}">
      <dgm:prSet custT="1">
        <dgm:style>
          <a:lnRef idx="1">
            <a:schemeClr val="accent1"/>
          </a:lnRef>
          <a:fillRef idx="2">
            <a:schemeClr val="accent1"/>
          </a:fillRef>
          <a:effectRef idx="1">
            <a:schemeClr val="accent1"/>
          </a:effectRef>
          <a:fontRef idx="minor">
            <a:schemeClr val="dk1"/>
          </a:fontRef>
        </dgm:style>
      </dgm:prSet>
      <dgm:spPr>
        <a:ln/>
      </dgm:spPr>
      <dgm:t>
        <a:bodyPr/>
        <a:lstStyle/>
        <a:p>
          <a:pPr rtl="0"/>
          <a:r>
            <a:rPr lang="zh-CN" sz="2000" b="1" dirty="0" smtClean="0"/>
            <a:t>计划</a:t>
          </a:r>
          <a:endParaRPr lang="en-US" sz="2000" b="1" dirty="0" smtClean="0"/>
        </a:p>
      </dgm:t>
    </dgm:pt>
    <dgm:pt modelId="{0ABBBE10-4226-4987-B562-647D6556F1B3}" type="parTrans" cxnId="{B5CF0DD8-43D7-40E5-97BE-BEFC7F7C0B37}">
      <dgm:prSet/>
      <dgm:spPr>
        <a:ln w="6350">
          <a:noFill/>
        </a:ln>
      </dgm:spPr>
      <dgm:t>
        <a:bodyPr/>
        <a:lstStyle/>
        <a:p>
          <a:endParaRPr lang="zh-CN" altLang="en-US"/>
        </a:p>
      </dgm:t>
    </dgm:pt>
    <dgm:pt modelId="{2D6A44DC-C4D7-4AE4-81E6-29C1F7A0A3CE}" type="sibTrans" cxnId="{B5CF0DD8-43D7-40E5-97BE-BEFC7F7C0B37}">
      <dgm:prSet/>
      <dgm:spPr/>
      <dgm:t>
        <a:bodyPr/>
        <a:lstStyle/>
        <a:p>
          <a:endParaRPr lang="zh-CN" altLang="en-US"/>
        </a:p>
      </dgm:t>
    </dgm:pt>
    <dgm:pt modelId="{E045BACF-791E-491C-8B8E-042BF34574D0}">
      <dgm:prSet custT="1">
        <dgm:style>
          <a:lnRef idx="1">
            <a:schemeClr val="accent2"/>
          </a:lnRef>
          <a:fillRef idx="2">
            <a:schemeClr val="accent2"/>
          </a:fillRef>
          <a:effectRef idx="1">
            <a:schemeClr val="accent2"/>
          </a:effectRef>
          <a:fontRef idx="minor">
            <a:schemeClr val="dk1"/>
          </a:fontRef>
        </dgm:style>
      </dgm:prSet>
      <dgm:spPr>
        <a:ln/>
      </dgm:spPr>
      <dgm:t>
        <a:bodyPr/>
        <a:lstStyle/>
        <a:p>
          <a:pPr rtl="0"/>
          <a:r>
            <a:rPr lang="zh-CN" sz="2000" b="1" dirty="0" smtClean="0"/>
            <a:t>执行</a:t>
          </a:r>
          <a:endParaRPr lang="en-US" sz="2000" b="1" dirty="0" smtClean="0"/>
        </a:p>
      </dgm:t>
    </dgm:pt>
    <dgm:pt modelId="{DDB97759-6EB1-4125-A94B-B46B7C43A169}" type="parTrans" cxnId="{BA9B3560-5777-45F0-BC3E-61D7F57CFCDE}">
      <dgm:prSet/>
      <dgm:spPr>
        <a:ln w="6350">
          <a:noFill/>
        </a:ln>
      </dgm:spPr>
      <dgm:t>
        <a:bodyPr/>
        <a:lstStyle/>
        <a:p>
          <a:endParaRPr lang="zh-CN" altLang="en-US"/>
        </a:p>
      </dgm:t>
    </dgm:pt>
    <dgm:pt modelId="{967D2F93-8F29-491B-A232-113D566B7ECD}" type="sibTrans" cxnId="{BA9B3560-5777-45F0-BC3E-61D7F57CFCDE}">
      <dgm:prSet/>
      <dgm:spPr/>
      <dgm:t>
        <a:bodyPr/>
        <a:lstStyle/>
        <a:p>
          <a:endParaRPr lang="zh-CN" altLang="en-US"/>
        </a:p>
      </dgm:t>
    </dgm:pt>
    <dgm:pt modelId="{95A28BF3-06A4-4518-B0EB-297277DAC00C}">
      <dgm:prSet custT="1">
        <dgm:style>
          <a:lnRef idx="1">
            <a:schemeClr val="accent4"/>
          </a:lnRef>
          <a:fillRef idx="2">
            <a:schemeClr val="accent4"/>
          </a:fillRef>
          <a:effectRef idx="1">
            <a:schemeClr val="accent4"/>
          </a:effectRef>
          <a:fontRef idx="minor">
            <a:schemeClr val="dk1"/>
          </a:fontRef>
        </dgm:style>
      </dgm:prSet>
      <dgm:spPr>
        <a:ln/>
      </dgm:spPr>
      <dgm:t>
        <a:bodyPr/>
        <a:lstStyle/>
        <a:p>
          <a:pPr rtl="0"/>
          <a:r>
            <a:rPr lang="zh-CN" sz="2000" b="1" dirty="0" smtClean="0"/>
            <a:t>控制</a:t>
          </a:r>
          <a:endParaRPr lang="en-US" sz="2000" b="1" dirty="0" smtClean="0"/>
        </a:p>
      </dgm:t>
    </dgm:pt>
    <dgm:pt modelId="{C37A83B6-D522-4445-A250-A35AB7CE6D1A}" type="parTrans" cxnId="{7A337498-4FF5-4915-903C-EC66528EED51}">
      <dgm:prSet/>
      <dgm:spPr>
        <a:ln w="6350">
          <a:noFill/>
        </a:ln>
      </dgm:spPr>
      <dgm:t>
        <a:bodyPr/>
        <a:lstStyle/>
        <a:p>
          <a:endParaRPr lang="zh-CN" altLang="en-US"/>
        </a:p>
      </dgm:t>
    </dgm:pt>
    <dgm:pt modelId="{CD1CD3CD-A4C2-4191-B05D-4354733AE51F}" type="sibTrans" cxnId="{7A337498-4FF5-4915-903C-EC66528EED51}">
      <dgm:prSet/>
      <dgm:spPr/>
      <dgm:t>
        <a:bodyPr/>
        <a:lstStyle/>
        <a:p>
          <a:endParaRPr lang="zh-CN" altLang="en-US"/>
        </a:p>
      </dgm:t>
    </dgm:pt>
    <dgm:pt modelId="{C437C95C-E2E4-4064-948A-8333CAA33BAF}">
      <dgm:prSet custT="1">
        <dgm:style>
          <a:lnRef idx="1">
            <a:schemeClr val="accent3"/>
          </a:lnRef>
          <a:fillRef idx="2">
            <a:schemeClr val="accent3"/>
          </a:fillRef>
          <a:effectRef idx="1">
            <a:schemeClr val="accent3"/>
          </a:effectRef>
          <a:fontRef idx="minor">
            <a:schemeClr val="dk1"/>
          </a:fontRef>
        </dgm:style>
      </dgm:prSet>
      <dgm:spPr>
        <a:ln/>
      </dgm:spPr>
      <dgm:t>
        <a:bodyPr/>
        <a:lstStyle/>
        <a:p>
          <a:pPr rtl="0"/>
          <a:r>
            <a:rPr lang="zh-CN" sz="2000" b="1" dirty="0" smtClean="0"/>
            <a:t>收尾</a:t>
          </a:r>
          <a:endParaRPr lang="zh-CN" altLang="en-US" sz="2000" b="1" dirty="0" smtClean="0"/>
        </a:p>
      </dgm:t>
    </dgm:pt>
    <dgm:pt modelId="{B17AA481-3862-45EE-B3A7-4BE45EFC13F0}" type="parTrans" cxnId="{6B3004C0-005A-49B4-9C37-5A7582413836}">
      <dgm:prSet/>
      <dgm:spPr>
        <a:ln w="6350">
          <a:noFill/>
        </a:ln>
      </dgm:spPr>
      <dgm:t>
        <a:bodyPr/>
        <a:lstStyle/>
        <a:p>
          <a:endParaRPr lang="zh-CN" altLang="en-US"/>
        </a:p>
      </dgm:t>
    </dgm:pt>
    <dgm:pt modelId="{CFCF9ED0-F9E3-491A-BB1B-C7D6931107B4}" type="sibTrans" cxnId="{6B3004C0-005A-49B4-9C37-5A7582413836}">
      <dgm:prSet/>
      <dgm:spPr/>
      <dgm:t>
        <a:bodyPr/>
        <a:lstStyle/>
        <a:p>
          <a:endParaRPr lang="zh-CN" altLang="en-US"/>
        </a:p>
      </dgm:t>
    </dgm:pt>
    <dgm:pt modelId="{84F5642E-C4FE-4E33-BFA6-D044B53C7CBB}" type="pres">
      <dgm:prSet presAssocID="{162AD195-4598-4C68-963B-EC1D0FA7D316}" presName="composite" presStyleCnt="0">
        <dgm:presLayoutVars>
          <dgm:chMax val="5"/>
          <dgm:dir/>
          <dgm:animLvl val="ctr"/>
          <dgm:resizeHandles val="exact"/>
        </dgm:presLayoutVars>
      </dgm:prSet>
      <dgm:spPr/>
      <dgm:t>
        <a:bodyPr/>
        <a:lstStyle/>
        <a:p>
          <a:endParaRPr lang="zh-CN" altLang="en-US"/>
        </a:p>
      </dgm:t>
    </dgm:pt>
    <dgm:pt modelId="{0FE0653A-C505-4F81-8E13-14C5FBE49B34}" type="pres">
      <dgm:prSet presAssocID="{162AD195-4598-4C68-963B-EC1D0FA7D316}" presName="cycle" presStyleCnt="0"/>
      <dgm:spPr/>
      <dgm:t>
        <a:bodyPr/>
        <a:lstStyle/>
        <a:p>
          <a:endParaRPr lang="zh-CN" altLang="en-US"/>
        </a:p>
      </dgm:t>
    </dgm:pt>
    <dgm:pt modelId="{F05D6DC5-EE84-41D2-AF26-B73E1297FA3E}" type="pres">
      <dgm:prSet presAssocID="{162AD195-4598-4C68-963B-EC1D0FA7D316}" presName="centerShape" presStyleCnt="0"/>
      <dgm:spPr/>
      <dgm:t>
        <a:bodyPr/>
        <a:lstStyle/>
        <a:p>
          <a:endParaRPr lang="zh-CN" altLang="en-US"/>
        </a:p>
      </dgm:t>
    </dgm:pt>
    <dgm:pt modelId="{5C0E324F-22F6-4CAA-B2F2-A2D784C07DD6}" type="pres">
      <dgm:prSet presAssocID="{162AD195-4598-4C68-963B-EC1D0FA7D316}" presName="connSite" presStyleLbl="node1" presStyleIdx="0" presStyleCnt="6"/>
      <dgm:spPr/>
      <dgm:t>
        <a:bodyPr/>
        <a:lstStyle/>
        <a:p>
          <a:endParaRPr lang="zh-CN" altLang="en-US"/>
        </a:p>
      </dgm:t>
    </dgm:pt>
    <dgm:pt modelId="{FD540F6F-DC38-4F8B-8B27-0563F37556F5}" type="pres">
      <dgm:prSet presAssocID="{162AD195-4598-4C68-963B-EC1D0FA7D316}" presName="visible" presStyleLbl="node1" presStyleIdx="0" presStyleCnt="6" custScaleX="218300" custScaleY="218300" custLinFactNeighborX="-8447" custLinFactNeighborY="12358"/>
      <dgm:spPr>
        <a:blipFill dpi="0" rotWithShape="0">
          <a:blip xmlns:r="http://schemas.openxmlformats.org/officeDocument/2006/relationships" r:embed="rId1"/>
          <a:srcRect/>
          <a:stretch>
            <a:fillRect t="-28000" b="-3000"/>
          </a:stretch>
        </a:blipFill>
        <a:ln w="50800">
          <a:gradFill>
            <a:gsLst>
              <a:gs pos="0">
                <a:srgbClr xmlns:mc="http://schemas.openxmlformats.org/markup-compatibility/2006" xmlns:a14="http://schemas.microsoft.com/office/drawing/2010/main" val="DCEBF5" mc:Ignorable=""/>
              </a:gs>
              <a:gs pos="8000">
                <a:srgbClr xmlns:mc="http://schemas.openxmlformats.org/markup-compatibility/2006" xmlns:a14="http://schemas.microsoft.com/office/drawing/2010/main" val="83A7C3" mc:Ignorable=""/>
              </a:gs>
              <a:gs pos="13000">
                <a:srgbClr xmlns:mc="http://schemas.openxmlformats.org/markup-compatibility/2006" xmlns:a14="http://schemas.microsoft.com/office/drawing/2010/main" val="768FB9" mc:Ignorable=""/>
              </a:gs>
              <a:gs pos="21001">
                <a:srgbClr xmlns:mc="http://schemas.openxmlformats.org/markup-compatibility/2006" xmlns:a14="http://schemas.microsoft.com/office/drawing/2010/main" val="83A7C3" mc:Ignorable=""/>
              </a:gs>
              <a:gs pos="52000">
                <a:srgbClr xmlns:mc="http://schemas.openxmlformats.org/markup-compatibility/2006" xmlns:a14="http://schemas.microsoft.com/office/drawing/2010/main" val="FFFFFF" mc:Ignorable=""/>
              </a:gs>
              <a:gs pos="56000">
                <a:srgbClr xmlns:mc="http://schemas.openxmlformats.org/markup-compatibility/2006" xmlns:a14="http://schemas.microsoft.com/office/drawing/2010/main" val="9C6563" mc:Ignorable=""/>
              </a:gs>
              <a:gs pos="58000">
                <a:srgbClr xmlns:mc="http://schemas.openxmlformats.org/markup-compatibility/2006" xmlns:a14="http://schemas.microsoft.com/office/drawing/2010/main" val="80302D" mc:Ignorable=""/>
              </a:gs>
              <a:gs pos="71001">
                <a:srgbClr xmlns:mc="http://schemas.openxmlformats.org/markup-compatibility/2006" xmlns:a14="http://schemas.microsoft.com/office/drawing/2010/main" val="C0524E" mc:Ignorable=""/>
              </a:gs>
              <a:gs pos="94000">
                <a:srgbClr xmlns:mc="http://schemas.openxmlformats.org/markup-compatibility/2006" xmlns:a14="http://schemas.microsoft.com/office/drawing/2010/main" val="EBDAD4" mc:Ignorable=""/>
              </a:gs>
              <a:gs pos="100000">
                <a:srgbClr xmlns:mc="http://schemas.openxmlformats.org/markup-compatibility/2006" xmlns:a14="http://schemas.microsoft.com/office/drawing/2010/main" val="55261C" mc:Ignorable=""/>
              </a:gs>
            </a:gsLst>
            <a:lin ang="5400000" scaled="0"/>
          </a:gradFill>
        </a:ln>
        <a:scene3d>
          <a:camera prst="orthographicFront"/>
          <a:lightRig rig="sunset" dir="t"/>
        </a:scene3d>
        <a:sp3d prstMaterial="flat">
          <a:bevelT prst="slope"/>
          <a:bevelB w="101600" prst="riblet"/>
        </a:sp3d>
      </dgm:spPr>
      <dgm:t>
        <a:bodyPr/>
        <a:lstStyle/>
        <a:p>
          <a:endParaRPr lang="zh-CN" altLang="en-US"/>
        </a:p>
      </dgm:t>
    </dgm:pt>
    <dgm:pt modelId="{8C19B162-D875-40B1-A681-5866ECD49C36}" type="pres">
      <dgm:prSet presAssocID="{ED37CA59-9046-4DCF-BA07-695171D9E6E3}" presName="Name25" presStyleLbl="parChTrans1D1" presStyleIdx="0" presStyleCnt="5"/>
      <dgm:spPr/>
      <dgm:t>
        <a:bodyPr/>
        <a:lstStyle/>
        <a:p>
          <a:endParaRPr lang="zh-CN" altLang="en-US"/>
        </a:p>
      </dgm:t>
    </dgm:pt>
    <dgm:pt modelId="{756A8850-6BBD-44FF-9BA0-76E7A4F8C07A}" type="pres">
      <dgm:prSet presAssocID="{FAFA49DF-9FCC-465F-BC23-E70B9FB4B4CC}" presName="node" presStyleCnt="0"/>
      <dgm:spPr/>
      <dgm:t>
        <a:bodyPr/>
        <a:lstStyle/>
        <a:p>
          <a:endParaRPr lang="zh-CN" altLang="en-US"/>
        </a:p>
      </dgm:t>
    </dgm:pt>
    <dgm:pt modelId="{3C54A10B-5E71-4C1D-A651-413984378536}" type="pres">
      <dgm:prSet presAssocID="{FAFA49DF-9FCC-465F-BC23-E70B9FB4B4CC}" presName="parentNode" presStyleLbl="node1" presStyleIdx="1" presStyleCnt="6" custScaleX="129276" custScaleY="78022" custLinFactNeighborX="-78305" custLinFactNeighborY="5659">
        <dgm:presLayoutVars>
          <dgm:chMax val="1"/>
          <dgm:bulletEnabled val="1"/>
        </dgm:presLayoutVars>
      </dgm:prSet>
      <dgm:spPr>
        <a:prstGeom prst="homePlate">
          <a:avLst/>
        </a:prstGeom>
      </dgm:spPr>
      <dgm:t>
        <a:bodyPr/>
        <a:lstStyle/>
        <a:p>
          <a:endParaRPr lang="zh-CN" altLang="en-US"/>
        </a:p>
      </dgm:t>
    </dgm:pt>
    <dgm:pt modelId="{B59050F8-1800-4375-94B9-2B3638A8ABD1}" type="pres">
      <dgm:prSet presAssocID="{FAFA49DF-9FCC-465F-BC23-E70B9FB4B4CC}" presName="childNode" presStyleLbl="revTx" presStyleIdx="0" presStyleCnt="0">
        <dgm:presLayoutVars>
          <dgm:bulletEnabled val="1"/>
        </dgm:presLayoutVars>
      </dgm:prSet>
      <dgm:spPr/>
      <dgm:t>
        <a:bodyPr/>
        <a:lstStyle/>
        <a:p>
          <a:endParaRPr lang="zh-CN" altLang="en-US"/>
        </a:p>
      </dgm:t>
    </dgm:pt>
    <dgm:pt modelId="{EEFCBD8E-4755-4E18-8F7B-1D1C449831E3}" type="pres">
      <dgm:prSet presAssocID="{0ABBBE10-4226-4987-B562-647D6556F1B3}" presName="Name25" presStyleLbl="parChTrans1D1" presStyleIdx="1" presStyleCnt="5"/>
      <dgm:spPr/>
      <dgm:t>
        <a:bodyPr/>
        <a:lstStyle/>
        <a:p>
          <a:endParaRPr lang="zh-CN" altLang="en-US"/>
        </a:p>
      </dgm:t>
    </dgm:pt>
    <dgm:pt modelId="{DCF186D2-2BF0-41F7-BDD4-9310771271A4}" type="pres">
      <dgm:prSet presAssocID="{4ACDD960-B20E-4AF8-9EF9-AB59A099BA2F}" presName="node" presStyleCnt="0"/>
      <dgm:spPr/>
      <dgm:t>
        <a:bodyPr/>
        <a:lstStyle/>
        <a:p>
          <a:endParaRPr lang="zh-CN" altLang="en-US"/>
        </a:p>
      </dgm:t>
    </dgm:pt>
    <dgm:pt modelId="{7172C80D-4719-4A14-A8DC-096033B1E637}" type="pres">
      <dgm:prSet presAssocID="{4ACDD960-B20E-4AF8-9EF9-AB59A099BA2F}" presName="parentNode" presStyleLbl="node1" presStyleIdx="2" presStyleCnt="6" custScaleX="212128" custScaleY="136719" custLinFactNeighborX="84047" custLinFactNeighborY="-4399">
        <dgm:presLayoutVars>
          <dgm:chMax val="1"/>
          <dgm:bulletEnabled val="1"/>
        </dgm:presLayoutVars>
      </dgm:prSet>
      <dgm:spPr>
        <a:prstGeom prst="homePlate">
          <a:avLst/>
        </a:prstGeom>
      </dgm:spPr>
      <dgm:t>
        <a:bodyPr/>
        <a:lstStyle/>
        <a:p>
          <a:endParaRPr lang="zh-CN" altLang="en-US"/>
        </a:p>
      </dgm:t>
    </dgm:pt>
    <dgm:pt modelId="{D480DB02-E808-46F2-A0EC-204331C43D00}" type="pres">
      <dgm:prSet presAssocID="{4ACDD960-B20E-4AF8-9EF9-AB59A099BA2F}" presName="childNode" presStyleLbl="revTx" presStyleIdx="0" presStyleCnt="0">
        <dgm:presLayoutVars>
          <dgm:bulletEnabled val="1"/>
        </dgm:presLayoutVars>
      </dgm:prSet>
      <dgm:spPr/>
      <dgm:t>
        <a:bodyPr/>
        <a:lstStyle/>
        <a:p>
          <a:endParaRPr lang="zh-CN" altLang="en-US"/>
        </a:p>
      </dgm:t>
    </dgm:pt>
    <dgm:pt modelId="{FB93ECCA-A366-4FA6-BC32-D72276EDCE50}" type="pres">
      <dgm:prSet presAssocID="{DDB97759-6EB1-4125-A94B-B46B7C43A169}" presName="Name25" presStyleLbl="parChTrans1D1" presStyleIdx="2" presStyleCnt="5"/>
      <dgm:spPr/>
      <dgm:t>
        <a:bodyPr/>
        <a:lstStyle/>
        <a:p>
          <a:endParaRPr lang="zh-CN" altLang="en-US"/>
        </a:p>
      </dgm:t>
    </dgm:pt>
    <dgm:pt modelId="{A5050265-001E-4AA5-8F89-94894ED358D8}" type="pres">
      <dgm:prSet presAssocID="{E045BACF-791E-491C-8B8E-042BF34574D0}" presName="node" presStyleCnt="0"/>
      <dgm:spPr/>
      <dgm:t>
        <a:bodyPr/>
        <a:lstStyle/>
        <a:p>
          <a:endParaRPr lang="zh-CN" altLang="en-US"/>
        </a:p>
      </dgm:t>
    </dgm:pt>
    <dgm:pt modelId="{D4388303-EDC3-4084-A7B5-147E87368D57}" type="pres">
      <dgm:prSet presAssocID="{E045BACF-791E-491C-8B8E-042BF34574D0}" presName="parentNode" presStyleLbl="node1" presStyleIdx="3" presStyleCnt="6" custScaleX="133679" custScaleY="80945" custLinFactX="29099" custLinFactNeighborX="100000" custLinFactNeighborY="2905">
        <dgm:presLayoutVars>
          <dgm:chMax val="1"/>
          <dgm:bulletEnabled val="1"/>
        </dgm:presLayoutVars>
      </dgm:prSet>
      <dgm:spPr>
        <a:prstGeom prst="homePlate">
          <a:avLst/>
        </a:prstGeom>
      </dgm:spPr>
      <dgm:t>
        <a:bodyPr/>
        <a:lstStyle/>
        <a:p>
          <a:endParaRPr lang="zh-CN" altLang="en-US"/>
        </a:p>
      </dgm:t>
    </dgm:pt>
    <dgm:pt modelId="{56BE4B8A-1FEF-4299-98EF-3A4293338FBC}" type="pres">
      <dgm:prSet presAssocID="{E045BACF-791E-491C-8B8E-042BF34574D0}" presName="childNode" presStyleLbl="revTx" presStyleIdx="0" presStyleCnt="0">
        <dgm:presLayoutVars>
          <dgm:bulletEnabled val="1"/>
        </dgm:presLayoutVars>
      </dgm:prSet>
      <dgm:spPr/>
      <dgm:t>
        <a:bodyPr/>
        <a:lstStyle/>
        <a:p>
          <a:endParaRPr lang="zh-CN" altLang="en-US"/>
        </a:p>
      </dgm:t>
    </dgm:pt>
    <dgm:pt modelId="{7707A73C-8EB1-456D-B4A9-AA792596646A}" type="pres">
      <dgm:prSet presAssocID="{C37A83B6-D522-4445-A250-A35AB7CE6D1A}" presName="Name25" presStyleLbl="parChTrans1D1" presStyleIdx="3" presStyleCnt="5"/>
      <dgm:spPr/>
      <dgm:t>
        <a:bodyPr/>
        <a:lstStyle/>
        <a:p>
          <a:endParaRPr lang="zh-CN" altLang="en-US"/>
        </a:p>
      </dgm:t>
    </dgm:pt>
    <dgm:pt modelId="{4CC7E9F5-E1F5-45BE-8E91-D53853B680B9}" type="pres">
      <dgm:prSet presAssocID="{95A28BF3-06A4-4518-B0EB-297277DAC00C}" presName="node" presStyleCnt="0"/>
      <dgm:spPr/>
      <dgm:t>
        <a:bodyPr/>
        <a:lstStyle/>
        <a:p>
          <a:endParaRPr lang="zh-CN" altLang="en-US"/>
        </a:p>
      </dgm:t>
    </dgm:pt>
    <dgm:pt modelId="{D9A3DE71-2F8F-4BF8-A6F6-077A7442A82A}" type="pres">
      <dgm:prSet presAssocID="{95A28BF3-06A4-4518-B0EB-297277DAC00C}" presName="parentNode" presStyleLbl="node1" presStyleIdx="4" presStyleCnt="6" custScaleX="168685" custScaleY="85159" custLinFactX="100000" custLinFactNeighborX="153079" custLinFactNeighborY="-6021">
        <dgm:presLayoutVars>
          <dgm:chMax val="1"/>
          <dgm:bulletEnabled val="1"/>
        </dgm:presLayoutVars>
      </dgm:prSet>
      <dgm:spPr>
        <a:prstGeom prst="homePlate">
          <a:avLst/>
        </a:prstGeom>
      </dgm:spPr>
      <dgm:t>
        <a:bodyPr/>
        <a:lstStyle/>
        <a:p>
          <a:endParaRPr lang="zh-CN" altLang="en-US"/>
        </a:p>
      </dgm:t>
    </dgm:pt>
    <dgm:pt modelId="{E77C69CF-34C0-475C-A9C0-EAC45FA04B2C}" type="pres">
      <dgm:prSet presAssocID="{95A28BF3-06A4-4518-B0EB-297277DAC00C}" presName="childNode" presStyleLbl="revTx" presStyleIdx="0" presStyleCnt="0">
        <dgm:presLayoutVars>
          <dgm:bulletEnabled val="1"/>
        </dgm:presLayoutVars>
      </dgm:prSet>
      <dgm:spPr/>
      <dgm:t>
        <a:bodyPr/>
        <a:lstStyle/>
        <a:p>
          <a:endParaRPr lang="zh-CN" altLang="en-US"/>
        </a:p>
      </dgm:t>
    </dgm:pt>
    <dgm:pt modelId="{5B33C724-7801-4DF9-AF60-F4874AC7D7D1}" type="pres">
      <dgm:prSet presAssocID="{B17AA481-3862-45EE-B3A7-4BE45EFC13F0}" presName="Name25" presStyleLbl="parChTrans1D1" presStyleIdx="4" presStyleCnt="5"/>
      <dgm:spPr/>
      <dgm:t>
        <a:bodyPr/>
        <a:lstStyle/>
        <a:p>
          <a:endParaRPr lang="zh-CN" altLang="en-US"/>
        </a:p>
      </dgm:t>
    </dgm:pt>
    <dgm:pt modelId="{E2E3321D-9C98-40E6-90F0-102CA710B0E2}" type="pres">
      <dgm:prSet presAssocID="{C437C95C-E2E4-4064-948A-8333CAA33BAF}" presName="node" presStyleCnt="0"/>
      <dgm:spPr/>
      <dgm:t>
        <a:bodyPr/>
        <a:lstStyle/>
        <a:p>
          <a:endParaRPr lang="zh-CN" altLang="en-US"/>
        </a:p>
      </dgm:t>
    </dgm:pt>
    <dgm:pt modelId="{C15384BA-0836-41BE-9451-E7ED93E27D1C}" type="pres">
      <dgm:prSet presAssocID="{C437C95C-E2E4-4064-948A-8333CAA33BAF}" presName="parentNode" presStyleLbl="node1" presStyleIdx="5" presStyleCnt="6" custScaleX="143778" custScaleY="72248" custLinFactX="15657" custLinFactNeighborX="100000" custLinFactNeighborY="-1408">
        <dgm:presLayoutVars>
          <dgm:chMax val="1"/>
          <dgm:bulletEnabled val="1"/>
        </dgm:presLayoutVars>
      </dgm:prSet>
      <dgm:spPr>
        <a:prstGeom prst="homePlate">
          <a:avLst/>
        </a:prstGeom>
      </dgm:spPr>
      <dgm:t>
        <a:bodyPr/>
        <a:lstStyle/>
        <a:p>
          <a:endParaRPr lang="zh-CN" altLang="en-US"/>
        </a:p>
      </dgm:t>
    </dgm:pt>
    <dgm:pt modelId="{A913D5FC-2441-4B53-9381-C6AFEFD4D588}" type="pres">
      <dgm:prSet presAssocID="{C437C95C-E2E4-4064-948A-8333CAA33BAF}" presName="childNode" presStyleLbl="revTx" presStyleIdx="0" presStyleCnt="0">
        <dgm:presLayoutVars>
          <dgm:bulletEnabled val="1"/>
        </dgm:presLayoutVars>
      </dgm:prSet>
      <dgm:spPr/>
      <dgm:t>
        <a:bodyPr/>
        <a:lstStyle/>
        <a:p>
          <a:endParaRPr lang="zh-CN" altLang="en-US"/>
        </a:p>
      </dgm:t>
    </dgm:pt>
  </dgm:ptLst>
  <dgm:cxnLst>
    <dgm:cxn modelId="{5B894D14-5BF1-4AB2-8A32-286C63D02B9B}" type="presOf" srcId="{162AD195-4598-4C68-963B-EC1D0FA7D316}" destId="{84F5642E-C4FE-4E33-BFA6-D044B53C7CBB}" srcOrd="0" destOrd="0" presId="urn:microsoft.com/office/officeart/2005/8/layout/radial2"/>
    <dgm:cxn modelId="{98FFB065-61C6-44D5-AC44-EC347AB39F19}" type="presOf" srcId="{DDB97759-6EB1-4125-A94B-B46B7C43A169}" destId="{FB93ECCA-A366-4FA6-BC32-D72276EDCE50}" srcOrd="0" destOrd="0" presId="urn:microsoft.com/office/officeart/2005/8/layout/radial2"/>
    <dgm:cxn modelId="{7A337498-4FF5-4915-903C-EC66528EED51}" srcId="{162AD195-4598-4C68-963B-EC1D0FA7D316}" destId="{95A28BF3-06A4-4518-B0EB-297277DAC00C}" srcOrd="3" destOrd="0" parTransId="{C37A83B6-D522-4445-A250-A35AB7CE6D1A}" sibTransId="{CD1CD3CD-A4C2-4191-B05D-4354733AE51F}"/>
    <dgm:cxn modelId="{0F494F48-084F-4C98-BB52-A6785D037179}" type="presOf" srcId="{C437C95C-E2E4-4064-948A-8333CAA33BAF}" destId="{C15384BA-0836-41BE-9451-E7ED93E27D1C}" srcOrd="0" destOrd="0" presId="urn:microsoft.com/office/officeart/2005/8/layout/radial2"/>
    <dgm:cxn modelId="{3265A169-9494-45D6-A500-EFBEF71B7BC6}" type="presOf" srcId="{E045BACF-791E-491C-8B8E-042BF34574D0}" destId="{D4388303-EDC3-4084-A7B5-147E87368D57}" srcOrd="0" destOrd="0" presId="urn:microsoft.com/office/officeart/2005/8/layout/radial2"/>
    <dgm:cxn modelId="{BA9B3560-5777-45F0-BC3E-61D7F57CFCDE}" srcId="{162AD195-4598-4C68-963B-EC1D0FA7D316}" destId="{E045BACF-791E-491C-8B8E-042BF34574D0}" srcOrd="2" destOrd="0" parTransId="{DDB97759-6EB1-4125-A94B-B46B7C43A169}" sibTransId="{967D2F93-8F29-491B-A232-113D566B7ECD}"/>
    <dgm:cxn modelId="{8648B74F-67B6-4CEE-81DD-A7F71FDB698C}" type="presOf" srcId="{ED37CA59-9046-4DCF-BA07-695171D9E6E3}" destId="{8C19B162-D875-40B1-A681-5866ECD49C36}" srcOrd="0" destOrd="0" presId="urn:microsoft.com/office/officeart/2005/8/layout/radial2"/>
    <dgm:cxn modelId="{53EF0C61-F4EC-4465-8D77-28B30A67EB77}" type="presOf" srcId="{FAFA49DF-9FCC-465F-BC23-E70B9FB4B4CC}" destId="{3C54A10B-5E71-4C1D-A651-413984378536}" srcOrd="0" destOrd="0" presId="urn:microsoft.com/office/officeart/2005/8/layout/radial2"/>
    <dgm:cxn modelId="{77BCA0DE-52AA-4BB5-B46B-2840DAD9D556}" type="presOf" srcId="{0ABBBE10-4226-4987-B562-647D6556F1B3}" destId="{EEFCBD8E-4755-4E18-8F7B-1D1C449831E3}" srcOrd="0" destOrd="0" presId="urn:microsoft.com/office/officeart/2005/8/layout/radial2"/>
    <dgm:cxn modelId="{6B3004C0-005A-49B4-9C37-5A7582413836}" srcId="{162AD195-4598-4C68-963B-EC1D0FA7D316}" destId="{C437C95C-E2E4-4064-948A-8333CAA33BAF}" srcOrd="4" destOrd="0" parTransId="{B17AA481-3862-45EE-B3A7-4BE45EFC13F0}" sibTransId="{CFCF9ED0-F9E3-491A-BB1B-C7D6931107B4}"/>
    <dgm:cxn modelId="{B5CF0DD8-43D7-40E5-97BE-BEFC7F7C0B37}" srcId="{162AD195-4598-4C68-963B-EC1D0FA7D316}" destId="{4ACDD960-B20E-4AF8-9EF9-AB59A099BA2F}" srcOrd="1" destOrd="0" parTransId="{0ABBBE10-4226-4987-B562-647D6556F1B3}" sibTransId="{2D6A44DC-C4D7-4AE4-81E6-29C1F7A0A3CE}"/>
    <dgm:cxn modelId="{D2B7C70F-DF41-4CE2-8F13-992E5BD74F03}" type="presOf" srcId="{B17AA481-3862-45EE-B3A7-4BE45EFC13F0}" destId="{5B33C724-7801-4DF9-AF60-F4874AC7D7D1}" srcOrd="0" destOrd="0" presId="urn:microsoft.com/office/officeart/2005/8/layout/radial2"/>
    <dgm:cxn modelId="{D316237D-CE5A-41A4-91A3-2F833DEAD4E4}" type="presOf" srcId="{C37A83B6-D522-4445-A250-A35AB7CE6D1A}" destId="{7707A73C-8EB1-456D-B4A9-AA792596646A}" srcOrd="0" destOrd="0" presId="urn:microsoft.com/office/officeart/2005/8/layout/radial2"/>
    <dgm:cxn modelId="{942E52A8-9B9F-4E40-BFAA-4ADFAD623752}" srcId="{162AD195-4598-4C68-963B-EC1D0FA7D316}" destId="{FAFA49DF-9FCC-465F-BC23-E70B9FB4B4CC}" srcOrd="0" destOrd="0" parTransId="{ED37CA59-9046-4DCF-BA07-695171D9E6E3}" sibTransId="{1B60FD73-9E4E-4575-9192-1C5451362B7A}"/>
    <dgm:cxn modelId="{C1F4012D-F605-45B9-AB1D-C2E9C46A22FE}" type="presOf" srcId="{95A28BF3-06A4-4518-B0EB-297277DAC00C}" destId="{D9A3DE71-2F8F-4BF8-A6F6-077A7442A82A}" srcOrd="0" destOrd="0" presId="urn:microsoft.com/office/officeart/2005/8/layout/radial2"/>
    <dgm:cxn modelId="{999F31C7-631E-4C92-880D-9AD0C42ADF34}" type="presOf" srcId="{4ACDD960-B20E-4AF8-9EF9-AB59A099BA2F}" destId="{7172C80D-4719-4A14-A8DC-096033B1E637}" srcOrd="0" destOrd="0" presId="urn:microsoft.com/office/officeart/2005/8/layout/radial2"/>
    <dgm:cxn modelId="{2EB46A0E-E2EE-4178-A319-FE335D4F013D}" type="presParOf" srcId="{84F5642E-C4FE-4E33-BFA6-D044B53C7CBB}" destId="{0FE0653A-C505-4F81-8E13-14C5FBE49B34}" srcOrd="0" destOrd="0" presId="urn:microsoft.com/office/officeart/2005/8/layout/radial2"/>
    <dgm:cxn modelId="{06F44846-8F5E-418E-8616-1F819430DE4E}" type="presParOf" srcId="{0FE0653A-C505-4F81-8E13-14C5FBE49B34}" destId="{F05D6DC5-EE84-41D2-AF26-B73E1297FA3E}" srcOrd="0" destOrd="0" presId="urn:microsoft.com/office/officeart/2005/8/layout/radial2"/>
    <dgm:cxn modelId="{51312060-5795-40F5-8CB7-11C3465E4A04}" type="presParOf" srcId="{F05D6DC5-EE84-41D2-AF26-B73E1297FA3E}" destId="{5C0E324F-22F6-4CAA-B2F2-A2D784C07DD6}" srcOrd="0" destOrd="0" presId="urn:microsoft.com/office/officeart/2005/8/layout/radial2"/>
    <dgm:cxn modelId="{2A7C04B5-E1C0-445C-90D6-E0208419DFB3}" type="presParOf" srcId="{F05D6DC5-EE84-41D2-AF26-B73E1297FA3E}" destId="{FD540F6F-DC38-4F8B-8B27-0563F37556F5}" srcOrd="1" destOrd="0" presId="urn:microsoft.com/office/officeart/2005/8/layout/radial2"/>
    <dgm:cxn modelId="{62BD0866-4E31-489B-9E6F-AEE21EF6CBCF}" type="presParOf" srcId="{0FE0653A-C505-4F81-8E13-14C5FBE49B34}" destId="{8C19B162-D875-40B1-A681-5866ECD49C36}" srcOrd="1" destOrd="0" presId="urn:microsoft.com/office/officeart/2005/8/layout/radial2"/>
    <dgm:cxn modelId="{737003D1-C326-44D8-843B-367AB38855DE}" type="presParOf" srcId="{0FE0653A-C505-4F81-8E13-14C5FBE49B34}" destId="{756A8850-6BBD-44FF-9BA0-76E7A4F8C07A}" srcOrd="2" destOrd="0" presId="urn:microsoft.com/office/officeart/2005/8/layout/radial2"/>
    <dgm:cxn modelId="{7A14003D-9F26-4B68-8704-248D12C91BEF}" type="presParOf" srcId="{756A8850-6BBD-44FF-9BA0-76E7A4F8C07A}" destId="{3C54A10B-5E71-4C1D-A651-413984378536}" srcOrd="0" destOrd="0" presId="urn:microsoft.com/office/officeart/2005/8/layout/radial2"/>
    <dgm:cxn modelId="{14C9A0B7-4408-4272-81BF-3CD50A340B79}" type="presParOf" srcId="{756A8850-6BBD-44FF-9BA0-76E7A4F8C07A}" destId="{B59050F8-1800-4375-94B9-2B3638A8ABD1}" srcOrd="1" destOrd="0" presId="urn:microsoft.com/office/officeart/2005/8/layout/radial2"/>
    <dgm:cxn modelId="{E83E0BAC-A34C-4B26-B3B0-ABAE34AE5130}" type="presParOf" srcId="{0FE0653A-C505-4F81-8E13-14C5FBE49B34}" destId="{EEFCBD8E-4755-4E18-8F7B-1D1C449831E3}" srcOrd="3" destOrd="0" presId="urn:microsoft.com/office/officeart/2005/8/layout/radial2"/>
    <dgm:cxn modelId="{0F1FAB64-9895-4B4B-B912-6A0AED3137BA}" type="presParOf" srcId="{0FE0653A-C505-4F81-8E13-14C5FBE49B34}" destId="{DCF186D2-2BF0-41F7-BDD4-9310771271A4}" srcOrd="4" destOrd="0" presId="urn:microsoft.com/office/officeart/2005/8/layout/radial2"/>
    <dgm:cxn modelId="{157BE52B-58EB-45EF-8F5E-A2D39FD763EF}" type="presParOf" srcId="{DCF186D2-2BF0-41F7-BDD4-9310771271A4}" destId="{7172C80D-4719-4A14-A8DC-096033B1E637}" srcOrd="0" destOrd="0" presId="urn:microsoft.com/office/officeart/2005/8/layout/radial2"/>
    <dgm:cxn modelId="{15EB1BD1-76AF-4C54-9871-A59D0037EEAA}" type="presParOf" srcId="{DCF186D2-2BF0-41F7-BDD4-9310771271A4}" destId="{D480DB02-E808-46F2-A0EC-204331C43D00}" srcOrd="1" destOrd="0" presId="urn:microsoft.com/office/officeart/2005/8/layout/radial2"/>
    <dgm:cxn modelId="{B5886BE4-FED1-418C-B16C-DBED8ABCAEC2}" type="presParOf" srcId="{0FE0653A-C505-4F81-8E13-14C5FBE49B34}" destId="{FB93ECCA-A366-4FA6-BC32-D72276EDCE50}" srcOrd="5" destOrd="0" presId="urn:microsoft.com/office/officeart/2005/8/layout/radial2"/>
    <dgm:cxn modelId="{169FC874-5427-4478-B1D3-0B3CDE4CCC5E}" type="presParOf" srcId="{0FE0653A-C505-4F81-8E13-14C5FBE49B34}" destId="{A5050265-001E-4AA5-8F89-94894ED358D8}" srcOrd="6" destOrd="0" presId="urn:microsoft.com/office/officeart/2005/8/layout/radial2"/>
    <dgm:cxn modelId="{F8FCDF40-1BF8-4A33-8751-610DF3FCFC0F}" type="presParOf" srcId="{A5050265-001E-4AA5-8F89-94894ED358D8}" destId="{D4388303-EDC3-4084-A7B5-147E87368D57}" srcOrd="0" destOrd="0" presId="urn:microsoft.com/office/officeart/2005/8/layout/radial2"/>
    <dgm:cxn modelId="{42B49B73-87B1-47F4-80AF-40487ABCF184}" type="presParOf" srcId="{A5050265-001E-4AA5-8F89-94894ED358D8}" destId="{56BE4B8A-1FEF-4299-98EF-3A4293338FBC}" srcOrd="1" destOrd="0" presId="urn:microsoft.com/office/officeart/2005/8/layout/radial2"/>
    <dgm:cxn modelId="{616186A5-CB35-48AB-8FEB-F412C955384C}" type="presParOf" srcId="{0FE0653A-C505-4F81-8E13-14C5FBE49B34}" destId="{7707A73C-8EB1-456D-B4A9-AA792596646A}" srcOrd="7" destOrd="0" presId="urn:microsoft.com/office/officeart/2005/8/layout/radial2"/>
    <dgm:cxn modelId="{FAC61513-3DD1-4872-A8AB-861B559CC157}" type="presParOf" srcId="{0FE0653A-C505-4F81-8E13-14C5FBE49B34}" destId="{4CC7E9F5-E1F5-45BE-8E91-D53853B680B9}" srcOrd="8" destOrd="0" presId="urn:microsoft.com/office/officeart/2005/8/layout/radial2"/>
    <dgm:cxn modelId="{DF3DB81D-9789-47E1-A106-1BD93D36B69F}" type="presParOf" srcId="{4CC7E9F5-E1F5-45BE-8E91-D53853B680B9}" destId="{D9A3DE71-2F8F-4BF8-A6F6-077A7442A82A}" srcOrd="0" destOrd="0" presId="urn:microsoft.com/office/officeart/2005/8/layout/radial2"/>
    <dgm:cxn modelId="{352593FB-59CD-45DB-A891-83A57D6BA4BF}" type="presParOf" srcId="{4CC7E9F5-E1F5-45BE-8E91-D53853B680B9}" destId="{E77C69CF-34C0-475C-A9C0-EAC45FA04B2C}" srcOrd="1" destOrd="0" presId="urn:microsoft.com/office/officeart/2005/8/layout/radial2"/>
    <dgm:cxn modelId="{7BC8344D-E59E-41EE-8A1D-FC928014D47F}" type="presParOf" srcId="{0FE0653A-C505-4F81-8E13-14C5FBE49B34}" destId="{5B33C724-7801-4DF9-AF60-F4874AC7D7D1}" srcOrd="9" destOrd="0" presId="urn:microsoft.com/office/officeart/2005/8/layout/radial2"/>
    <dgm:cxn modelId="{DF46CE63-EC6B-4E0E-B612-D2ABE43BCF57}" type="presParOf" srcId="{0FE0653A-C505-4F81-8E13-14C5FBE49B34}" destId="{E2E3321D-9C98-40E6-90F0-102CA710B0E2}" srcOrd="10" destOrd="0" presId="urn:microsoft.com/office/officeart/2005/8/layout/radial2"/>
    <dgm:cxn modelId="{C0FB3F10-03C6-43AE-A888-6423A28405BE}" type="presParOf" srcId="{E2E3321D-9C98-40E6-90F0-102CA710B0E2}" destId="{C15384BA-0836-41BE-9451-E7ED93E27D1C}" srcOrd="0" destOrd="0" presId="urn:microsoft.com/office/officeart/2005/8/layout/radial2"/>
    <dgm:cxn modelId="{AFB43CCC-575F-4DC6-A75A-F46F13B4789D}" type="presParOf" srcId="{E2E3321D-9C98-40E6-90F0-102CA710B0E2}" destId="{A913D5FC-2441-4B53-9381-C6AFEFD4D588}"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246867-BCFF-4F76-BBA8-B43AB9A5C3D3}" type="doc">
      <dgm:prSet loTypeId="urn:microsoft.com/office/officeart/2005/8/layout/radial4" loCatId="relationship" qsTypeId="urn:microsoft.com/office/officeart/2005/8/quickstyle/simple5" qsCatId="simple" csTypeId="urn:microsoft.com/office/officeart/2005/8/colors/colorful1#12" csCatId="colorful" phldr="1"/>
      <dgm:spPr/>
      <dgm:t>
        <a:bodyPr/>
        <a:lstStyle/>
        <a:p>
          <a:endParaRPr lang="zh-CN" altLang="en-US"/>
        </a:p>
      </dgm:t>
    </dgm:pt>
    <dgm:pt modelId="{B0A455CF-C5E3-4493-B2B0-BA88E5DE8A8D}">
      <dgm:prSet phldrT="[文本]"/>
      <dgm:spPr>
        <a:scene3d>
          <a:camera prst="orthographicFront" fov="0">
            <a:rot lat="0" lon="0" rev="0"/>
          </a:camera>
          <a:lightRig rig="contrasting" dir="t">
            <a:rot lat="0" lon="0" rev="1500000"/>
          </a:lightRig>
        </a:scene3d>
        <a:sp3d extrusionH="127000" prstMaterial="powder">
          <a:bevelT w="50800" h="63500"/>
        </a:sp3d>
      </dgm:spPr>
      <dgm:t>
        <a:bodyPr>
          <a:flatTx/>
        </a:bodyPr>
        <a:lstStyle/>
        <a:p>
          <a:r>
            <a:rPr lang="en-US" altLang="zh-CN" dirty="0" smtClean="0"/>
            <a:t>VSTS</a:t>
          </a:r>
          <a:endParaRPr lang="zh-CN" altLang="en-US" dirty="0"/>
        </a:p>
      </dgm:t>
    </dgm:pt>
    <dgm:pt modelId="{8D43CCE6-3C07-48B5-A0C6-8A4099C3C381}" type="parTrans" cxnId="{9E8641BD-23D5-4861-B7AD-06C4011DBEA2}">
      <dgm:prSet/>
      <dgm:spPr/>
      <dgm:t>
        <a:bodyPr/>
        <a:lstStyle/>
        <a:p>
          <a:endParaRPr lang="zh-CN" altLang="en-US"/>
        </a:p>
      </dgm:t>
    </dgm:pt>
    <dgm:pt modelId="{8B14FBBE-678F-426E-87E9-8D6B82F7889B}" type="sibTrans" cxnId="{9E8641BD-23D5-4861-B7AD-06C4011DBEA2}">
      <dgm:prSet/>
      <dgm:spPr/>
      <dgm:t>
        <a:bodyPr/>
        <a:lstStyle/>
        <a:p>
          <a:endParaRPr lang="zh-CN" altLang="en-US"/>
        </a:p>
      </dgm:t>
    </dgm:pt>
    <dgm:pt modelId="{60FEAE5C-42B3-419A-9D7C-88972D5C3E84}">
      <dgm:prSet phldrT="[文本]"/>
      <dgm:spPr>
        <a:scene3d>
          <a:camera prst="orthographicFront" fov="0">
            <a:rot lat="0" lon="0" rev="0"/>
          </a:camera>
          <a:lightRig rig="contrasting" dir="t">
            <a:rot lat="0" lon="0" rev="1500000"/>
          </a:lightRig>
        </a:scene3d>
        <a:sp3d extrusionH="127000" prstMaterial="powder">
          <a:bevelT w="50800" h="63500"/>
        </a:sp3d>
      </dgm:spPr>
      <dgm:t>
        <a:bodyPr>
          <a:flatTx/>
        </a:bodyPr>
        <a:lstStyle/>
        <a:p>
          <a:r>
            <a:rPr lang="zh-CN" altLang="en-US" dirty="0" smtClean="0"/>
            <a:t>工具集成度不足</a:t>
          </a:r>
          <a:endParaRPr lang="zh-CN" altLang="en-US" dirty="0"/>
        </a:p>
      </dgm:t>
    </dgm:pt>
    <dgm:pt modelId="{F4D9A93B-2B2E-48ED-9A12-92F1980D234C}" type="parTrans" cxnId="{DA398CF7-B1F2-4737-9AE5-7E01F79661F2}">
      <dgm:prSet/>
      <dgm:spPr>
        <a:scene3d>
          <a:camera prst="orthographicFront" fov="0">
            <a:rot lat="0" lon="0" rev="0"/>
          </a:camera>
          <a:lightRig rig="contrasting" dir="t">
            <a:rot lat="0" lon="0" rev="1500000"/>
          </a:lightRig>
        </a:scene3d>
        <a:sp3d extrusionH="127000" prstMaterial="powder">
          <a:bevelT w="50800" h="63500"/>
        </a:sp3d>
      </dgm:spPr>
      <dgm:t>
        <a:bodyPr>
          <a:flatTx/>
        </a:bodyPr>
        <a:lstStyle/>
        <a:p>
          <a:endParaRPr lang="zh-CN" altLang="en-US"/>
        </a:p>
      </dgm:t>
    </dgm:pt>
    <dgm:pt modelId="{3011C845-E967-472F-B04F-535C78A5CEA0}" type="sibTrans" cxnId="{DA398CF7-B1F2-4737-9AE5-7E01F79661F2}">
      <dgm:prSet/>
      <dgm:spPr/>
      <dgm:t>
        <a:bodyPr/>
        <a:lstStyle/>
        <a:p>
          <a:endParaRPr lang="zh-CN" altLang="en-US"/>
        </a:p>
      </dgm:t>
    </dgm:pt>
    <dgm:pt modelId="{0B53103E-E137-4871-9B69-1F6FA5B4C47D}">
      <dgm:prSet phldrT="[文本]"/>
      <dgm:spPr>
        <a:scene3d>
          <a:camera prst="orthographicFront" fov="0">
            <a:rot lat="0" lon="0" rev="0"/>
          </a:camera>
          <a:lightRig rig="contrasting" dir="t">
            <a:rot lat="0" lon="0" rev="1500000"/>
          </a:lightRig>
        </a:scene3d>
        <a:sp3d extrusionH="127000" prstMaterial="powder">
          <a:bevelT w="50800" h="63500"/>
        </a:sp3d>
      </dgm:spPr>
      <dgm:t>
        <a:bodyPr>
          <a:flatTx/>
        </a:bodyPr>
        <a:lstStyle/>
        <a:p>
          <a:r>
            <a:rPr lang="zh-CN" altLang="en-US" dirty="0" smtClean="0"/>
            <a:t>信息散落在各个孤立的系统中</a:t>
          </a:r>
          <a:endParaRPr lang="zh-CN" altLang="en-US" dirty="0"/>
        </a:p>
      </dgm:t>
    </dgm:pt>
    <dgm:pt modelId="{B09A89C0-A23B-442F-A94A-26AD9615BB47}" type="parTrans" cxnId="{36B659A7-B43D-4F9E-8657-909D3232D63F}">
      <dgm:prSet/>
      <dgm:spPr>
        <a:scene3d>
          <a:camera prst="orthographicFront" fov="0">
            <a:rot lat="0" lon="0" rev="0"/>
          </a:camera>
          <a:lightRig rig="contrasting" dir="t">
            <a:rot lat="0" lon="0" rev="1500000"/>
          </a:lightRig>
        </a:scene3d>
        <a:sp3d extrusionH="127000" prstMaterial="powder">
          <a:bevelT w="50800" h="63500"/>
        </a:sp3d>
      </dgm:spPr>
      <dgm:t>
        <a:bodyPr>
          <a:flatTx/>
        </a:bodyPr>
        <a:lstStyle/>
        <a:p>
          <a:endParaRPr lang="zh-CN" altLang="en-US"/>
        </a:p>
      </dgm:t>
    </dgm:pt>
    <dgm:pt modelId="{9E41AEBA-4414-476C-9A68-BA06894DE83B}" type="sibTrans" cxnId="{36B659A7-B43D-4F9E-8657-909D3232D63F}">
      <dgm:prSet/>
      <dgm:spPr/>
      <dgm:t>
        <a:bodyPr/>
        <a:lstStyle/>
        <a:p>
          <a:endParaRPr lang="zh-CN" altLang="en-US"/>
        </a:p>
      </dgm:t>
    </dgm:pt>
    <dgm:pt modelId="{2E09FFEC-4B73-4A0F-B853-347715CBD37A}">
      <dgm:prSet phldrT="[文本]"/>
      <dgm:spPr>
        <a:scene3d>
          <a:camera prst="orthographicFront" fov="0">
            <a:rot lat="0" lon="0" rev="0"/>
          </a:camera>
          <a:lightRig rig="contrasting" dir="t">
            <a:rot lat="0" lon="0" rev="1500000"/>
          </a:lightRig>
        </a:scene3d>
        <a:sp3d extrusionH="127000" prstMaterial="powder">
          <a:bevelT w="50800" h="63500"/>
        </a:sp3d>
      </dgm:spPr>
      <dgm:t>
        <a:bodyPr>
          <a:flatTx/>
        </a:bodyPr>
        <a:lstStyle/>
        <a:p>
          <a:r>
            <a:rPr lang="zh-CN" altLang="en-US" dirty="0" smtClean="0"/>
            <a:t>团队成员难以获取完整、有效的信息</a:t>
          </a:r>
          <a:endParaRPr lang="zh-CN" altLang="en-US" dirty="0"/>
        </a:p>
      </dgm:t>
    </dgm:pt>
    <dgm:pt modelId="{370A54BC-A433-4045-8161-60014A9D4DC4}" type="parTrans" cxnId="{2AFCDC4E-8FAD-4099-BA55-F330FC6C521E}">
      <dgm:prSet/>
      <dgm:spPr>
        <a:scene3d>
          <a:camera prst="orthographicFront" fov="0">
            <a:rot lat="0" lon="0" rev="0"/>
          </a:camera>
          <a:lightRig rig="contrasting" dir="t">
            <a:rot lat="0" lon="0" rev="1500000"/>
          </a:lightRig>
        </a:scene3d>
        <a:sp3d extrusionH="127000" prstMaterial="powder">
          <a:bevelT w="50800" h="63500"/>
        </a:sp3d>
      </dgm:spPr>
      <dgm:t>
        <a:bodyPr>
          <a:flatTx/>
        </a:bodyPr>
        <a:lstStyle/>
        <a:p>
          <a:endParaRPr lang="zh-CN" altLang="en-US"/>
        </a:p>
      </dgm:t>
    </dgm:pt>
    <dgm:pt modelId="{81735E79-BC5E-434D-9E11-0FCAF9C8DB98}" type="sibTrans" cxnId="{2AFCDC4E-8FAD-4099-BA55-F330FC6C521E}">
      <dgm:prSet/>
      <dgm:spPr/>
      <dgm:t>
        <a:bodyPr/>
        <a:lstStyle/>
        <a:p>
          <a:endParaRPr lang="zh-CN" altLang="en-US"/>
        </a:p>
      </dgm:t>
    </dgm:pt>
    <dgm:pt modelId="{AC55DD54-4587-4E20-A262-8D2D86B73E5C}" type="pres">
      <dgm:prSet presAssocID="{9E246867-BCFF-4F76-BBA8-B43AB9A5C3D3}" presName="cycle" presStyleCnt="0">
        <dgm:presLayoutVars>
          <dgm:chMax val="1"/>
          <dgm:dir/>
          <dgm:animLvl val="ctr"/>
          <dgm:resizeHandles val="exact"/>
        </dgm:presLayoutVars>
      </dgm:prSet>
      <dgm:spPr/>
      <dgm:t>
        <a:bodyPr/>
        <a:lstStyle/>
        <a:p>
          <a:endParaRPr lang="zh-CN" altLang="en-US"/>
        </a:p>
      </dgm:t>
    </dgm:pt>
    <dgm:pt modelId="{BA6DBB21-18ED-4E2B-850C-3C7B9AADD393}" type="pres">
      <dgm:prSet presAssocID="{B0A455CF-C5E3-4493-B2B0-BA88E5DE8A8D}" presName="centerShape" presStyleLbl="node0" presStyleIdx="0" presStyleCnt="1"/>
      <dgm:spPr/>
      <dgm:t>
        <a:bodyPr/>
        <a:lstStyle/>
        <a:p>
          <a:endParaRPr lang="zh-CN" altLang="en-US"/>
        </a:p>
      </dgm:t>
    </dgm:pt>
    <dgm:pt modelId="{AFC3A31F-C1A1-4783-B043-73FEE0EA98D5}" type="pres">
      <dgm:prSet presAssocID="{F4D9A93B-2B2E-48ED-9A12-92F1980D234C}" presName="parTrans" presStyleLbl="bgSibTrans2D1" presStyleIdx="0" presStyleCnt="3"/>
      <dgm:spPr/>
      <dgm:t>
        <a:bodyPr/>
        <a:lstStyle/>
        <a:p>
          <a:endParaRPr lang="zh-CN" altLang="en-US"/>
        </a:p>
      </dgm:t>
    </dgm:pt>
    <dgm:pt modelId="{86694E25-8578-49BF-BFDD-84C9A3BF6498}" type="pres">
      <dgm:prSet presAssocID="{60FEAE5C-42B3-419A-9D7C-88972D5C3E84}" presName="node" presStyleLbl="node1" presStyleIdx="0" presStyleCnt="3">
        <dgm:presLayoutVars>
          <dgm:bulletEnabled val="1"/>
        </dgm:presLayoutVars>
      </dgm:prSet>
      <dgm:spPr/>
      <dgm:t>
        <a:bodyPr/>
        <a:lstStyle/>
        <a:p>
          <a:endParaRPr lang="zh-CN" altLang="en-US"/>
        </a:p>
      </dgm:t>
    </dgm:pt>
    <dgm:pt modelId="{C0F89DF0-DD44-4783-B23C-531B6E3125B9}" type="pres">
      <dgm:prSet presAssocID="{B09A89C0-A23B-442F-A94A-26AD9615BB47}" presName="parTrans" presStyleLbl="bgSibTrans2D1" presStyleIdx="1" presStyleCnt="3"/>
      <dgm:spPr/>
      <dgm:t>
        <a:bodyPr/>
        <a:lstStyle/>
        <a:p>
          <a:endParaRPr lang="zh-CN" altLang="en-US"/>
        </a:p>
      </dgm:t>
    </dgm:pt>
    <dgm:pt modelId="{267F0F05-6A72-489F-90AC-383216ADE739}" type="pres">
      <dgm:prSet presAssocID="{0B53103E-E137-4871-9B69-1F6FA5B4C47D}" presName="node" presStyleLbl="node1" presStyleIdx="1" presStyleCnt="3">
        <dgm:presLayoutVars>
          <dgm:bulletEnabled val="1"/>
        </dgm:presLayoutVars>
      </dgm:prSet>
      <dgm:spPr/>
      <dgm:t>
        <a:bodyPr/>
        <a:lstStyle/>
        <a:p>
          <a:endParaRPr lang="zh-CN" altLang="en-US"/>
        </a:p>
      </dgm:t>
    </dgm:pt>
    <dgm:pt modelId="{5671298A-9277-4587-9CF2-1A561EA4CAC7}" type="pres">
      <dgm:prSet presAssocID="{370A54BC-A433-4045-8161-60014A9D4DC4}" presName="parTrans" presStyleLbl="bgSibTrans2D1" presStyleIdx="2" presStyleCnt="3"/>
      <dgm:spPr/>
      <dgm:t>
        <a:bodyPr/>
        <a:lstStyle/>
        <a:p>
          <a:endParaRPr lang="zh-CN" altLang="en-US"/>
        </a:p>
      </dgm:t>
    </dgm:pt>
    <dgm:pt modelId="{33BE12EF-022C-4FD2-BD5A-CE5909C9A453}" type="pres">
      <dgm:prSet presAssocID="{2E09FFEC-4B73-4A0F-B853-347715CBD37A}" presName="node" presStyleLbl="node1" presStyleIdx="2" presStyleCnt="3">
        <dgm:presLayoutVars>
          <dgm:bulletEnabled val="1"/>
        </dgm:presLayoutVars>
      </dgm:prSet>
      <dgm:spPr/>
      <dgm:t>
        <a:bodyPr/>
        <a:lstStyle/>
        <a:p>
          <a:endParaRPr lang="zh-CN" altLang="en-US"/>
        </a:p>
      </dgm:t>
    </dgm:pt>
  </dgm:ptLst>
  <dgm:cxnLst>
    <dgm:cxn modelId="{F960013F-5797-4058-91F3-54041C2F1D37}" type="presOf" srcId="{F4D9A93B-2B2E-48ED-9A12-92F1980D234C}" destId="{AFC3A31F-C1A1-4783-B043-73FEE0EA98D5}" srcOrd="0" destOrd="0" presId="urn:microsoft.com/office/officeart/2005/8/layout/radial4"/>
    <dgm:cxn modelId="{8E56A893-C993-4E66-87B5-07C5900B7C73}" type="presOf" srcId="{B09A89C0-A23B-442F-A94A-26AD9615BB47}" destId="{C0F89DF0-DD44-4783-B23C-531B6E3125B9}" srcOrd="0" destOrd="0" presId="urn:microsoft.com/office/officeart/2005/8/layout/radial4"/>
    <dgm:cxn modelId="{2AFCDC4E-8FAD-4099-BA55-F330FC6C521E}" srcId="{B0A455CF-C5E3-4493-B2B0-BA88E5DE8A8D}" destId="{2E09FFEC-4B73-4A0F-B853-347715CBD37A}" srcOrd="2" destOrd="0" parTransId="{370A54BC-A433-4045-8161-60014A9D4DC4}" sibTransId="{81735E79-BC5E-434D-9E11-0FCAF9C8DB98}"/>
    <dgm:cxn modelId="{A012F21C-30CE-4941-BB9F-9E41502DCB41}" type="presOf" srcId="{370A54BC-A433-4045-8161-60014A9D4DC4}" destId="{5671298A-9277-4587-9CF2-1A561EA4CAC7}" srcOrd="0" destOrd="0" presId="urn:microsoft.com/office/officeart/2005/8/layout/radial4"/>
    <dgm:cxn modelId="{9427BF87-8295-4EFD-88F8-D0EAF7A8ADDE}" type="presOf" srcId="{B0A455CF-C5E3-4493-B2B0-BA88E5DE8A8D}" destId="{BA6DBB21-18ED-4E2B-850C-3C7B9AADD393}" srcOrd="0" destOrd="0" presId="urn:microsoft.com/office/officeart/2005/8/layout/radial4"/>
    <dgm:cxn modelId="{9E8641BD-23D5-4861-B7AD-06C4011DBEA2}" srcId="{9E246867-BCFF-4F76-BBA8-B43AB9A5C3D3}" destId="{B0A455CF-C5E3-4493-B2B0-BA88E5DE8A8D}" srcOrd="0" destOrd="0" parTransId="{8D43CCE6-3C07-48B5-A0C6-8A4099C3C381}" sibTransId="{8B14FBBE-678F-426E-87E9-8D6B82F7889B}"/>
    <dgm:cxn modelId="{9515B7A1-BC55-44D6-B98D-9C4EF57197AE}" type="presOf" srcId="{9E246867-BCFF-4F76-BBA8-B43AB9A5C3D3}" destId="{AC55DD54-4587-4E20-A262-8D2D86B73E5C}" srcOrd="0" destOrd="0" presId="urn:microsoft.com/office/officeart/2005/8/layout/radial4"/>
    <dgm:cxn modelId="{B3C61CF4-F470-4D14-A571-9631CE2E261E}" type="presOf" srcId="{0B53103E-E137-4871-9B69-1F6FA5B4C47D}" destId="{267F0F05-6A72-489F-90AC-383216ADE739}" srcOrd="0" destOrd="0" presId="urn:microsoft.com/office/officeart/2005/8/layout/radial4"/>
    <dgm:cxn modelId="{C2EC65E7-8341-4491-8E3D-6C5A23C792FD}" type="presOf" srcId="{2E09FFEC-4B73-4A0F-B853-347715CBD37A}" destId="{33BE12EF-022C-4FD2-BD5A-CE5909C9A453}" srcOrd="0" destOrd="0" presId="urn:microsoft.com/office/officeart/2005/8/layout/radial4"/>
    <dgm:cxn modelId="{36B659A7-B43D-4F9E-8657-909D3232D63F}" srcId="{B0A455CF-C5E3-4493-B2B0-BA88E5DE8A8D}" destId="{0B53103E-E137-4871-9B69-1F6FA5B4C47D}" srcOrd="1" destOrd="0" parTransId="{B09A89C0-A23B-442F-A94A-26AD9615BB47}" sibTransId="{9E41AEBA-4414-476C-9A68-BA06894DE83B}"/>
    <dgm:cxn modelId="{1FA9F1D6-DEA3-46C8-B2F9-B0C085BFCC7E}" type="presOf" srcId="{60FEAE5C-42B3-419A-9D7C-88972D5C3E84}" destId="{86694E25-8578-49BF-BFDD-84C9A3BF6498}" srcOrd="0" destOrd="0" presId="urn:microsoft.com/office/officeart/2005/8/layout/radial4"/>
    <dgm:cxn modelId="{DA398CF7-B1F2-4737-9AE5-7E01F79661F2}" srcId="{B0A455CF-C5E3-4493-B2B0-BA88E5DE8A8D}" destId="{60FEAE5C-42B3-419A-9D7C-88972D5C3E84}" srcOrd="0" destOrd="0" parTransId="{F4D9A93B-2B2E-48ED-9A12-92F1980D234C}" sibTransId="{3011C845-E967-472F-B04F-535C78A5CEA0}"/>
    <dgm:cxn modelId="{E9CA87F7-84EE-4D3D-AE8F-D65CA20BF12A}" type="presParOf" srcId="{AC55DD54-4587-4E20-A262-8D2D86B73E5C}" destId="{BA6DBB21-18ED-4E2B-850C-3C7B9AADD393}" srcOrd="0" destOrd="0" presId="urn:microsoft.com/office/officeart/2005/8/layout/radial4"/>
    <dgm:cxn modelId="{79956EA0-6FB3-44E6-AB70-519EC1E5F432}" type="presParOf" srcId="{AC55DD54-4587-4E20-A262-8D2D86B73E5C}" destId="{AFC3A31F-C1A1-4783-B043-73FEE0EA98D5}" srcOrd="1" destOrd="0" presId="urn:microsoft.com/office/officeart/2005/8/layout/radial4"/>
    <dgm:cxn modelId="{B0458DAC-B1A2-4919-820C-B0AFF07F64BE}" type="presParOf" srcId="{AC55DD54-4587-4E20-A262-8D2D86B73E5C}" destId="{86694E25-8578-49BF-BFDD-84C9A3BF6498}" srcOrd="2" destOrd="0" presId="urn:microsoft.com/office/officeart/2005/8/layout/radial4"/>
    <dgm:cxn modelId="{1D4AB88A-3DC0-4A12-9450-BD803F48B411}" type="presParOf" srcId="{AC55DD54-4587-4E20-A262-8D2D86B73E5C}" destId="{C0F89DF0-DD44-4783-B23C-531B6E3125B9}" srcOrd="3" destOrd="0" presId="urn:microsoft.com/office/officeart/2005/8/layout/radial4"/>
    <dgm:cxn modelId="{E1EF60AB-181F-4186-802F-6ADC04430181}" type="presParOf" srcId="{AC55DD54-4587-4E20-A262-8D2D86B73E5C}" destId="{267F0F05-6A72-489F-90AC-383216ADE739}" srcOrd="4" destOrd="0" presId="urn:microsoft.com/office/officeart/2005/8/layout/radial4"/>
    <dgm:cxn modelId="{32FF9037-4B63-4CD3-80E4-9366834CE5F9}" type="presParOf" srcId="{AC55DD54-4587-4E20-A262-8D2D86B73E5C}" destId="{5671298A-9277-4587-9CF2-1A561EA4CAC7}" srcOrd="5" destOrd="0" presId="urn:microsoft.com/office/officeart/2005/8/layout/radial4"/>
    <dgm:cxn modelId="{4A7A0C6F-FB9E-40B1-ADDE-C774CEA2DB35}" type="presParOf" srcId="{AC55DD54-4587-4E20-A262-8D2D86B73E5C}" destId="{33BE12EF-022C-4FD2-BD5A-CE5909C9A45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337C08-982E-4342-82AD-C18C2A4E031C}" type="doc">
      <dgm:prSet loTypeId="urn:microsoft.com/office/officeart/2005/8/layout/chevron2" loCatId="list" qsTypeId="urn:microsoft.com/office/officeart/2005/8/quickstyle/simple5" qsCatId="simple" csTypeId="urn:microsoft.com/office/officeart/2005/8/colors/colorful1#13" csCatId="colorful" phldr="1"/>
      <dgm:spPr/>
      <dgm:t>
        <a:bodyPr/>
        <a:lstStyle/>
        <a:p>
          <a:endParaRPr lang="zh-CN" altLang="en-US"/>
        </a:p>
      </dgm:t>
    </dgm:pt>
    <dgm:pt modelId="{278C64E5-AFD8-477A-B04F-0FE49F7BEE02}">
      <dgm:prSet phldrT="[文本]"/>
      <dgm:spPr/>
      <dgm:t>
        <a:bodyPr/>
        <a:lstStyle/>
        <a:p>
          <a:r>
            <a:rPr lang="en-US" altLang="zh-CN" dirty="0" smtClean="0"/>
            <a:t>CMMI5</a:t>
          </a:r>
          <a:endParaRPr lang="zh-CN" altLang="en-US" dirty="0"/>
        </a:p>
      </dgm:t>
    </dgm:pt>
    <dgm:pt modelId="{1DDB940A-B337-4FE7-9A47-72ECA2D133C8}" type="parTrans" cxnId="{4397C790-0BC3-4DD9-8429-374F46F5351E}">
      <dgm:prSet/>
      <dgm:spPr/>
      <dgm:t>
        <a:bodyPr/>
        <a:lstStyle/>
        <a:p>
          <a:endParaRPr lang="zh-CN" altLang="en-US"/>
        </a:p>
      </dgm:t>
    </dgm:pt>
    <dgm:pt modelId="{D6421D8B-0114-4A20-A667-A8AD93A2ADE2}" type="sibTrans" cxnId="{4397C790-0BC3-4DD9-8429-374F46F5351E}">
      <dgm:prSet/>
      <dgm:spPr/>
      <dgm:t>
        <a:bodyPr/>
        <a:lstStyle/>
        <a:p>
          <a:endParaRPr lang="zh-CN" altLang="en-US"/>
        </a:p>
      </dgm:t>
    </dgm:pt>
    <dgm:pt modelId="{8BF432A9-ABDB-4F27-8E7F-A282C63F9E2C}">
      <dgm:prSet phldrT="[文本]"/>
      <dgm:spPr/>
      <dgm:t>
        <a:bodyPr/>
        <a:lstStyle/>
        <a:p>
          <a:r>
            <a:rPr lang="en-US" altLang="zh-CN" dirty="0" smtClean="0"/>
            <a:t>VSTS </a:t>
          </a:r>
          <a:r>
            <a:rPr lang="en-US" altLang="zh-CN" dirty="0" err="1" smtClean="0"/>
            <a:t>提供</a:t>
          </a:r>
          <a:r>
            <a:rPr lang="en-US" altLang="zh-CN" dirty="0" smtClean="0"/>
            <a:t> MSF for CMMI3 </a:t>
          </a:r>
          <a:r>
            <a:rPr lang="en-US" altLang="zh-CN" dirty="0" err="1" smtClean="0"/>
            <a:t>模板</a:t>
          </a:r>
          <a:endParaRPr lang="zh-CN" altLang="en-US" dirty="0"/>
        </a:p>
      </dgm:t>
    </dgm:pt>
    <dgm:pt modelId="{3968DCFC-3A67-40F5-9CAB-C43605A107D7}" type="parTrans" cxnId="{26568DA9-2F8B-4C43-B9EE-8316A10D27E7}">
      <dgm:prSet/>
      <dgm:spPr/>
      <dgm:t>
        <a:bodyPr/>
        <a:lstStyle/>
        <a:p>
          <a:endParaRPr lang="zh-CN" altLang="en-US"/>
        </a:p>
      </dgm:t>
    </dgm:pt>
    <dgm:pt modelId="{61322AD7-BB8A-4B34-B362-C474F9DE1B52}" type="sibTrans" cxnId="{26568DA9-2F8B-4C43-B9EE-8316A10D27E7}">
      <dgm:prSet/>
      <dgm:spPr/>
      <dgm:t>
        <a:bodyPr/>
        <a:lstStyle/>
        <a:p>
          <a:endParaRPr lang="zh-CN" altLang="en-US"/>
        </a:p>
      </dgm:t>
    </dgm:pt>
    <dgm:pt modelId="{CF51831F-3C6D-4298-BD0C-3B7429602939}">
      <dgm:prSet phldrT="[文本]"/>
      <dgm:spPr/>
      <dgm:t>
        <a:bodyPr/>
        <a:lstStyle/>
        <a:p>
          <a:r>
            <a:rPr lang="zh-CN" altLang="en-US" dirty="0" smtClean="0"/>
            <a:t>原有系统</a:t>
          </a:r>
          <a:endParaRPr lang="zh-CN" altLang="en-US" dirty="0"/>
        </a:p>
      </dgm:t>
    </dgm:pt>
    <dgm:pt modelId="{7E739A1A-4663-49CC-A60E-D4D7F36AAA7E}" type="parTrans" cxnId="{0B2DF814-1EEA-4B8C-A18E-BB51CFA75276}">
      <dgm:prSet/>
      <dgm:spPr/>
      <dgm:t>
        <a:bodyPr/>
        <a:lstStyle/>
        <a:p>
          <a:endParaRPr lang="zh-CN" altLang="en-US"/>
        </a:p>
      </dgm:t>
    </dgm:pt>
    <dgm:pt modelId="{485D975F-F490-4E7D-A2C7-BD129B48B51D}" type="sibTrans" cxnId="{0B2DF814-1EEA-4B8C-A18E-BB51CFA75276}">
      <dgm:prSet/>
      <dgm:spPr/>
      <dgm:t>
        <a:bodyPr/>
        <a:lstStyle/>
        <a:p>
          <a:endParaRPr lang="zh-CN" altLang="en-US"/>
        </a:p>
      </dgm:t>
    </dgm:pt>
    <dgm:pt modelId="{CE567628-CDEC-4A63-8BFF-C198851AD313}">
      <dgm:prSet phldrT="[文本]"/>
      <dgm:spPr/>
      <dgm:t>
        <a:bodyPr/>
        <a:lstStyle/>
        <a:p>
          <a:r>
            <a:rPr lang="zh-CN" altLang="en-US" dirty="0" smtClean="0"/>
            <a:t>原有自主研发的管理系统</a:t>
          </a:r>
          <a:endParaRPr lang="zh-CN" altLang="en-US" dirty="0"/>
        </a:p>
      </dgm:t>
    </dgm:pt>
    <dgm:pt modelId="{889A584E-2A5E-44F3-9F77-D945E315764D}" type="parTrans" cxnId="{E52B525F-EACC-4836-8618-8EFBA8A45766}">
      <dgm:prSet/>
      <dgm:spPr/>
      <dgm:t>
        <a:bodyPr/>
        <a:lstStyle/>
        <a:p>
          <a:endParaRPr lang="zh-CN" altLang="en-US"/>
        </a:p>
      </dgm:t>
    </dgm:pt>
    <dgm:pt modelId="{55DF5CB4-D108-4381-9BE8-CBD32E2D83EA}" type="sibTrans" cxnId="{E52B525F-EACC-4836-8618-8EFBA8A45766}">
      <dgm:prSet/>
      <dgm:spPr/>
      <dgm:t>
        <a:bodyPr/>
        <a:lstStyle/>
        <a:p>
          <a:endParaRPr lang="zh-CN" altLang="en-US"/>
        </a:p>
      </dgm:t>
    </dgm:pt>
    <dgm:pt modelId="{2D7A8CA0-DAA2-4D13-B43C-3D3976EC3E90}">
      <dgm:prSet phldrT="[文本]"/>
      <dgm:spPr/>
      <dgm:t>
        <a:bodyPr/>
        <a:lstStyle/>
        <a:p>
          <a:r>
            <a:rPr lang="en-US" altLang="zh-CN" dirty="0" smtClean="0"/>
            <a:t>Agile</a:t>
          </a:r>
          <a:endParaRPr lang="zh-CN" altLang="en-US" dirty="0"/>
        </a:p>
      </dgm:t>
    </dgm:pt>
    <dgm:pt modelId="{03B4941E-7FB0-4AFB-AE30-BD4411786A6A}" type="parTrans" cxnId="{FFACD5F4-C174-43EF-8C39-FBC79A147A2F}">
      <dgm:prSet/>
      <dgm:spPr/>
      <dgm:t>
        <a:bodyPr/>
        <a:lstStyle/>
        <a:p>
          <a:endParaRPr lang="zh-CN" altLang="en-US"/>
        </a:p>
      </dgm:t>
    </dgm:pt>
    <dgm:pt modelId="{5BFD388A-56C5-47F4-ACA0-60D0F736A4CE}" type="sibTrans" cxnId="{FFACD5F4-C174-43EF-8C39-FBC79A147A2F}">
      <dgm:prSet/>
      <dgm:spPr/>
      <dgm:t>
        <a:bodyPr/>
        <a:lstStyle/>
        <a:p>
          <a:endParaRPr lang="zh-CN" altLang="en-US"/>
        </a:p>
      </dgm:t>
    </dgm:pt>
    <dgm:pt modelId="{BE5D72B0-4B58-4444-9970-801998C44A8D}">
      <dgm:prSet phldrT="[文本]"/>
      <dgm:spPr/>
      <dgm:t>
        <a:bodyPr/>
        <a:lstStyle/>
        <a:p>
          <a:r>
            <a:rPr lang="zh-CN" altLang="en-US" dirty="0" smtClean="0"/>
            <a:t>遵循 </a:t>
          </a:r>
          <a:r>
            <a:rPr lang="en-US" altLang="zh-CN" dirty="0" smtClean="0"/>
            <a:t>CMMI5，持续改进</a:t>
          </a:r>
          <a:endParaRPr lang="zh-CN" altLang="en-US" dirty="0"/>
        </a:p>
      </dgm:t>
    </dgm:pt>
    <dgm:pt modelId="{797A99C7-1904-40DD-890D-0E80B4DA3739}" type="parTrans" cxnId="{45EBDA2F-356E-47FC-A221-5650A134EFE1}">
      <dgm:prSet/>
      <dgm:spPr/>
      <dgm:t>
        <a:bodyPr/>
        <a:lstStyle/>
        <a:p>
          <a:endParaRPr lang="zh-CN" altLang="en-US"/>
        </a:p>
      </dgm:t>
    </dgm:pt>
    <dgm:pt modelId="{D9167EC9-38B1-41C3-9E7B-433B37E5EE8E}" type="sibTrans" cxnId="{45EBDA2F-356E-47FC-A221-5650A134EFE1}">
      <dgm:prSet/>
      <dgm:spPr/>
      <dgm:t>
        <a:bodyPr/>
        <a:lstStyle/>
        <a:p>
          <a:endParaRPr lang="zh-CN" altLang="en-US"/>
        </a:p>
      </dgm:t>
    </dgm:pt>
    <dgm:pt modelId="{F1458465-3D53-49A3-912C-971567549A5E}">
      <dgm:prSet phldrT="[文本]"/>
      <dgm:spPr/>
      <dgm:t>
        <a:bodyPr/>
        <a:lstStyle/>
        <a:p>
          <a:r>
            <a:rPr lang="en-US" altLang="zh-CN" dirty="0" err="1" smtClean="0"/>
            <a:t>难以满足宝信</a:t>
          </a:r>
          <a:r>
            <a:rPr lang="en-US" altLang="zh-CN" dirty="0" smtClean="0"/>
            <a:t> CMMI5 </a:t>
          </a:r>
          <a:r>
            <a:rPr lang="en-US" altLang="zh-CN" dirty="0" err="1" smtClean="0"/>
            <a:t>的管理需求</a:t>
          </a:r>
          <a:endParaRPr lang="zh-CN" altLang="en-US" dirty="0"/>
        </a:p>
      </dgm:t>
    </dgm:pt>
    <dgm:pt modelId="{CF85A175-2DE5-448D-ACA5-AC6C45A6BC94}" type="parTrans" cxnId="{DB7DCC38-A56C-4FE3-87AF-5C0025D1554E}">
      <dgm:prSet/>
      <dgm:spPr/>
      <dgm:t>
        <a:bodyPr/>
        <a:lstStyle/>
        <a:p>
          <a:endParaRPr lang="zh-CN" altLang="en-US"/>
        </a:p>
      </dgm:t>
    </dgm:pt>
    <dgm:pt modelId="{8DE35316-4CFD-4447-B7A9-FFC06FB936AB}" type="sibTrans" cxnId="{DB7DCC38-A56C-4FE3-87AF-5C0025D1554E}">
      <dgm:prSet/>
      <dgm:spPr/>
      <dgm:t>
        <a:bodyPr/>
        <a:lstStyle/>
        <a:p>
          <a:endParaRPr lang="zh-CN" altLang="en-US"/>
        </a:p>
      </dgm:t>
    </dgm:pt>
    <dgm:pt modelId="{93397B1F-F900-41B9-8CC5-A98BC36F133E}">
      <dgm:prSet phldrT="[文本]"/>
      <dgm:spPr/>
      <dgm:t>
        <a:bodyPr/>
        <a:lstStyle/>
        <a:p>
          <a:r>
            <a:rPr lang="zh-CN" altLang="en-US" dirty="0" smtClean="0"/>
            <a:t>积累了宝贵的经验及数据</a:t>
          </a:r>
          <a:endParaRPr lang="zh-CN" altLang="en-US" dirty="0"/>
        </a:p>
      </dgm:t>
    </dgm:pt>
    <dgm:pt modelId="{F3222A94-9118-4F81-B64C-C07824D33DD1}" type="parTrans" cxnId="{5D43B814-54AB-4831-AB03-EA1D338A859E}">
      <dgm:prSet/>
      <dgm:spPr/>
      <dgm:t>
        <a:bodyPr/>
        <a:lstStyle/>
        <a:p>
          <a:endParaRPr lang="zh-CN" altLang="en-US"/>
        </a:p>
      </dgm:t>
    </dgm:pt>
    <dgm:pt modelId="{6C5BF251-6A01-4A41-BF1C-7FED29692F78}" type="sibTrans" cxnId="{5D43B814-54AB-4831-AB03-EA1D338A859E}">
      <dgm:prSet/>
      <dgm:spPr/>
      <dgm:t>
        <a:bodyPr/>
        <a:lstStyle/>
        <a:p>
          <a:endParaRPr lang="zh-CN" altLang="en-US"/>
        </a:p>
      </dgm:t>
    </dgm:pt>
    <dgm:pt modelId="{FDD4849F-688E-4D2A-B4D3-C0779459813A}">
      <dgm:prSet phldrT="[文本]"/>
      <dgm:spPr/>
      <dgm:t>
        <a:bodyPr/>
        <a:lstStyle/>
        <a:p>
          <a:r>
            <a:rPr lang="en-US" altLang="zh-CN" dirty="0" err="1" smtClean="0"/>
            <a:t>引入</a:t>
          </a:r>
          <a:r>
            <a:rPr lang="en-US" altLang="zh-CN" dirty="0" smtClean="0"/>
            <a:t> </a:t>
          </a:r>
          <a:r>
            <a:rPr lang="en-US" altLang="zh-CN" dirty="0" err="1" smtClean="0"/>
            <a:t>Agile，不断创新</a:t>
          </a:r>
          <a:endParaRPr lang="zh-CN" altLang="en-US" dirty="0"/>
        </a:p>
      </dgm:t>
    </dgm:pt>
    <dgm:pt modelId="{6B07D00C-F78D-40EA-9527-8D55B9C32559}" type="parTrans" cxnId="{40ABF317-45A9-4EF9-8C3E-77CE18B23933}">
      <dgm:prSet/>
      <dgm:spPr/>
      <dgm:t>
        <a:bodyPr/>
        <a:lstStyle/>
        <a:p>
          <a:endParaRPr lang="zh-CN" altLang="en-US"/>
        </a:p>
      </dgm:t>
    </dgm:pt>
    <dgm:pt modelId="{E004E590-B855-4F4D-8C8A-326D54B9B985}" type="sibTrans" cxnId="{40ABF317-45A9-4EF9-8C3E-77CE18B23933}">
      <dgm:prSet/>
      <dgm:spPr/>
      <dgm:t>
        <a:bodyPr/>
        <a:lstStyle/>
        <a:p>
          <a:endParaRPr lang="zh-CN" altLang="en-US"/>
        </a:p>
      </dgm:t>
    </dgm:pt>
    <dgm:pt modelId="{C9C99AF0-D7CB-4E2E-84D5-68A703DFEA9C}" type="pres">
      <dgm:prSet presAssocID="{D1337C08-982E-4342-82AD-C18C2A4E031C}" presName="linearFlow" presStyleCnt="0">
        <dgm:presLayoutVars>
          <dgm:dir/>
          <dgm:animLvl val="lvl"/>
          <dgm:resizeHandles val="exact"/>
        </dgm:presLayoutVars>
      </dgm:prSet>
      <dgm:spPr/>
      <dgm:t>
        <a:bodyPr/>
        <a:lstStyle/>
        <a:p>
          <a:endParaRPr lang="zh-CN" altLang="en-US"/>
        </a:p>
      </dgm:t>
    </dgm:pt>
    <dgm:pt modelId="{73CF9001-C203-474C-A192-08940B98A954}" type="pres">
      <dgm:prSet presAssocID="{278C64E5-AFD8-477A-B04F-0FE49F7BEE02}" presName="composite" presStyleCnt="0"/>
      <dgm:spPr/>
    </dgm:pt>
    <dgm:pt modelId="{53F65CEF-3BDF-40EE-AFC3-7A92B1B58459}" type="pres">
      <dgm:prSet presAssocID="{278C64E5-AFD8-477A-B04F-0FE49F7BEE02}" presName="parentText" presStyleLbl="alignNode1" presStyleIdx="0" presStyleCnt="3">
        <dgm:presLayoutVars>
          <dgm:chMax val="1"/>
          <dgm:bulletEnabled val="1"/>
        </dgm:presLayoutVars>
      </dgm:prSet>
      <dgm:spPr/>
      <dgm:t>
        <a:bodyPr/>
        <a:lstStyle/>
        <a:p>
          <a:endParaRPr lang="zh-CN" altLang="en-US"/>
        </a:p>
      </dgm:t>
    </dgm:pt>
    <dgm:pt modelId="{A368A85F-E1DA-4DCB-ABF0-7664C09AAE11}" type="pres">
      <dgm:prSet presAssocID="{278C64E5-AFD8-477A-B04F-0FE49F7BEE02}" presName="descendantText" presStyleLbl="alignAcc1" presStyleIdx="0" presStyleCnt="3">
        <dgm:presLayoutVars>
          <dgm:bulletEnabled val="1"/>
        </dgm:presLayoutVars>
      </dgm:prSet>
      <dgm:spPr/>
      <dgm:t>
        <a:bodyPr/>
        <a:lstStyle/>
        <a:p>
          <a:endParaRPr lang="zh-CN" altLang="en-US"/>
        </a:p>
      </dgm:t>
    </dgm:pt>
    <dgm:pt modelId="{386DE3E9-9001-4ECB-9978-6342A3167522}" type="pres">
      <dgm:prSet presAssocID="{D6421D8B-0114-4A20-A667-A8AD93A2ADE2}" presName="sp" presStyleCnt="0"/>
      <dgm:spPr/>
    </dgm:pt>
    <dgm:pt modelId="{2B1E374C-D040-4B40-8375-176DE553C6D7}" type="pres">
      <dgm:prSet presAssocID="{CF51831F-3C6D-4298-BD0C-3B7429602939}" presName="composite" presStyleCnt="0"/>
      <dgm:spPr/>
    </dgm:pt>
    <dgm:pt modelId="{B32F423E-3F30-4ABC-9A6D-71ED4C3C1531}" type="pres">
      <dgm:prSet presAssocID="{CF51831F-3C6D-4298-BD0C-3B7429602939}" presName="parentText" presStyleLbl="alignNode1" presStyleIdx="1" presStyleCnt="3">
        <dgm:presLayoutVars>
          <dgm:chMax val="1"/>
          <dgm:bulletEnabled val="1"/>
        </dgm:presLayoutVars>
      </dgm:prSet>
      <dgm:spPr/>
      <dgm:t>
        <a:bodyPr/>
        <a:lstStyle/>
        <a:p>
          <a:endParaRPr lang="zh-CN" altLang="en-US"/>
        </a:p>
      </dgm:t>
    </dgm:pt>
    <dgm:pt modelId="{BC95CD9C-96DF-4CF1-AB8D-16577554AE97}" type="pres">
      <dgm:prSet presAssocID="{CF51831F-3C6D-4298-BD0C-3B7429602939}" presName="descendantText" presStyleLbl="alignAcc1" presStyleIdx="1" presStyleCnt="3">
        <dgm:presLayoutVars>
          <dgm:bulletEnabled val="1"/>
        </dgm:presLayoutVars>
      </dgm:prSet>
      <dgm:spPr/>
      <dgm:t>
        <a:bodyPr/>
        <a:lstStyle/>
        <a:p>
          <a:endParaRPr lang="zh-CN" altLang="en-US"/>
        </a:p>
      </dgm:t>
    </dgm:pt>
    <dgm:pt modelId="{34C646EC-CADE-4FBF-B057-7CB495E8B0FC}" type="pres">
      <dgm:prSet presAssocID="{485D975F-F490-4E7D-A2C7-BD129B48B51D}" presName="sp" presStyleCnt="0"/>
      <dgm:spPr/>
    </dgm:pt>
    <dgm:pt modelId="{CB04FD92-65C7-4C90-BD59-71C095A0D2FF}" type="pres">
      <dgm:prSet presAssocID="{2D7A8CA0-DAA2-4D13-B43C-3D3976EC3E90}" presName="composite" presStyleCnt="0"/>
      <dgm:spPr/>
    </dgm:pt>
    <dgm:pt modelId="{06651F9D-8FC0-46AE-BB7E-8D3EBED35219}" type="pres">
      <dgm:prSet presAssocID="{2D7A8CA0-DAA2-4D13-B43C-3D3976EC3E90}" presName="parentText" presStyleLbl="alignNode1" presStyleIdx="2" presStyleCnt="3">
        <dgm:presLayoutVars>
          <dgm:chMax val="1"/>
          <dgm:bulletEnabled val="1"/>
        </dgm:presLayoutVars>
      </dgm:prSet>
      <dgm:spPr/>
      <dgm:t>
        <a:bodyPr/>
        <a:lstStyle/>
        <a:p>
          <a:endParaRPr lang="zh-CN" altLang="en-US"/>
        </a:p>
      </dgm:t>
    </dgm:pt>
    <dgm:pt modelId="{AD2B0D5B-CACA-4C5C-8302-1DAD0E3E028D}" type="pres">
      <dgm:prSet presAssocID="{2D7A8CA0-DAA2-4D13-B43C-3D3976EC3E90}" presName="descendantText" presStyleLbl="alignAcc1" presStyleIdx="2" presStyleCnt="3">
        <dgm:presLayoutVars>
          <dgm:bulletEnabled val="1"/>
        </dgm:presLayoutVars>
      </dgm:prSet>
      <dgm:spPr/>
      <dgm:t>
        <a:bodyPr/>
        <a:lstStyle/>
        <a:p>
          <a:endParaRPr lang="zh-CN" altLang="en-US"/>
        </a:p>
      </dgm:t>
    </dgm:pt>
  </dgm:ptLst>
  <dgm:cxnLst>
    <dgm:cxn modelId="{A7BDB985-D137-47F0-BBEB-9B3162C9F94E}" type="presOf" srcId="{CF51831F-3C6D-4298-BD0C-3B7429602939}" destId="{B32F423E-3F30-4ABC-9A6D-71ED4C3C1531}" srcOrd="0" destOrd="0" presId="urn:microsoft.com/office/officeart/2005/8/layout/chevron2"/>
    <dgm:cxn modelId="{0B2DF814-1EEA-4B8C-A18E-BB51CFA75276}" srcId="{D1337C08-982E-4342-82AD-C18C2A4E031C}" destId="{CF51831F-3C6D-4298-BD0C-3B7429602939}" srcOrd="1" destOrd="0" parTransId="{7E739A1A-4663-49CC-A60E-D4D7F36AAA7E}" sibTransId="{485D975F-F490-4E7D-A2C7-BD129B48B51D}"/>
    <dgm:cxn modelId="{6DC615D4-7274-41F2-A798-B1AC3545FD38}" type="presOf" srcId="{FDD4849F-688E-4D2A-B4D3-C0779459813A}" destId="{AD2B0D5B-CACA-4C5C-8302-1DAD0E3E028D}" srcOrd="0" destOrd="1" presId="urn:microsoft.com/office/officeart/2005/8/layout/chevron2"/>
    <dgm:cxn modelId="{40ABF317-45A9-4EF9-8C3E-77CE18B23933}" srcId="{2D7A8CA0-DAA2-4D13-B43C-3D3976EC3E90}" destId="{FDD4849F-688E-4D2A-B4D3-C0779459813A}" srcOrd="1" destOrd="0" parTransId="{6B07D00C-F78D-40EA-9527-8D55B9C32559}" sibTransId="{E004E590-B855-4F4D-8C8A-326D54B9B985}"/>
    <dgm:cxn modelId="{024E76A6-F778-4A1C-AB85-76857E1D1C3B}" type="presOf" srcId="{D1337C08-982E-4342-82AD-C18C2A4E031C}" destId="{C9C99AF0-D7CB-4E2E-84D5-68A703DFEA9C}" srcOrd="0" destOrd="0" presId="urn:microsoft.com/office/officeart/2005/8/layout/chevron2"/>
    <dgm:cxn modelId="{26568DA9-2F8B-4C43-B9EE-8316A10D27E7}" srcId="{278C64E5-AFD8-477A-B04F-0FE49F7BEE02}" destId="{8BF432A9-ABDB-4F27-8E7F-A282C63F9E2C}" srcOrd="0" destOrd="0" parTransId="{3968DCFC-3A67-40F5-9CAB-C43605A107D7}" sibTransId="{61322AD7-BB8A-4B34-B362-C474F9DE1B52}"/>
    <dgm:cxn modelId="{FFACD5F4-C174-43EF-8C39-FBC79A147A2F}" srcId="{D1337C08-982E-4342-82AD-C18C2A4E031C}" destId="{2D7A8CA0-DAA2-4D13-B43C-3D3976EC3E90}" srcOrd="2" destOrd="0" parTransId="{03B4941E-7FB0-4AFB-AE30-BD4411786A6A}" sibTransId="{5BFD388A-56C5-47F4-ACA0-60D0F736A4CE}"/>
    <dgm:cxn modelId="{909402C4-2AC0-40E7-819D-DBD3CFF75FEA}" type="presOf" srcId="{93397B1F-F900-41B9-8CC5-A98BC36F133E}" destId="{BC95CD9C-96DF-4CF1-AB8D-16577554AE97}" srcOrd="0" destOrd="1" presId="urn:microsoft.com/office/officeart/2005/8/layout/chevron2"/>
    <dgm:cxn modelId="{9D0BE30B-045D-4695-A4AD-45CE07E7C747}" type="presOf" srcId="{278C64E5-AFD8-477A-B04F-0FE49F7BEE02}" destId="{53F65CEF-3BDF-40EE-AFC3-7A92B1B58459}" srcOrd="0" destOrd="0" presId="urn:microsoft.com/office/officeart/2005/8/layout/chevron2"/>
    <dgm:cxn modelId="{3667FC4A-D569-46D2-BD06-07593AC99C87}" type="presOf" srcId="{F1458465-3D53-49A3-912C-971567549A5E}" destId="{A368A85F-E1DA-4DCB-ABF0-7664C09AAE11}" srcOrd="0" destOrd="1" presId="urn:microsoft.com/office/officeart/2005/8/layout/chevron2"/>
    <dgm:cxn modelId="{8B89D5C8-B593-4633-9EDE-F70DBC1252B1}" type="presOf" srcId="{BE5D72B0-4B58-4444-9970-801998C44A8D}" destId="{AD2B0D5B-CACA-4C5C-8302-1DAD0E3E028D}" srcOrd="0" destOrd="0" presId="urn:microsoft.com/office/officeart/2005/8/layout/chevron2"/>
    <dgm:cxn modelId="{7D3282E4-FFDA-4E3F-BFAF-DEE0C62AA372}" type="presOf" srcId="{CE567628-CDEC-4A63-8BFF-C198851AD313}" destId="{BC95CD9C-96DF-4CF1-AB8D-16577554AE97}" srcOrd="0" destOrd="0" presId="urn:microsoft.com/office/officeart/2005/8/layout/chevron2"/>
    <dgm:cxn modelId="{4397C790-0BC3-4DD9-8429-374F46F5351E}" srcId="{D1337C08-982E-4342-82AD-C18C2A4E031C}" destId="{278C64E5-AFD8-477A-B04F-0FE49F7BEE02}" srcOrd="0" destOrd="0" parTransId="{1DDB940A-B337-4FE7-9A47-72ECA2D133C8}" sibTransId="{D6421D8B-0114-4A20-A667-A8AD93A2ADE2}"/>
    <dgm:cxn modelId="{DB7DCC38-A56C-4FE3-87AF-5C0025D1554E}" srcId="{278C64E5-AFD8-477A-B04F-0FE49F7BEE02}" destId="{F1458465-3D53-49A3-912C-971567549A5E}" srcOrd="1" destOrd="0" parTransId="{CF85A175-2DE5-448D-ACA5-AC6C45A6BC94}" sibTransId="{8DE35316-4CFD-4447-B7A9-FFC06FB936AB}"/>
    <dgm:cxn modelId="{E52B525F-EACC-4836-8618-8EFBA8A45766}" srcId="{CF51831F-3C6D-4298-BD0C-3B7429602939}" destId="{CE567628-CDEC-4A63-8BFF-C198851AD313}" srcOrd="0" destOrd="0" parTransId="{889A584E-2A5E-44F3-9F77-D945E315764D}" sibTransId="{55DF5CB4-D108-4381-9BE8-CBD32E2D83EA}"/>
    <dgm:cxn modelId="{5D43B814-54AB-4831-AB03-EA1D338A859E}" srcId="{CF51831F-3C6D-4298-BD0C-3B7429602939}" destId="{93397B1F-F900-41B9-8CC5-A98BC36F133E}" srcOrd="1" destOrd="0" parTransId="{F3222A94-9118-4F81-B64C-C07824D33DD1}" sibTransId="{6C5BF251-6A01-4A41-BF1C-7FED29692F78}"/>
    <dgm:cxn modelId="{404D141A-176B-4E3B-9DB5-F49D2C7846BE}" type="presOf" srcId="{2D7A8CA0-DAA2-4D13-B43C-3D3976EC3E90}" destId="{06651F9D-8FC0-46AE-BB7E-8D3EBED35219}" srcOrd="0" destOrd="0" presId="urn:microsoft.com/office/officeart/2005/8/layout/chevron2"/>
    <dgm:cxn modelId="{45EBDA2F-356E-47FC-A221-5650A134EFE1}" srcId="{2D7A8CA0-DAA2-4D13-B43C-3D3976EC3E90}" destId="{BE5D72B0-4B58-4444-9970-801998C44A8D}" srcOrd="0" destOrd="0" parTransId="{797A99C7-1904-40DD-890D-0E80B4DA3739}" sibTransId="{D9167EC9-38B1-41C3-9E7B-433B37E5EE8E}"/>
    <dgm:cxn modelId="{6328C92C-0AFE-4835-97D9-27C040C34A61}" type="presOf" srcId="{8BF432A9-ABDB-4F27-8E7F-A282C63F9E2C}" destId="{A368A85F-E1DA-4DCB-ABF0-7664C09AAE11}" srcOrd="0" destOrd="0" presId="urn:microsoft.com/office/officeart/2005/8/layout/chevron2"/>
    <dgm:cxn modelId="{6F577301-30EE-426D-B1C1-AF2C50521E92}" type="presParOf" srcId="{C9C99AF0-D7CB-4E2E-84D5-68A703DFEA9C}" destId="{73CF9001-C203-474C-A192-08940B98A954}" srcOrd="0" destOrd="0" presId="urn:microsoft.com/office/officeart/2005/8/layout/chevron2"/>
    <dgm:cxn modelId="{5C31765C-4A28-4C1E-8A61-42111C927B8E}" type="presParOf" srcId="{73CF9001-C203-474C-A192-08940B98A954}" destId="{53F65CEF-3BDF-40EE-AFC3-7A92B1B58459}" srcOrd="0" destOrd="0" presId="urn:microsoft.com/office/officeart/2005/8/layout/chevron2"/>
    <dgm:cxn modelId="{7FDB8124-9C5B-4A07-8129-1C63104F6663}" type="presParOf" srcId="{73CF9001-C203-474C-A192-08940B98A954}" destId="{A368A85F-E1DA-4DCB-ABF0-7664C09AAE11}" srcOrd="1" destOrd="0" presId="urn:microsoft.com/office/officeart/2005/8/layout/chevron2"/>
    <dgm:cxn modelId="{B6E571C0-CB74-4510-B081-D6408F81D29D}" type="presParOf" srcId="{C9C99AF0-D7CB-4E2E-84D5-68A703DFEA9C}" destId="{386DE3E9-9001-4ECB-9978-6342A3167522}" srcOrd="1" destOrd="0" presId="urn:microsoft.com/office/officeart/2005/8/layout/chevron2"/>
    <dgm:cxn modelId="{99BE0125-B8AE-4F78-A23D-039F07AD2945}" type="presParOf" srcId="{C9C99AF0-D7CB-4E2E-84D5-68A703DFEA9C}" destId="{2B1E374C-D040-4B40-8375-176DE553C6D7}" srcOrd="2" destOrd="0" presId="urn:microsoft.com/office/officeart/2005/8/layout/chevron2"/>
    <dgm:cxn modelId="{84C8410A-E8AA-40A8-9484-77506C9D90B3}" type="presParOf" srcId="{2B1E374C-D040-4B40-8375-176DE553C6D7}" destId="{B32F423E-3F30-4ABC-9A6D-71ED4C3C1531}" srcOrd="0" destOrd="0" presId="urn:microsoft.com/office/officeart/2005/8/layout/chevron2"/>
    <dgm:cxn modelId="{B383C25E-BF12-4327-B8F4-79C4648CFD60}" type="presParOf" srcId="{2B1E374C-D040-4B40-8375-176DE553C6D7}" destId="{BC95CD9C-96DF-4CF1-AB8D-16577554AE97}" srcOrd="1" destOrd="0" presId="urn:microsoft.com/office/officeart/2005/8/layout/chevron2"/>
    <dgm:cxn modelId="{4CF9296D-1C59-4B38-992A-DDFC16264311}" type="presParOf" srcId="{C9C99AF0-D7CB-4E2E-84D5-68A703DFEA9C}" destId="{34C646EC-CADE-4FBF-B057-7CB495E8B0FC}" srcOrd="3" destOrd="0" presId="urn:microsoft.com/office/officeart/2005/8/layout/chevron2"/>
    <dgm:cxn modelId="{4DC128E7-DC95-4989-8D5A-3650E66403AB}" type="presParOf" srcId="{C9C99AF0-D7CB-4E2E-84D5-68A703DFEA9C}" destId="{CB04FD92-65C7-4C90-BD59-71C095A0D2FF}" srcOrd="4" destOrd="0" presId="urn:microsoft.com/office/officeart/2005/8/layout/chevron2"/>
    <dgm:cxn modelId="{CBD095D9-A61B-4E08-90B9-22623C419E23}" type="presParOf" srcId="{CB04FD92-65C7-4C90-BD59-71C095A0D2FF}" destId="{06651F9D-8FC0-46AE-BB7E-8D3EBED35219}" srcOrd="0" destOrd="0" presId="urn:microsoft.com/office/officeart/2005/8/layout/chevron2"/>
    <dgm:cxn modelId="{A80685B4-BB84-4DDE-A5D5-AC36601E768B}" type="presParOf" srcId="{CB04FD92-65C7-4C90-BD59-71C095A0D2FF}" destId="{AD2B0D5B-CACA-4C5C-8302-1DAD0E3E028D}"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747942-BB78-4D5D-A6A9-344F73EEC5B9}" type="doc">
      <dgm:prSet loTypeId="urn:microsoft.com/office/officeart/2005/8/layout/venn3" loCatId="relationship" qsTypeId="urn:microsoft.com/office/officeart/2005/8/quickstyle/simple5" qsCatId="simple" csTypeId="urn:microsoft.com/office/officeart/2005/8/colors/colorful1#14" csCatId="colorful" phldr="1"/>
      <dgm:spPr/>
      <dgm:t>
        <a:bodyPr/>
        <a:lstStyle/>
        <a:p>
          <a:endParaRPr lang="zh-CN" altLang="en-US"/>
        </a:p>
      </dgm:t>
    </dgm:pt>
    <dgm:pt modelId="{1F9CE13E-AE6C-45B9-909E-5CB92BA0428A}">
      <dgm:prSet phldrT="[文本]"/>
      <dgm:spPr/>
      <dgm:t>
        <a:bodyPr/>
        <a:lstStyle/>
        <a:p>
          <a:r>
            <a:rPr lang="zh-CN" altLang="en-US" dirty="0" smtClean="0"/>
            <a:t>自定义流程模板</a:t>
          </a:r>
          <a:endParaRPr lang="zh-CN" altLang="en-US" dirty="0"/>
        </a:p>
      </dgm:t>
    </dgm:pt>
    <dgm:pt modelId="{D98C0646-91B1-4D52-AEA1-86204E995280}" type="parTrans" cxnId="{4FECFAC8-B76C-4019-991C-2774FFB42D9C}">
      <dgm:prSet/>
      <dgm:spPr/>
      <dgm:t>
        <a:bodyPr/>
        <a:lstStyle/>
        <a:p>
          <a:endParaRPr lang="zh-CN" altLang="en-US"/>
        </a:p>
      </dgm:t>
    </dgm:pt>
    <dgm:pt modelId="{3F0E3DE9-85CF-4405-B591-B93FB3158F9A}" type="sibTrans" cxnId="{4FECFAC8-B76C-4019-991C-2774FFB42D9C}">
      <dgm:prSet/>
      <dgm:spPr/>
      <dgm:t>
        <a:bodyPr/>
        <a:lstStyle/>
        <a:p>
          <a:endParaRPr lang="zh-CN" altLang="en-US"/>
        </a:p>
      </dgm:t>
    </dgm:pt>
    <dgm:pt modelId="{ECA8B2E9-B0BB-47FD-B567-DDAA11C047EE}">
      <dgm:prSet phldrT="[文本]"/>
      <dgm:spPr/>
      <dgm:t>
        <a:bodyPr/>
        <a:lstStyle/>
        <a:p>
          <a:r>
            <a:rPr lang="zh-CN" altLang="en-US" dirty="0" smtClean="0"/>
            <a:t>与原有系统集成</a:t>
          </a:r>
          <a:endParaRPr lang="zh-CN" altLang="en-US" dirty="0"/>
        </a:p>
      </dgm:t>
    </dgm:pt>
    <dgm:pt modelId="{FBCFB2F7-9D66-4AA7-8E7F-81A7C362D2E0}" type="parTrans" cxnId="{C66BE819-AFA3-40DC-AC22-137CA098212C}">
      <dgm:prSet/>
      <dgm:spPr/>
      <dgm:t>
        <a:bodyPr/>
        <a:lstStyle/>
        <a:p>
          <a:endParaRPr lang="zh-CN" altLang="en-US"/>
        </a:p>
      </dgm:t>
    </dgm:pt>
    <dgm:pt modelId="{50E3FCBA-63E6-4CBC-AF2E-D0025E9E09D0}" type="sibTrans" cxnId="{C66BE819-AFA3-40DC-AC22-137CA098212C}">
      <dgm:prSet/>
      <dgm:spPr/>
      <dgm:t>
        <a:bodyPr/>
        <a:lstStyle/>
        <a:p>
          <a:endParaRPr lang="zh-CN" altLang="en-US"/>
        </a:p>
      </dgm:t>
    </dgm:pt>
    <dgm:pt modelId="{E3BDE7D5-B68A-47BD-A2F5-7996FE67D576}">
      <dgm:prSet phldrT="[文本]"/>
      <dgm:spPr/>
      <dgm:t>
        <a:bodyPr/>
        <a:lstStyle/>
        <a:p>
          <a:r>
            <a:rPr lang="zh-CN" altLang="en-US" dirty="0" smtClean="0"/>
            <a:t>开发自定义工具</a:t>
          </a:r>
          <a:endParaRPr lang="zh-CN" altLang="en-US" dirty="0"/>
        </a:p>
      </dgm:t>
    </dgm:pt>
    <dgm:pt modelId="{07116C71-03B1-48D8-ACE5-91868608B513}" type="parTrans" cxnId="{6C9D2E9B-514D-4952-BCFE-B4F45FD19363}">
      <dgm:prSet/>
      <dgm:spPr/>
      <dgm:t>
        <a:bodyPr/>
        <a:lstStyle/>
        <a:p>
          <a:endParaRPr lang="zh-CN" altLang="en-US"/>
        </a:p>
      </dgm:t>
    </dgm:pt>
    <dgm:pt modelId="{44B44D10-4DD7-4FF0-A1F4-EE99568EF6B0}" type="sibTrans" cxnId="{6C9D2E9B-514D-4952-BCFE-B4F45FD19363}">
      <dgm:prSet/>
      <dgm:spPr/>
      <dgm:t>
        <a:bodyPr/>
        <a:lstStyle/>
        <a:p>
          <a:endParaRPr lang="zh-CN" altLang="en-US"/>
        </a:p>
      </dgm:t>
    </dgm:pt>
    <dgm:pt modelId="{C6AFCCE4-66E0-4DF9-9743-3077EB449ECB}">
      <dgm:prSet phldrT="[文本]"/>
      <dgm:spPr/>
      <dgm:t>
        <a:bodyPr/>
        <a:lstStyle/>
        <a:p>
          <a:r>
            <a:rPr lang="en-US" altLang="zh-CN" dirty="0" smtClean="0"/>
            <a:t>……</a:t>
          </a:r>
          <a:endParaRPr lang="zh-CN" altLang="en-US" dirty="0"/>
        </a:p>
      </dgm:t>
    </dgm:pt>
    <dgm:pt modelId="{2708BB5B-5F64-4B99-B86C-7481F4FC4525}" type="parTrans" cxnId="{FE98B6AE-E6D6-4352-B013-8E3916E52603}">
      <dgm:prSet/>
      <dgm:spPr/>
      <dgm:t>
        <a:bodyPr/>
        <a:lstStyle/>
        <a:p>
          <a:endParaRPr lang="zh-CN" altLang="en-US"/>
        </a:p>
      </dgm:t>
    </dgm:pt>
    <dgm:pt modelId="{B96898B9-9C10-4B2F-A024-B6A2B5EC0C2C}" type="sibTrans" cxnId="{FE98B6AE-E6D6-4352-B013-8E3916E52603}">
      <dgm:prSet/>
      <dgm:spPr/>
      <dgm:t>
        <a:bodyPr/>
        <a:lstStyle/>
        <a:p>
          <a:endParaRPr lang="zh-CN" altLang="en-US"/>
        </a:p>
      </dgm:t>
    </dgm:pt>
    <dgm:pt modelId="{C441F567-8067-4E0D-9BBE-DA994867D6E4}" type="pres">
      <dgm:prSet presAssocID="{B0747942-BB78-4D5D-A6A9-344F73EEC5B9}" presName="Name0" presStyleCnt="0">
        <dgm:presLayoutVars>
          <dgm:dir/>
          <dgm:resizeHandles val="exact"/>
        </dgm:presLayoutVars>
      </dgm:prSet>
      <dgm:spPr/>
      <dgm:t>
        <a:bodyPr/>
        <a:lstStyle/>
        <a:p>
          <a:endParaRPr lang="zh-CN" altLang="en-US"/>
        </a:p>
      </dgm:t>
    </dgm:pt>
    <dgm:pt modelId="{8ED80486-F054-4277-B73A-F1141A577233}" type="pres">
      <dgm:prSet presAssocID="{1F9CE13E-AE6C-45B9-909E-5CB92BA0428A}" presName="Name5" presStyleLbl="vennNode1" presStyleIdx="0" presStyleCnt="4">
        <dgm:presLayoutVars>
          <dgm:bulletEnabled val="1"/>
        </dgm:presLayoutVars>
      </dgm:prSet>
      <dgm:spPr/>
      <dgm:t>
        <a:bodyPr/>
        <a:lstStyle/>
        <a:p>
          <a:endParaRPr lang="zh-CN" altLang="en-US"/>
        </a:p>
      </dgm:t>
    </dgm:pt>
    <dgm:pt modelId="{4C27EF17-08EC-47C8-82FF-A7EAE5AFDBF2}" type="pres">
      <dgm:prSet presAssocID="{3F0E3DE9-85CF-4405-B591-B93FB3158F9A}" presName="space" presStyleCnt="0"/>
      <dgm:spPr/>
    </dgm:pt>
    <dgm:pt modelId="{4E2D95AB-6138-4F5B-B5BD-55862C91F86E}" type="pres">
      <dgm:prSet presAssocID="{ECA8B2E9-B0BB-47FD-B567-DDAA11C047EE}" presName="Name5" presStyleLbl="vennNode1" presStyleIdx="1" presStyleCnt="4">
        <dgm:presLayoutVars>
          <dgm:bulletEnabled val="1"/>
        </dgm:presLayoutVars>
      </dgm:prSet>
      <dgm:spPr/>
      <dgm:t>
        <a:bodyPr/>
        <a:lstStyle/>
        <a:p>
          <a:endParaRPr lang="zh-CN" altLang="en-US"/>
        </a:p>
      </dgm:t>
    </dgm:pt>
    <dgm:pt modelId="{E9C0F8AD-FFA2-4927-AD5F-08C4337D3EA7}" type="pres">
      <dgm:prSet presAssocID="{50E3FCBA-63E6-4CBC-AF2E-D0025E9E09D0}" presName="space" presStyleCnt="0"/>
      <dgm:spPr/>
    </dgm:pt>
    <dgm:pt modelId="{2CBAEC7D-6670-408C-9D22-D43DB3C653A0}" type="pres">
      <dgm:prSet presAssocID="{E3BDE7D5-B68A-47BD-A2F5-7996FE67D576}" presName="Name5" presStyleLbl="vennNode1" presStyleIdx="2" presStyleCnt="4">
        <dgm:presLayoutVars>
          <dgm:bulletEnabled val="1"/>
        </dgm:presLayoutVars>
      </dgm:prSet>
      <dgm:spPr/>
      <dgm:t>
        <a:bodyPr/>
        <a:lstStyle/>
        <a:p>
          <a:endParaRPr lang="zh-CN" altLang="en-US"/>
        </a:p>
      </dgm:t>
    </dgm:pt>
    <dgm:pt modelId="{EF56DFB5-59C6-4016-A311-A5F5BB721E87}" type="pres">
      <dgm:prSet presAssocID="{44B44D10-4DD7-4FF0-A1F4-EE99568EF6B0}" presName="space" presStyleCnt="0"/>
      <dgm:spPr/>
    </dgm:pt>
    <dgm:pt modelId="{83F0CE85-35BE-4051-B8C6-4B79AC55950E}" type="pres">
      <dgm:prSet presAssocID="{C6AFCCE4-66E0-4DF9-9743-3077EB449ECB}" presName="Name5" presStyleLbl="vennNode1" presStyleIdx="3" presStyleCnt="4">
        <dgm:presLayoutVars>
          <dgm:bulletEnabled val="1"/>
        </dgm:presLayoutVars>
      </dgm:prSet>
      <dgm:spPr/>
      <dgm:t>
        <a:bodyPr/>
        <a:lstStyle/>
        <a:p>
          <a:endParaRPr lang="zh-CN" altLang="en-US"/>
        </a:p>
      </dgm:t>
    </dgm:pt>
  </dgm:ptLst>
  <dgm:cxnLst>
    <dgm:cxn modelId="{B4F760DE-1B20-4CF4-B059-280B21BF8EBD}" type="presOf" srcId="{1F9CE13E-AE6C-45B9-909E-5CB92BA0428A}" destId="{8ED80486-F054-4277-B73A-F1141A577233}" srcOrd="0" destOrd="0" presId="urn:microsoft.com/office/officeart/2005/8/layout/venn3"/>
    <dgm:cxn modelId="{6C9D2E9B-514D-4952-BCFE-B4F45FD19363}" srcId="{B0747942-BB78-4D5D-A6A9-344F73EEC5B9}" destId="{E3BDE7D5-B68A-47BD-A2F5-7996FE67D576}" srcOrd="2" destOrd="0" parTransId="{07116C71-03B1-48D8-ACE5-91868608B513}" sibTransId="{44B44D10-4DD7-4FF0-A1F4-EE99568EF6B0}"/>
    <dgm:cxn modelId="{1057B7E3-CCC6-4F94-A021-E2383F62F21A}" type="presOf" srcId="{B0747942-BB78-4D5D-A6A9-344F73EEC5B9}" destId="{C441F567-8067-4E0D-9BBE-DA994867D6E4}" srcOrd="0" destOrd="0" presId="urn:microsoft.com/office/officeart/2005/8/layout/venn3"/>
    <dgm:cxn modelId="{C6E6B27A-966D-415B-80CA-10BC0E85D9CE}" type="presOf" srcId="{ECA8B2E9-B0BB-47FD-B567-DDAA11C047EE}" destId="{4E2D95AB-6138-4F5B-B5BD-55862C91F86E}" srcOrd="0" destOrd="0" presId="urn:microsoft.com/office/officeart/2005/8/layout/venn3"/>
    <dgm:cxn modelId="{2040EE22-94F1-4D94-A585-46A159E4957A}" type="presOf" srcId="{C6AFCCE4-66E0-4DF9-9743-3077EB449ECB}" destId="{83F0CE85-35BE-4051-B8C6-4B79AC55950E}" srcOrd="0" destOrd="0" presId="urn:microsoft.com/office/officeart/2005/8/layout/venn3"/>
    <dgm:cxn modelId="{C66BE819-AFA3-40DC-AC22-137CA098212C}" srcId="{B0747942-BB78-4D5D-A6A9-344F73EEC5B9}" destId="{ECA8B2E9-B0BB-47FD-B567-DDAA11C047EE}" srcOrd="1" destOrd="0" parTransId="{FBCFB2F7-9D66-4AA7-8E7F-81A7C362D2E0}" sibTransId="{50E3FCBA-63E6-4CBC-AF2E-D0025E9E09D0}"/>
    <dgm:cxn modelId="{4FECFAC8-B76C-4019-991C-2774FFB42D9C}" srcId="{B0747942-BB78-4D5D-A6A9-344F73EEC5B9}" destId="{1F9CE13E-AE6C-45B9-909E-5CB92BA0428A}" srcOrd="0" destOrd="0" parTransId="{D98C0646-91B1-4D52-AEA1-86204E995280}" sibTransId="{3F0E3DE9-85CF-4405-B591-B93FB3158F9A}"/>
    <dgm:cxn modelId="{C609ED26-1C75-479A-9A22-06AE39AA7C1C}" type="presOf" srcId="{E3BDE7D5-B68A-47BD-A2F5-7996FE67D576}" destId="{2CBAEC7D-6670-408C-9D22-D43DB3C653A0}" srcOrd="0" destOrd="0" presId="urn:microsoft.com/office/officeart/2005/8/layout/venn3"/>
    <dgm:cxn modelId="{FE98B6AE-E6D6-4352-B013-8E3916E52603}" srcId="{B0747942-BB78-4D5D-A6A9-344F73EEC5B9}" destId="{C6AFCCE4-66E0-4DF9-9743-3077EB449ECB}" srcOrd="3" destOrd="0" parTransId="{2708BB5B-5F64-4B99-B86C-7481F4FC4525}" sibTransId="{B96898B9-9C10-4B2F-A024-B6A2B5EC0C2C}"/>
    <dgm:cxn modelId="{586E211C-F5A7-40DD-83B1-46DD728DE8D3}" type="presParOf" srcId="{C441F567-8067-4E0D-9BBE-DA994867D6E4}" destId="{8ED80486-F054-4277-B73A-F1141A577233}" srcOrd="0" destOrd="0" presId="urn:microsoft.com/office/officeart/2005/8/layout/venn3"/>
    <dgm:cxn modelId="{06D7E098-E86C-4299-B487-98DA178179C5}" type="presParOf" srcId="{C441F567-8067-4E0D-9BBE-DA994867D6E4}" destId="{4C27EF17-08EC-47C8-82FF-A7EAE5AFDBF2}" srcOrd="1" destOrd="0" presId="urn:microsoft.com/office/officeart/2005/8/layout/venn3"/>
    <dgm:cxn modelId="{EC8604AC-BAAE-4065-B800-3F024FD711BC}" type="presParOf" srcId="{C441F567-8067-4E0D-9BBE-DA994867D6E4}" destId="{4E2D95AB-6138-4F5B-B5BD-55862C91F86E}" srcOrd="2" destOrd="0" presId="urn:microsoft.com/office/officeart/2005/8/layout/venn3"/>
    <dgm:cxn modelId="{F10C8931-03D4-468E-ABC2-D72FCDE39752}" type="presParOf" srcId="{C441F567-8067-4E0D-9BBE-DA994867D6E4}" destId="{E9C0F8AD-FFA2-4927-AD5F-08C4337D3EA7}" srcOrd="3" destOrd="0" presId="urn:microsoft.com/office/officeart/2005/8/layout/venn3"/>
    <dgm:cxn modelId="{03E40C4B-EF21-459D-A9D1-5EDD6638CFB1}" type="presParOf" srcId="{C441F567-8067-4E0D-9BBE-DA994867D6E4}" destId="{2CBAEC7D-6670-408C-9D22-D43DB3C653A0}" srcOrd="4" destOrd="0" presId="urn:microsoft.com/office/officeart/2005/8/layout/venn3"/>
    <dgm:cxn modelId="{63666FB6-C735-4E78-A3C6-4FAB16F6857C}" type="presParOf" srcId="{C441F567-8067-4E0D-9BBE-DA994867D6E4}" destId="{EF56DFB5-59C6-4016-A311-A5F5BB721E87}" srcOrd="5" destOrd="0" presId="urn:microsoft.com/office/officeart/2005/8/layout/venn3"/>
    <dgm:cxn modelId="{58A2EAA4-A3DD-4994-BEEE-22CF40645BC8}" type="presParOf" srcId="{C441F567-8067-4E0D-9BBE-DA994867D6E4}" destId="{83F0CE85-35BE-4051-B8C6-4B79AC55950E}" srcOrd="6" destOrd="0" presId="urn:microsoft.com/office/officeart/2005/8/layout/ven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7051F0-F628-4FF3-B69D-066A2050A01E}" type="doc">
      <dgm:prSet loTypeId="urn:microsoft.com/office/officeart/2005/8/layout/radial5" loCatId="relationship" qsTypeId="urn:microsoft.com/office/officeart/2005/8/quickstyle/simple5" qsCatId="simple" csTypeId="urn:microsoft.com/office/officeart/2005/8/colors/colorful1#15" csCatId="colorful" phldr="1"/>
      <dgm:spPr/>
      <dgm:t>
        <a:bodyPr/>
        <a:lstStyle/>
        <a:p>
          <a:endParaRPr lang="zh-CN" altLang="en-US"/>
        </a:p>
      </dgm:t>
    </dgm:pt>
    <dgm:pt modelId="{4E45BE3F-F519-4B90-9CFD-E963790EC21A}">
      <dgm:prSet phldrT="[文本]"/>
      <dgm:spPr/>
      <dgm:t>
        <a:bodyPr/>
        <a:lstStyle/>
        <a:p>
          <a:r>
            <a:rPr lang="zh-CN" altLang="en-US" dirty="0" smtClean="0"/>
            <a:t>自定义工作项</a:t>
          </a:r>
          <a:endParaRPr lang="zh-CN" altLang="en-US" dirty="0"/>
        </a:p>
      </dgm:t>
    </dgm:pt>
    <dgm:pt modelId="{F9F9F5ED-4097-4B4B-BE3D-CDEE58CE3475}" type="parTrans" cxnId="{55C6777E-C324-4860-BDE1-EAB17D37516E}">
      <dgm:prSet/>
      <dgm:spPr/>
      <dgm:t>
        <a:bodyPr/>
        <a:lstStyle/>
        <a:p>
          <a:endParaRPr lang="zh-CN" altLang="en-US"/>
        </a:p>
      </dgm:t>
    </dgm:pt>
    <dgm:pt modelId="{E23BB51B-2447-4D3D-AFF9-FCA0FC6259C2}" type="sibTrans" cxnId="{55C6777E-C324-4860-BDE1-EAB17D37516E}">
      <dgm:prSet/>
      <dgm:spPr/>
      <dgm:t>
        <a:bodyPr/>
        <a:lstStyle/>
        <a:p>
          <a:endParaRPr lang="zh-CN" altLang="en-US"/>
        </a:p>
      </dgm:t>
    </dgm:pt>
    <dgm:pt modelId="{6E82CF06-A892-410E-8458-BE1E3700EC8F}">
      <dgm:prSet phldrT="[文本]"/>
      <dgm:spPr/>
      <dgm:t>
        <a:bodyPr/>
        <a:lstStyle/>
        <a:p>
          <a:r>
            <a:rPr lang="zh-CN" altLang="en-US" dirty="0" smtClean="0"/>
            <a:t>原始需求</a:t>
          </a:r>
          <a:endParaRPr lang="zh-CN" altLang="en-US" dirty="0"/>
        </a:p>
      </dgm:t>
    </dgm:pt>
    <dgm:pt modelId="{AD5304B6-6A7F-435F-A1CE-D185C987D684}" type="parTrans" cxnId="{FCB3913B-2542-41EA-8351-298B0607C918}">
      <dgm:prSet/>
      <dgm:spPr/>
      <dgm:t>
        <a:bodyPr/>
        <a:lstStyle/>
        <a:p>
          <a:endParaRPr lang="zh-CN" altLang="en-US"/>
        </a:p>
      </dgm:t>
    </dgm:pt>
    <dgm:pt modelId="{45A80BE7-FDBD-47B1-8D8C-6D063D0D60F1}" type="sibTrans" cxnId="{FCB3913B-2542-41EA-8351-298B0607C918}">
      <dgm:prSet/>
      <dgm:spPr/>
      <dgm:t>
        <a:bodyPr/>
        <a:lstStyle/>
        <a:p>
          <a:endParaRPr lang="zh-CN" altLang="en-US"/>
        </a:p>
      </dgm:t>
    </dgm:pt>
    <dgm:pt modelId="{A5AAF152-DF98-41CD-BAC8-8EF2AAEC1A41}">
      <dgm:prSet phldrT="[文本]"/>
      <dgm:spPr/>
      <dgm:t>
        <a:bodyPr/>
        <a:lstStyle/>
        <a:p>
          <a:r>
            <a:rPr lang="zh-CN" altLang="en-US" dirty="0" smtClean="0"/>
            <a:t>用例</a:t>
          </a:r>
          <a:endParaRPr lang="zh-CN" altLang="en-US" dirty="0"/>
        </a:p>
      </dgm:t>
    </dgm:pt>
    <dgm:pt modelId="{92DB4329-07B1-4563-87E6-AD5A8F4288C0}" type="parTrans" cxnId="{F8312AA2-EC21-4C18-956F-974AF706D024}">
      <dgm:prSet/>
      <dgm:spPr/>
      <dgm:t>
        <a:bodyPr/>
        <a:lstStyle/>
        <a:p>
          <a:endParaRPr lang="zh-CN" altLang="en-US"/>
        </a:p>
      </dgm:t>
    </dgm:pt>
    <dgm:pt modelId="{C4E4CC82-4D2B-4F02-9CA7-272C32D01A61}" type="sibTrans" cxnId="{F8312AA2-EC21-4C18-956F-974AF706D024}">
      <dgm:prSet/>
      <dgm:spPr/>
      <dgm:t>
        <a:bodyPr/>
        <a:lstStyle/>
        <a:p>
          <a:endParaRPr lang="zh-CN" altLang="en-US"/>
        </a:p>
      </dgm:t>
    </dgm:pt>
    <dgm:pt modelId="{7A12326B-1B2F-4992-8372-B2204DF66E78}">
      <dgm:prSet phldrT="[文本]">
        <dgm:style>
          <a:lnRef idx="0">
            <a:schemeClr val="accent2"/>
          </a:lnRef>
          <a:fillRef idx="3">
            <a:schemeClr val="accent2"/>
          </a:fillRef>
          <a:effectRef idx="3">
            <a:schemeClr val="accent2"/>
          </a:effectRef>
          <a:fontRef idx="minor">
            <a:schemeClr val="lt1"/>
          </a:fontRef>
        </dgm:style>
      </dgm:prSet>
      <dgm:spPr/>
      <dgm:t>
        <a:bodyPr/>
        <a:lstStyle/>
        <a:p>
          <a:r>
            <a:rPr lang="zh-CN" altLang="en-US" dirty="0" smtClean="0"/>
            <a:t>测试用例</a:t>
          </a:r>
          <a:endParaRPr lang="zh-CN" altLang="en-US" dirty="0"/>
        </a:p>
      </dgm:t>
    </dgm:pt>
    <dgm:pt modelId="{E13E49A5-5B9F-4A58-8ED2-C0477D849645}" type="parTrans" cxnId="{3DE575F4-2DB1-4071-B342-C3A41A746A0A}">
      <dgm:prSet/>
      <dgm:spPr/>
      <dgm:t>
        <a:bodyPr/>
        <a:lstStyle/>
        <a:p>
          <a:endParaRPr lang="zh-CN" altLang="en-US"/>
        </a:p>
      </dgm:t>
    </dgm:pt>
    <dgm:pt modelId="{126C9620-C5DB-43D2-8606-3518C9002671}" type="sibTrans" cxnId="{3DE575F4-2DB1-4071-B342-C3A41A746A0A}">
      <dgm:prSet/>
      <dgm:spPr/>
      <dgm:t>
        <a:bodyPr/>
        <a:lstStyle/>
        <a:p>
          <a:endParaRPr lang="zh-CN" altLang="en-US"/>
        </a:p>
      </dgm:t>
    </dgm:pt>
    <dgm:pt modelId="{BC1C7F86-A0E8-4A71-8D69-6A6DD29D46D1}">
      <dgm:prSet phldrT="[文本]"/>
      <dgm:spPr/>
      <dgm:t>
        <a:bodyPr/>
        <a:lstStyle/>
        <a:p>
          <a:r>
            <a:rPr lang="zh-CN" altLang="en-US" dirty="0" smtClean="0"/>
            <a:t>改进建议</a:t>
          </a:r>
          <a:endParaRPr lang="zh-CN" altLang="en-US" dirty="0"/>
        </a:p>
      </dgm:t>
    </dgm:pt>
    <dgm:pt modelId="{340E9D99-4486-4456-AF62-B62216287281}" type="parTrans" cxnId="{55816C18-EE27-4DCE-9D4C-2D2B42A951C6}">
      <dgm:prSet/>
      <dgm:spPr/>
      <dgm:t>
        <a:bodyPr/>
        <a:lstStyle/>
        <a:p>
          <a:endParaRPr lang="zh-CN" altLang="en-US"/>
        </a:p>
      </dgm:t>
    </dgm:pt>
    <dgm:pt modelId="{5FC8F122-E271-485E-9A77-576E0D973603}" type="sibTrans" cxnId="{55816C18-EE27-4DCE-9D4C-2D2B42A951C6}">
      <dgm:prSet/>
      <dgm:spPr/>
      <dgm:t>
        <a:bodyPr/>
        <a:lstStyle/>
        <a:p>
          <a:endParaRPr lang="zh-CN" altLang="en-US"/>
        </a:p>
      </dgm:t>
    </dgm:pt>
    <dgm:pt modelId="{A6D0732F-5E8D-4B0B-8FC1-25E5A19073F5}">
      <dgm:prSet phldrT="[文本]"/>
      <dgm:spPr/>
      <dgm:t>
        <a:bodyPr/>
        <a:lstStyle/>
        <a:p>
          <a:r>
            <a:rPr lang="zh-CN" altLang="en-US" dirty="0" smtClean="0"/>
            <a:t>用户反馈</a:t>
          </a:r>
          <a:endParaRPr lang="zh-CN" altLang="en-US" dirty="0"/>
        </a:p>
      </dgm:t>
    </dgm:pt>
    <dgm:pt modelId="{EE162BD5-ACD8-4F1F-A41D-F9D5BA1F4795}" type="parTrans" cxnId="{B26749B1-649A-436F-AC50-9281E32DFFF9}">
      <dgm:prSet/>
      <dgm:spPr/>
      <dgm:t>
        <a:bodyPr/>
        <a:lstStyle/>
        <a:p>
          <a:endParaRPr lang="zh-CN" altLang="en-US"/>
        </a:p>
      </dgm:t>
    </dgm:pt>
    <dgm:pt modelId="{CA992B52-DB4D-405C-8A82-49969E6F0731}" type="sibTrans" cxnId="{B26749B1-649A-436F-AC50-9281E32DFFF9}">
      <dgm:prSet/>
      <dgm:spPr/>
      <dgm:t>
        <a:bodyPr/>
        <a:lstStyle/>
        <a:p>
          <a:endParaRPr lang="zh-CN" altLang="en-US"/>
        </a:p>
      </dgm:t>
    </dgm:pt>
    <dgm:pt modelId="{DBC7E4D7-F57D-4B36-86C0-4EBF645D3F6E}">
      <dgm:prSet phldrT="[文本]"/>
      <dgm:spPr/>
      <dgm:t>
        <a:bodyPr/>
        <a:lstStyle/>
        <a:p>
          <a:r>
            <a:rPr lang="zh-CN" altLang="en-US" dirty="0" smtClean="0"/>
            <a:t>功能点</a:t>
          </a:r>
          <a:endParaRPr lang="zh-CN" altLang="en-US" dirty="0"/>
        </a:p>
      </dgm:t>
    </dgm:pt>
    <dgm:pt modelId="{4F9602B3-3EC5-47D1-B8E5-B099D3D0E541}" type="parTrans" cxnId="{BFDE5C31-A091-4D97-80E6-7F47EAFFA4FE}">
      <dgm:prSet/>
      <dgm:spPr/>
      <dgm:t>
        <a:bodyPr/>
        <a:lstStyle/>
        <a:p>
          <a:endParaRPr lang="zh-CN" altLang="en-US"/>
        </a:p>
      </dgm:t>
    </dgm:pt>
    <dgm:pt modelId="{A1BAB142-FFFC-4A08-AFF3-C85913B32DB2}" type="sibTrans" cxnId="{BFDE5C31-A091-4D97-80E6-7F47EAFFA4FE}">
      <dgm:prSet/>
      <dgm:spPr/>
      <dgm:t>
        <a:bodyPr/>
        <a:lstStyle/>
        <a:p>
          <a:endParaRPr lang="zh-CN" altLang="en-US"/>
        </a:p>
      </dgm:t>
    </dgm:pt>
    <dgm:pt modelId="{FB4CC7AF-EB01-4ED2-8C8D-85C7AAAC42E4}">
      <dgm:prSet phldrT="[文本]">
        <dgm:style>
          <a:lnRef idx="0">
            <a:schemeClr val="accent4"/>
          </a:lnRef>
          <a:fillRef idx="3">
            <a:schemeClr val="accent4"/>
          </a:fillRef>
          <a:effectRef idx="3">
            <a:schemeClr val="accent4"/>
          </a:effectRef>
          <a:fontRef idx="minor">
            <a:schemeClr val="lt1"/>
          </a:fontRef>
        </dgm:style>
      </dgm:prSet>
      <dgm:spPr/>
      <dgm:t>
        <a:bodyPr/>
        <a:lstStyle/>
        <a:p>
          <a:r>
            <a:rPr lang="zh-CN" altLang="en-US" dirty="0" smtClean="0"/>
            <a:t>测试缺陷</a:t>
          </a:r>
          <a:endParaRPr lang="zh-CN" altLang="en-US" dirty="0"/>
        </a:p>
      </dgm:t>
    </dgm:pt>
    <dgm:pt modelId="{DCABCDA7-1186-4F48-AE99-8418E37DA621}" type="parTrans" cxnId="{13BDA18A-D88F-48E4-9189-81EB69BE23C8}">
      <dgm:prSet/>
      <dgm:spPr/>
      <dgm:t>
        <a:bodyPr/>
        <a:lstStyle/>
        <a:p>
          <a:endParaRPr lang="zh-CN" altLang="en-US"/>
        </a:p>
      </dgm:t>
    </dgm:pt>
    <dgm:pt modelId="{1FBE8A47-FC5A-44BF-B9FA-3057D3880004}" type="sibTrans" cxnId="{13BDA18A-D88F-48E4-9189-81EB69BE23C8}">
      <dgm:prSet/>
      <dgm:spPr/>
      <dgm:t>
        <a:bodyPr/>
        <a:lstStyle/>
        <a:p>
          <a:endParaRPr lang="zh-CN" altLang="en-US"/>
        </a:p>
      </dgm:t>
    </dgm:pt>
    <dgm:pt modelId="{ADA71F77-C001-4900-94F2-3B479389615D}" type="pres">
      <dgm:prSet presAssocID="{5D7051F0-F628-4FF3-B69D-066A2050A01E}" presName="Name0" presStyleCnt="0">
        <dgm:presLayoutVars>
          <dgm:chMax val="1"/>
          <dgm:dir/>
          <dgm:animLvl val="ctr"/>
          <dgm:resizeHandles val="exact"/>
        </dgm:presLayoutVars>
      </dgm:prSet>
      <dgm:spPr/>
      <dgm:t>
        <a:bodyPr/>
        <a:lstStyle/>
        <a:p>
          <a:endParaRPr lang="zh-CN" altLang="en-US"/>
        </a:p>
      </dgm:t>
    </dgm:pt>
    <dgm:pt modelId="{85E2B35D-F6DA-4AC1-9257-D2AEA0F3A078}" type="pres">
      <dgm:prSet presAssocID="{4E45BE3F-F519-4B90-9CFD-E963790EC21A}" presName="centerShape" presStyleLbl="node0" presStyleIdx="0" presStyleCnt="1"/>
      <dgm:spPr/>
      <dgm:t>
        <a:bodyPr/>
        <a:lstStyle/>
        <a:p>
          <a:endParaRPr lang="zh-CN" altLang="en-US"/>
        </a:p>
      </dgm:t>
    </dgm:pt>
    <dgm:pt modelId="{34A48612-CDEB-420E-8AE4-E1037766EBEB}" type="pres">
      <dgm:prSet presAssocID="{AD5304B6-6A7F-435F-A1CE-D185C987D684}" presName="parTrans" presStyleLbl="sibTrans2D1" presStyleIdx="0" presStyleCnt="7"/>
      <dgm:spPr/>
      <dgm:t>
        <a:bodyPr/>
        <a:lstStyle/>
        <a:p>
          <a:endParaRPr lang="zh-CN" altLang="en-US"/>
        </a:p>
      </dgm:t>
    </dgm:pt>
    <dgm:pt modelId="{E6F3D1E0-524B-4BAA-ACB5-5A66F6136063}" type="pres">
      <dgm:prSet presAssocID="{AD5304B6-6A7F-435F-A1CE-D185C987D684}" presName="connectorText" presStyleLbl="sibTrans2D1" presStyleIdx="0" presStyleCnt="7"/>
      <dgm:spPr/>
      <dgm:t>
        <a:bodyPr/>
        <a:lstStyle/>
        <a:p>
          <a:endParaRPr lang="zh-CN" altLang="en-US"/>
        </a:p>
      </dgm:t>
    </dgm:pt>
    <dgm:pt modelId="{B48DB1FE-2F1B-4211-A6C9-5757A59BDFE0}" type="pres">
      <dgm:prSet presAssocID="{6E82CF06-A892-410E-8458-BE1E3700EC8F}" presName="node" presStyleLbl="node1" presStyleIdx="0" presStyleCnt="7">
        <dgm:presLayoutVars>
          <dgm:bulletEnabled val="1"/>
        </dgm:presLayoutVars>
      </dgm:prSet>
      <dgm:spPr/>
      <dgm:t>
        <a:bodyPr/>
        <a:lstStyle/>
        <a:p>
          <a:endParaRPr lang="zh-CN" altLang="en-US"/>
        </a:p>
      </dgm:t>
    </dgm:pt>
    <dgm:pt modelId="{BBBCEFB8-69EB-4252-B91D-01353EB6F736}" type="pres">
      <dgm:prSet presAssocID="{92DB4329-07B1-4563-87E6-AD5A8F4288C0}" presName="parTrans" presStyleLbl="sibTrans2D1" presStyleIdx="1" presStyleCnt="7"/>
      <dgm:spPr/>
      <dgm:t>
        <a:bodyPr/>
        <a:lstStyle/>
        <a:p>
          <a:endParaRPr lang="zh-CN" altLang="en-US"/>
        </a:p>
      </dgm:t>
    </dgm:pt>
    <dgm:pt modelId="{B1AE1044-6779-4751-8545-5DA106CFA939}" type="pres">
      <dgm:prSet presAssocID="{92DB4329-07B1-4563-87E6-AD5A8F4288C0}" presName="connectorText" presStyleLbl="sibTrans2D1" presStyleIdx="1" presStyleCnt="7"/>
      <dgm:spPr/>
      <dgm:t>
        <a:bodyPr/>
        <a:lstStyle/>
        <a:p>
          <a:endParaRPr lang="zh-CN" altLang="en-US"/>
        </a:p>
      </dgm:t>
    </dgm:pt>
    <dgm:pt modelId="{1E6538F7-733F-4AA7-856B-CFE91EE6F81A}" type="pres">
      <dgm:prSet presAssocID="{A5AAF152-DF98-41CD-BAC8-8EF2AAEC1A41}" presName="node" presStyleLbl="node1" presStyleIdx="1" presStyleCnt="7">
        <dgm:presLayoutVars>
          <dgm:bulletEnabled val="1"/>
        </dgm:presLayoutVars>
      </dgm:prSet>
      <dgm:spPr/>
      <dgm:t>
        <a:bodyPr/>
        <a:lstStyle/>
        <a:p>
          <a:endParaRPr lang="zh-CN" altLang="en-US"/>
        </a:p>
      </dgm:t>
    </dgm:pt>
    <dgm:pt modelId="{E59F8126-9A99-41A2-B115-B074D1DA4AEE}" type="pres">
      <dgm:prSet presAssocID="{4F9602B3-3EC5-47D1-B8E5-B099D3D0E541}" presName="parTrans" presStyleLbl="sibTrans2D1" presStyleIdx="2" presStyleCnt="7"/>
      <dgm:spPr/>
      <dgm:t>
        <a:bodyPr/>
        <a:lstStyle/>
        <a:p>
          <a:endParaRPr lang="zh-CN" altLang="en-US"/>
        </a:p>
      </dgm:t>
    </dgm:pt>
    <dgm:pt modelId="{35193DCF-5C43-4B07-931C-B97761CF2449}" type="pres">
      <dgm:prSet presAssocID="{4F9602B3-3EC5-47D1-B8E5-B099D3D0E541}" presName="connectorText" presStyleLbl="sibTrans2D1" presStyleIdx="2" presStyleCnt="7"/>
      <dgm:spPr/>
      <dgm:t>
        <a:bodyPr/>
        <a:lstStyle/>
        <a:p>
          <a:endParaRPr lang="zh-CN" altLang="en-US"/>
        </a:p>
      </dgm:t>
    </dgm:pt>
    <dgm:pt modelId="{30F71C03-7B4E-464E-BCEF-2613AD36D0DF}" type="pres">
      <dgm:prSet presAssocID="{DBC7E4D7-F57D-4B36-86C0-4EBF645D3F6E}" presName="node" presStyleLbl="node1" presStyleIdx="2" presStyleCnt="7">
        <dgm:presLayoutVars>
          <dgm:bulletEnabled val="1"/>
        </dgm:presLayoutVars>
      </dgm:prSet>
      <dgm:spPr/>
      <dgm:t>
        <a:bodyPr/>
        <a:lstStyle/>
        <a:p>
          <a:endParaRPr lang="zh-CN" altLang="en-US"/>
        </a:p>
      </dgm:t>
    </dgm:pt>
    <dgm:pt modelId="{FF0CAFCF-C16E-4C4D-A38D-8C6D6C942EA7}" type="pres">
      <dgm:prSet presAssocID="{E13E49A5-5B9F-4A58-8ED2-C0477D849645}" presName="parTrans" presStyleLbl="sibTrans2D1" presStyleIdx="3" presStyleCnt="7"/>
      <dgm:spPr/>
      <dgm:t>
        <a:bodyPr/>
        <a:lstStyle/>
        <a:p>
          <a:endParaRPr lang="zh-CN" altLang="en-US"/>
        </a:p>
      </dgm:t>
    </dgm:pt>
    <dgm:pt modelId="{2FA5F889-DF2C-497A-84B7-C34AEFFD2717}" type="pres">
      <dgm:prSet presAssocID="{E13E49A5-5B9F-4A58-8ED2-C0477D849645}" presName="connectorText" presStyleLbl="sibTrans2D1" presStyleIdx="3" presStyleCnt="7"/>
      <dgm:spPr/>
      <dgm:t>
        <a:bodyPr/>
        <a:lstStyle/>
        <a:p>
          <a:endParaRPr lang="zh-CN" altLang="en-US"/>
        </a:p>
      </dgm:t>
    </dgm:pt>
    <dgm:pt modelId="{AD0A7576-8F9A-40A2-8BD8-E2878E29421B}" type="pres">
      <dgm:prSet presAssocID="{7A12326B-1B2F-4992-8372-B2204DF66E78}" presName="node" presStyleLbl="node1" presStyleIdx="3" presStyleCnt="7">
        <dgm:presLayoutVars>
          <dgm:bulletEnabled val="1"/>
        </dgm:presLayoutVars>
      </dgm:prSet>
      <dgm:spPr/>
      <dgm:t>
        <a:bodyPr/>
        <a:lstStyle/>
        <a:p>
          <a:endParaRPr lang="zh-CN" altLang="en-US"/>
        </a:p>
      </dgm:t>
    </dgm:pt>
    <dgm:pt modelId="{EC5CE717-08A7-463A-AD82-114F8C7882BD}" type="pres">
      <dgm:prSet presAssocID="{DCABCDA7-1186-4F48-AE99-8418E37DA621}" presName="parTrans" presStyleLbl="sibTrans2D1" presStyleIdx="4" presStyleCnt="7"/>
      <dgm:spPr/>
      <dgm:t>
        <a:bodyPr/>
        <a:lstStyle/>
        <a:p>
          <a:endParaRPr lang="zh-CN" altLang="en-US"/>
        </a:p>
      </dgm:t>
    </dgm:pt>
    <dgm:pt modelId="{8224CB70-D044-43B8-834D-EBDDD566F9E6}" type="pres">
      <dgm:prSet presAssocID="{DCABCDA7-1186-4F48-AE99-8418E37DA621}" presName="connectorText" presStyleLbl="sibTrans2D1" presStyleIdx="4" presStyleCnt="7"/>
      <dgm:spPr/>
      <dgm:t>
        <a:bodyPr/>
        <a:lstStyle/>
        <a:p>
          <a:endParaRPr lang="zh-CN" altLang="en-US"/>
        </a:p>
      </dgm:t>
    </dgm:pt>
    <dgm:pt modelId="{BB58CFB1-2D53-4123-98B1-4BEFEFC2F459}" type="pres">
      <dgm:prSet presAssocID="{FB4CC7AF-EB01-4ED2-8C8D-85C7AAAC42E4}" presName="node" presStyleLbl="node1" presStyleIdx="4" presStyleCnt="7">
        <dgm:presLayoutVars>
          <dgm:bulletEnabled val="1"/>
        </dgm:presLayoutVars>
      </dgm:prSet>
      <dgm:spPr/>
      <dgm:t>
        <a:bodyPr/>
        <a:lstStyle/>
        <a:p>
          <a:endParaRPr lang="zh-CN" altLang="en-US"/>
        </a:p>
      </dgm:t>
    </dgm:pt>
    <dgm:pt modelId="{53696217-F596-41CF-80A7-1C2236EB16C2}" type="pres">
      <dgm:prSet presAssocID="{340E9D99-4486-4456-AF62-B62216287281}" presName="parTrans" presStyleLbl="sibTrans2D1" presStyleIdx="5" presStyleCnt="7"/>
      <dgm:spPr/>
      <dgm:t>
        <a:bodyPr/>
        <a:lstStyle/>
        <a:p>
          <a:endParaRPr lang="zh-CN" altLang="en-US"/>
        </a:p>
      </dgm:t>
    </dgm:pt>
    <dgm:pt modelId="{4242FDB7-7626-4B73-9F26-06C8895E3B7C}" type="pres">
      <dgm:prSet presAssocID="{340E9D99-4486-4456-AF62-B62216287281}" presName="connectorText" presStyleLbl="sibTrans2D1" presStyleIdx="5" presStyleCnt="7"/>
      <dgm:spPr/>
      <dgm:t>
        <a:bodyPr/>
        <a:lstStyle/>
        <a:p>
          <a:endParaRPr lang="zh-CN" altLang="en-US"/>
        </a:p>
      </dgm:t>
    </dgm:pt>
    <dgm:pt modelId="{A6F71951-8140-4ACF-938C-837F9CA5CE43}" type="pres">
      <dgm:prSet presAssocID="{BC1C7F86-A0E8-4A71-8D69-6A6DD29D46D1}" presName="node" presStyleLbl="node1" presStyleIdx="5" presStyleCnt="7">
        <dgm:presLayoutVars>
          <dgm:bulletEnabled val="1"/>
        </dgm:presLayoutVars>
      </dgm:prSet>
      <dgm:spPr/>
      <dgm:t>
        <a:bodyPr/>
        <a:lstStyle/>
        <a:p>
          <a:endParaRPr lang="zh-CN" altLang="en-US"/>
        </a:p>
      </dgm:t>
    </dgm:pt>
    <dgm:pt modelId="{EB20FAE7-F12D-472E-9FD3-282A58B39CD3}" type="pres">
      <dgm:prSet presAssocID="{EE162BD5-ACD8-4F1F-A41D-F9D5BA1F4795}" presName="parTrans" presStyleLbl="sibTrans2D1" presStyleIdx="6" presStyleCnt="7"/>
      <dgm:spPr/>
      <dgm:t>
        <a:bodyPr/>
        <a:lstStyle/>
        <a:p>
          <a:endParaRPr lang="zh-CN" altLang="en-US"/>
        </a:p>
      </dgm:t>
    </dgm:pt>
    <dgm:pt modelId="{F9032525-CE09-4A56-9DDF-4556EB877B92}" type="pres">
      <dgm:prSet presAssocID="{EE162BD5-ACD8-4F1F-A41D-F9D5BA1F4795}" presName="connectorText" presStyleLbl="sibTrans2D1" presStyleIdx="6" presStyleCnt="7"/>
      <dgm:spPr/>
      <dgm:t>
        <a:bodyPr/>
        <a:lstStyle/>
        <a:p>
          <a:endParaRPr lang="zh-CN" altLang="en-US"/>
        </a:p>
      </dgm:t>
    </dgm:pt>
    <dgm:pt modelId="{35F8577D-50B9-4C30-A31B-1AAB7D0DAE3F}" type="pres">
      <dgm:prSet presAssocID="{A6D0732F-5E8D-4B0B-8FC1-25E5A19073F5}" presName="node" presStyleLbl="node1" presStyleIdx="6" presStyleCnt="7">
        <dgm:presLayoutVars>
          <dgm:bulletEnabled val="1"/>
        </dgm:presLayoutVars>
      </dgm:prSet>
      <dgm:spPr/>
      <dgm:t>
        <a:bodyPr/>
        <a:lstStyle/>
        <a:p>
          <a:endParaRPr lang="zh-CN" altLang="en-US"/>
        </a:p>
      </dgm:t>
    </dgm:pt>
  </dgm:ptLst>
  <dgm:cxnLst>
    <dgm:cxn modelId="{41CE8C22-4714-4A34-9129-A5511984612F}" type="presOf" srcId="{AD5304B6-6A7F-435F-A1CE-D185C987D684}" destId="{E6F3D1E0-524B-4BAA-ACB5-5A66F6136063}" srcOrd="1" destOrd="0" presId="urn:microsoft.com/office/officeart/2005/8/layout/radial5"/>
    <dgm:cxn modelId="{FCB3913B-2542-41EA-8351-298B0607C918}" srcId="{4E45BE3F-F519-4B90-9CFD-E963790EC21A}" destId="{6E82CF06-A892-410E-8458-BE1E3700EC8F}" srcOrd="0" destOrd="0" parTransId="{AD5304B6-6A7F-435F-A1CE-D185C987D684}" sibTransId="{45A80BE7-FDBD-47B1-8D8C-6D063D0D60F1}"/>
    <dgm:cxn modelId="{786F2CC3-16B2-42C1-8E46-569A5A42D294}" type="presOf" srcId="{AD5304B6-6A7F-435F-A1CE-D185C987D684}" destId="{34A48612-CDEB-420E-8AE4-E1037766EBEB}" srcOrd="0" destOrd="0" presId="urn:microsoft.com/office/officeart/2005/8/layout/radial5"/>
    <dgm:cxn modelId="{B68AB3E5-FAAD-4113-944C-F8473F07B16C}" type="presOf" srcId="{BC1C7F86-A0E8-4A71-8D69-6A6DD29D46D1}" destId="{A6F71951-8140-4ACF-938C-837F9CA5CE43}" srcOrd="0" destOrd="0" presId="urn:microsoft.com/office/officeart/2005/8/layout/radial5"/>
    <dgm:cxn modelId="{B89B3E7C-63A0-453C-9AA6-D18DB0BD145F}" type="presOf" srcId="{DCABCDA7-1186-4F48-AE99-8418E37DA621}" destId="{EC5CE717-08A7-463A-AD82-114F8C7882BD}" srcOrd="0" destOrd="0" presId="urn:microsoft.com/office/officeart/2005/8/layout/radial5"/>
    <dgm:cxn modelId="{E639B369-951C-4C54-A849-E7B6C75ECC5D}" type="presOf" srcId="{5D7051F0-F628-4FF3-B69D-066A2050A01E}" destId="{ADA71F77-C001-4900-94F2-3B479389615D}" srcOrd="0" destOrd="0" presId="urn:microsoft.com/office/officeart/2005/8/layout/radial5"/>
    <dgm:cxn modelId="{1159A030-B641-4CB1-91A8-D3E9EC66D78F}" type="presOf" srcId="{340E9D99-4486-4456-AF62-B62216287281}" destId="{53696217-F596-41CF-80A7-1C2236EB16C2}" srcOrd="0" destOrd="0" presId="urn:microsoft.com/office/officeart/2005/8/layout/radial5"/>
    <dgm:cxn modelId="{8442D2F4-B747-4177-A50C-98BC07712EA8}" type="presOf" srcId="{92DB4329-07B1-4563-87E6-AD5A8F4288C0}" destId="{BBBCEFB8-69EB-4252-B91D-01353EB6F736}" srcOrd="0" destOrd="0" presId="urn:microsoft.com/office/officeart/2005/8/layout/radial5"/>
    <dgm:cxn modelId="{7C559DA2-9740-4D85-9B4B-97193F44EEC7}" type="presOf" srcId="{6E82CF06-A892-410E-8458-BE1E3700EC8F}" destId="{B48DB1FE-2F1B-4211-A6C9-5757A59BDFE0}" srcOrd="0" destOrd="0" presId="urn:microsoft.com/office/officeart/2005/8/layout/radial5"/>
    <dgm:cxn modelId="{C03083D8-AC24-4458-A284-941097B65481}" type="presOf" srcId="{EE162BD5-ACD8-4F1F-A41D-F9D5BA1F4795}" destId="{EB20FAE7-F12D-472E-9FD3-282A58B39CD3}" srcOrd="0" destOrd="0" presId="urn:microsoft.com/office/officeart/2005/8/layout/radial5"/>
    <dgm:cxn modelId="{F8312AA2-EC21-4C18-956F-974AF706D024}" srcId="{4E45BE3F-F519-4B90-9CFD-E963790EC21A}" destId="{A5AAF152-DF98-41CD-BAC8-8EF2AAEC1A41}" srcOrd="1" destOrd="0" parTransId="{92DB4329-07B1-4563-87E6-AD5A8F4288C0}" sibTransId="{C4E4CC82-4D2B-4F02-9CA7-272C32D01A61}"/>
    <dgm:cxn modelId="{19B44264-6F96-4703-AACC-0EC96F4E307A}" type="presOf" srcId="{E13E49A5-5B9F-4A58-8ED2-C0477D849645}" destId="{FF0CAFCF-C16E-4C4D-A38D-8C6D6C942EA7}" srcOrd="0" destOrd="0" presId="urn:microsoft.com/office/officeart/2005/8/layout/radial5"/>
    <dgm:cxn modelId="{D1278F65-8C94-4FC6-BDBE-3C3F181EFD4B}" type="presOf" srcId="{EE162BD5-ACD8-4F1F-A41D-F9D5BA1F4795}" destId="{F9032525-CE09-4A56-9DDF-4556EB877B92}" srcOrd="1" destOrd="0" presId="urn:microsoft.com/office/officeart/2005/8/layout/radial5"/>
    <dgm:cxn modelId="{B4CE1C34-752C-4641-88D4-B43F03893DF1}" type="presOf" srcId="{340E9D99-4486-4456-AF62-B62216287281}" destId="{4242FDB7-7626-4B73-9F26-06C8895E3B7C}" srcOrd="1" destOrd="0" presId="urn:microsoft.com/office/officeart/2005/8/layout/radial5"/>
    <dgm:cxn modelId="{B26749B1-649A-436F-AC50-9281E32DFFF9}" srcId="{4E45BE3F-F519-4B90-9CFD-E963790EC21A}" destId="{A6D0732F-5E8D-4B0B-8FC1-25E5A19073F5}" srcOrd="6" destOrd="0" parTransId="{EE162BD5-ACD8-4F1F-A41D-F9D5BA1F4795}" sibTransId="{CA992B52-DB4D-405C-8A82-49969E6F0731}"/>
    <dgm:cxn modelId="{A17A270D-AA2D-415B-B11E-F0E5828E4DC9}" type="presOf" srcId="{A5AAF152-DF98-41CD-BAC8-8EF2AAEC1A41}" destId="{1E6538F7-733F-4AA7-856B-CFE91EE6F81A}" srcOrd="0" destOrd="0" presId="urn:microsoft.com/office/officeart/2005/8/layout/radial5"/>
    <dgm:cxn modelId="{1669DAD9-8B62-47E3-AB52-66DC07D4D2A1}" type="presOf" srcId="{DBC7E4D7-F57D-4B36-86C0-4EBF645D3F6E}" destId="{30F71C03-7B4E-464E-BCEF-2613AD36D0DF}" srcOrd="0" destOrd="0" presId="urn:microsoft.com/office/officeart/2005/8/layout/radial5"/>
    <dgm:cxn modelId="{D8CC4ABC-ECED-40DF-8240-590B725357F9}" type="presOf" srcId="{DCABCDA7-1186-4F48-AE99-8418E37DA621}" destId="{8224CB70-D044-43B8-834D-EBDDD566F9E6}" srcOrd="1" destOrd="0" presId="urn:microsoft.com/office/officeart/2005/8/layout/radial5"/>
    <dgm:cxn modelId="{0970A40A-B41E-49FF-860D-B61F9A3E1463}" type="presOf" srcId="{A6D0732F-5E8D-4B0B-8FC1-25E5A19073F5}" destId="{35F8577D-50B9-4C30-A31B-1AAB7D0DAE3F}" srcOrd="0" destOrd="0" presId="urn:microsoft.com/office/officeart/2005/8/layout/radial5"/>
    <dgm:cxn modelId="{04BE94BB-CF32-4C7F-A0AE-3CF9018B7C06}" type="presOf" srcId="{4F9602B3-3EC5-47D1-B8E5-B099D3D0E541}" destId="{E59F8126-9A99-41A2-B115-B074D1DA4AEE}" srcOrd="0" destOrd="0" presId="urn:microsoft.com/office/officeart/2005/8/layout/radial5"/>
    <dgm:cxn modelId="{9A6BFEAD-A659-46AF-AB5F-A69CA25DA094}" type="presOf" srcId="{FB4CC7AF-EB01-4ED2-8C8D-85C7AAAC42E4}" destId="{BB58CFB1-2D53-4123-98B1-4BEFEFC2F459}" srcOrd="0" destOrd="0" presId="urn:microsoft.com/office/officeart/2005/8/layout/radial5"/>
    <dgm:cxn modelId="{55816C18-EE27-4DCE-9D4C-2D2B42A951C6}" srcId="{4E45BE3F-F519-4B90-9CFD-E963790EC21A}" destId="{BC1C7F86-A0E8-4A71-8D69-6A6DD29D46D1}" srcOrd="5" destOrd="0" parTransId="{340E9D99-4486-4456-AF62-B62216287281}" sibTransId="{5FC8F122-E271-485E-9A77-576E0D973603}"/>
    <dgm:cxn modelId="{55C6777E-C324-4860-BDE1-EAB17D37516E}" srcId="{5D7051F0-F628-4FF3-B69D-066A2050A01E}" destId="{4E45BE3F-F519-4B90-9CFD-E963790EC21A}" srcOrd="0" destOrd="0" parTransId="{F9F9F5ED-4097-4B4B-BE3D-CDEE58CE3475}" sibTransId="{E23BB51B-2447-4D3D-AFF9-FCA0FC6259C2}"/>
    <dgm:cxn modelId="{E430CAD8-BE17-4F0A-9E88-FCDA6DE99096}" type="presOf" srcId="{92DB4329-07B1-4563-87E6-AD5A8F4288C0}" destId="{B1AE1044-6779-4751-8545-5DA106CFA939}" srcOrd="1" destOrd="0" presId="urn:microsoft.com/office/officeart/2005/8/layout/radial5"/>
    <dgm:cxn modelId="{06C20B44-8A0F-4FB1-BCA8-3F5442F848D5}" type="presOf" srcId="{7A12326B-1B2F-4992-8372-B2204DF66E78}" destId="{AD0A7576-8F9A-40A2-8BD8-E2878E29421B}" srcOrd="0" destOrd="0" presId="urn:microsoft.com/office/officeart/2005/8/layout/radial5"/>
    <dgm:cxn modelId="{DD6F0AF9-0997-4051-BDC6-C1F2F8787B69}" type="presOf" srcId="{E13E49A5-5B9F-4A58-8ED2-C0477D849645}" destId="{2FA5F889-DF2C-497A-84B7-C34AEFFD2717}" srcOrd="1" destOrd="0" presId="urn:microsoft.com/office/officeart/2005/8/layout/radial5"/>
    <dgm:cxn modelId="{3DE575F4-2DB1-4071-B342-C3A41A746A0A}" srcId="{4E45BE3F-F519-4B90-9CFD-E963790EC21A}" destId="{7A12326B-1B2F-4992-8372-B2204DF66E78}" srcOrd="3" destOrd="0" parTransId="{E13E49A5-5B9F-4A58-8ED2-C0477D849645}" sibTransId="{126C9620-C5DB-43D2-8606-3518C9002671}"/>
    <dgm:cxn modelId="{500ABBC5-5F36-440A-BE6D-FE41C0C9F699}" type="presOf" srcId="{4F9602B3-3EC5-47D1-B8E5-B099D3D0E541}" destId="{35193DCF-5C43-4B07-931C-B97761CF2449}" srcOrd="1" destOrd="0" presId="urn:microsoft.com/office/officeart/2005/8/layout/radial5"/>
    <dgm:cxn modelId="{BFDE5C31-A091-4D97-80E6-7F47EAFFA4FE}" srcId="{4E45BE3F-F519-4B90-9CFD-E963790EC21A}" destId="{DBC7E4D7-F57D-4B36-86C0-4EBF645D3F6E}" srcOrd="2" destOrd="0" parTransId="{4F9602B3-3EC5-47D1-B8E5-B099D3D0E541}" sibTransId="{A1BAB142-FFFC-4A08-AFF3-C85913B32DB2}"/>
    <dgm:cxn modelId="{F294A7CA-2770-4DA3-BC2B-282498891E96}" type="presOf" srcId="{4E45BE3F-F519-4B90-9CFD-E963790EC21A}" destId="{85E2B35D-F6DA-4AC1-9257-D2AEA0F3A078}" srcOrd="0" destOrd="0" presId="urn:microsoft.com/office/officeart/2005/8/layout/radial5"/>
    <dgm:cxn modelId="{13BDA18A-D88F-48E4-9189-81EB69BE23C8}" srcId="{4E45BE3F-F519-4B90-9CFD-E963790EC21A}" destId="{FB4CC7AF-EB01-4ED2-8C8D-85C7AAAC42E4}" srcOrd="4" destOrd="0" parTransId="{DCABCDA7-1186-4F48-AE99-8418E37DA621}" sibTransId="{1FBE8A47-FC5A-44BF-B9FA-3057D3880004}"/>
    <dgm:cxn modelId="{E08271C3-5749-41E2-84C1-F1CFEBC0DEA8}" type="presParOf" srcId="{ADA71F77-C001-4900-94F2-3B479389615D}" destId="{85E2B35D-F6DA-4AC1-9257-D2AEA0F3A078}" srcOrd="0" destOrd="0" presId="urn:microsoft.com/office/officeart/2005/8/layout/radial5"/>
    <dgm:cxn modelId="{86FFC139-A943-46D0-A112-A93C4060BD1A}" type="presParOf" srcId="{ADA71F77-C001-4900-94F2-3B479389615D}" destId="{34A48612-CDEB-420E-8AE4-E1037766EBEB}" srcOrd="1" destOrd="0" presId="urn:microsoft.com/office/officeart/2005/8/layout/radial5"/>
    <dgm:cxn modelId="{9BCE4D00-B7A8-469F-836B-53C8B8D84865}" type="presParOf" srcId="{34A48612-CDEB-420E-8AE4-E1037766EBEB}" destId="{E6F3D1E0-524B-4BAA-ACB5-5A66F6136063}" srcOrd="0" destOrd="0" presId="urn:microsoft.com/office/officeart/2005/8/layout/radial5"/>
    <dgm:cxn modelId="{602BEB96-E106-4A98-B1AC-5DFEABB6F3F6}" type="presParOf" srcId="{ADA71F77-C001-4900-94F2-3B479389615D}" destId="{B48DB1FE-2F1B-4211-A6C9-5757A59BDFE0}" srcOrd="2" destOrd="0" presId="urn:microsoft.com/office/officeart/2005/8/layout/radial5"/>
    <dgm:cxn modelId="{3667809C-BDCE-4829-BC59-8E0221F1E89D}" type="presParOf" srcId="{ADA71F77-C001-4900-94F2-3B479389615D}" destId="{BBBCEFB8-69EB-4252-B91D-01353EB6F736}" srcOrd="3" destOrd="0" presId="urn:microsoft.com/office/officeart/2005/8/layout/radial5"/>
    <dgm:cxn modelId="{23F58D5C-ED93-4215-953F-E2B8A97F94D2}" type="presParOf" srcId="{BBBCEFB8-69EB-4252-B91D-01353EB6F736}" destId="{B1AE1044-6779-4751-8545-5DA106CFA939}" srcOrd="0" destOrd="0" presId="urn:microsoft.com/office/officeart/2005/8/layout/radial5"/>
    <dgm:cxn modelId="{E4C8E6C8-EB3C-4E35-A8FF-2BC21556B1A7}" type="presParOf" srcId="{ADA71F77-C001-4900-94F2-3B479389615D}" destId="{1E6538F7-733F-4AA7-856B-CFE91EE6F81A}" srcOrd="4" destOrd="0" presId="urn:microsoft.com/office/officeart/2005/8/layout/radial5"/>
    <dgm:cxn modelId="{8818E59E-DD1E-4D5E-9290-5E430B3E5804}" type="presParOf" srcId="{ADA71F77-C001-4900-94F2-3B479389615D}" destId="{E59F8126-9A99-41A2-B115-B074D1DA4AEE}" srcOrd="5" destOrd="0" presId="urn:microsoft.com/office/officeart/2005/8/layout/radial5"/>
    <dgm:cxn modelId="{02BF5278-9C82-467D-8C8D-EB90B3F9A7CF}" type="presParOf" srcId="{E59F8126-9A99-41A2-B115-B074D1DA4AEE}" destId="{35193DCF-5C43-4B07-931C-B97761CF2449}" srcOrd="0" destOrd="0" presId="urn:microsoft.com/office/officeart/2005/8/layout/radial5"/>
    <dgm:cxn modelId="{66B3CF72-A7CA-4D30-9EE6-6B87BB79E7E4}" type="presParOf" srcId="{ADA71F77-C001-4900-94F2-3B479389615D}" destId="{30F71C03-7B4E-464E-BCEF-2613AD36D0DF}" srcOrd="6" destOrd="0" presId="urn:microsoft.com/office/officeart/2005/8/layout/radial5"/>
    <dgm:cxn modelId="{58CAF328-3A03-42F9-A86C-A116B8BC9D4F}" type="presParOf" srcId="{ADA71F77-C001-4900-94F2-3B479389615D}" destId="{FF0CAFCF-C16E-4C4D-A38D-8C6D6C942EA7}" srcOrd="7" destOrd="0" presId="urn:microsoft.com/office/officeart/2005/8/layout/radial5"/>
    <dgm:cxn modelId="{3797FB03-F1F6-4E74-A61F-73B2960BB7A4}" type="presParOf" srcId="{FF0CAFCF-C16E-4C4D-A38D-8C6D6C942EA7}" destId="{2FA5F889-DF2C-497A-84B7-C34AEFFD2717}" srcOrd="0" destOrd="0" presId="urn:microsoft.com/office/officeart/2005/8/layout/radial5"/>
    <dgm:cxn modelId="{DA64582E-CD1C-40EE-9E51-B5E3C8CC936E}" type="presParOf" srcId="{ADA71F77-C001-4900-94F2-3B479389615D}" destId="{AD0A7576-8F9A-40A2-8BD8-E2878E29421B}" srcOrd="8" destOrd="0" presId="urn:microsoft.com/office/officeart/2005/8/layout/radial5"/>
    <dgm:cxn modelId="{F57600A0-11C8-442F-AC27-D3AE41B80EA2}" type="presParOf" srcId="{ADA71F77-C001-4900-94F2-3B479389615D}" destId="{EC5CE717-08A7-463A-AD82-114F8C7882BD}" srcOrd="9" destOrd="0" presId="urn:microsoft.com/office/officeart/2005/8/layout/radial5"/>
    <dgm:cxn modelId="{A10CB2D8-3099-4456-A069-FFEA9EAC18EA}" type="presParOf" srcId="{EC5CE717-08A7-463A-AD82-114F8C7882BD}" destId="{8224CB70-D044-43B8-834D-EBDDD566F9E6}" srcOrd="0" destOrd="0" presId="urn:microsoft.com/office/officeart/2005/8/layout/radial5"/>
    <dgm:cxn modelId="{5D679D89-496B-4FC6-8B0D-EBF542FE6E77}" type="presParOf" srcId="{ADA71F77-C001-4900-94F2-3B479389615D}" destId="{BB58CFB1-2D53-4123-98B1-4BEFEFC2F459}" srcOrd="10" destOrd="0" presId="urn:microsoft.com/office/officeart/2005/8/layout/radial5"/>
    <dgm:cxn modelId="{5CE3D12C-4EA4-49B5-A75B-9FC2538F3AFC}" type="presParOf" srcId="{ADA71F77-C001-4900-94F2-3B479389615D}" destId="{53696217-F596-41CF-80A7-1C2236EB16C2}" srcOrd="11" destOrd="0" presId="urn:microsoft.com/office/officeart/2005/8/layout/radial5"/>
    <dgm:cxn modelId="{5806E107-8B93-4CEA-A6AC-73B1EE28B1D3}" type="presParOf" srcId="{53696217-F596-41CF-80A7-1C2236EB16C2}" destId="{4242FDB7-7626-4B73-9F26-06C8895E3B7C}" srcOrd="0" destOrd="0" presId="urn:microsoft.com/office/officeart/2005/8/layout/radial5"/>
    <dgm:cxn modelId="{E66922F6-72C9-4212-9E1F-8A9BD1BCD1CD}" type="presParOf" srcId="{ADA71F77-C001-4900-94F2-3B479389615D}" destId="{A6F71951-8140-4ACF-938C-837F9CA5CE43}" srcOrd="12" destOrd="0" presId="urn:microsoft.com/office/officeart/2005/8/layout/radial5"/>
    <dgm:cxn modelId="{904AA5B0-4F32-41E2-8F75-5207E125E4F3}" type="presParOf" srcId="{ADA71F77-C001-4900-94F2-3B479389615D}" destId="{EB20FAE7-F12D-472E-9FD3-282A58B39CD3}" srcOrd="13" destOrd="0" presId="urn:microsoft.com/office/officeart/2005/8/layout/radial5"/>
    <dgm:cxn modelId="{7C02ED8A-DB65-4FBA-82E1-423FA520B57F}" type="presParOf" srcId="{EB20FAE7-F12D-472E-9FD3-282A58B39CD3}" destId="{F9032525-CE09-4A56-9DDF-4556EB877B92}" srcOrd="0" destOrd="0" presId="urn:microsoft.com/office/officeart/2005/8/layout/radial5"/>
    <dgm:cxn modelId="{2D88DAAD-EE6C-47E5-AB10-A8BEF38C7A4B}" type="presParOf" srcId="{ADA71F77-C001-4900-94F2-3B479389615D}" destId="{35F8577D-50B9-4C30-A31B-1AAB7D0DAE3F}"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3E8D18-B0C7-46B2-9F81-20AC9AE855C9}" type="doc">
      <dgm:prSet loTypeId="urn:microsoft.com/office/officeart/2005/8/layout/radial2" loCatId="relationship" qsTypeId="urn:microsoft.com/office/officeart/2005/8/quickstyle/simple5" qsCatId="simple" csTypeId="urn:microsoft.com/office/officeart/2005/8/colors/colorful1#16" csCatId="colorful" phldr="1"/>
      <dgm:spPr/>
      <dgm:t>
        <a:bodyPr/>
        <a:lstStyle/>
        <a:p>
          <a:endParaRPr lang="zh-CN" altLang="en-US"/>
        </a:p>
      </dgm:t>
    </dgm:pt>
    <dgm:pt modelId="{4A22F473-AA0F-406B-857A-15627FFD58DF}">
      <dgm:prSet phldrT="[文本]"/>
      <dgm:spPr/>
      <dgm:t>
        <a:bodyPr/>
        <a:lstStyle/>
        <a:p>
          <a:r>
            <a:rPr lang="zh-CN" altLang="en-US" dirty="0" smtClean="0"/>
            <a:t>流程指南</a:t>
          </a:r>
          <a:endParaRPr lang="zh-CN" altLang="en-US" dirty="0"/>
        </a:p>
      </dgm:t>
    </dgm:pt>
    <dgm:pt modelId="{D3A0ED7A-5967-4BC4-994E-77D496DBB758}" type="parTrans" cxnId="{A47D0980-8889-4AEE-8055-0AFC6F93F35A}">
      <dgm:prSet/>
      <dgm:spPr/>
      <dgm:t>
        <a:bodyPr/>
        <a:lstStyle/>
        <a:p>
          <a:endParaRPr lang="zh-CN" altLang="en-US"/>
        </a:p>
      </dgm:t>
    </dgm:pt>
    <dgm:pt modelId="{9B653696-3E8F-4B2C-A2A5-B8371AD0E47C}" type="sibTrans" cxnId="{A47D0980-8889-4AEE-8055-0AFC6F93F35A}">
      <dgm:prSet/>
      <dgm:spPr/>
      <dgm:t>
        <a:bodyPr/>
        <a:lstStyle/>
        <a:p>
          <a:endParaRPr lang="zh-CN" altLang="en-US"/>
        </a:p>
      </dgm:t>
    </dgm:pt>
    <dgm:pt modelId="{D1A9D011-ADE8-490A-89EE-CB6BC06EF407}">
      <dgm:prSet phldrT="[文本]">
        <dgm:style>
          <a:lnRef idx="0">
            <a:schemeClr val="accent2"/>
          </a:lnRef>
          <a:fillRef idx="3">
            <a:schemeClr val="accent2"/>
          </a:fillRef>
          <a:effectRef idx="3">
            <a:schemeClr val="accent2"/>
          </a:effectRef>
          <a:fontRef idx="minor">
            <a:schemeClr val="lt1"/>
          </a:fontRef>
        </dgm:style>
      </dgm:prSet>
      <dgm:spPr/>
      <dgm:t>
        <a:bodyPr/>
        <a:lstStyle/>
        <a:p>
          <a:r>
            <a:rPr lang="zh-CN" altLang="en-US" dirty="0" smtClean="0"/>
            <a:t>工作项</a:t>
          </a:r>
          <a:endParaRPr lang="zh-CN" altLang="en-US" dirty="0"/>
        </a:p>
      </dgm:t>
    </dgm:pt>
    <dgm:pt modelId="{33B858A1-B20D-4B60-A3F2-201E65659456}" type="parTrans" cxnId="{9B4CBD92-4519-4430-93D4-0595AAA0B253}">
      <dgm:prSet/>
      <dgm:spPr/>
      <dgm:t>
        <a:bodyPr/>
        <a:lstStyle/>
        <a:p>
          <a:endParaRPr lang="zh-CN" altLang="en-US"/>
        </a:p>
      </dgm:t>
    </dgm:pt>
    <dgm:pt modelId="{9422E2C2-F0A6-48CA-93CE-67CE0FFE6FE8}" type="sibTrans" cxnId="{9B4CBD92-4519-4430-93D4-0595AAA0B253}">
      <dgm:prSet/>
      <dgm:spPr/>
      <dgm:t>
        <a:bodyPr/>
        <a:lstStyle/>
        <a:p>
          <a:endParaRPr lang="zh-CN" altLang="en-US"/>
        </a:p>
      </dgm:t>
    </dgm:pt>
    <dgm:pt modelId="{F5269682-B377-48C4-AA46-4AE50531797D}">
      <dgm:prSet phldrT="[文本]">
        <dgm:style>
          <a:lnRef idx="0">
            <a:schemeClr val="accent1"/>
          </a:lnRef>
          <a:fillRef idx="3">
            <a:schemeClr val="accent1"/>
          </a:fillRef>
          <a:effectRef idx="3">
            <a:schemeClr val="accent1"/>
          </a:effectRef>
          <a:fontRef idx="minor">
            <a:schemeClr val="lt1"/>
          </a:fontRef>
        </dgm:style>
      </dgm:prSet>
      <dgm:spPr/>
      <dgm:t>
        <a:bodyPr/>
        <a:lstStyle/>
        <a:p>
          <a:r>
            <a:rPr lang="zh-CN" altLang="en-US" dirty="0" smtClean="0"/>
            <a:t>报表</a:t>
          </a:r>
          <a:endParaRPr lang="zh-CN" altLang="en-US" dirty="0"/>
        </a:p>
      </dgm:t>
    </dgm:pt>
    <dgm:pt modelId="{F56B7C7E-FF8E-46F0-9E95-E2BF7A85EEEB}" type="parTrans" cxnId="{B7E2C38F-D437-49CF-90C1-6D235695BA9F}">
      <dgm:prSet/>
      <dgm:spPr/>
      <dgm:t>
        <a:bodyPr/>
        <a:lstStyle/>
        <a:p>
          <a:endParaRPr lang="zh-CN" altLang="en-US"/>
        </a:p>
      </dgm:t>
    </dgm:pt>
    <dgm:pt modelId="{CFA1321A-1DA5-4961-9E02-B9A98110FBE5}" type="sibTrans" cxnId="{B7E2C38F-D437-49CF-90C1-6D235695BA9F}">
      <dgm:prSet/>
      <dgm:spPr/>
      <dgm:t>
        <a:bodyPr/>
        <a:lstStyle/>
        <a:p>
          <a:endParaRPr lang="zh-CN" altLang="en-US"/>
        </a:p>
      </dgm:t>
    </dgm:pt>
    <dgm:pt modelId="{10662553-10A6-4254-8729-E78ADD911F8A}">
      <dgm:prSet phldrT="[文本]"/>
      <dgm:spPr/>
      <dgm:t>
        <a:bodyPr/>
        <a:lstStyle/>
        <a:p>
          <a:r>
            <a:rPr lang="zh-CN" altLang="en-US" dirty="0" smtClean="0"/>
            <a:t>权限策略</a:t>
          </a:r>
          <a:endParaRPr lang="zh-CN" altLang="en-US" dirty="0"/>
        </a:p>
      </dgm:t>
    </dgm:pt>
    <dgm:pt modelId="{F72699DE-9861-487F-B8C3-CF6B9E81FB68}" type="parTrans" cxnId="{FB2B7B9F-B23E-41DE-88F2-678779F530B1}">
      <dgm:prSet/>
      <dgm:spPr/>
      <dgm:t>
        <a:bodyPr/>
        <a:lstStyle/>
        <a:p>
          <a:endParaRPr lang="zh-CN" altLang="en-US"/>
        </a:p>
      </dgm:t>
    </dgm:pt>
    <dgm:pt modelId="{D90E0773-6CA5-4B11-9B63-9F60D95B7757}" type="sibTrans" cxnId="{FB2B7B9F-B23E-41DE-88F2-678779F530B1}">
      <dgm:prSet/>
      <dgm:spPr/>
      <dgm:t>
        <a:bodyPr/>
        <a:lstStyle/>
        <a:p>
          <a:endParaRPr lang="zh-CN" altLang="en-US"/>
        </a:p>
      </dgm:t>
    </dgm:pt>
    <dgm:pt modelId="{993B5FAD-F94E-485C-A38D-AFB4A7BB59FD}" type="pres">
      <dgm:prSet presAssocID="{7B3E8D18-B0C7-46B2-9F81-20AC9AE855C9}" presName="composite" presStyleCnt="0">
        <dgm:presLayoutVars>
          <dgm:chMax val="5"/>
          <dgm:dir/>
          <dgm:animLvl val="ctr"/>
          <dgm:resizeHandles val="exact"/>
        </dgm:presLayoutVars>
      </dgm:prSet>
      <dgm:spPr/>
      <dgm:t>
        <a:bodyPr/>
        <a:lstStyle/>
        <a:p>
          <a:endParaRPr lang="zh-CN" altLang="en-US"/>
        </a:p>
      </dgm:t>
    </dgm:pt>
    <dgm:pt modelId="{3A253474-F608-470A-B788-94ADA216DD25}" type="pres">
      <dgm:prSet presAssocID="{7B3E8D18-B0C7-46B2-9F81-20AC9AE855C9}" presName="cycle" presStyleCnt="0"/>
      <dgm:spPr/>
    </dgm:pt>
    <dgm:pt modelId="{5836E209-BB70-4F06-9DDA-691DB6C63E16}" type="pres">
      <dgm:prSet presAssocID="{7B3E8D18-B0C7-46B2-9F81-20AC9AE855C9}" presName="centerShape" presStyleCnt="0"/>
      <dgm:spPr/>
    </dgm:pt>
    <dgm:pt modelId="{964BFA1D-08EE-4671-9011-84E7FEB49B29}" type="pres">
      <dgm:prSet presAssocID="{7B3E8D18-B0C7-46B2-9F81-20AC9AE855C9}" presName="connSite" presStyleLbl="node1" presStyleIdx="0" presStyleCnt="5"/>
      <dgm:spPr/>
    </dgm:pt>
    <dgm:pt modelId="{C84AA52F-FC2D-4225-885A-F585B011835F}" type="pres">
      <dgm:prSet presAssocID="{7B3E8D18-B0C7-46B2-9F81-20AC9AE855C9}" presName="visible" presStyleLbl="node1" presStyleIdx="0" presStyleCnt="5"/>
      <dgm:spPr>
        <a:blipFill rotWithShape="0">
          <a:blip xmlns:r="http://schemas.openxmlformats.org/officeDocument/2006/relationships" r:embed="rId1"/>
          <a:stretch>
            <a:fillRect/>
          </a:stretch>
        </a:blipFill>
      </dgm:spPr>
    </dgm:pt>
    <dgm:pt modelId="{33F801F7-AD24-4510-A2F3-80D13FAEB637}" type="pres">
      <dgm:prSet presAssocID="{F72699DE-9861-487F-B8C3-CF6B9E81FB68}" presName="Name25" presStyleLbl="parChTrans1D1" presStyleIdx="0" presStyleCnt="4"/>
      <dgm:spPr/>
      <dgm:t>
        <a:bodyPr/>
        <a:lstStyle/>
        <a:p>
          <a:endParaRPr lang="zh-CN" altLang="en-US"/>
        </a:p>
      </dgm:t>
    </dgm:pt>
    <dgm:pt modelId="{7B5B8540-AA92-42D8-AFAE-F99A1A8FDBF2}" type="pres">
      <dgm:prSet presAssocID="{10662553-10A6-4254-8729-E78ADD911F8A}" presName="node" presStyleCnt="0"/>
      <dgm:spPr/>
    </dgm:pt>
    <dgm:pt modelId="{C504C594-54EA-4A13-8290-A01E8F84AF19}" type="pres">
      <dgm:prSet presAssocID="{10662553-10A6-4254-8729-E78ADD911F8A}" presName="parentNode" presStyleLbl="node1" presStyleIdx="1" presStyleCnt="5">
        <dgm:presLayoutVars>
          <dgm:chMax val="1"/>
          <dgm:bulletEnabled val="1"/>
        </dgm:presLayoutVars>
      </dgm:prSet>
      <dgm:spPr/>
      <dgm:t>
        <a:bodyPr/>
        <a:lstStyle/>
        <a:p>
          <a:endParaRPr lang="zh-CN" altLang="en-US"/>
        </a:p>
      </dgm:t>
    </dgm:pt>
    <dgm:pt modelId="{63278F5F-EE1B-4829-82BA-546EAC213F84}" type="pres">
      <dgm:prSet presAssocID="{10662553-10A6-4254-8729-E78ADD911F8A}" presName="childNode" presStyleLbl="revTx" presStyleIdx="0" presStyleCnt="0">
        <dgm:presLayoutVars>
          <dgm:bulletEnabled val="1"/>
        </dgm:presLayoutVars>
      </dgm:prSet>
      <dgm:spPr/>
    </dgm:pt>
    <dgm:pt modelId="{A6E57E68-8DD4-489F-841D-EF5448A75534}" type="pres">
      <dgm:prSet presAssocID="{D3A0ED7A-5967-4BC4-994E-77D496DBB758}" presName="Name25" presStyleLbl="parChTrans1D1" presStyleIdx="1" presStyleCnt="4"/>
      <dgm:spPr/>
      <dgm:t>
        <a:bodyPr/>
        <a:lstStyle/>
        <a:p>
          <a:endParaRPr lang="zh-CN" altLang="en-US"/>
        </a:p>
      </dgm:t>
    </dgm:pt>
    <dgm:pt modelId="{10CF7D99-3BA0-4FBD-B581-64E1C9A35E34}" type="pres">
      <dgm:prSet presAssocID="{4A22F473-AA0F-406B-857A-15627FFD58DF}" presName="node" presStyleCnt="0"/>
      <dgm:spPr/>
    </dgm:pt>
    <dgm:pt modelId="{62CCD63B-E0B3-4A3E-A8AA-0A73D204BB82}" type="pres">
      <dgm:prSet presAssocID="{4A22F473-AA0F-406B-857A-15627FFD58DF}" presName="parentNode" presStyleLbl="node1" presStyleIdx="2" presStyleCnt="5">
        <dgm:presLayoutVars>
          <dgm:chMax val="1"/>
          <dgm:bulletEnabled val="1"/>
        </dgm:presLayoutVars>
      </dgm:prSet>
      <dgm:spPr/>
      <dgm:t>
        <a:bodyPr/>
        <a:lstStyle/>
        <a:p>
          <a:endParaRPr lang="zh-CN" altLang="en-US"/>
        </a:p>
      </dgm:t>
    </dgm:pt>
    <dgm:pt modelId="{D4498F03-2881-4117-B624-7B0B60F787D3}" type="pres">
      <dgm:prSet presAssocID="{4A22F473-AA0F-406B-857A-15627FFD58DF}" presName="childNode" presStyleLbl="revTx" presStyleIdx="0" presStyleCnt="0">
        <dgm:presLayoutVars>
          <dgm:bulletEnabled val="1"/>
        </dgm:presLayoutVars>
      </dgm:prSet>
      <dgm:spPr/>
      <dgm:t>
        <a:bodyPr/>
        <a:lstStyle/>
        <a:p>
          <a:endParaRPr lang="zh-CN" altLang="en-US"/>
        </a:p>
      </dgm:t>
    </dgm:pt>
    <dgm:pt modelId="{05A29ED4-ADA1-41A5-8486-C88565C18BF1}" type="pres">
      <dgm:prSet presAssocID="{33B858A1-B20D-4B60-A3F2-201E65659456}" presName="Name25" presStyleLbl="parChTrans1D1" presStyleIdx="2" presStyleCnt="4"/>
      <dgm:spPr/>
      <dgm:t>
        <a:bodyPr/>
        <a:lstStyle/>
        <a:p>
          <a:endParaRPr lang="zh-CN" altLang="en-US"/>
        </a:p>
      </dgm:t>
    </dgm:pt>
    <dgm:pt modelId="{09D497BA-8DD8-49D8-9E75-6AF0820D6EC6}" type="pres">
      <dgm:prSet presAssocID="{D1A9D011-ADE8-490A-89EE-CB6BC06EF407}" presName="node" presStyleCnt="0"/>
      <dgm:spPr/>
    </dgm:pt>
    <dgm:pt modelId="{670B0D92-FFA7-41CD-AE4F-FC8FFBCD3A51}" type="pres">
      <dgm:prSet presAssocID="{D1A9D011-ADE8-490A-89EE-CB6BC06EF407}" presName="parentNode" presStyleLbl="node1" presStyleIdx="3" presStyleCnt="5">
        <dgm:presLayoutVars>
          <dgm:chMax val="1"/>
          <dgm:bulletEnabled val="1"/>
        </dgm:presLayoutVars>
      </dgm:prSet>
      <dgm:spPr/>
      <dgm:t>
        <a:bodyPr/>
        <a:lstStyle/>
        <a:p>
          <a:endParaRPr lang="zh-CN" altLang="en-US"/>
        </a:p>
      </dgm:t>
    </dgm:pt>
    <dgm:pt modelId="{C61C1318-1A94-492C-A9BB-179B0B7CA5DF}" type="pres">
      <dgm:prSet presAssocID="{D1A9D011-ADE8-490A-89EE-CB6BC06EF407}" presName="childNode" presStyleLbl="revTx" presStyleIdx="0" presStyleCnt="0">
        <dgm:presLayoutVars>
          <dgm:bulletEnabled val="1"/>
        </dgm:presLayoutVars>
      </dgm:prSet>
      <dgm:spPr/>
      <dgm:t>
        <a:bodyPr/>
        <a:lstStyle/>
        <a:p>
          <a:endParaRPr lang="zh-CN" altLang="en-US"/>
        </a:p>
      </dgm:t>
    </dgm:pt>
    <dgm:pt modelId="{6810F1D5-A6C6-428E-862F-375498C9C04E}" type="pres">
      <dgm:prSet presAssocID="{F56B7C7E-FF8E-46F0-9E95-E2BF7A85EEEB}" presName="Name25" presStyleLbl="parChTrans1D1" presStyleIdx="3" presStyleCnt="4"/>
      <dgm:spPr/>
      <dgm:t>
        <a:bodyPr/>
        <a:lstStyle/>
        <a:p>
          <a:endParaRPr lang="zh-CN" altLang="en-US"/>
        </a:p>
      </dgm:t>
    </dgm:pt>
    <dgm:pt modelId="{78D74CD4-546B-42DD-A0E8-33B1006E6FB0}" type="pres">
      <dgm:prSet presAssocID="{F5269682-B377-48C4-AA46-4AE50531797D}" presName="node" presStyleCnt="0"/>
      <dgm:spPr/>
    </dgm:pt>
    <dgm:pt modelId="{558D47C2-FB77-42A4-8B48-BB2BD8FC235C}" type="pres">
      <dgm:prSet presAssocID="{F5269682-B377-48C4-AA46-4AE50531797D}" presName="parentNode" presStyleLbl="node1" presStyleIdx="4" presStyleCnt="5">
        <dgm:presLayoutVars>
          <dgm:chMax val="1"/>
          <dgm:bulletEnabled val="1"/>
        </dgm:presLayoutVars>
      </dgm:prSet>
      <dgm:spPr/>
      <dgm:t>
        <a:bodyPr/>
        <a:lstStyle/>
        <a:p>
          <a:endParaRPr lang="zh-CN" altLang="en-US"/>
        </a:p>
      </dgm:t>
    </dgm:pt>
    <dgm:pt modelId="{9992A478-9CD1-4AFC-879B-9668F93F2067}" type="pres">
      <dgm:prSet presAssocID="{F5269682-B377-48C4-AA46-4AE50531797D}" presName="childNode" presStyleLbl="revTx" presStyleIdx="0" presStyleCnt="0">
        <dgm:presLayoutVars>
          <dgm:bulletEnabled val="1"/>
        </dgm:presLayoutVars>
      </dgm:prSet>
      <dgm:spPr/>
      <dgm:t>
        <a:bodyPr/>
        <a:lstStyle/>
        <a:p>
          <a:endParaRPr lang="zh-CN" altLang="en-US"/>
        </a:p>
      </dgm:t>
    </dgm:pt>
  </dgm:ptLst>
  <dgm:cxnLst>
    <dgm:cxn modelId="{7ACBA1E4-7DD3-4B94-908F-05623351F05E}" type="presOf" srcId="{D1A9D011-ADE8-490A-89EE-CB6BC06EF407}" destId="{670B0D92-FFA7-41CD-AE4F-FC8FFBCD3A51}" srcOrd="0" destOrd="0" presId="urn:microsoft.com/office/officeart/2005/8/layout/radial2"/>
    <dgm:cxn modelId="{C9BCE646-74B2-44BB-B92D-CE48A16DDCF2}" type="presOf" srcId="{F72699DE-9861-487F-B8C3-CF6B9E81FB68}" destId="{33F801F7-AD24-4510-A2F3-80D13FAEB637}" srcOrd="0" destOrd="0" presId="urn:microsoft.com/office/officeart/2005/8/layout/radial2"/>
    <dgm:cxn modelId="{B7E2C38F-D437-49CF-90C1-6D235695BA9F}" srcId="{7B3E8D18-B0C7-46B2-9F81-20AC9AE855C9}" destId="{F5269682-B377-48C4-AA46-4AE50531797D}" srcOrd="3" destOrd="0" parTransId="{F56B7C7E-FF8E-46F0-9E95-E2BF7A85EEEB}" sibTransId="{CFA1321A-1DA5-4961-9E02-B9A98110FBE5}"/>
    <dgm:cxn modelId="{FB2B7B9F-B23E-41DE-88F2-678779F530B1}" srcId="{7B3E8D18-B0C7-46B2-9F81-20AC9AE855C9}" destId="{10662553-10A6-4254-8729-E78ADD911F8A}" srcOrd="0" destOrd="0" parTransId="{F72699DE-9861-487F-B8C3-CF6B9E81FB68}" sibTransId="{D90E0773-6CA5-4B11-9B63-9F60D95B7757}"/>
    <dgm:cxn modelId="{6B30C75B-8F7F-4E0F-9F4D-B2203A97C90D}" type="presOf" srcId="{4A22F473-AA0F-406B-857A-15627FFD58DF}" destId="{62CCD63B-E0B3-4A3E-A8AA-0A73D204BB82}" srcOrd="0" destOrd="0" presId="urn:microsoft.com/office/officeart/2005/8/layout/radial2"/>
    <dgm:cxn modelId="{43FD596E-0CA6-4AB5-90A6-AC1DE6C853BA}" type="presOf" srcId="{33B858A1-B20D-4B60-A3F2-201E65659456}" destId="{05A29ED4-ADA1-41A5-8486-C88565C18BF1}" srcOrd="0" destOrd="0" presId="urn:microsoft.com/office/officeart/2005/8/layout/radial2"/>
    <dgm:cxn modelId="{A20FAF3C-ADFB-4CF9-8810-DD70DAE404E8}" type="presOf" srcId="{F5269682-B377-48C4-AA46-4AE50531797D}" destId="{558D47C2-FB77-42A4-8B48-BB2BD8FC235C}" srcOrd="0" destOrd="0" presId="urn:microsoft.com/office/officeart/2005/8/layout/radial2"/>
    <dgm:cxn modelId="{51C8EE04-3249-4B1F-9484-AE2D2CECF253}" type="presOf" srcId="{10662553-10A6-4254-8729-E78ADD911F8A}" destId="{C504C594-54EA-4A13-8290-A01E8F84AF19}" srcOrd="0" destOrd="0" presId="urn:microsoft.com/office/officeart/2005/8/layout/radial2"/>
    <dgm:cxn modelId="{A47D0980-8889-4AEE-8055-0AFC6F93F35A}" srcId="{7B3E8D18-B0C7-46B2-9F81-20AC9AE855C9}" destId="{4A22F473-AA0F-406B-857A-15627FFD58DF}" srcOrd="1" destOrd="0" parTransId="{D3A0ED7A-5967-4BC4-994E-77D496DBB758}" sibTransId="{9B653696-3E8F-4B2C-A2A5-B8371AD0E47C}"/>
    <dgm:cxn modelId="{04126A74-53A5-4B0D-BC4B-01C8F6A83380}" type="presOf" srcId="{F56B7C7E-FF8E-46F0-9E95-E2BF7A85EEEB}" destId="{6810F1D5-A6C6-428E-862F-375498C9C04E}" srcOrd="0" destOrd="0" presId="urn:microsoft.com/office/officeart/2005/8/layout/radial2"/>
    <dgm:cxn modelId="{9B4CBD92-4519-4430-93D4-0595AAA0B253}" srcId="{7B3E8D18-B0C7-46B2-9F81-20AC9AE855C9}" destId="{D1A9D011-ADE8-490A-89EE-CB6BC06EF407}" srcOrd="2" destOrd="0" parTransId="{33B858A1-B20D-4B60-A3F2-201E65659456}" sibTransId="{9422E2C2-F0A6-48CA-93CE-67CE0FFE6FE8}"/>
    <dgm:cxn modelId="{FA248D9C-4ACD-48A6-9E4D-A786B8C00437}" type="presOf" srcId="{7B3E8D18-B0C7-46B2-9F81-20AC9AE855C9}" destId="{993B5FAD-F94E-485C-A38D-AFB4A7BB59FD}" srcOrd="0" destOrd="0" presId="urn:microsoft.com/office/officeart/2005/8/layout/radial2"/>
    <dgm:cxn modelId="{CCBBD592-8A63-4706-A783-74CC926E32FC}" type="presOf" srcId="{D3A0ED7A-5967-4BC4-994E-77D496DBB758}" destId="{A6E57E68-8DD4-489F-841D-EF5448A75534}" srcOrd="0" destOrd="0" presId="urn:microsoft.com/office/officeart/2005/8/layout/radial2"/>
    <dgm:cxn modelId="{B6135895-6111-470C-94AE-6B232ABAD6D0}" type="presParOf" srcId="{993B5FAD-F94E-485C-A38D-AFB4A7BB59FD}" destId="{3A253474-F608-470A-B788-94ADA216DD25}" srcOrd="0" destOrd="0" presId="urn:microsoft.com/office/officeart/2005/8/layout/radial2"/>
    <dgm:cxn modelId="{420C69BF-284F-4972-BCAC-492F606FBC52}" type="presParOf" srcId="{3A253474-F608-470A-B788-94ADA216DD25}" destId="{5836E209-BB70-4F06-9DDA-691DB6C63E16}" srcOrd="0" destOrd="0" presId="urn:microsoft.com/office/officeart/2005/8/layout/radial2"/>
    <dgm:cxn modelId="{0FD9AB14-C630-4297-AE6B-9079A48B2696}" type="presParOf" srcId="{5836E209-BB70-4F06-9DDA-691DB6C63E16}" destId="{964BFA1D-08EE-4671-9011-84E7FEB49B29}" srcOrd="0" destOrd="0" presId="urn:microsoft.com/office/officeart/2005/8/layout/radial2"/>
    <dgm:cxn modelId="{EC4E54C8-7CFC-405D-B496-35C3A4D92C8D}" type="presParOf" srcId="{5836E209-BB70-4F06-9DDA-691DB6C63E16}" destId="{C84AA52F-FC2D-4225-885A-F585B011835F}" srcOrd="1" destOrd="0" presId="urn:microsoft.com/office/officeart/2005/8/layout/radial2"/>
    <dgm:cxn modelId="{67C6B749-BFB0-475D-80A2-548AA7F7091F}" type="presParOf" srcId="{3A253474-F608-470A-B788-94ADA216DD25}" destId="{33F801F7-AD24-4510-A2F3-80D13FAEB637}" srcOrd="1" destOrd="0" presId="urn:microsoft.com/office/officeart/2005/8/layout/radial2"/>
    <dgm:cxn modelId="{F012FB56-0983-475E-8969-3B7596A9CC69}" type="presParOf" srcId="{3A253474-F608-470A-B788-94ADA216DD25}" destId="{7B5B8540-AA92-42D8-AFAE-F99A1A8FDBF2}" srcOrd="2" destOrd="0" presId="urn:microsoft.com/office/officeart/2005/8/layout/radial2"/>
    <dgm:cxn modelId="{B0C2DEE8-47B4-4DAF-8B52-2E0DC465D60F}" type="presParOf" srcId="{7B5B8540-AA92-42D8-AFAE-F99A1A8FDBF2}" destId="{C504C594-54EA-4A13-8290-A01E8F84AF19}" srcOrd="0" destOrd="0" presId="urn:microsoft.com/office/officeart/2005/8/layout/radial2"/>
    <dgm:cxn modelId="{B98256DB-2F77-4B54-BA1A-1296858112DD}" type="presParOf" srcId="{7B5B8540-AA92-42D8-AFAE-F99A1A8FDBF2}" destId="{63278F5F-EE1B-4829-82BA-546EAC213F84}" srcOrd="1" destOrd="0" presId="urn:microsoft.com/office/officeart/2005/8/layout/radial2"/>
    <dgm:cxn modelId="{3AB71AAC-5F2B-4709-8A58-40163D8FC13F}" type="presParOf" srcId="{3A253474-F608-470A-B788-94ADA216DD25}" destId="{A6E57E68-8DD4-489F-841D-EF5448A75534}" srcOrd="3" destOrd="0" presId="urn:microsoft.com/office/officeart/2005/8/layout/radial2"/>
    <dgm:cxn modelId="{8A68B084-2385-4CE0-B0D4-7B087E7021E0}" type="presParOf" srcId="{3A253474-F608-470A-B788-94ADA216DD25}" destId="{10CF7D99-3BA0-4FBD-B581-64E1C9A35E34}" srcOrd="4" destOrd="0" presId="urn:microsoft.com/office/officeart/2005/8/layout/radial2"/>
    <dgm:cxn modelId="{2EAFDE81-8509-4F5E-A005-A92DA270299C}" type="presParOf" srcId="{10CF7D99-3BA0-4FBD-B581-64E1C9A35E34}" destId="{62CCD63B-E0B3-4A3E-A8AA-0A73D204BB82}" srcOrd="0" destOrd="0" presId="urn:microsoft.com/office/officeart/2005/8/layout/radial2"/>
    <dgm:cxn modelId="{395A1761-D241-4656-93EF-F480DC9432E7}" type="presParOf" srcId="{10CF7D99-3BA0-4FBD-B581-64E1C9A35E34}" destId="{D4498F03-2881-4117-B624-7B0B60F787D3}" srcOrd="1" destOrd="0" presId="urn:microsoft.com/office/officeart/2005/8/layout/radial2"/>
    <dgm:cxn modelId="{B8BBCB78-FF8F-4D33-BD8F-A0BC574FE08E}" type="presParOf" srcId="{3A253474-F608-470A-B788-94ADA216DD25}" destId="{05A29ED4-ADA1-41A5-8486-C88565C18BF1}" srcOrd="5" destOrd="0" presId="urn:microsoft.com/office/officeart/2005/8/layout/radial2"/>
    <dgm:cxn modelId="{49533E8C-34A6-4669-8AEE-1C2CC7F66E12}" type="presParOf" srcId="{3A253474-F608-470A-B788-94ADA216DD25}" destId="{09D497BA-8DD8-49D8-9E75-6AF0820D6EC6}" srcOrd="6" destOrd="0" presId="urn:microsoft.com/office/officeart/2005/8/layout/radial2"/>
    <dgm:cxn modelId="{E4543AF6-620F-4385-8D17-1E25D519B36F}" type="presParOf" srcId="{09D497BA-8DD8-49D8-9E75-6AF0820D6EC6}" destId="{670B0D92-FFA7-41CD-AE4F-FC8FFBCD3A51}" srcOrd="0" destOrd="0" presId="urn:microsoft.com/office/officeart/2005/8/layout/radial2"/>
    <dgm:cxn modelId="{8D82ADEB-6891-48CF-897E-0858D4A31C07}" type="presParOf" srcId="{09D497BA-8DD8-49D8-9E75-6AF0820D6EC6}" destId="{C61C1318-1A94-492C-A9BB-179B0B7CA5DF}" srcOrd="1" destOrd="0" presId="urn:microsoft.com/office/officeart/2005/8/layout/radial2"/>
    <dgm:cxn modelId="{875D3340-FA6E-48A2-A4C9-59E11FD980E7}" type="presParOf" srcId="{3A253474-F608-470A-B788-94ADA216DD25}" destId="{6810F1D5-A6C6-428E-862F-375498C9C04E}" srcOrd="7" destOrd="0" presId="urn:microsoft.com/office/officeart/2005/8/layout/radial2"/>
    <dgm:cxn modelId="{F89218F0-35EB-4908-B98B-6B12B6AF45B1}" type="presParOf" srcId="{3A253474-F608-470A-B788-94ADA216DD25}" destId="{78D74CD4-546B-42DD-A0E8-33B1006E6FB0}" srcOrd="8" destOrd="0" presId="urn:microsoft.com/office/officeart/2005/8/layout/radial2"/>
    <dgm:cxn modelId="{A4189B62-29D7-48E9-8B9C-965E5274DCA5}" type="presParOf" srcId="{78D74CD4-546B-42DD-A0E8-33B1006E6FB0}" destId="{558D47C2-FB77-42A4-8B48-BB2BD8FC235C}" srcOrd="0" destOrd="0" presId="urn:microsoft.com/office/officeart/2005/8/layout/radial2"/>
    <dgm:cxn modelId="{2966C456-67A0-4119-8C06-BA65CA849BD3}" type="presParOf" srcId="{78D74CD4-546B-42DD-A0E8-33B1006E6FB0}" destId="{9992A478-9CD1-4AFC-879B-9668F93F2067}" srcOrd="1" destOrd="0" presId="urn:microsoft.com/office/officeart/2005/8/layout/radial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5D105C-E7AB-404E-B050-CC1A319E0682}" type="doc">
      <dgm:prSet loTypeId="urn:microsoft.com/office/officeart/2005/8/layout/hList7#3" loCatId="list" qsTypeId="urn:microsoft.com/office/officeart/2005/8/quickstyle/simple5" qsCatId="simple" csTypeId="urn:microsoft.com/office/officeart/2005/8/colors/colorful1#17" csCatId="colorful" phldr="1"/>
      <dgm:spPr/>
    </dgm:pt>
    <dgm:pt modelId="{DEE176E9-659B-4187-96C6-C2BDFC14C887}">
      <dgm:prSet phldrT="[文本]" custT="1"/>
      <dgm:spPr/>
      <dgm:t>
        <a:bodyPr/>
        <a:lstStyle/>
        <a:p>
          <a:r>
            <a:rPr lang="zh-CN" altLang="en-US" sz="2400" dirty="0" smtClean="0"/>
            <a:t>过程数据库</a:t>
          </a:r>
          <a:r>
            <a:rPr lang="en-US" altLang="zh-CN" sz="2400" dirty="0" smtClean="0"/>
            <a:t>(PDS)</a:t>
          </a:r>
          <a:endParaRPr lang="zh-CN" altLang="en-US" sz="2400" dirty="0"/>
        </a:p>
      </dgm:t>
    </dgm:pt>
    <dgm:pt modelId="{9D852326-A789-4A8D-BA01-FC50224AEF93}" type="parTrans" cxnId="{A8888208-4516-4DE9-9FFA-C23EFC822F9D}">
      <dgm:prSet/>
      <dgm:spPr/>
      <dgm:t>
        <a:bodyPr/>
        <a:lstStyle/>
        <a:p>
          <a:endParaRPr lang="zh-CN" altLang="en-US"/>
        </a:p>
      </dgm:t>
    </dgm:pt>
    <dgm:pt modelId="{2289E3A8-6E54-4CA5-9EE5-0589EE59FBBB}" type="sibTrans" cxnId="{A8888208-4516-4DE9-9FFA-C23EFC822F9D}">
      <dgm:prSet/>
      <dgm:spPr/>
      <dgm:t>
        <a:bodyPr/>
        <a:lstStyle/>
        <a:p>
          <a:endParaRPr lang="zh-CN" altLang="en-US"/>
        </a:p>
      </dgm:t>
    </dgm:pt>
    <dgm:pt modelId="{0CDFD850-AFE2-462A-B6F2-B97B0B411CA7}">
      <dgm:prSet phldrT="[文本]" custT="1"/>
      <dgm:spPr/>
      <dgm:t>
        <a:bodyPr/>
        <a:lstStyle/>
        <a:p>
          <a:r>
            <a:rPr lang="zh-CN" altLang="en-US" sz="2400" dirty="0" smtClean="0"/>
            <a:t>产品支持管理系统</a:t>
          </a:r>
          <a:endParaRPr lang="zh-CN" altLang="en-US" sz="2400" dirty="0"/>
        </a:p>
      </dgm:t>
    </dgm:pt>
    <dgm:pt modelId="{FE22F1D4-2505-4D40-ACFD-D379DA1B49CF}" type="parTrans" cxnId="{20449735-EF4F-467D-9BFD-BECE5D175185}">
      <dgm:prSet/>
      <dgm:spPr/>
      <dgm:t>
        <a:bodyPr/>
        <a:lstStyle/>
        <a:p>
          <a:endParaRPr lang="zh-CN" altLang="en-US"/>
        </a:p>
      </dgm:t>
    </dgm:pt>
    <dgm:pt modelId="{78E953BF-0A84-4F59-AA2E-DBB6B83EF449}" type="sibTrans" cxnId="{20449735-EF4F-467D-9BFD-BECE5D175185}">
      <dgm:prSet/>
      <dgm:spPr/>
      <dgm:t>
        <a:bodyPr/>
        <a:lstStyle/>
        <a:p>
          <a:endParaRPr lang="zh-CN" altLang="en-US"/>
        </a:p>
      </dgm:t>
    </dgm:pt>
    <dgm:pt modelId="{B93F47F5-3A8F-4CCE-B301-03F9DD83404D}">
      <dgm:prSet phldrT="[文本]" custT="1"/>
      <dgm:spPr/>
      <dgm:t>
        <a:bodyPr/>
        <a:lstStyle/>
        <a:p>
          <a:r>
            <a:rPr lang="zh-CN" altLang="en-US" sz="2400" dirty="0" smtClean="0"/>
            <a:t>知识百科</a:t>
          </a:r>
          <a:r>
            <a:rPr lang="en-US" altLang="zh-CN" sz="2400" dirty="0" smtClean="0"/>
            <a:t>(Wiki)</a:t>
          </a:r>
          <a:endParaRPr lang="zh-CN" altLang="en-US" sz="2400" dirty="0"/>
        </a:p>
      </dgm:t>
    </dgm:pt>
    <dgm:pt modelId="{E2090317-E903-4086-B99E-79FCAB4EDA98}" type="parTrans" cxnId="{BE5E19C9-93C0-4F48-ADEA-7C85F4C03BC2}">
      <dgm:prSet/>
      <dgm:spPr/>
      <dgm:t>
        <a:bodyPr/>
        <a:lstStyle/>
        <a:p>
          <a:endParaRPr lang="zh-CN" altLang="en-US"/>
        </a:p>
      </dgm:t>
    </dgm:pt>
    <dgm:pt modelId="{187AA34B-B10C-4C9B-9343-DEA4BF10EE27}" type="sibTrans" cxnId="{BE5E19C9-93C0-4F48-ADEA-7C85F4C03BC2}">
      <dgm:prSet/>
      <dgm:spPr/>
      <dgm:t>
        <a:bodyPr/>
        <a:lstStyle/>
        <a:p>
          <a:endParaRPr lang="zh-CN" altLang="en-US"/>
        </a:p>
      </dgm:t>
    </dgm:pt>
    <dgm:pt modelId="{18E4203A-B65C-4704-8EE2-4F5A437A6BF1}">
      <dgm:prSet phldrT="[文本]" custT="1"/>
      <dgm:spPr/>
      <dgm:t>
        <a:bodyPr/>
        <a:lstStyle/>
        <a:p>
          <a:r>
            <a:rPr lang="en-US" altLang="zh-CN" sz="3200" dirty="0" smtClean="0"/>
            <a:t>……</a:t>
          </a:r>
          <a:endParaRPr lang="zh-CN" altLang="en-US" sz="3200" dirty="0"/>
        </a:p>
      </dgm:t>
    </dgm:pt>
    <dgm:pt modelId="{F0A8053C-DB50-4601-8128-AE02142781E8}" type="parTrans" cxnId="{BBB646F3-9EEC-44C6-A1EA-1A010727D1B8}">
      <dgm:prSet/>
      <dgm:spPr/>
      <dgm:t>
        <a:bodyPr/>
        <a:lstStyle/>
        <a:p>
          <a:endParaRPr lang="zh-CN" altLang="en-US"/>
        </a:p>
      </dgm:t>
    </dgm:pt>
    <dgm:pt modelId="{0E98EBC0-CB8B-4EF7-A35C-5EAA27EF28DF}" type="sibTrans" cxnId="{BBB646F3-9EEC-44C6-A1EA-1A010727D1B8}">
      <dgm:prSet/>
      <dgm:spPr/>
      <dgm:t>
        <a:bodyPr/>
        <a:lstStyle/>
        <a:p>
          <a:endParaRPr lang="zh-CN" altLang="en-US"/>
        </a:p>
      </dgm:t>
    </dgm:pt>
    <dgm:pt modelId="{650934AE-A747-41E2-A7C6-7EC2466D2ACA}" type="pres">
      <dgm:prSet presAssocID="{A55D105C-E7AB-404E-B050-CC1A319E0682}" presName="Name0" presStyleCnt="0">
        <dgm:presLayoutVars>
          <dgm:dir/>
          <dgm:resizeHandles val="exact"/>
        </dgm:presLayoutVars>
      </dgm:prSet>
      <dgm:spPr/>
    </dgm:pt>
    <dgm:pt modelId="{53B2A675-B8D5-482E-8483-E85CE8259CB7}" type="pres">
      <dgm:prSet presAssocID="{A55D105C-E7AB-404E-B050-CC1A319E0682}" presName="fgShape" presStyleLbl="fgShp" presStyleIdx="0" presStyleCnt="1"/>
      <dgm:spPr/>
    </dgm:pt>
    <dgm:pt modelId="{0FC44D0D-25CB-4D1C-82D8-581E93FF5731}" type="pres">
      <dgm:prSet presAssocID="{A55D105C-E7AB-404E-B050-CC1A319E0682}" presName="linComp" presStyleCnt="0"/>
      <dgm:spPr/>
    </dgm:pt>
    <dgm:pt modelId="{EEC9C3BF-55C2-4A7C-970D-A6B79A3AB931}" type="pres">
      <dgm:prSet presAssocID="{DEE176E9-659B-4187-96C6-C2BDFC14C887}" presName="compNode" presStyleCnt="0"/>
      <dgm:spPr/>
    </dgm:pt>
    <dgm:pt modelId="{A27A8C20-5AED-4D4A-B9DE-764792D5CB5C}" type="pres">
      <dgm:prSet presAssocID="{DEE176E9-659B-4187-96C6-C2BDFC14C887}" presName="bkgdShape" presStyleLbl="node1" presStyleIdx="0" presStyleCnt="4"/>
      <dgm:spPr/>
      <dgm:t>
        <a:bodyPr/>
        <a:lstStyle/>
        <a:p>
          <a:endParaRPr lang="zh-CN" altLang="en-US"/>
        </a:p>
      </dgm:t>
    </dgm:pt>
    <dgm:pt modelId="{3E03BA63-4D78-413A-99E6-5160701386EC}" type="pres">
      <dgm:prSet presAssocID="{DEE176E9-659B-4187-96C6-C2BDFC14C887}" presName="nodeTx" presStyleLbl="node1" presStyleIdx="0" presStyleCnt="4">
        <dgm:presLayoutVars>
          <dgm:bulletEnabled val="1"/>
        </dgm:presLayoutVars>
      </dgm:prSet>
      <dgm:spPr/>
      <dgm:t>
        <a:bodyPr/>
        <a:lstStyle/>
        <a:p>
          <a:endParaRPr lang="zh-CN" altLang="en-US"/>
        </a:p>
      </dgm:t>
    </dgm:pt>
    <dgm:pt modelId="{98BB2D23-B84F-4499-915F-FAE961881A82}" type="pres">
      <dgm:prSet presAssocID="{DEE176E9-659B-4187-96C6-C2BDFC14C887}" presName="invisiNode" presStyleLbl="node1" presStyleIdx="0" presStyleCnt="4"/>
      <dgm:spPr/>
    </dgm:pt>
    <dgm:pt modelId="{1183B58A-39EE-4C5B-8373-BF3CC2938996}" type="pres">
      <dgm:prSet presAssocID="{DEE176E9-659B-4187-96C6-C2BDFC14C887}" presName="imagNode" presStyleLbl="fgImgPlace1" presStyleIdx="0" presStyleCnt="4"/>
      <dgm:spPr>
        <a:blipFill rotWithShape="0">
          <a:blip xmlns:r="http://schemas.openxmlformats.org/officeDocument/2006/relationships" r:embed="rId1"/>
          <a:stretch>
            <a:fillRect/>
          </a:stretch>
        </a:blipFill>
      </dgm:spPr>
    </dgm:pt>
    <dgm:pt modelId="{78BDFA3E-BA30-4400-8811-F3421F93B75B}" type="pres">
      <dgm:prSet presAssocID="{2289E3A8-6E54-4CA5-9EE5-0589EE59FBBB}" presName="sibTrans" presStyleLbl="sibTrans2D1" presStyleIdx="0" presStyleCnt="0"/>
      <dgm:spPr/>
      <dgm:t>
        <a:bodyPr/>
        <a:lstStyle/>
        <a:p>
          <a:endParaRPr lang="zh-CN" altLang="en-US"/>
        </a:p>
      </dgm:t>
    </dgm:pt>
    <dgm:pt modelId="{AB00A094-2D35-48DD-89A7-FA04DA42E9E6}" type="pres">
      <dgm:prSet presAssocID="{0CDFD850-AFE2-462A-B6F2-B97B0B411CA7}" presName="compNode" presStyleCnt="0"/>
      <dgm:spPr/>
    </dgm:pt>
    <dgm:pt modelId="{184A7DEB-A854-4C34-841E-8B4F01C91C36}" type="pres">
      <dgm:prSet presAssocID="{0CDFD850-AFE2-462A-B6F2-B97B0B411CA7}" presName="bkgdShape" presStyleLbl="node1" presStyleIdx="1" presStyleCnt="4"/>
      <dgm:spPr/>
      <dgm:t>
        <a:bodyPr/>
        <a:lstStyle/>
        <a:p>
          <a:endParaRPr lang="zh-CN" altLang="en-US"/>
        </a:p>
      </dgm:t>
    </dgm:pt>
    <dgm:pt modelId="{42EDA288-40D1-42E8-B45C-6DFA0C2CB710}" type="pres">
      <dgm:prSet presAssocID="{0CDFD850-AFE2-462A-B6F2-B97B0B411CA7}" presName="nodeTx" presStyleLbl="node1" presStyleIdx="1" presStyleCnt="4">
        <dgm:presLayoutVars>
          <dgm:bulletEnabled val="1"/>
        </dgm:presLayoutVars>
      </dgm:prSet>
      <dgm:spPr/>
      <dgm:t>
        <a:bodyPr/>
        <a:lstStyle/>
        <a:p>
          <a:endParaRPr lang="zh-CN" altLang="en-US"/>
        </a:p>
      </dgm:t>
    </dgm:pt>
    <dgm:pt modelId="{31570663-5CAE-443C-8EA7-4546C4C51363}" type="pres">
      <dgm:prSet presAssocID="{0CDFD850-AFE2-462A-B6F2-B97B0B411CA7}" presName="invisiNode" presStyleLbl="node1" presStyleIdx="1" presStyleCnt="4"/>
      <dgm:spPr/>
    </dgm:pt>
    <dgm:pt modelId="{487AA364-04DC-49F1-8DC9-2D6C885D83D4}" type="pres">
      <dgm:prSet presAssocID="{0CDFD850-AFE2-462A-B6F2-B97B0B411CA7}" presName="imagNode" presStyleLbl="fgImgPlace1" presStyleIdx="1" presStyleCnt="4"/>
      <dgm:spPr>
        <a:blipFill rotWithShape="0">
          <a:blip xmlns:r="http://schemas.openxmlformats.org/officeDocument/2006/relationships" r:embed="rId2"/>
          <a:stretch>
            <a:fillRect/>
          </a:stretch>
        </a:blipFill>
      </dgm:spPr>
    </dgm:pt>
    <dgm:pt modelId="{F15EA7D4-810C-4245-8B71-10EA8C3CC392}" type="pres">
      <dgm:prSet presAssocID="{78E953BF-0A84-4F59-AA2E-DBB6B83EF449}" presName="sibTrans" presStyleLbl="sibTrans2D1" presStyleIdx="0" presStyleCnt="0"/>
      <dgm:spPr/>
      <dgm:t>
        <a:bodyPr/>
        <a:lstStyle/>
        <a:p>
          <a:endParaRPr lang="zh-CN" altLang="en-US"/>
        </a:p>
      </dgm:t>
    </dgm:pt>
    <dgm:pt modelId="{0F4B1BD5-CF8A-4E57-97D9-3FE3A39356F8}" type="pres">
      <dgm:prSet presAssocID="{B93F47F5-3A8F-4CCE-B301-03F9DD83404D}" presName="compNode" presStyleCnt="0"/>
      <dgm:spPr/>
    </dgm:pt>
    <dgm:pt modelId="{B57D2D0D-D829-4A37-A014-9517C8E53168}" type="pres">
      <dgm:prSet presAssocID="{B93F47F5-3A8F-4CCE-B301-03F9DD83404D}" presName="bkgdShape" presStyleLbl="node1" presStyleIdx="2" presStyleCnt="4"/>
      <dgm:spPr/>
      <dgm:t>
        <a:bodyPr/>
        <a:lstStyle/>
        <a:p>
          <a:endParaRPr lang="zh-CN" altLang="en-US"/>
        </a:p>
      </dgm:t>
    </dgm:pt>
    <dgm:pt modelId="{B54DF2A7-2F20-404E-9F3D-4C249AB494BA}" type="pres">
      <dgm:prSet presAssocID="{B93F47F5-3A8F-4CCE-B301-03F9DD83404D}" presName="nodeTx" presStyleLbl="node1" presStyleIdx="2" presStyleCnt="4">
        <dgm:presLayoutVars>
          <dgm:bulletEnabled val="1"/>
        </dgm:presLayoutVars>
      </dgm:prSet>
      <dgm:spPr/>
      <dgm:t>
        <a:bodyPr/>
        <a:lstStyle/>
        <a:p>
          <a:endParaRPr lang="zh-CN" altLang="en-US"/>
        </a:p>
      </dgm:t>
    </dgm:pt>
    <dgm:pt modelId="{4FFD3F26-59AB-480A-B32D-0D7676B28D6C}" type="pres">
      <dgm:prSet presAssocID="{B93F47F5-3A8F-4CCE-B301-03F9DD83404D}" presName="invisiNode" presStyleLbl="node1" presStyleIdx="2" presStyleCnt="4"/>
      <dgm:spPr/>
    </dgm:pt>
    <dgm:pt modelId="{9EBE6527-CCB6-4D3D-9230-10FC6D74EEC6}" type="pres">
      <dgm:prSet presAssocID="{B93F47F5-3A8F-4CCE-B301-03F9DD83404D}" presName="imagNode" presStyleLbl="fgImgPlace1" presStyleIdx="2" presStyleCnt="4"/>
      <dgm:spPr>
        <a:blipFill rotWithShape="0">
          <a:blip xmlns:r="http://schemas.openxmlformats.org/officeDocument/2006/relationships" r:embed="rId3"/>
          <a:stretch>
            <a:fillRect/>
          </a:stretch>
        </a:blipFill>
      </dgm:spPr>
    </dgm:pt>
    <dgm:pt modelId="{A942D2B9-42F6-4D35-846F-3AC2428C8449}" type="pres">
      <dgm:prSet presAssocID="{187AA34B-B10C-4C9B-9343-DEA4BF10EE27}" presName="sibTrans" presStyleLbl="sibTrans2D1" presStyleIdx="0" presStyleCnt="0"/>
      <dgm:spPr/>
      <dgm:t>
        <a:bodyPr/>
        <a:lstStyle/>
        <a:p>
          <a:endParaRPr lang="zh-CN" altLang="en-US"/>
        </a:p>
      </dgm:t>
    </dgm:pt>
    <dgm:pt modelId="{375FBE2B-B41D-428B-9168-F40CB643F7A1}" type="pres">
      <dgm:prSet presAssocID="{18E4203A-B65C-4704-8EE2-4F5A437A6BF1}" presName="compNode" presStyleCnt="0"/>
      <dgm:spPr/>
    </dgm:pt>
    <dgm:pt modelId="{E04AABCC-F124-4B31-AC4D-784A7A69F5FB}" type="pres">
      <dgm:prSet presAssocID="{18E4203A-B65C-4704-8EE2-4F5A437A6BF1}" presName="bkgdShape" presStyleLbl="node1" presStyleIdx="3" presStyleCnt="4"/>
      <dgm:spPr/>
      <dgm:t>
        <a:bodyPr/>
        <a:lstStyle/>
        <a:p>
          <a:endParaRPr lang="zh-CN" altLang="en-US"/>
        </a:p>
      </dgm:t>
    </dgm:pt>
    <dgm:pt modelId="{AC4DE493-DDC8-4CBF-8898-0CBE4DF2EF1D}" type="pres">
      <dgm:prSet presAssocID="{18E4203A-B65C-4704-8EE2-4F5A437A6BF1}" presName="nodeTx" presStyleLbl="node1" presStyleIdx="3" presStyleCnt="4">
        <dgm:presLayoutVars>
          <dgm:bulletEnabled val="1"/>
        </dgm:presLayoutVars>
      </dgm:prSet>
      <dgm:spPr/>
      <dgm:t>
        <a:bodyPr/>
        <a:lstStyle/>
        <a:p>
          <a:endParaRPr lang="zh-CN" altLang="en-US"/>
        </a:p>
      </dgm:t>
    </dgm:pt>
    <dgm:pt modelId="{46816A19-A419-4DEA-81FD-196AAAC98622}" type="pres">
      <dgm:prSet presAssocID="{18E4203A-B65C-4704-8EE2-4F5A437A6BF1}" presName="invisiNode" presStyleLbl="node1" presStyleIdx="3" presStyleCnt="4"/>
      <dgm:spPr/>
    </dgm:pt>
    <dgm:pt modelId="{A0AFB4C4-D47A-4888-9BA6-7D04BC19C14C}" type="pres">
      <dgm:prSet presAssocID="{18E4203A-B65C-4704-8EE2-4F5A437A6BF1}" presName="imagNode" presStyleLbl="fgImgPlace1" presStyleIdx="3" presStyleCnt="4"/>
      <dgm:spPr>
        <a:blipFill rotWithShape="0">
          <a:blip xmlns:r="http://schemas.openxmlformats.org/officeDocument/2006/relationships" r:embed="rId4"/>
          <a:stretch>
            <a:fillRect/>
          </a:stretch>
        </a:blipFill>
      </dgm:spPr>
    </dgm:pt>
  </dgm:ptLst>
  <dgm:cxnLst>
    <dgm:cxn modelId="{F2EA7663-7D12-4A51-B097-8AC58064C995}" type="presOf" srcId="{0CDFD850-AFE2-462A-B6F2-B97B0B411CA7}" destId="{42EDA288-40D1-42E8-B45C-6DFA0C2CB710}" srcOrd="1" destOrd="0" presId="urn:microsoft.com/office/officeart/2005/8/layout/hList7#3"/>
    <dgm:cxn modelId="{20449735-EF4F-467D-9BFD-BECE5D175185}" srcId="{A55D105C-E7AB-404E-B050-CC1A319E0682}" destId="{0CDFD850-AFE2-462A-B6F2-B97B0B411CA7}" srcOrd="1" destOrd="0" parTransId="{FE22F1D4-2505-4D40-ACFD-D379DA1B49CF}" sibTransId="{78E953BF-0A84-4F59-AA2E-DBB6B83EF449}"/>
    <dgm:cxn modelId="{A8888208-4516-4DE9-9FFA-C23EFC822F9D}" srcId="{A55D105C-E7AB-404E-B050-CC1A319E0682}" destId="{DEE176E9-659B-4187-96C6-C2BDFC14C887}" srcOrd="0" destOrd="0" parTransId="{9D852326-A789-4A8D-BA01-FC50224AEF93}" sibTransId="{2289E3A8-6E54-4CA5-9EE5-0589EE59FBBB}"/>
    <dgm:cxn modelId="{E5E61F5F-6F53-4CDC-8D68-098BC42A516C}" type="presOf" srcId="{187AA34B-B10C-4C9B-9343-DEA4BF10EE27}" destId="{A942D2B9-42F6-4D35-846F-3AC2428C8449}" srcOrd="0" destOrd="0" presId="urn:microsoft.com/office/officeart/2005/8/layout/hList7#3"/>
    <dgm:cxn modelId="{8AD81C4E-956E-4722-9013-726B9929A3A0}" type="presOf" srcId="{B93F47F5-3A8F-4CCE-B301-03F9DD83404D}" destId="{B54DF2A7-2F20-404E-9F3D-4C249AB494BA}" srcOrd="1" destOrd="0" presId="urn:microsoft.com/office/officeart/2005/8/layout/hList7#3"/>
    <dgm:cxn modelId="{231F565D-60F7-4350-9FAD-B3FECACB3FB8}" type="presOf" srcId="{18E4203A-B65C-4704-8EE2-4F5A437A6BF1}" destId="{AC4DE493-DDC8-4CBF-8898-0CBE4DF2EF1D}" srcOrd="1" destOrd="0" presId="urn:microsoft.com/office/officeart/2005/8/layout/hList7#3"/>
    <dgm:cxn modelId="{B52DB4C3-A155-468A-A4A0-25BDA94CBC68}" type="presOf" srcId="{B93F47F5-3A8F-4CCE-B301-03F9DD83404D}" destId="{B57D2D0D-D829-4A37-A014-9517C8E53168}" srcOrd="0" destOrd="0" presId="urn:microsoft.com/office/officeart/2005/8/layout/hList7#3"/>
    <dgm:cxn modelId="{0ED35D15-3763-4F2E-A1CF-3DA4ABCBA98E}" type="presOf" srcId="{0CDFD850-AFE2-462A-B6F2-B97B0B411CA7}" destId="{184A7DEB-A854-4C34-841E-8B4F01C91C36}" srcOrd="0" destOrd="0" presId="urn:microsoft.com/office/officeart/2005/8/layout/hList7#3"/>
    <dgm:cxn modelId="{03E728DA-0A56-40CC-B556-D7AEC9C52224}" type="presOf" srcId="{18E4203A-B65C-4704-8EE2-4F5A437A6BF1}" destId="{E04AABCC-F124-4B31-AC4D-784A7A69F5FB}" srcOrd="0" destOrd="0" presId="urn:microsoft.com/office/officeart/2005/8/layout/hList7#3"/>
    <dgm:cxn modelId="{74C20919-C04E-48B0-9C42-506A8126DC1E}" type="presOf" srcId="{A55D105C-E7AB-404E-B050-CC1A319E0682}" destId="{650934AE-A747-41E2-A7C6-7EC2466D2ACA}" srcOrd="0" destOrd="0" presId="urn:microsoft.com/office/officeart/2005/8/layout/hList7#3"/>
    <dgm:cxn modelId="{BE5E19C9-93C0-4F48-ADEA-7C85F4C03BC2}" srcId="{A55D105C-E7AB-404E-B050-CC1A319E0682}" destId="{B93F47F5-3A8F-4CCE-B301-03F9DD83404D}" srcOrd="2" destOrd="0" parTransId="{E2090317-E903-4086-B99E-79FCAB4EDA98}" sibTransId="{187AA34B-B10C-4C9B-9343-DEA4BF10EE27}"/>
    <dgm:cxn modelId="{BBB646F3-9EEC-44C6-A1EA-1A010727D1B8}" srcId="{A55D105C-E7AB-404E-B050-CC1A319E0682}" destId="{18E4203A-B65C-4704-8EE2-4F5A437A6BF1}" srcOrd="3" destOrd="0" parTransId="{F0A8053C-DB50-4601-8128-AE02142781E8}" sibTransId="{0E98EBC0-CB8B-4EF7-A35C-5EAA27EF28DF}"/>
    <dgm:cxn modelId="{6EA472C5-B1A0-4B31-BAFE-93C472E69662}" type="presOf" srcId="{DEE176E9-659B-4187-96C6-C2BDFC14C887}" destId="{A27A8C20-5AED-4D4A-B9DE-764792D5CB5C}" srcOrd="0" destOrd="0" presId="urn:microsoft.com/office/officeart/2005/8/layout/hList7#3"/>
    <dgm:cxn modelId="{8A5599FE-0366-46CE-987C-9A80A55843BF}" type="presOf" srcId="{DEE176E9-659B-4187-96C6-C2BDFC14C887}" destId="{3E03BA63-4D78-413A-99E6-5160701386EC}" srcOrd="1" destOrd="0" presId="urn:microsoft.com/office/officeart/2005/8/layout/hList7#3"/>
    <dgm:cxn modelId="{34EEFF67-E63D-4DB7-9139-EE4D74E4D3C4}" type="presOf" srcId="{2289E3A8-6E54-4CA5-9EE5-0589EE59FBBB}" destId="{78BDFA3E-BA30-4400-8811-F3421F93B75B}" srcOrd="0" destOrd="0" presId="urn:microsoft.com/office/officeart/2005/8/layout/hList7#3"/>
    <dgm:cxn modelId="{CF1AF4FB-11F6-4CCB-ABB3-ACC6FC5C7F5B}" type="presOf" srcId="{78E953BF-0A84-4F59-AA2E-DBB6B83EF449}" destId="{F15EA7D4-810C-4245-8B71-10EA8C3CC392}" srcOrd="0" destOrd="0" presId="urn:microsoft.com/office/officeart/2005/8/layout/hList7#3"/>
    <dgm:cxn modelId="{E124A170-5E8E-4030-8972-CADBD0C70225}" type="presParOf" srcId="{650934AE-A747-41E2-A7C6-7EC2466D2ACA}" destId="{53B2A675-B8D5-482E-8483-E85CE8259CB7}" srcOrd="0" destOrd="0" presId="urn:microsoft.com/office/officeart/2005/8/layout/hList7#3"/>
    <dgm:cxn modelId="{99CC2779-F33D-4836-A0CD-DE1C1DEDFB3B}" type="presParOf" srcId="{650934AE-A747-41E2-A7C6-7EC2466D2ACA}" destId="{0FC44D0D-25CB-4D1C-82D8-581E93FF5731}" srcOrd="1" destOrd="0" presId="urn:microsoft.com/office/officeart/2005/8/layout/hList7#3"/>
    <dgm:cxn modelId="{3A543228-236C-4224-BE91-A5B0AF01870C}" type="presParOf" srcId="{0FC44D0D-25CB-4D1C-82D8-581E93FF5731}" destId="{EEC9C3BF-55C2-4A7C-970D-A6B79A3AB931}" srcOrd="0" destOrd="0" presId="urn:microsoft.com/office/officeart/2005/8/layout/hList7#3"/>
    <dgm:cxn modelId="{E7A12C19-4380-4AEF-A4BF-638A7ADF2EB4}" type="presParOf" srcId="{EEC9C3BF-55C2-4A7C-970D-A6B79A3AB931}" destId="{A27A8C20-5AED-4D4A-B9DE-764792D5CB5C}" srcOrd="0" destOrd="0" presId="urn:microsoft.com/office/officeart/2005/8/layout/hList7#3"/>
    <dgm:cxn modelId="{66932F82-82DE-4059-B2A8-627A9559C281}" type="presParOf" srcId="{EEC9C3BF-55C2-4A7C-970D-A6B79A3AB931}" destId="{3E03BA63-4D78-413A-99E6-5160701386EC}" srcOrd="1" destOrd="0" presId="urn:microsoft.com/office/officeart/2005/8/layout/hList7#3"/>
    <dgm:cxn modelId="{299B610E-0729-414B-846A-A80D7B40AD81}" type="presParOf" srcId="{EEC9C3BF-55C2-4A7C-970D-A6B79A3AB931}" destId="{98BB2D23-B84F-4499-915F-FAE961881A82}" srcOrd="2" destOrd="0" presId="urn:microsoft.com/office/officeart/2005/8/layout/hList7#3"/>
    <dgm:cxn modelId="{83FD1660-73E5-4870-990D-CF1EA54AD6F3}" type="presParOf" srcId="{EEC9C3BF-55C2-4A7C-970D-A6B79A3AB931}" destId="{1183B58A-39EE-4C5B-8373-BF3CC2938996}" srcOrd="3" destOrd="0" presId="urn:microsoft.com/office/officeart/2005/8/layout/hList7#3"/>
    <dgm:cxn modelId="{05D46A03-4877-4A00-B563-55477D011159}" type="presParOf" srcId="{0FC44D0D-25CB-4D1C-82D8-581E93FF5731}" destId="{78BDFA3E-BA30-4400-8811-F3421F93B75B}" srcOrd="1" destOrd="0" presId="urn:microsoft.com/office/officeart/2005/8/layout/hList7#3"/>
    <dgm:cxn modelId="{2BB4EBE9-6504-41B7-BD39-D8C4A7FF4D22}" type="presParOf" srcId="{0FC44D0D-25CB-4D1C-82D8-581E93FF5731}" destId="{AB00A094-2D35-48DD-89A7-FA04DA42E9E6}" srcOrd="2" destOrd="0" presId="urn:microsoft.com/office/officeart/2005/8/layout/hList7#3"/>
    <dgm:cxn modelId="{E6AA54A2-6E81-483A-9B3D-5440666C8AEE}" type="presParOf" srcId="{AB00A094-2D35-48DD-89A7-FA04DA42E9E6}" destId="{184A7DEB-A854-4C34-841E-8B4F01C91C36}" srcOrd="0" destOrd="0" presId="urn:microsoft.com/office/officeart/2005/8/layout/hList7#3"/>
    <dgm:cxn modelId="{93E85F7C-2119-4AC4-A4DF-A6A83E9FF8F3}" type="presParOf" srcId="{AB00A094-2D35-48DD-89A7-FA04DA42E9E6}" destId="{42EDA288-40D1-42E8-B45C-6DFA0C2CB710}" srcOrd="1" destOrd="0" presId="urn:microsoft.com/office/officeart/2005/8/layout/hList7#3"/>
    <dgm:cxn modelId="{2E4E11CF-A993-4665-A8E1-184DEB26A346}" type="presParOf" srcId="{AB00A094-2D35-48DD-89A7-FA04DA42E9E6}" destId="{31570663-5CAE-443C-8EA7-4546C4C51363}" srcOrd="2" destOrd="0" presId="urn:microsoft.com/office/officeart/2005/8/layout/hList7#3"/>
    <dgm:cxn modelId="{A18D0CF0-5653-461A-BF78-D062ED07B141}" type="presParOf" srcId="{AB00A094-2D35-48DD-89A7-FA04DA42E9E6}" destId="{487AA364-04DC-49F1-8DC9-2D6C885D83D4}" srcOrd="3" destOrd="0" presId="urn:microsoft.com/office/officeart/2005/8/layout/hList7#3"/>
    <dgm:cxn modelId="{A448F419-0F9F-4F49-959E-5870832B6718}" type="presParOf" srcId="{0FC44D0D-25CB-4D1C-82D8-581E93FF5731}" destId="{F15EA7D4-810C-4245-8B71-10EA8C3CC392}" srcOrd="3" destOrd="0" presId="urn:microsoft.com/office/officeart/2005/8/layout/hList7#3"/>
    <dgm:cxn modelId="{CBFF9662-D771-4B3B-8B27-3AA71A9D8664}" type="presParOf" srcId="{0FC44D0D-25CB-4D1C-82D8-581E93FF5731}" destId="{0F4B1BD5-CF8A-4E57-97D9-3FE3A39356F8}" srcOrd="4" destOrd="0" presId="urn:microsoft.com/office/officeart/2005/8/layout/hList7#3"/>
    <dgm:cxn modelId="{0509B37B-3642-4356-9E62-0D07E6C32946}" type="presParOf" srcId="{0F4B1BD5-CF8A-4E57-97D9-3FE3A39356F8}" destId="{B57D2D0D-D829-4A37-A014-9517C8E53168}" srcOrd="0" destOrd="0" presId="urn:microsoft.com/office/officeart/2005/8/layout/hList7#3"/>
    <dgm:cxn modelId="{775E888F-C9CB-475E-A162-C05BDF8364ED}" type="presParOf" srcId="{0F4B1BD5-CF8A-4E57-97D9-3FE3A39356F8}" destId="{B54DF2A7-2F20-404E-9F3D-4C249AB494BA}" srcOrd="1" destOrd="0" presId="urn:microsoft.com/office/officeart/2005/8/layout/hList7#3"/>
    <dgm:cxn modelId="{D432AC65-3C0C-498E-874C-23A4D01DD3D9}" type="presParOf" srcId="{0F4B1BD5-CF8A-4E57-97D9-3FE3A39356F8}" destId="{4FFD3F26-59AB-480A-B32D-0D7676B28D6C}" srcOrd="2" destOrd="0" presId="urn:microsoft.com/office/officeart/2005/8/layout/hList7#3"/>
    <dgm:cxn modelId="{1DDB0E45-C3FD-4C54-B720-E4436F126A31}" type="presParOf" srcId="{0F4B1BD5-CF8A-4E57-97D9-3FE3A39356F8}" destId="{9EBE6527-CCB6-4D3D-9230-10FC6D74EEC6}" srcOrd="3" destOrd="0" presId="urn:microsoft.com/office/officeart/2005/8/layout/hList7#3"/>
    <dgm:cxn modelId="{67227F2B-227F-448C-A806-CBF0EADC72E5}" type="presParOf" srcId="{0FC44D0D-25CB-4D1C-82D8-581E93FF5731}" destId="{A942D2B9-42F6-4D35-846F-3AC2428C8449}" srcOrd="5" destOrd="0" presId="urn:microsoft.com/office/officeart/2005/8/layout/hList7#3"/>
    <dgm:cxn modelId="{AA8ADA5A-49D5-4CD9-9C76-3E046EFC523E}" type="presParOf" srcId="{0FC44D0D-25CB-4D1C-82D8-581E93FF5731}" destId="{375FBE2B-B41D-428B-9168-F40CB643F7A1}" srcOrd="6" destOrd="0" presId="urn:microsoft.com/office/officeart/2005/8/layout/hList7#3"/>
    <dgm:cxn modelId="{28341E70-343E-4D2D-942C-A090B32AB416}" type="presParOf" srcId="{375FBE2B-B41D-428B-9168-F40CB643F7A1}" destId="{E04AABCC-F124-4B31-AC4D-784A7A69F5FB}" srcOrd="0" destOrd="0" presId="urn:microsoft.com/office/officeart/2005/8/layout/hList7#3"/>
    <dgm:cxn modelId="{538B73BB-011D-42AD-89D4-C2D9340B7DDF}" type="presParOf" srcId="{375FBE2B-B41D-428B-9168-F40CB643F7A1}" destId="{AC4DE493-DDC8-4CBF-8898-0CBE4DF2EF1D}" srcOrd="1" destOrd="0" presId="urn:microsoft.com/office/officeart/2005/8/layout/hList7#3"/>
    <dgm:cxn modelId="{1E95396E-0DF8-4331-8DFF-388390342D85}" type="presParOf" srcId="{375FBE2B-B41D-428B-9168-F40CB643F7A1}" destId="{46816A19-A419-4DEA-81FD-196AAAC98622}" srcOrd="2" destOrd="0" presId="urn:microsoft.com/office/officeart/2005/8/layout/hList7#3"/>
    <dgm:cxn modelId="{A2237398-3812-4D86-B4FF-0007A4C85B46}" type="presParOf" srcId="{375FBE2B-B41D-428B-9168-F40CB643F7A1}" destId="{A0AFB4C4-D47A-4888-9BA6-7D04BC19C14C}" srcOrd="3" destOrd="0" presId="urn:microsoft.com/office/officeart/2005/8/layout/hList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DBCF08-7E36-4EB6-A671-7FE319A533CF}" type="doc">
      <dgm:prSet loTypeId="urn:microsoft.com/office/officeart/2005/8/layout/radial3" loCatId="cycle" qsTypeId="urn:microsoft.com/office/officeart/2005/8/quickstyle/simple5" qsCatId="simple" csTypeId="urn:microsoft.com/office/officeart/2005/8/colors/colorful2" csCatId="colorful" phldr="1"/>
      <dgm:spPr/>
      <dgm:t>
        <a:bodyPr/>
        <a:lstStyle/>
        <a:p>
          <a:endParaRPr lang="zh-CN" altLang="en-US"/>
        </a:p>
      </dgm:t>
    </dgm:pt>
    <dgm:pt modelId="{D35E9364-5388-45D7-8241-5D0E2717F15D}">
      <dgm:prSet phldrT="[文本]"/>
      <dgm:spPr/>
      <dgm:t>
        <a:bodyPr/>
        <a:lstStyle/>
        <a:p>
          <a:r>
            <a:rPr lang="en-US" altLang="zh-CN" dirty="0" smtClean="0"/>
            <a:t>VSTS</a:t>
          </a:r>
          <a:endParaRPr lang="zh-CN" altLang="en-US" dirty="0"/>
        </a:p>
      </dgm:t>
    </dgm:pt>
    <dgm:pt modelId="{0DB4918C-6570-4544-AA4A-3B23F73DF422}" type="parTrans" cxnId="{F853E184-B1FB-45CB-8E51-BB787F7FF52E}">
      <dgm:prSet/>
      <dgm:spPr/>
      <dgm:t>
        <a:bodyPr/>
        <a:lstStyle/>
        <a:p>
          <a:endParaRPr lang="zh-CN" altLang="en-US"/>
        </a:p>
      </dgm:t>
    </dgm:pt>
    <dgm:pt modelId="{386FD0AA-61F3-4FFC-A0CD-3B486D8FD5D4}" type="sibTrans" cxnId="{F853E184-B1FB-45CB-8E51-BB787F7FF52E}">
      <dgm:prSet/>
      <dgm:spPr/>
      <dgm:t>
        <a:bodyPr/>
        <a:lstStyle/>
        <a:p>
          <a:endParaRPr lang="zh-CN" altLang="en-US"/>
        </a:p>
      </dgm:t>
    </dgm:pt>
    <dgm:pt modelId="{C235CF0F-B8F5-47A2-B41B-FD74A1A85F30}">
      <dgm:prSet phldrT="[文本]"/>
      <dgm:spPr/>
      <dgm:t>
        <a:bodyPr/>
        <a:lstStyle/>
        <a:p>
          <a:r>
            <a:rPr lang="zh-CN" altLang="en-US" dirty="0" smtClean="0"/>
            <a:t>工作项管理器</a:t>
          </a:r>
          <a:endParaRPr lang="zh-CN" altLang="en-US" dirty="0"/>
        </a:p>
      </dgm:t>
    </dgm:pt>
    <dgm:pt modelId="{E3970704-7763-45BA-A251-0C8C15E88B4F}" type="parTrans" cxnId="{537056F9-38F7-427B-843F-57F87635B09E}">
      <dgm:prSet/>
      <dgm:spPr/>
      <dgm:t>
        <a:bodyPr/>
        <a:lstStyle/>
        <a:p>
          <a:endParaRPr lang="zh-CN" altLang="en-US"/>
        </a:p>
      </dgm:t>
    </dgm:pt>
    <dgm:pt modelId="{A12484E9-479F-4791-821D-E620B5E5F610}" type="sibTrans" cxnId="{537056F9-38F7-427B-843F-57F87635B09E}">
      <dgm:prSet/>
      <dgm:spPr/>
      <dgm:t>
        <a:bodyPr/>
        <a:lstStyle/>
        <a:p>
          <a:endParaRPr lang="zh-CN" altLang="en-US"/>
        </a:p>
      </dgm:t>
    </dgm:pt>
    <dgm:pt modelId="{05DEBD01-09EB-431E-9656-CED8A4AC005D}">
      <dgm:prSet phldrT="[文本]"/>
      <dgm:spPr/>
      <dgm:t>
        <a:bodyPr/>
        <a:lstStyle/>
        <a:p>
          <a:r>
            <a:rPr lang="zh-CN" altLang="en-US" dirty="0" smtClean="0"/>
            <a:t>测试执行管理工具</a:t>
          </a:r>
          <a:endParaRPr lang="zh-CN" altLang="en-US" dirty="0"/>
        </a:p>
      </dgm:t>
    </dgm:pt>
    <dgm:pt modelId="{7C709231-5851-4CCD-B630-E3A29DDE08E9}" type="parTrans" cxnId="{EC631E90-DFD9-4A11-83C6-A638A6F3AB5B}">
      <dgm:prSet/>
      <dgm:spPr/>
      <dgm:t>
        <a:bodyPr/>
        <a:lstStyle/>
        <a:p>
          <a:endParaRPr lang="zh-CN" altLang="en-US"/>
        </a:p>
      </dgm:t>
    </dgm:pt>
    <dgm:pt modelId="{F79FD00F-E0E9-4536-AEA8-549904D721DD}" type="sibTrans" cxnId="{EC631E90-DFD9-4A11-83C6-A638A6F3AB5B}">
      <dgm:prSet/>
      <dgm:spPr/>
      <dgm:t>
        <a:bodyPr/>
        <a:lstStyle/>
        <a:p>
          <a:endParaRPr lang="zh-CN" altLang="en-US"/>
        </a:p>
      </dgm:t>
    </dgm:pt>
    <dgm:pt modelId="{773B092A-8E29-4893-877D-46A63E77EEA9}">
      <dgm:prSet phldrT="[文本]"/>
      <dgm:spPr/>
      <dgm:t>
        <a:bodyPr/>
        <a:lstStyle/>
        <a:p>
          <a:r>
            <a:rPr lang="zh-CN" altLang="en-US" dirty="0" smtClean="0"/>
            <a:t>同行评审检查表执行工具</a:t>
          </a:r>
          <a:endParaRPr lang="zh-CN" altLang="en-US" dirty="0"/>
        </a:p>
      </dgm:t>
    </dgm:pt>
    <dgm:pt modelId="{E4114742-D8B3-4F04-976F-654EEB3D6494}" type="parTrans" cxnId="{C97A43F9-8695-4928-BA71-C20B29A0AC0D}">
      <dgm:prSet/>
      <dgm:spPr/>
      <dgm:t>
        <a:bodyPr/>
        <a:lstStyle/>
        <a:p>
          <a:endParaRPr lang="zh-CN" altLang="en-US"/>
        </a:p>
      </dgm:t>
    </dgm:pt>
    <dgm:pt modelId="{1FC1DF51-D016-4B1B-BC9E-0FB9F7E14CFF}" type="sibTrans" cxnId="{C97A43F9-8695-4928-BA71-C20B29A0AC0D}">
      <dgm:prSet/>
      <dgm:spPr/>
      <dgm:t>
        <a:bodyPr/>
        <a:lstStyle/>
        <a:p>
          <a:endParaRPr lang="zh-CN" altLang="en-US"/>
        </a:p>
      </dgm:t>
    </dgm:pt>
    <dgm:pt modelId="{E322E320-DD07-4AE4-86B7-0048CF616648}">
      <dgm:prSet phldrT="[文本]"/>
      <dgm:spPr/>
      <dgm:t>
        <a:bodyPr/>
        <a:lstStyle/>
        <a:p>
          <a:r>
            <a:rPr lang="zh-CN" altLang="en-US" dirty="0" smtClean="0"/>
            <a:t>图形化迭代用例管理工具</a:t>
          </a:r>
          <a:endParaRPr lang="zh-CN" altLang="en-US" dirty="0"/>
        </a:p>
      </dgm:t>
    </dgm:pt>
    <dgm:pt modelId="{4C92B39B-5FFE-48ED-BFC1-4F13B64AD4F0}" type="parTrans" cxnId="{4E37B849-25B4-4077-BDC4-FAF5CAEDAC95}">
      <dgm:prSet/>
      <dgm:spPr/>
      <dgm:t>
        <a:bodyPr/>
        <a:lstStyle/>
        <a:p>
          <a:endParaRPr lang="zh-CN" altLang="en-US"/>
        </a:p>
      </dgm:t>
    </dgm:pt>
    <dgm:pt modelId="{8D2E3026-B088-49A7-A81A-621D28E3FEF4}" type="sibTrans" cxnId="{4E37B849-25B4-4077-BDC4-FAF5CAEDAC95}">
      <dgm:prSet/>
      <dgm:spPr/>
      <dgm:t>
        <a:bodyPr/>
        <a:lstStyle/>
        <a:p>
          <a:endParaRPr lang="zh-CN" altLang="en-US"/>
        </a:p>
      </dgm:t>
    </dgm:pt>
    <dgm:pt modelId="{FCAF1B90-E747-4CB0-9FE0-22507874529B}" type="pres">
      <dgm:prSet presAssocID="{D6DBCF08-7E36-4EB6-A671-7FE319A533CF}" presName="composite" presStyleCnt="0">
        <dgm:presLayoutVars>
          <dgm:chMax val="1"/>
          <dgm:dir/>
          <dgm:resizeHandles val="exact"/>
        </dgm:presLayoutVars>
      </dgm:prSet>
      <dgm:spPr/>
      <dgm:t>
        <a:bodyPr/>
        <a:lstStyle/>
        <a:p>
          <a:endParaRPr lang="zh-CN" altLang="en-US"/>
        </a:p>
      </dgm:t>
    </dgm:pt>
    <dgm:pt modelId="{8FFE5BB3-9188-4E79-80DD-278F95E330DA}" type="pres">
      <dgm:prSet presAssocID="{D6DBCF08-7E36-4EB6-A671-7FE319A533CF}" presName="radial" presStyleCnt="0">
        <dgm:presLayoutVars>
          <dgm:animLvl val="ctr"/>
        </dgm:presLayoutVars>
      </dgm:prSet>
      <dgm:spPr/>
      <dgm:t>
        <a:bodyPr/>
        <a:lstStyle/>
        <a:p>
          <a:endParaRPr lang="zh-CN" altLang="en-US"/>
        </a:p>
      </dgm:t>
    </dgm:pt>
    <dgm:pt modelId="{4F29CEA2-66DC-4EA1-B9D8-7F6B14A1C358}" type="pres">
      <dgm:prSet presAssocID="{D35E9364-5388-45D7-8241-5D0E2717F15D}" presName="centerShape" presStyleLbl="vennNode1" presStyleIdx="0" presStyleCnt="5"/>
      <dgm:spPr/>
      <dgm:t>
        <a:bodyPr/>
        <a:lstStyle/>
        <a:p>
          <a:endParaRPr lang="zh-CN" altLang="en-US"/>
        </a:p>
      </dgm:t>
    </dgm:pt>
    <dgm:pt modelId="{C64B8C41-7A64-4CC9-9BA6-E69FF4AD7A06}" type="pres">
      <dgm:prSet presAssocID="{C235CF0F-B8F5-47A2-B41B-FD74A1A85F30}" presName="node" presStyleLbl="vennNode1" presStyleIdx="1" presStyleCnt="5">
        <dgm:presLayoutVars>
          <dgm:bulletEnabled val="1"/>
        </dgm:presLayoutVars>
      </dgm:prSet>
      <dgm:spPr/>
      <dgm:t>
        <a:bodyPr/>
        <a:lstStyle/>
        <a:p>
          <a:endParaRPr lang="zh-CN" altLang="en-US"/>
        </a:p>
      </dgm:t>
    </dgm:pt>
    <dgm:pt modelId="{3F6C4A4A-8EE8-4832-AA2E-9C3FFFA08D37}" type="pres">
      <dgm:prSet presAssocID="{05DEBD01-09EB-431E-9656-CED8A4AC005D}" presName="node" presStyleLbl="vennNode1" presStyleIdx="2" presStyleCnt="5">
        <dgm:presLayoutVars>
          <dgm:bulletEnabled val="1"/>
        </dgm:presLayoutVars>
      </dgm:prSet>
      <dgm:spPr/>
      <dgm:t>
        <a:bodyPr/>
        <a:lstStyle/>
        <a:p>
          <a:endParaRPr lang="zh-CN" altLang="en-US"/>
        </a:p>
      </dgm:t>
    </dgm:pt>
    <dgm:pt modelId="{8EB07DB1-12F0-4DEA-91B4-65E06271A8B8}" type="pres">
      <dgm:prSet presAssocID="{773B092A-8E29-4893-877D-46A63E77EEA9}" presName="node" presStyleLbl="vennNode1" presStyleIdx="3" presStyleCnt="5">
        <dgm:presLayoutVars>
          <dgm:bulletEnabled val="1"/>
        </dgm:presLayoutVars>
      </dgm:prSet>
      <dgm:spPr/>
      <dgm:t>
        <a:bodyPr/>
        <a:lstStyle/>
        <a:p>
          <a:endParaRPr lang="zh-CN" altLang="en-US"/>
        </a:p>
      </dgm:t>
    </dgm:pt>
    <dgm:pt modelId="{8F58EAE8-705E-46B1-84E5-602ED6FDCCE1}" type="pres">
      <dgm:prSet presAssocID="{E322E320-DD07-4AE4-86B7-0048CF616648}" presName="node" presStyleLbl="vennNode1" presStyleIdx="4" presStyleCnt="5">
        <dgm:presLayoutVars>
          <dgm:bulletEnabled val="1"/>
        </dgm:presLayoutVars>
      </dgm:prSet>
      <dgm:spPr/>
      <dgm:t>
        <a:bodyPr/>
        <a:lstStyle/>
        <a:p>
          <a:endParaRPr lang="zh-CN" altLang="en-US"/>
        </a:p>
      </dgm:t>
    </dgm:pt>
  </dgm:ptLst>
  <dgm:cxnLst>
    <dgm:cxn modelId="{9A567E97-3E10-4773-879D-465E9CE48D07}" type="presOf" srcId="{773B092A-8E29-4893-877D-46A63E77EEA9}" destId="{8EB07DB1-12F0-4DEA-91B4-65E06271A8B8}" srcOrd="0" destOrd="0" presId="urn:microsoft.com/office/officeart/2005/8/layout/radial3"/>
    <dgm:cxn modelId="{40C44657-C149-437A-883F-0BCBBD92E939}" type="presOf" srcId="{C235CF0F-B8F5-47A2-B41B-FD74A1A85F30}" destId="{C64B8C41-7A64-4CC9-9BA6-E69FF4AD7A06}" srcOrd="0" destOrd="0" presId="urn:microsoft.com/office/officeart/2005/8/layout/radial3"/>
    <dgm:cxn modelId="{F853E184-B1FB-45CB-8E51-BB787F7FF52E}" srcId="{D6DBCF08-7E36-4EB6-A671-7FE319A533CF}" destId="{D35E9364-5388-45D7-8241-5D0E2717F15D}" srcOrd="0" destOrd="0" parTransId="{0DB4918C-6570-4544-AA4A-3B23F73DF422}" sibTransId="{386FD0AA-61F3-4FFC-A0CD-3B486D8FD5D4}"/>
    <dgm:cxn modelId="{EC631E90-DFD9-4A11-83C6-A638A6F3AB5B}" srcId="{D35E9364-5388-45D7-8241-5D0E2717F15D}" destId="{05DEBD01-09EB-431E-9656-CED8A4AC005D}" srcOrd="1" destOrd="0" parTransId="{7C709231-5851-4CCD-B630-E3A29DDE08E9}" sibTransId="{F79FD00F-E0E9-4536-AEA8-549904D721DD}"/>
    <dgm:cxn modelId="{45F509CF-EBD5-4A8E-8E68-81FB9AC96B6F}" type="presOf" srcId="{05DEBD01-09EB-431E-9656-CED8A4AC005D}" destId="{3F6C4A4A-8EE8-4832-AA2E-9C3FFFA08D37}" srcOrd="0" destOrd="0" presId="urn:microsoft.com/office/officeart/2005/8/layout/radial3"/>
    <dgm:cxn modelId="{C97A43F9-8695-4928-BA71-C20B29A0AC0D}" srcId="{D35E9364-5388-45D7-8241-5D0E2717F15D}" destId="{773B092A-8E29-4893-877D-46A63E77EEA9}" srcOrd="2" destOrd="0" parTransId="{E4114742-D8B3-4F04-976F-654EEB3D6494}" sibTransId="{1FC1DF51-D016-4B1B-BC9E-0FB9F7E14CFF}"/>
    <dgm:cxn modelId="{4E37B849-25B4-4077-BDC4-FAF5CAEDAC95}" srcId="{D35E9364-5388-45D7-8241-5D0E2717F15D}" destId="{E322E320-DD07-4AE4-86B7-0048CF616648}" srcOrd="3" destOrd="0" parTransId="{4C92B39B-5FFE-48ED-BFC1-4F13B64AD4F0}" sibTransId="{8D2E3026-B088-49A7-A81A-621D28E3FEF4}"/>
    <dgm:cxn modelId="{537056F9-38F7-427B-843F-57F87635B09E}" srcId="{D35E9364-5388-45D7-8241-5D0E2717F15D}" destId="{C235CF0F-B8F5-47A2-B41B-FD74A1A85F30}" srcOrd="0" destOrd="0" parTransId="{E3970704-7763-45BA-A251-0C8C15E88B4F}" sibTransId="{A12484E9-479F-4791-821D-E620B5E5F610}"/>
    <dgm:cxn modelId="{774054A8-2F1F-428E-852E-F0DC99F91F3D}" type="presOf" srcId="{E322E320-DD07-4AE4-86B7-0048CF616648}" destId="{8F58EAE8-705E-46B1-84E5-602ED6FDCCE1}" srcOrd="0" destOrd="0" presId="urn:microsoft.com/office/officeart/2005/8/layout/radial3"/>
    <dgm:cxn modelId="{70BECABD-5EF0-49B9-B865-C59FC3E80E5C}" type="presOf" srcId="{D6DBCF08-7E36-4EB6-A671-7FE319A533CF}" destId="{FCAF1B90-E747-4CB0-9FE0-22507874529B}" srcOrd="0" destOrd="0" presId="urn:microsoft.com/office/officeart/2005/8/layout/radial3"/>
    <dgm:cxn modelId="{23BC4BEC-B3CF-4C84-8D8B-EC0A97483061}" type="presOf" srcId="{D35E9364-5388-45D7-8241-5D0E2717F15D}" destId="{4F29CEA2-66DC-4EA1-B9D8-7F6B14A1C358}" srcOrd="0" destOrd="0" presId="urn:microsoft.com/office/officeart/2005/8/layout/radial3"/>
    <dgm:cxn modelId="{ED4DF86B-D064-445C-BCB4-3E7300B3D02B}" type="presParOf" srcId="{FCAF1B90-E747-4CB0-9FE0-22507874529B}" destId="{8FFE5BB3-9188-4E79-80DD-278F95E330DA}" srcOrd="0" destOrd="0" presId="urn:microsoft.com/office/officeart/2005/8/layout/radial3"/>
    <dgm:cxn modelId="{0EC7DA60-E1CF-4356-8E62-942D04A80473}" type="presParOf" srcId="{8FFE5BB3-9188-4E79-80DD-278F95E330DA}" destId="{4F29CEA2-66DC-4EA1-B9D8-7F6B14A1C358}" srcOrd="0" destOrd="0" presId="urn:microsoft.com/office/officeart/2005/8/layout/radial3"/>
    <dgm:cxn modelId="{5B7B0D61-442A-4DD5-BAAF-02E6F864CD13}" type="presParOf" srcId="{8FFE5BB3-9188-4E79-80DD-278F95E330DA}" destId="{C64B8C41-7A64-4CC9-9BA6-E69FF4AD7A06}" srcOrd="1" destOrd="0" presId="urn:microsoft.com/office/officeart/2005/8/layout/radial3"/>
    <dgm:cxn modelId="{84167708-7A0D-430A-9563-FEC483E77103}" type="presParOf" srcId="{8FFE5BB3-9188-4E79-80DD-278F95E330DA}" destId="{3F6C4A4A-8EE8-4832-AA2E-9C3FFFA08D37}" srcOrd="2" destOrd="0" presId="urn:microsoft.com/office/officeart/2005/8/layout/radial3"/>
    <dgm:cxn modelId="{E06B53E1-17E3-47D6-99CE-9E341546775F}" type="presParOf" srcId="{8FFE5BB3-9188-4E79-80DD-278F95E330DA}" destId="{8EB07DB1-12F0-4DEA-91B4-65E06271A8B8}" srcOrd="3" destOrd="0" presId="urn:microsoft.com/office/officeart/2005/8/layout/radial3"/>
    <dgm:cxn modelId="{71FB6047-5A8B-4AA1-A3CE-4A01B1F2C639}" type="presParOf" srcId="{8FFE5BB3-9188-4E79-80DD-278F95E330DA}" destId="{8F58EAE8-705E-46B1-84E5-602ED6FDCCE1}"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CBB12-34F2-4220-A111-3CD3D3413D28}">
      <dsp:nvSpPr>
        <dsp:cNvPr id="0" name=""/>
        <dsp:cNvSpPr/>
      </dsp:nvSpPr>
      <dsp:spPr>
        <a:xfrm>
          <a:off x="714361" y="0"/>
          <a:ext cx="4525963" cy="4525963"/>
        </a:xfrm>
        <a:prstGeom prst="triangle">
          <a:avLst/>
        </a:prstGeom>
        <a:blipFill dpi="0" rotWithShape="1">
          <a:blip xmlns:r="http://schemas.openxmlformats.org/officeDocument/2006/relationships" r:embed="rId1"/>
          <a:srcRect/>
          <a:stretch>
            <a:fillRect b="-46000"/>
          </a:stretch>
        </a:blipFill>
        <a:ln w="11430" cap="flat" cmpd="sng" algn="ctr">
          <a:gradFill>
            <a:gsLst>
              <a:gs pos="0">
                <a:srgbClr xmlns:mc="http://schemas.openxmlformats.org/markup-compatibility/2006" xmlns:a14="http://schemas.microsoft.com/office/drawing/2010/main" val="000082" mc:Ignorable=""/>
              </a:gs>
              <a:gs pos="13000">
                <a:srgbClr xmlns:mc="http://schemas.openxmlformats.org/markup-compatibility/2006" xmlns:a14="http://schemas.microsoft.com/office/drawing/2010/main" val="0047FF" mc:Ignorable=""/>
              </a:gs>
              <a:gs pos="28000">
                <a:srgbClr xmlns:mc="http://schemas.openxmlformats.org/markup-compatibility/2006" xmlns:a14="http://schemas.microsoft.com/office/drawing/2010/main" val="000082" mc:Ignorable=""/>
              </a:gs>
              <a:gs pos="42999">
                <a:srgbClr xmlns:mc="http://schemas.openxmlformats.org/markup-compatibility/2006" xmlns:a14="http://schemas.microsoft.com/office/drawing/2010/main" val="0047FF" mc:Ignorable=""/>
              </a:gs>
              <a:gs pos="58000">
                <a:srgbClr xmlns:mc="http://schemas.openxmlformats.org/markup-compatibility/2006" xmlns:a14="http://schemas.microsoft.com/office/drawing/2010/main" val="000082" mc:Ignorable=""/>
              </a:gs>
              <a:gs pos="72000">
                <a:srgbClr xmlns:mc="http://schemas.openxmlformats.org/markup-compatibility/2006" xmlns:a14="http://schemas.microsoft.com/office/drawing/2010/main" val="0047FF" mc:Ignorable=""/>
              </a:gs>
              <a:gs pos="87000">
                <a:srgbClr xmlns:mc="http://schemas.openxmlformats.org/markup-compatibility/2006" xmlns:a14="http://schemas.microsoft.com/office/drawing/2010/main" val="000082" mc:Ignorable=""/>
              </a:gs>
              <a:gs pos="100000">
                <a:srgbClr xmlns:mc="http://schemas.openxmlformats.org/markup-compatibility/2006" xmlns:a14="http://schemas.microsoft.com/office/drawing/2010/main" val="0047FF" mc:Ignorable=""/>
              </a:gs>
            </a:gsLst>
            <a:lin ang="5400000" scaled="0"/>
          </a:gradFill>
          <a:prstDash val="solid"/>
        </a:ln>
        <a:effectLst>
          <a:softEdge rad="31750"/>
        </a:effectLst>
        <a:scene3d>
          <a:camera prst="perspectiveAbove"/>
          <a:lightRig rig="glow" dir="t"/>
        </a:scene3d>
        <a:sp3d prstMaterial="dkEdge">
          <a:bevelT prst="convex"/>
          <a:bevelB w="114300" prst="artDeco"/>
        </a:sp3d>
      </dsp:spPr>
      <dsp:style>
        <a:lnRef idx="1">
          <a:schemeClr val="accent2"/>
        </a:lnRef>
        <a:fillRef idx="2">
          <a:schemeClr val="accent2"/>
        </a:fillRef>
        <a:effectRef idx="1">
          <a:schemeClr val="accent2"/>
        </a:effectRef>
        <a:fontRef idx="minor">
          <a:schemeClr val="dk1"/>
        </a:fontRef>
      </dsp:style>
    </dsp:sp>
    <dsp:sp modelId="{D30C8F00-614F-4A84-8D8B-A8ACE2149081}">
      <dsp:nvSpPr>
        <dsp:cNvPr id="0" name=""/>
        <dsp:cNvSpPr/>
      </dsp:nvSpPr>
      <dsp:spPr>
        <a:xfrm>
          <a:off x="4111565" y="453180"/>
          <a:ext cx="2493592" cy="723243"/>
        </a:xfrm>
        <a:prstGeom prst="homePlate">
          <a:avLst/>
        </a:prstGeom>
        <a:solidFill>
          <a:schemeClr val="bg1">
            <a:lumMod val="95000"/>
          </a:schemeClr>
        </a:solidFill>
        <a:ln w="40000" cap="flat" cmpd="sng" algn="ctr">
          <a:gradFill>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lin ang="5400000" scaled="0"/>
          </a:gra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zh-CN" sz="2600" kern="1200" dirty="0" smtClean="0"/>
            <a:t>挑战</a:t>
          </a:r>
          <a:endParaRPr lang="en-US" sz="2600" kern="1200" dirty="0"/>
        </a:p>
      </dsp:txBody>
      <dsp:txXfrm>
        <a:off x="4111565" y="453180"/>
        <a:ext cx="2312781" cy="723243"/>
      </dsp:txXfrm>
    </dsp:sp>
    <dsp:sp modelId="{FE64D48B-950E-4D6E-A4BF-1CD534570E6D}">
      <dsp:nvSpPr>
        <dsp:cNvPr id="0" name=""/>
        <dsp:cNvSpPr/>
      </dsp:nvSpPr>
      <dsp:spPr>
        <a:xfrm>
          <a:off x="4111565" y="1358081"/>
          <a:ext cx="2493592" cy="723243"/>
        </a:xfrm>
        <a:prstGeom prst="homePlate">
          <a:avLst/>
        </a:prstGeom>
        <a:solidFill>
          <a:schemeClr val="bg1">
            <a:lumMod val="95000"/>
          </a:schemeClr>
        </a:solidFill>
        <a:ln w="40000" cap="flat" cmpd="sng" algn="ctr">
          <a:gradFill>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lin ang="5400000" scaled="0"/>
          </a:gra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zh-CN" sz="2600" kern="1200" dirty="0" smtClean="0"/>
            <a:t>方法与实践</a:t>
          </a:r>
          <a:endParaRPr lang="en-US" sz="2600" kern="1200" dirty="0"/>
        </a:p>
      </dsp:txBody>
      <dsp:txXfrm>
        <a:off x="4111565" y="1358081"/>
        <a:ext cx="2312781" cy="723243"/>
      </dsp:txXfrm>
    </dsp:sp>
    <dsp:sp modelId="{14662B04-9FD2-4F21-A098-8C49DF693ED5}">
      <dsp:nvSpPr>
        <dsp:cNvPr id="0" name=""/>
        <dsp:cNvSpPr/>
      </dsp:nvSpPr>
      <dsp:spPr>
        <a:xfrm>
          <a:off x="4111565" y="2262981"/>
          <a:ext cx="2493592" cy="723243"/>
        </a:xfrm>
        <a:prstGeom prst="homePlate">
          <a:avLst/>
        </a:prstGeom>
        <a:solidFill>
          <a:schemeClr val="bg1">
            <a:lumMod val="95000"/>
          </a:schemeClr>
        </a:solidFill>
        <a:ln w="40000" cap="flat" cmpd="sng" algn="ctr">
          <a:gradFill>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lin ang="5400000" scaled="0"/>
          </a:gra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zh-CN" sz="2600" kern="1200" dirty="0" smtClean="0"/>
            <a:t>图表</a:t>
          </a:r>
          <a:endParaRPr lang="en-US" sz="2600" kern="1200" dirty="0"/>
        </a:p>
      </dsp:txBody>
      <dsp:txXfrm>
        <a:off x="4111565" y="2262981"/>
        <a:ext cx="2312781" cy="723243"/>
      </dsp:txXfrm>
    </dsp:sp>
    <dsp:sp modelId="{23B64D4F-E214-452A-8F15-E2BD19C4E1A0}">
      <dsp:nvSpPr>
        <dsp:cNvPr id="0" name=""/>
        <dsp:cNvSpPr/>
      </dsp:nvSpPr>
      <dsp:spPr>
        <a:xfrm>
          <a:off x="4111565" y="3167881"/>
          <a:ext cx="2493592" cy="723243"/>
        </a:xfrm>
        <a:prstGeom prst="homePlate">
          <a:avLst/>
        </a:prstGeom>
        <a:solidFill>
          <a:schemeClr val="bg1">
            <a:lumMod val="95000"/>
          </a:schemeClr>
        </a:solidFill>
        <a:ln w="40000" cap="flat" cmpd="sng" algn="ctr">
          <a:gradFill>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lin ang="5400000" scaled="0"/>
          </a:gra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zh-CN" sz="2600" kern="1200" dirty="0" smtClean="0"/>
            <a:t>经验</a:t>
          </a:r>
          <a:endParaRPr lang="zh-CN" sz="2600" kern="1200" dirty="0"/>
        </a:p>
      </dsp:txBody>
      <dsp:txXfrm>
        <a:off x="4111565" y="3167881"/>
        <a:ext cx="2312781" cy="7232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F1468-1D4F-4AA0-9D09-3670111D6678}">
      <dsp:nvSpPr>
        <dsp:cNvPr id="0" name=""/>
        <dsp:cNvSpPr/>
      </dsp:nvSpPr>
      <dsp:spPr>
        <a:xfrm>
          <a:off x="863447" y="22"/>
          <a:ext cx="487682" cy="487682"/>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altLang="en-US" sz="800" kern="1200" dirty="0" smtClean="0"/>
            <a:t>原始需求</a:t>
          </a:r>
          <a:endParaRPr lang="zh-CN" altLang="en-US" sz="800" kern="1200" dirty="0"/>
        </a:p>
      </dsp:txBody>
      <dsp:txXfrm>
        <a:off x="934866" y="71441"/>
        <a:ext cx="344844" cy="344844"/>
      </dsp:txXfrm>
    </dsp:sp>
    <dsp:sp modelId="{F6B95AFC-63A8-44A0-BE04-35D99B65B5D0}">
      <dsp:nvSpPr>
        <dsp:cNvPr id="0" name=""/>
        <dsp:cNvSpPr/>
      </dsp:nvSpPr>
      <dsp:spPr>
        <a:xfrm rot="2160000">
          <a:off x="1335707" y="374603"/>
          <a:ext cx="129600" cy="164592"/>
        </a:xfrm>
        <a:prstGeom prst="rightArrow">
          <a:avLst>
            <a:gd name="adj1" fmla="val 60000"/>
            <a:gd name="adj2" fmla="val 5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339420" y="396094"/>
        <a:ext cx="90720" cy="98756"/>
      </dsp:txXfrm>
    </dsp:sp>
    <dsp:sp modelId="{E5C24C38-2DEE-4F56-AA36-D6400EF1CA9F}">
      <dsp:nvSpPr>
        <dsp:cNvPr id="0" name=""/>
        <dsp:cNvSpPr/>
      </dsp:nvSpPr>
      <dsp:spPr>
        <a:xfrm>
          <a:off x="1455819" y="430405"/>
          <a:ext cx="487682" cy="487682"/>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altLang="en-US" sz="800" kern="1200" dirty="0" smtClean="0"/>
            <a:t>用例</a:t>
          </a:r>
          <a:r>
            <a:rPr lang="en-US" altLang="zh-CN" sz="800" kern="1200" dirty="0" smtClean="0"/>
            <a:t>/</a:t>
          </a:r>
          <a:r>
            <a:rPr lang="en-US" altLang="zh-CN" sz="800" kern="1200" dirty="0" err="1" smtClean="0"/>
            <a:t>功能点</a:t>
          </a:r>
          <a:endParaRPr lang="zh-CN" altLang="en-US" sz="800" kern="1200" dirty="0"/>
        </a:p>
      </dsp:txBody>
      <dsp:txXfrm>
        <a:off x="1527238" y="501824"/>
        <a:ext cx="344844" cy="344844"/>
      </dsp:txXfrm>
    </dsp:sp>
    <dsp:sp modelId="{0E9D10E1-3622-4ED5-ABED-1C7F9A0EC765}">
      <dsp:nvSpPr>
        <dsp:cNvPr id="0" name=""/>
        <dsp:cNvSpPr/>
      </dsp:nvSpPr>
      <dsp:spPr>
        <a:xfrm rot="6480000">
          <a:off x="1522861" y="936649"/>
          <a:ext cx="129600" cy="164592"/>
        </a:xfrm>
        <a:prstGeom prst="rightArrow">
          <a:avLst>
            <a:gd name="adj1" fmla="val 60000"/>
            <a:gd name="adj2" fmla="val 5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548308" y="951078"/>
        <a:ext cx="90720" cy="98756"/>
      </dsp:txXfrm>
    </dsp:sp>
    <dsp:sp modelId="{1B0F6955-3BA9-47DA-A1AD-8C4660E78F23}">
      <dsp:nvSpPr>
        <dsp:cNvPr id="0" name=""/>
        <dsp:cNvSpPr/>
      </dsp:nvSpPr>
      <dsp:spPr>
        <a:xfrm>
          <a:off x="1229553" y="1126780"/>
          <a:ext cx="487682" cy="487682"/>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altLang="en-US" sz="800" kern="1200" dirty="0" smtClean="0"/>
            <a:t>测试用例</a:t>
          </a:r>
          <a:endParaRPr lang="zh-CN" altLang="en-US" sz="800" kern="1200" dirty="0"/>
        </a:p>
      </dsp:txBody>
      <dsp:txXfrm>
        <a:off x="1300972" y="1198199"/>
        <a:ext cx="344844" cy="344844"/>
      </dsp:txXfrm>
    </dsp:sp>
    <dsp:sp modelId="{309E1125-FFC0-4E5A-B706-CB5CE5A61F4F}">
      <dsp:nvSpPr>
        <dsp:cNvPr id="0" name=""/>
        <dsp:cNvSpPr/>
      </dsp:nvSpPr>
      <dsp:spPr>
        <a:xfrm rot="10800000">
          <a:off x="1046156" y="1288325"/>
          <a:ext cx="129600" cy="164592"/>
        </a:xfrm>
        <a:prstGeom prst="rightArrow">
          <a:avLst>
            <a:gd name="adj1" fmla="val 60000"/>
            <a:gd name="adj2" fmla="val 5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085036" y="1321243"/>
        <a:ext cx="90720" cy="98756"/>
      </dsp:txXfrm>
    </dsp:sp>
    <dsp:sp modelId="{F5021086-C216-4D1F-A4FA-2ED12F6F1B83}">
      <dsp:nvSpPr>
        <dsp:cNvPr id="0" name=""/>
        <dsp:cNvSpPr/>
      </dsp:nvSpPr>
      <dsp:spPr>
        <a:xfrm>
          <a:off x="497341" y="1126780"/>
          <a:ext cx="487682" cy="487682"/>
        </a:xfrm>
        <a:prstGeom prst="ellipse">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altLang="en-US" sz="800" kern="1200" dirty="0" smtClean="0"/>
            <a:t>测试缺陷</a:t>
          </a:r>
          <a:endParaRPr lang="zh-CN" altLang="en-US" sz="800" kern="1200" dirty="0"/>
        </a:p>
      </dsp:txBody>
      <dsp:txXfrm>
        <a:off x="568760" y="1198199"/>
        <a:ext cx="344844" cy="344844"/>
      </dsp:txXfrm>
    </dsp:sp>
    <dsp:sp modelId="{64EEF9EF-245C-4AED-85FE-F1FAEA900365}">
      <dsp:nvSpPr>
        <dsp:cNvPr id="0" name=""/>
        <dsp:cNvSpPr/>
      </dsp:nvSpPr>
      <dsp:spPr>
        <a:xfrm rot="15120000">
          <a:off x="564383" y="943626"/>
          <a:ext cx="129600" cy="164592"/>
        </a:xfrm>
        <a:prstGeom prst="rightArrow">
          <a:avLst>
            <a:gd name="adj1" fmla="val 60000"/>
            <a:gd name="adj2" fmla="val 5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89830" y="995033"/>
        <a:ext cx="90720" cy="98756"/>
      </dsp:txXfrm>
    </dsp:sp>
    <dsp:sp modelId="{210CF6DA-A5FC-4A23-99C0-1411AEC451CF}">
      <dsp:nvSpPr>
        <dsp:cNvPr id="0" name=""/>
        <dsp:cNvSpPr/>
      </dsp:nvSpPr>
      <dsp:spPr>
        <a:xfrm>
          <a:off x="271075" y="430405"/>
          <a:ext cx="487682" cy="487682"/>
        </a:xfrm>
        <a:prstGeom prst="ellipse">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a:noFill/>
        </a:ln>
        <a:effectLst>
          <a:outerShdw blurRad="39000" dist="25400" dir="5400000" rotWithShape="0">
            <a:schemeClr val="accent1">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altLang="en-US" sz="800" kern="1200" dirty="0" smtClean="0"/>
            <a:t>用户反馈</a:t>
          </a:r>
          <a:endParaRPr lang="zh-CN" altLang="en-US" sz="800" kern="1200" dirty="0"/>
        </a:p>
      </dsp:txBody>
      <dsp:txXfrm>
        <a:off x="342494" y="501824"/>
        <a:ext cx="344844" cy="344844"/>
      </dsp:txXfrm>
    </dsp:sp>
    <dsp:sp modelId="{469050C3-F249-4616-B949-834778131F8D}">
      <dsp:nvSpPr>
        <dsp:cNvPr id="0" name=""/>
        <dsp:cNvSpPr/>
      </dsp:nvSpPr>
      <dsp:spPr>
        <a:xfrm rot="19440000">
          <a:off x="743335" y="378915"/>
          <a:ext cx="129600" cy="164592"/>
        </a:xfrm>
        <a:prstGeom prst="rightArrow">
          <a:avLst>
            <a:gd name="adj1" fmla="val 60000"/>
            <a:gd name="adj2" fmla="val 50000"/>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a:noFill/>
        </a:ln>
        <a:effectLst>
          <a:outerShdw blurRad="39000" dist="25400" dir="5400000" rotWithShape="0">
            <a:schemeClr val="accent1">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747048" y="423260"/>
        <a:ext cx="90720" cy="987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501DB-AA5F-4F57-9A28-F315002C811E}">
      <dsp:nvSpPr>
        <dsp:cNvPr id="0" name=""/>
        <dsp:cNvSpPr/>
      </dsp:nvSpPr>
      <dsp:spPr>
        <a:xfrm>
          <a:off x="29637" y="666"/>
          <a:ext cx="683764" cy="341882"/>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kern="1200" dirty="0" smtClean="0"/>
            <a:t>用例</a:t>
          </a:r>
          <a:endParaRPr lang="zh-CN" altLang="en-US" sz="1400" kern="1200" dirty="0"/>
        </a:p>
      </dsp:txBody>
      <dsp:txXfrm>
        <a:off x="39650" y="10679"/>
        <a:ext cx="663738" cy="321856"/>
      </dsp:txXfrm>
    </dsp:sp>
    <dsp:sp modelId="{D6086635-FE53-4495-94EA-3F2D47E4153B}">
      <dsp:nvSpPr>
        <dsp:cNvPr id="0" name=""/>
        <dsp:cNvSpPr/>
      </dsp:nvSpPr>
      <dsp:spPr>
        <a:xfrm>
          <a:off x="52294" y="342548"/>
          <a:ext cx="91440" cy="256411"/>
        </a:xfrm>
        <a:custGeom>
          <a:avLst/>
          <a:gdLst/>
          <a:ahLst/>
          <a:cxnLst/>
          <a:rect l="0" t="0" r="0" b="0"/>
          <a:pathLst>
            <a:path>
              <a:moveTo>
                <a:pt x="45720" y="0"/>
              </a:moveTo>
              <a:lnTo>
                <a:pt x="45720" y="256411"/>
              </a:lnTo>
              <a:lnTo>
                <a:pt x="114096" y="256411"/>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90B6D3-C1B5-4195-8C9D-1D3791CFF2FD}">
      <dsp:nvSpPr>
        <dsp:cNvPr id="0" name=""/>
        <dsp:cNvSpPr/>
      </dsp:nvSpPr>
      <dsp:spPr>
        <a:xfrm>
          <a:off x="166390" y="428019"/>
          <a:ext cx="547011" cy="341882"/>
        </a:xfrm>
        <a:prstGeom prst="roundRect">
          <a:avLst>
            <a:gd name="adj" fmla="val 10000"/>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9525" tIns="6350" rIns="9525" bIns="6350" numCol="1" spcCol="1270" anchor="ctr" anchorCtr="0">
          <a:noAutofit/>
        </a:bodyPr>
        <a:lstStyle/>
        <a:p>
          <a:pPr lvl="0" algn="ctr" defTabSz="222250">
            <a:lnSpc>
              <a:spcPct val="90000"/>
            </a:lnSpc>
            <a:spcBef>
              <a:spcPct val="0"/>
            </a:spcBef>
            <a:spcAft>
              <a:spcPct val="35000"/>
            </a:spcAft>
          </a:pPr>
          <a:r>
            <a:rPr lang="zh-CN" altLang="en-US" sz="500" kern="1200" dirty="0" smtClean="0"/>
            <a:t>事件流是否具备可测性？</a:t>
          </a:r>
          <a:endParaRPr lang="zh-CN" altLang="en-US" sz="500" kern="1200" dirty="0"/>
        </a:p>
      </dsp:txBody>
      <dsp:txXfrm>
        <a:off x="176403" y="438032"/>
        <a:ext cx="526985" cy="321856"/>
      </dsp:txXfrm>
    </dsp:sp>
    <dsp:sp modelId="{BC5EEA97-A3CA-468B-A882-FC834D3D6E50}">
      <dsp:nvSpPr>
        <dsp:cNvPr id="0" name=""/>
        <dsp:cNvSpPr/>
      </dsp:nvSpPr>
      <dsp:spPr>
        <a:xfrm>
          <a:off x="52294" y="342548"/>
          <a:ext cx="91440" cy="683764"/>
        </a:xfrm>
        <a:custGeom>
          <a:avLst/>
          <a:gdLst/>
          <a:ahLst/>
          <a:cxnLst/>
          <a:rect l="0" t="0" r="0" b="0"/>
          <a:pathLst>
            <a:path>
              <a:moveTo>
                <a:pt x="45720" y="0"/>
              </a:moveTo>
              <a:lnTo>
                <a:pt x="45720" y="683764"/>
              </a:lnTo>
              <a:lnTo>
                <a:pt x="114096" y="683764"/>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6EEA30-FF74-4652-9F68-2CACEE4197E1}">
      <dsp:nvSpPr>
        <dsp:cNvPr id="0" name=""/>
        <dsp:cNvSpPr/>
      </dsp:nvSpPr>
      <dsp:spPr>
        <a:xfrm>
          <a:off x="166390" y="855372"/>
          <a:ext cx="547011" cy="341882"/>
        </a:xfrm>
        <a:prstGeom prst="roundRect">
          <a:avLst>
            <a:gd name="adj" fmla="val 10000"/>
          </a:avLst>
        </a:prstGeom>
        <a:solidFill>
          <a:schemeClr val="lt1">
            <a:alpha val="90000"/>
            <a:hueOff val="0"/>
            <a:satOff val="0"/>
            <a:lumOff val="0"/>
            <a:alphaOff val="0"/>
          </a:schemeClr>
        </a:solidFill>
        <a:ln w="11430" cap="flat" cmpd="sng" algn="ctr">
          <a:solidFill>
            <a:schemeClr val="accent3">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9525" tIns="6350" rIns="9525" bIns="6350" numCol="1" spcCol="1270" anchor="ctr" anchorCtr="0">
          <a:noAutofit/>
        </a:bodyPr>
        <a:lstStyle/>
        <a:p>
          <a:pPr lvl="0" algn="ctr" defTabSz="222250">
            <a:lnSpc>
              <a:spcPct val="90000"/>
            </a:lnSpc>
            <a:spcBef>
              <a:spcPct val="0"/>
            </a:spcBef>
            <a:spcAft>
              <a:spcPct val="35000"/>
            </a:spcAft>
          </a:pPr>
          <a:r>
            <a:rPr lang="zh-CN" altLang="en-US" sz="500" kern="1200" dirty="0" smtClean="0"/>
            <a:t>是否存在未识别的备选流？</a:t>
          </a:r>
          <a:endParaRPr lang="zh-CN" altLang="en-US" sz="500" kern="1200" dirty="0"/>
        </a:p>
      </dsp:txBody>
      <dsp:txXfrm>
        <a:off x="176403" y="865385"/>
        <a:ext cx="526985" cy="321856"/>
      </dsp:txXfrm>
    </dsp:sp>
    <dsp:sp modelId="{00A758CF-FC26-4D40-802A-2A3C1BB197E9}">
      <dsp:nvSpPr>
        <dsp:cNvPr id="0" name=""/>
        <dsp:cNvSpPr/>
      </dsp:nvSpPr>
      <dsp:spPr>
        <a:xfrm>
          <a:off x="52294" y="342548"/>
          <a:ext cx="91440" cy="1111117"/>
        </a:xfrm>
        <a:custGeom>
          <a:avLst/>
          <a:gdLst/>
          <a:ahLst/>
          <a:cxnLst/>
          <a:rect l="0" t="0" r="0" b="0"/>
          <a:pathLst>
            <a:path>
              <a:moveTo>
                <a:pt x="45720" y="0"/>
              </a:moveTo>
              <a:lnTo>
                <a:pt x="45720" y="1111117"/>
              </a:lnTo>
              <a:lnTo>
                <a:pt x="114096" y="1111117"/>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F9FBA9-0347-4236-BC69-FE0E3D444D19}">
      <dsp:nvSpPr>
        <dsp:cNvPr id="0" name=""/>
        <dsp:cNvSpPr/>
      </dsp:nvSpPr>
      <dsp:spPr>
        <a:xfrm>
          <a:off x="166390" y="1282725"/>
          <a:ext cx="547011" cy="341882"/>
        </a:xfrm>
        <a:prstGeom prst="roundRect">
          <a:avLst>
            <a:gd name="adj" fmla="val 10000"/>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9525" tIns="6350" rIns="9525" bIns="6350" numCol="1" spcCol="1270" anchor="ctr" anchorCtr="0">
          <a:noAutofit/>
        </a:bodyPr>
        <a:lstStyle/>
        <a:p>
          <a:pPr lvl="0" algn="ctr" defTabSz="222250">
            <a:lnSpc>
              <a:spcPct val="90000"/>
            </a:lnSpc>
            <a:spcBef>
              <a:spcPct val="0"/>
            </a:spcBef>
            <a:spcAft>
              <a:spcPct val="35000"/>
            </a:spcAft>
          </a:pPr>
          <a:r>
            <a:rPr lang="en-US" altLang="zh-CN" sz="500" kern="1200" dirty="0" smtClean="0"/>
            <a:t>……</a:t>
          </a:r>
          <a:endParaRPr lang="zh-CN" altLang="en-US" sz="500" kern="1200" dirty="0"/>
        </a:p>
      </dsp:txBody>
      <dsp:txXfrm>
        <a:off x="176403" y="1292738"/>
        <a:ext cx="526985" cy="321856"/>
      </dsp:txXfrm>
    </dsp:sp>
    <dsp:sp modelId="{9E320A65-FE5C-43C7-996E-F39DE76DD1DB}">
      <dsp:nvSpPr>
        <dsp:cNvPr id="0" name=""/>
        <dsp:cNvSpPr/>
      </dsp:nvSpPr>
      <dsp:spPr>
        <a:xfrm>
          <a:off x="884343" y="666"/>
          <a:ext cx="683764" cy="341882"/>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kern="1200" dirty="0" smtClean="0"/>
            <a:t>代码</a:t>
          </a:r>
          <a:endParaRPr lang="zh-CN" altLang="en-US" sz="1400" kern="1200" dirty="0"/>
        </a:p>
      </dsp:txBody>
      <dsp:txXfrm>
        <a:off x="894356" y="10679"/>
        <a:ext cx="663738" cy="321856"/>
      </dsp:txXfrm>
    </dsp:sp>
    <dsp:sp modelId="{2C1F0E14-9CD7-4D84-B469-F1601EC2D567}">
      <dsp:nvSpPr>
        <dsp:cNvPr id="0" name=""/>
        <dsp:cNvSpPr/>
      </dsp:nvSpPr>
      <dsp:spPr>
        <a:xfrm>
          <a:off x="907000" y="342548"/>
          <a:ext cx="91440" cy="256411"/>
        </a:xfrm>
        <a:custGeom>
          <a:avLst/>
          <a:gdLst/>
          <a:ahLst/>
          <a:cxnLst/>
          <a:rect l="0" t="0" r="0" b="0"/>
          <a:pathLst>
            <a:path>
              <a:moveTo>
                <a:pt x="45720" y="0"/>
              </a:moveTo>
              <a:lnTo>
                <a:pt x="45720" y="256411"/>
              </a:lnTo>
              <a:lnTo>
                <a:pt x="114096" y="256411"/>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890710-1E9E-44B5-933D-4FC33551E8A0}">
      <dsp:nvSpPr>
        <dsp:cNvPr id="0" name=""/>
        <dsp:cNvSpPr/>
      </dsp:nvSpPr>
      <dsp:spPr>
        <a:xfrm>
          <a:off x="1021096" y="428019"/>
          <a:ext cx="547011" cy="341882"/>
        </a:xfrm>
        <a:prstGeom prst="roundRect">
          <a:avLst>
            <a:gd name="adj" fmla="val 10000"/>
          </a:avLst>
        </a:prstGeom>
        <a:solidFill>
          <a:schemeClr val="lt1">
            <a:alpha val="90000"/>
            <a:hueOff val="0"/>
            <a:satOff val="0"/>
            <a:lumOff val="0"/>
            <a:alphaOff val="0"/>
          </a:schemeClr>
        </a:solidFill>
        <a:ln w="11430" cap="flat" cmpd="sng" algn="ctr">
          <a:solidFill>
            <a:schemeClr val="accent5">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9525" tIns="6350" rIns="9525" bIns="6350" numCol="1" spcCol="1270" anchor="ctr" anchorCtr="0">
          <a:noAutofit/>
        </a:bodyPr>
        <a:lstStyle/>
        <a:p>
          <a:pPr lvl="0" algn="ctr" defTabSz="222250">
            <a:lnSpc>
              <a:spcPct val="90000"/>
            </a:lnSpc>
            <a:spcBef>
              <a:spcPct val="0"/>
            </a:spcBef>
            <a:spcAft>
              <a:spcPct val="35000"/>
            </a:spcAft>
          </a:pPr>
          <a:r>
            <a:rPr lang="zh-CN" altLang="en-US" sz="500" kern="1200" dirty="0" smtClean="0"/>
            <a:t>是否出现神秘数字？</a:t>
          </a:r>
          <a:endParaRPr lang="zh-CN" altLang="en-US" sz="500" kern="1200" dirty="0"/>
        </a:p>
      </dsp:txBody>
      <dsp:txXfrm>
        <a:off x="1031109" y="438032"/>
        <a:ext cx="526985" cy="321856"/>
      </dsp:txXfrm>
    </dsp:sp>
    <dsp:sp modelId="{9BC4C5E9-24F5-486C-99B4-6EB38C348487}">
      <dsp:nvSpPr>
        <dsp:cNvPr id="0" name=""/>
        <dsp:cNvSpPr/>
      </dsp:nvSpPr>
      <dsp:spPr>
        <a:xfrm>
          <a:off x="907000" y="342548"/>
          <a:ext cx="91440" cy="683764"/>
        </a:xfrm>
        <a:custGeom>
          <a:avLst/>
          <a:gdLst/>
          <a:ahLst/>
          <a:cxnLst/>
          <a:rect l="0" t="0" r="0" b="0"/>
          <a:pathLst>
            <a:path>
              <a:moveTo>
                <a:pt x="45720" y="0"/>
              </a:moveTo>
              <a:lnTo>
                <a:pt x="45720" y="683764"/>
              </a:lnTo>
              <a:lnTo>
                <a:pt x="114096" y="683764"/>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B0A7FF-E868-41DC-ABD0-E62F23592F0B}">
      <dsp:nvSpPr>
        <dsp:cNvPr id="0" name=""/>
        <dsp:cNvSpPr/>
      </dsp:nvSpPr>
      <dsp:spPr>
        <a:xfrm>
          <a:off x="1021096" y="855372"/>
          <a:ext cx="547011" cy="341882"/>
        </a:xfrm>
        <a:prstGeom prst="roundRect">
          <a:avLst>
            <a:gd name="adj" fmla="val 10000"/>
          </a:avLst>
        </a:prstGeom>
        <a:solidFill>
          <a:schemeClr val="lt1">
            <a:alpha val="90000"/>
            <a:hueOff val="0"/>
            <a:satOff val="0"/>
            <a:lumOff val="0"/>
            <a:alphaOff val="0"/>
          </a:schemeClr>
        </a:solidFill>
        <a:ln w="11430" cap="flat" cmpd="sng" algn="ctr">
          <a:solidFill>
            <a:schemeClr val="accent6">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9525" tIns="6350" rIns="9525" bIns="6350" numCol="1" spcCol="1270" anchor="ctr" anchorCtr="0">
          <a:noAutofit/>
        </a:bodyPr>
        <a:lstStyle/>
        <a:p>
          <a:pPr lvl="0" algn="ctr" defTabSz="222250">
            <a:lnSpc>
              <a:spcPct val="90000"/>
            </a:lnSpc>
            <a:spcBef>
              <a:spcPct val="0"/>
            </a:spcBef>
            <a:spcAft>
              <a:spcPct val="35000"/>
            </a:spcAft>
          </a:pPr>
          <a:r>
            <a:rPr lang="zh-CN" altLang="en-US" sz="500" kern="1200" dirty="0" smtClean="0"/>
            <a:t>类的命名是否符合部门</a:t>
          </a:r>
          <a:r>
            <a:rPr lang="en-US" altLang="zh-CN" sz="500" kern="1200" dirty="0" err="1" smtClean="0"/>
            <a:t>命名规范</a:t>
          </a:r>
          <a:r>
            <a:rPr lang="en-US" altLang="zh-CN" sz="500" kern="1200" dirty="0" smtClean="0"/>
            <a:t>？</a:t>
          </a:r>
          <a:endParaRPr lang="zh-CN" altLang="en-US" sz="500" kern="1200" dirty="0"/>
        </a:p>
      </dsp:txBody>
      <dsp:txXfrm>
        <a:off x="1031109" y="865385"/>
        <a:ext cx="526985" cy="321856"/>
      </dsp:txXfrm>
    </dsp:sp>
    <dsp:sp modelId="{F9154EF9-A598-4824-8E5C-67A14A5FA331}">
      <dsp:nvSpPr>
        <dsp:cNvPr id="0" name=""/>
        <dsp:cNvSpPr/>
      </dsp:nvSpPr>
      <dsp:spPr>
        <a:xfrm>
          <a:off x="907000" y="342548"/>
          <a:ext cx="91440" cy="1111117"/>
        </a:xfrm>
        <a:custGeom>
          <a:avLst/>
          <a:gdLst/>
          <a:ahLst/>
          <a:cxnLst/>
          <a:rect l="0" t="0" r="0" b="0"/>
          <a:pathLst>
            <a:path>
              <a:moveTo>
                <a:pt x="45720" y="0"/>
              </a:moveTo>
              <a:lnTo>
                <a:pt x="45720" y="1111117"/>
              </a:lnTo>
              <a:lnTo>
                <a:pt x="114096" y="1111117"/>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FB792F-0BD8-457C-832F-7B6C3A9C03BD}">
      <dsp:nvSpPr>
        <dsp:cNvPr id="0" name=""/>
        <dsp:cNvSpPr/>
      </dsp:nvSpPr>
      <dsp:spPr>
        <a:xfrm>
          <a:off x="1021096" y="1282725"/>
          <a:ext cx="547011" cy="341882"/>
        </a:xfrm>
        <a:prstGeom prst="roundRect">
          <a:avLst>
            <a:gd name="adj" fmla="val 10000"/>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9525" tIns="6350" rIns="9525" bIns="6350" numCol="1" spcCol="1270" anchor="ctr" anchorCtr="0">
          <a:noAutofit/>
        </a:bodyPr>
        <a:lstStyle/>
        <a:p>
          <a:pPr lvl="0" algn="ctr" defTabSz="222250">
            <a:lnSpc>
              <a:spcPct val="90000"/>
            </a:lnSpc>
            <a:spcBef>
              <a:spcPct val="0"/>
            </a:spcBef>
            <a:spcAft>
              <a:spcPct val="35000"/>
            </a:spcAft>
          </a:pPr>
          <a:r>
            <a:rPr lang="en-US" altLang="zh-CN" sz="500" kern="1200" dirty="0" smtClean="0"/>
            <a:t>……</a:t>
          </a:r>
          <a:endParaRPr lang="zh-CN" altLang="en-US" sz="500" kern="1200" dirty="0"/>
        </a:p>
      </dsp:txBody>
      <dsp:txXfrm>
        <a:off x="1031109" y="1292738"/>
        <a:ext cx="526985" cy="321856"/>
      </dsp:txXfrm>
    </dsp:sp>
    <dsp:sp modelId="{0C7D7C3F-6230-4CCC-8CE7-43958A069336}">
      <dsp:nvSpPr>
        <dsp:cNvPr id="0" name=""/>
        <dsp:cNvSpPr/>
      </dsp:nvSpPr>
      <dsp:spPr>
        <a:xfrm>
          <a:off x="1739049" y="666"/>
          <a:ext cx="683764" cy="341882"/>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altLang="zh-CN" sz="1400" kern="1200" dirty="0" smtClean="0"/>
            <a:t>……</a:t>
          </a:r>
          <a:endParaRPr lang="zh-CN" altLang="en-US" sz="1400" kern="1200" dirty="0"/>
        </a:p>
      </dsp:txBody>
      <dsp:txXfrm>
        <a:off x="1749062" y="10679"/>
        <a:ext cx="663738" cy="321856"/>
      </dsp:txXfrm>
    </dsp:sp>
    <dsp:sp modelId="{4256A45B-0BE3-4FBA-AAF4-46C2A6C775A1}">
      <dsp:nvSpPr>
        <dsp:cNvPr id="0" name=""/>
        <dsp:cNvSpPr/>
      </dsp:nvSpPr>
      <dsp:spPr>
        <a:xfrm>
          <a:off x="1761705" y="342548"/>
          <a:ext cx="91440" cy="256411"/>
        </a:xfrm>
        <a:custGeom>
          <a:avLst/>
          <a:gdLst/>
          <a:ahLst/>
          <a:cxnLst/>
          <a:rect l="0" t="0" r="0" b="0"/>
          <a:pathLst>
            <a:path>
              <a:moveTo>
                <a:pt x="45720" y="0"/>
              </a:moveTo>
              <a:lnTo>
                <a:pt x="45720" y="256411"/>
              </a:lnTo>
              <a:lnTo>
                <a:pt x="114096" y="256411"/>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E878E6-6F80-4F97-9110-C85142267DE8}">
      <dsp:nvSpPr>
        <dsp:cNvPr id="0" name=""/>
        <dsp:cNvSpPr/>
      </dsp:nvSpPr>
      <dsp:spPr>
        <a:xfrm>
          <a:off x="1875802" y="428019"/>
          <a:ext cx="547011" cy="341882"/>
        </a:xfrm>
        <a:prstGeom prst="roundRect">
          <a:avLst>
            <a:gd name="adj" fmla="val 10000"/>
          </a:avLst>
        </a:prstGeom>
        <a:solidFill>
          <a:schemeClr val="lt1">
            <a:alpha val="90000"/>
            <a:hueOff val="0"/>
            <a:satOff val="0"/>
            <a:lumOff val="0"/>
            <a:alphaOff val="0"/>
          </a:schemeClr>
        </a:solidFill>
        <a:ln w="11430" cap="flat" cmpd="sng" algn="ctr">
          <a:solidFill>
            <a:schemeClr val="accent3">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9525" tIns="6350" rIns="9525" bIns="6350" numCol="1" spcCol="1270" anchor="ctr" anchorCtr="0">
          <a:noAutofit/>
        </a:bodyPr>
        <a:lstStyle/>
        <a:p>
          <a:pPr lvl="0" algn="ctr" defTabSz="222250">
            <a:lnSpc>
              <a:spcPct val="90000"/>
            </a:lnSpc>
            <a:spcBef>
              <a:spcPct val="0"/>
            </a:spcBef>
            <a:spcAft>
              <a:spcPct val="35000"/>
            </a:spcAft>
          </a:pPr>
          <a:r>
            <a:rPr lang="en-US" altLang="zh-CN" sz="500" kern="1200" dirty="0" smtClean="0"/>
            <a:t>……</a:t>
          </a:r>
          <a:endParaRPr lang="zh-CN" altLang="en-US" sz="500" kern="1200" dirty="0"/>
        </a:p>
      </dsp:txBody>
      <dsp:txXfrm>
        <a:off x="1885815" y="438032"/>
        <a:ext cx="526985" cy="321856"/>
      </dsp:txXfrm>
    </dsp:sp>
    <dsp:sp modelId="{3E1878E4-0C27-43F2-B4EF-62BD5174A5C2}">
      <dsp:nvSpPr>
        <dsp:cNvPr id="0" name=""/>
        <dsp:cNvSpPr/>
      </dsp:nvSpPr>
      <dsp:spPr>
        <a:xfrm>
          <a:off x="1761705" y="342548"/>
          <a:ext cx="91440" cy="683764"/>
        </a:xfrm>
        <a:custGeom>
          <a:avLst/>
          <a:gdLst/>
          <a:ahLst/>
          <a:cxnLst/>
          <a:rect l="0" t="0" r="0" b="0"/>
          <a:pathLst>
            <a:path>
              <a:moveTo>
                <a:pt x="45720" y="0"/>
              </a:moveTo>
              <a:lnTo>
                <a:pt x="45720" y="683764"/>
              </a:lnTo>
              <a:lnTo>
                <a:pt x="114096" y="683764"/>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7A092-85CB-4C27-926B-6341CCD36A62}">
      <dsp:nvSpPr>
        <dsp:cNvPr id="0" name=""/>
        <dsp:cNvSpPr/>
      </dsp:nvSpPr>
      <dsp:spPr>
        <a:xfrm>
          <a:off x="1875802" y="855372"/>
          <a:ext cx="547011" cy="341882"/>
        </a:xfrm>
        <a:prstGeom prst="roundRect">
          <a:avLst>
            <a:gd name="adj" fmla="val 10000"/>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9525" tIns="6350" rIns="9525" bIns="6350" numCol="1" spcCol="1270" anchor="ctr" anchorCtr="0">
          <a:noAutofit/>
        </a:bodyPr>
        <a:lstStyle/>
        <a:p>
          <a:pPr lvl="0" algn="ctr" defTabSz="222250">
            <a:lnSpc>
              <a:spcPct val="90000"/>
            </a:lnSpc>
            <a:spcBef>
              <a:spcPct val="0"/>
            </a:spcBef>
            <a:spcAft>
              <a:spcPct val="35000"/>
            </a:spcAft>
          </a:pPr>
          <a:r>
            <a:rPr lang="en-US" altLang="zh-CN" sz="500" kern="1200" dirty="0" smtClean="0"/>
            <a:t>……</a:t>
          </a:r>
          <a:endParaRPr lang="zh-CN" altLang="en-US" sz="500" kern="1200" dirty="0"/>
        </a:p>
      </dsp:txBody>
      <dsp:txXfrm>
        <a:off x="1885815" y="865385"/>
        <a:ext cx="526985" cy="321856"/>
      </dsp:txXfrm>
    </dsp:sp>
    <dsp:sp modelId="{C253C730-8CA5-40D9-8B79-97B6E6D9ED17}">
      <dsp:nvSpPr>
        <dsp:cNvPr id="0" name=""/>
        <dsp:cNvSpPr/>
      </dsp:nvSpPr>
      <dsp:spPr>
        <a:xfrm>
          <a:off x="1761705" y="342548"/>
          <a:ext cx="91440" cy="1111117"/>
        </a:xfrm>
        <a:custGeom>
          <a:avLst/>
          <a:gdLst/>
          <a:ahLst/>
          <a:cxnLst/>
          <a:rect l="0" t="0" r="0" b="0"/>
          <a:pathLst>
            <a:path>
              <a:moveTo>
                <a:pt x="45720" y="0"/>
              </a:moveTo>
              <a:lnTo>
                <a:pt x="45720" y="1111117"/>
              </a:lnTo>
              <a:lnTo>
                <a:pt x="114096" y="1111117"/>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5A0293-E194-415B-B5DE-3676AC1B21D1}">
      <dsp:nvSpPr>
        <dsp:cNvPr id="0" name=""/>
        <dsp:cNvSpPr/>
      </dsp:nvSpPr>
      <dsp:spPr>
        <a:xfrm>
          <a:off x="1875802" y="1282725"/>
          <a:ext cx="547011" cy="341882"/>
        </a:xfrm>
        <a:prstGeom prst="roundRect">
          <a:avLst>
            <a:gd name="adj" fmla="val 10000"/>
          </a:avLst>
        </a:prstGeom>
        <a:solidFill>
          <a:schemeClr val="lt1">
            <a:alpha val="90000"/>
            <a:hueOff val="0"/>
            <a:satOff val="0"/>
            <a:lumOff val="0"/>
            <a:alphaOff val="0"/>
          </a:schemeClr>
        </a:solidFill>
        <a:ln w="11430" cap="flat" cmpd="sng" algn="ctr">
          <a:solidFill>
            <a:schemeClr val="accent5">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9525" tIns="6350" rIns="9525" bIns="6350" numCol="1" spcCol="1270" anchor="ctr" anchorCtr="0">
          <a:noAutofit/>
        </a:bodyPr>
        <a:lstStyle/>
        <a:p>
          <a:pPr lvl="0" algn="ctr" defTabSz="222250">
            <a:lnSpc>
              <a:spcPct val="90000"/>
            </a:lnSpc>
            <a:spcBef>
              <a:spcPct val="0"/>
            </a:spcBef>
            <a:spcAft>
              <a:spcPct val="35000"/>
            </a:spcAft>
          </a:pPr>
          <a:r>
            <a:rPr lang="en-US" altLang="zh-CN" sz="500" kern="1200" dirty="0" smtClean="0"/>
            <a:t>……</a:t>
          </a:r>
          <a:endParaRPr lang="zh-CN" altLang="en-US" sz="500" kern="1200" dirty="0"/>
        </a:p>
      </dsp:txBody>
      <dsp:txXfrm>
        <a:off x="1885815" y="1292738"/>
        <a:ext cx="526985" cy="3218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68B10-96A3-4A10-B899-0BA1F6AD9BB3}">
      <dsp:nvSpPr>
        <dsp:cNvPr id="0" name=""/>
        <dsp:cNvSpPr/>
      </dsp:nvSpPr>
      <dsp:spPr>
        <a:xfrm>
          <a:off x="124615" y="59418"/>
          <a:ext cx="493334" cy="431236"/>
        </a:xfrm>
        <a:prstGeom prst="rightArrow">
          <a:avLst>
            <a:gd name="adj1" fmla="val 70000"/>
            <a:gd name="adj2" fmla="val 50000"/>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sp>
    <dsp:sp modelId="{52BDC81A-E16E-4E3D-9C37-55F26B3AB040}">
      <dsp:nvSpPr>
        <dsp:cNvPr id="0" name=""/>
        <dsp:cNvSpPr/>
      </dsp:nvSpPr>
      <dsp:spPr>
        <a:xfrm>
          <a:off x="1282" y="151702"/>
          <a:ext cx="246667" cy="246667"/>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zh-CN" altLang="en-US" sz="500" kern="1200" dirty="0" smtClean="0"/>
            <a:t>提出建议</a:t>
          </a:r>
          <a:endParaRPr lang="zh-CN" altLang="en-US" sz="500" kern="1200" dirty="0"/>
        </a:p>
      </dsp:txBody>
      <dsp:txXfrm>
        <a:off x="37406" y="187826"/>
        <a:ext cx="174419" cy="174419"/>
      </dsp:txXfrm>
    </dsp:sp>
    <dsp:sp modelId="{E798EA47-5C3F-4F55-B930-E0432ECBFC18}">
      <dsp:nvSpPr>
        <dsp:cNvPr id="0" name=""/>
        <dsp:cNvSpPr/>
      </dsp:nvSpPr>
      <dsp:spPr>
        <a:xfrm>
          <a:off x="772116" y="59418"/>
          <a:ext cx="493334" cy="431236"/>
        </a:xfrm>
        <a:prstGeom prst="rightArrow">
          <a:avLst>
            <a:gd name="adj1" fmla="val 70000"/>
            <a:gd name="adj2" fmla="val 50000"/>
          </a:avLst>
        </a:prstGeom>
        <a:solidFill>
          <a:schemeClr val="accent3">
            <a:tint val="40000"/>
            <a:alpha val="90000"/>
            <a:hueOff val="0"/>
            <a:satOff val="0"/>
            <a:lumOff val="0"/>
            <a:alphaOff val="0"/>
          </a:schemeClr>
        </a:solidFill>
        <a:ln w="11430" cap="flat" cmpd="sng" algn="ctr">
          <a:solidFill>
            <a:schemeClr val="accent3">
              <a:tint val="40000"/>
              <a:alpha val="90000"/>
              <a:hueOff val="0"/>
              <a:satOff val="0"/>
              <a:lumOff val="0"/>
              <a:alphaOff val="0"/>
            </a:schemeClr>
          </a:solidFill>
          <a:prstDash val="solid"/>
        </a:ln>
        <a:effectLst>
          <a:outerShdw blurRad="39000" dist="25400" dir="5400000" rotWithShape="0">
            <a:schemeClr val="accent3">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sp>
    <dsp:sp modelId="{BF09CD59-2097-4B36-AD9E-8743AB01674C}">
      <dsp:nvSpPr>
        <dsp:cNvPr id="0" name=""/>
        <dsp:cNvSpPr/>
      </dsp:nvSpPr>
      <dsp:spPr>
        <a:xfrm>
          <a:off x="648783" y="151702"/>
          <a:ext cx="246667" cy="246667"/>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altLang="zh-CN" sz="500" kern="1200" dirty="0" smtClean="0"/>
            <a:t>EPG</a:t>
          </a:r>
          <a:r>
            <a:rPr lang="zh-CN" altLang="en-US" sz="500" kern="1200" dirty="0" smtClean="0"/>
            <a:t>批准</a:t>
          </a:r>
          <a:endParaRPr lang="zh-CN" altLang="en-US" sz="500" kern="1200" dirty="0"/>
        </a:p>
      </dsp:txBody>
      <dsp:txXfrm>
        <a:off x="684907" y="187826"/>
        <a:ext cx="174419" cy="174419"/>
      </dsp:txXfrm>
    </dsp:sp>
    <dsp:sp modelId="{16CA6CDC-EF91-42D0-BD0C-62ED9AB9A493}">
      <dsp:nvSpPr>
        <dsp:cNvPr id="0" name=""/>
        <dsp:cNvSpPr/>
      </dsp:nvSpPr>
      <dsp:spPr>
        <a:xfrm>
          <a:off x="1419617" y="59418"/>
          <a:ext cx="493334" cy="431236"/>
        </a:xfrm>
        <a:prstGeom prst="rightArrow">
          <a:avLst>
            <a:gd name="adj1" fmla="val 70000"/>
            <a:gd name="adj2" fmla="val 50000"/>
          </a:avLst>
        </a:prstGeom>
        <a:solidFill>
          <a:schemeClr val="accent4">
            <a:tint val="40000"/>
            <a:alpha val="90000"/>
            <a:hueOff val="0"/>
            <a:satOff val="0"/>
            <a:lumOff val="0"/>
            <a:alphaOff val="0"/>
          </a:schemeClr>
        </a:solidFill>
        <a:ln w="11430" cap="flat" cmpd="sng" algn="ctr">
          <a:solidFill>
            <a:schemeClr val="accent4">
              <a:tint val="40000"/>
              <a:alpha val="90000"/>
              <a:hueOff val="0"/>
              <a:satOff val="0"/>
              <a:lumOff val="0"/>
              <a:alphaOff val="0"/>
            </a:schemeClr>
          </a:solidFill>
          <a:prstDash val="solid"/>
        </a:ln>
        <a:effectLst>
          <a:outerShdw blurRad="39000" dist="25400" dir="5400000" rotWithShape="0">
            <a:schemeClr val="accent4">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sp>
    <dsp:sp modelId="{1F333995-D87C-40E5-81F1-24C7E0C122FE}">
      <dsp:nvSpPr>
        <dsp:cNvPr id="0" name=""/>
        <dsp:cNvSpPr/>
      </dsp:nvSpPr>
      <dsp:spPr>
        <a:xfrm>
          <a:off x="1296284" y="151702"/>
          <a:ext cx="246667" cy="246667"/>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zh-CN" altLang="en-US" sz="500" kern="1200" dirty="0" smtClean="0"/>
            <a:t>改进试行</a:t>
          </a:r>
          <a:endParaRPr lang="zh-CN" altLang="en-US" sz="500" kern="1200" dirty="0"/>
        </a:p>
      </dsp:txBody>
      <dsp:txXfrm>
        <a:off x="1332408" y="187826"/>
        <a:ext cx="174419" cy="174419"/>
      </dsp:txXfrm>
    </dsp:sp>
    <dsp:sp modelId="{9C01C1E1-3625-43EA-A1FB-00883B7FBCC6}">
      <dsp:nvSpPr>
        <dsp:cNvPr id="0" name=""/>
        <dsp:cNvSpPr/>
      </dsp:nvSpPr>
      <dsp:spPr>
        <a:xfrm>
          <a:off x="2067118" y="59418"/>
          <a:ext cx="493334" cy="431236"/>
        </a:xfrm>
        <a:prstGeom prst="rightArrow">
          <a:avLst>
            <a:gd name="adj1" fmla="val 70000"/>
            <a:gd name="adj2" fmla="val 50000"/>
          </a:avLst>
        </a:prstGeom>
        <a:solidFill>
          <a:schemeClr val="accent5">
            <a:tint val="40000"/>
            <a:alpha val="90000"/>
            <a:hueOff val="0"/>
            <a:satOff val="0"/>
            <a:lumOff val="0"/>
            <a:alphaOff val="0"/>
          </a:schemeClr>
        </a:solidFill>
        <a:ln w="11430" cap="flat" cmpd="sng" algn="ctr">
          <a:solidFill>
            <a:schemeClr val="accent5">
              <a:tint val="40000"/>
              <a:alpha val="90000"/>
              <a:hueOff val="0"/>
              <a:satOff val="0"/>
              <a:lumOff val="0"/>
              <a:alphaOff val="0"/>
            </a:schemeClr>
          </a:solidFill>
          <a:prstDash val="solid"/>
        </a:ln>
        <a:effectLst>
          <a:outerShdw blurRad="39000" dist="25400" dir="5400000" rotWithShape="0">
            <a:schemeClr val="accent5">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sp>
    <dsp:sp modelId="{0CFA9EBD-9309-464D-86DC-344B5B87089D}">
      <dsp:nvSpPr>
        <dsp:cNvPr id="0" name=""/>
        <dsp:cNvSpPr/>
      </dsp:nvSpPr>
      <dsp:spPr>
        <a:xfrm>
          <a:off x="1943785" y="151702"/>
          <a:ext cx="246667" cy="246667"/>
        </a:xfrm>
        <a:prstGeom prst="ellipse">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altLang="zh-CN" sz="500" kern="1200" dirty="0" smtClean="0"/>
            <a:t>……</a:t>
          </a:r>
          <a:endParaRPr lang="zh-CN" altLang="en-US" sz="500" kern="1200" dirty="0"/>
        </a:p>
      </dsp:txBody>
      <dsp:txXfrm>
        <a:off x="1979909" y="187826"/>
        <a:ext cx="174419" cy="1744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9FCCF-8F37-4582-9113-1EF874D2AF9A}">
      <dsp:nvSpPr>
        <dsp:cNvPr id="0" name=""/>
        <dsp:cNvSpPr/>
      </dsp:nvSpPr>
      <dsp:spPr>
        <a:xfrm>
          <a:off x="1115306" y="892252"/>
          <a:ext cx="1090530" cy="1090530"/>
        </a:xfrm>
        <a:prstGeom prst="gear9">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zh-CN" altLang="en-US" sz="900" kern="1200" dirty="0" smtClean="0"/>
            <a:t>可接受版本</a:t>
          </a:r>
          <a:endParaRPr lang="zh-CN" altLang="en-US" sz="900" kern="1200" dirty="0"/>
        </a:p>
      </dsp:txBody>
      <dsp:txXfrm>
        <a:off x="1334551" y="1147703"/>
        <a:ext cx="652040" cy="560555"/>
      </dsp:txXfrm>
    </dsp:sp>
    <dsp:sp modelId="{15B4EA6E-5942-456A-AAF6-0F61F2AF167F}">
      <dsp:nvSpPr>
        <dsp:cNvPr id="0" name=""/>
        <dsp:cNvSpPr/>
      </dsp:nvSpPr>
      <dsp:spPr>
        <a:xfrm>
          <a:off x="480816" y="634490"/>
          <a:ext cx="793113" cy="793113"/>
        </a:xfrm>
        <a:prstGeom prst="gear6">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zh-CN" altLang="en-US" sz="900" kern="1200" dirty="0" smtClean="0"/>
            <a:t>持续集成</a:t>
          </a:r>
          <a:endParaRPr lang="zh-CN" altLang="en-US" sz="900" kern="1200" dirty="0"/>
        </a:p>
      </dsp:txBody>
      <dsp:txXfrm>
        <a:off x="680485" y="835365"/>
        <a:ext cx="393775" cy="391363"/>
      </dsp:txXfrm>
    </dsp:sp>
    <dsp:sp modelId="{9EDC01C7-A208-4E12-A8ED-1B69539D026D}">
      <dsp:nvSpPr>
        <dsp:cNvPr id="0" name=""/>
        <dsp:cNvSpPr/>
      </dsp:nvSpPr>
      <dsp:spPr>
        <a:xfrm rot="20700000">
          <a:off x="925040" y="87323"/>
          <a:ext cx="777089" cy="777089"/>
        </a:xfrm>
        <a:prstGeom prst="gear6">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zh-CN" altLang="en-US" sz="900" kern="1200" dirty="0" smtClean="0"/>
            <a:t>签入</a:t>
          </a:r>
          <a:endParaRPr lang="zh-CN" altLang="en-US" sz="900" kern="1200" dirty="0"/>
        </a:p>
      </dsp:txBody>
      <dsp:txXfrm rot="-20700000">
        <a:off x="1095479" y="257761"/>
        <a:ext cx="436212" cy="436212"/>
      </dsp:txXfrm>
    </dsp:sp>
    <dsp:sp modelId="{B40474AC-2FF8-4EE0-85B2-EAE29B6EE0D8}">
      <dsp:nvSpPr>
        <dsp:cNvPr id="0" name=""/>
        <dsp:cNvSpPr/>
      </dsp:nvSpPr>
      <dsp:spPr>
        <a:xfrm>
          <a:off x="1009278" y="739891"/>
          <a:ext cx="1395879" cy="1395879"/>
        </a:xfrm>
        <a:prstGeom prst="circularArrow">
          <a:avLst>
            <a:gd name="adj1" fmla="val 4688"/>
            <a:gd name="adj2" fmla="val 299029"/>
            <a:gd name="adj3" fmla="val 2419768"/>
            <a:gd name="adj4" fmla="val 16087264"/>
            <a:gd name="adj5" fmla="val 5469"/>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1A586C3C-7A8B-4B0C-90CC-B1C5E2C62A17}">
      <dsp:nvSpPr>
        <dsp:cNvPr id="0" name=""/>
        <dsp:cNvSpPr/>
      </dsp:nvSpPr>
      <dsp:spPr>
        <a:xfrm>
          <a:off x="340357" y="468495"/>
          <a:ext cx="1014193" cy="1014193"/>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B2537D29-6CF2-4159-A16B-0E56A90EED6A}">
      <dsp:nvSpPr>
        <dsp:cNvPr id="0" name=""/>
        <dsp:cNvSpPr/>
      </dsp:nvSpPr>
      <dsp:spPr>
        <a:xfrm>
          <a:off x="745291" y="-73397"/>
          <a:ext cx="1093504" cy="1093504"/>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3B05E-9725-4CB2-AD07-2606714C6871}">
      <dsp:nvSpPr>
        <dsp:cNvPr id="0" name=""/>
        <dsp:cNvSpPr/>
      </dsp:nvSpPr>
      <dsp:spPr>
        <a:xfrm>
          <a:off x="414" y="0"/>
          <a:ext cx="645187" cy="857257"/>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endParaRPr lang="zh-CN" altLang="en-US" sz="900" kern="1200" dirty="0"/>
        </a:p>
      </dsp:txBody>
      <dsp:txXfrm>
        <a:off x="414" y="342902"/>
        <a:ext cx="645187" cy="342902"/>
      </dsp:txXfrm>
    </dsp:sp>
    <dsp:sp modelId="{E943A22D-482E-46E1-96F8-306B384B6CA5}">
      <dsp:nvSpPr>
        <dsp:cNvPr id="0" name=""/>
        <dsp:cNvSpPr/>
      </dsp:nvSpPr>
      <dsp:spPr>
        <a:xfrm>
          <a:off x="180275" y="51435"/>
          <a:ext cx="285466" cy="285466"/>
        </a:xfrm>
        <a:prstGeom prst="ellipse">
          <a:avLst/>
        </a:prstGeom>
        <a:solidFill>
          <a:schemeClr val="accent2">
            <a:tint val="50000"/>
            <a:hueOff val="0"/>
            <a:satOff val="0"/>
            <a:lumOff val="0"/>
            <a:alphaOff val="0"/>
          </a:schemeClr>
        </a:solidFill>
        <a:ln>
          <a:noFill/>
        </a:ln>
        <a:effectLst>
          <a:outerShdw blurRad="39000" dist="25400" dir="5400000" rotWithShape="0">
            <a:schemeClr val="accent2">
              <a:tint val="5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1">
          <a:scrgbClr r="0" g="0" b="0"/>
        </a:fillRef>
        <a:effectRef idx="3">
          <a:scrgbClr r="0" g="0" b="0"/>
        </a:effectRef>
        <a:fontRef idx="minor"/>
      </dsp:style>
    </dsp:sp>
    <dsp:sp modelId="{378B5A46-A43E-4A85-B999-11469DC44E8B}">
      <dsp:nvSpPr>
        <dsp:cNvPr id="0" name=""/>
        <dsp:cNvSpPr/>
      </dsp:nvSpPr>
      <dsp:spPr>
        <a:xfrm>
          <a:off x="664958" y="0"/>
          <a:ext cx="645187" cy="857257"/>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endParaRPr lang="zh-CN" altLang="en-US" sz="900" kern="1200" dirty="0"/>
        </a:p>
      </dsp:txBody>
      <dsp:txXfrm>
        <a:off x="664958" y="342902"/>
        <a:ext cx="645187" cy="342902"/>
      </dsp:txXfrm>
    </dsp:sp>
    <dsp:sp modelId="{0B335AAB-0E51-45ED-9DC6-94AD9CB6F52E}">
      <dsp:nvSpPr>
        <dsp:cNvPr id="0" name=""/>
        <dsp:cNvSpPr/>
      </dsp:nvSpPr>
      <dsp:spPr>
        <a:xfrm>
          <a:off x="844818" y="51435"/>
          <a:ext cx="285466" cy="285466"/>
        </a:xfrm>
        <a:prstGeom prst="ellipse">
          <a:avLst/>
        </a:prstGeom>
        <a:solidFill>
          <a:schemeClr val="accent3">
            <a:tint val="50000"/>
            <a:hueOff val="0"/>
            <a:satOff val="0"/>
            <a:lumOff val="0"/>
            <a:alphaOff val="0"/>
          </a:schemeClr>
        </a:solidFill>
        <a:ln>
          <a:noFill/>
        </a:ln>
        <a:effectLst>
          <a:outerShdw blurRad="39000" dist="25400" dir="5400000" rotWithShape="0">
            <a:schemeClr val="accent3">
              <a:tint val="5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1">
          <a:scrgbClr r="0" g="0" b="0"/>
        </a:fillRef>
        <a:effectRef idx="3">
          <a:scrgbClr r="0" g="0" b="0"/>
        </a:effectRef>
        <a:fontRef idx="minor"/>
      </dsp:style>
    </dsp:sp>
    <dsp:sp modelId="{893891E6-5692-42F8-9E3F-1EF6F7A9B233}">
      <dsp:nvSpPr>
        <dsp:cNvPr id="0" name=""/>
        <dsp:cNvSpPr/>
      </dsp:nvSpPr>
      <dsp:spPr>
        <a:xfrm>
          <a:off x="1329501" y="0"/>
          <a:ext cx="645187" cy="857257"/>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endParaRPr lang="zh-CN" altLang="en-US" sz="900" kern="1200" dirty="0"/>
        </a:p>
      </dsp:txBody>
      <dsp:txXfrm>
        <a:off x="1329501" y="342902"/>
        <a:ext cx="645187" cy="342902"/>
      </dsp:txXfrm>
    </dsp:sp>
    <dsp:sp modelId="{954D6038-8BC0-457B-96E3-47AA8F9EDE33}">
      <dsp:nvSpPr>
        <dsp:cNvPr id="0" name=""/>
        <dsp:cNvSpPr/>
      </dsp:nvSpPr>
      <dsp:spPr>
        <a:xfrm>
          <a:off x="1509362" y="51435"/>
          <a:ext cx="285466" cy="285466"/>
        </a:xfrm>
        <a:prstGeom prst="ellipse">
          <a:avLst/>
        </a:prstGeom>
        <a:solidFill>
          <a:schemeClr val="accent4">
            <a:tint val="50000"/>
            <a:hueOff val="0"/>
            <a:satOff val="0"/>
            <a:lumOff val="0"/>
            <a:alphaOff val="0"/>
          </a:schemeClr>
        </a:solidFill>
        <a:ln>
          <a:noFill/>
        </a:ln>
        <a:effectLst>
          <a:outerShdw blurRad="39000" dist="25400" dir="5400000" rotWithShape="0">
            <a:schemeClr val="accent4">
              <a:tint val="5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1">
          <a:scrgbClr r="0" g="0" b="0"/>
        </a:fillRef>
        <a:effectRef idx="3">
          <a:scrgbClr r="0" g="0" b="0"/>
        </a:effectRef>
        <a:fontRef idx="minor"/>
      </dsp:style>
    </dsp:sp>
    <dsp:sp modelId="{2563E955-E5CF-4486-BF3D-759B772864CC}">
      <dsp:nvSpPr>
        <dsp:cNvPr id="0" name=""/>
        <dsp:cNvSpPr/>
      </dsp:nvSpPr>
      <dsp:spPr>
        <a:xfrm>
          <a:off x="79004" y="685805"/>
          <a:ext cx="1817095" cy="128588"/>
        </a:xfrm>
        <a:prstGeom prst="leftRightArrow">
          <a:avLst/>
        </a:prstGeom>
        <a:gradFill rotWithShape="0">
          <a:gsLst>
            <a:gs pos="0">
              <a:schemeClr val="accent2">
                <a:tint val="40000"/>
                <a:hueOff val="0"/>
                <a:satOff val="0"/>
                <a:lumOff val="0"/>
                <a:alphaOff val="0"/>
                <a:tint val="74000"/>
              </a:schemeClr>
            </a:gs>
            <a:gs pos="49000">
              <a:schemeClr val="accent2">
                <a:tint val="40000"/>
                <a:hueOff val="0"/>
                <a:satOff val="0"/>
                <a:lumOff val="0"/>
                <a:alphaOff val="0"/>
                <a:tint val="96000"/>
                <a:shade val="84000"/>
                <a:satMod val="110000"/>
              </a:schemeClr>
            </a:gs>
            <a:gs pos="49100">
              <a:schemeClr val="accent2">
                <a:tint val="40000"/>
                <a:hueOff val="0"/>
                <a:satOff val="0"/>
                <a:lumOff val="0"/>
                <a:alphaOff val="0"/>
                <a:shade val="55000"/>
                <a:satMod val="150000"/>
              </a:schemeClr>
            </a:gs>
            <a:gs pos="92000">
              <a:schemeClr val="accent2">
                <a:tint val="40000"/>
                <a:hueOff val="0"/>
                <a:satOff val="0"/>
                <a:lumOff val="0"/>
                <a:alphaOff val="0"/>
                <a:tint val="98000"/>
                <a:shade val="90000"/>
                <a:satMod val="128000"/>
              </a:schemeClr>
            </a:gs>
            <a:gs pos="100000">
              <a:schemeClr val="accent2">
                <a:tint val="40000"/>
                <a:hueOff val="0"/>
                <a:satOff val="0"/>
                <a:lumOff val="0"/>
                <a:alphaOff val="0"/>
                <a:tint val="90000"/>
                <a:shade val="97000"/>
                <a:satMod val="128000"/>
              </a:schemeClr>
            </a:gs>
          </a:gsLst>
          <a:lin ang="5400000" scaled="1"/>
        </a:gradFill>
        <a:ln>
          <a:noFill/>
        </a:ln>
        <a:effectLst>
          <a:outerShdw blurRad="39000" dist="25400" dir="5400000" rotWithShape="0">
            <a:schemeClr val="accent2">
              <a:tint val="4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3C724-7801-4DF9-AF60-F4874AC7D7D1}">
      <dsp:nvSpPr>
        <dsp:cNvPr id="0" name=""/>
        <dsp:cNvSpPr/>
      </dsp:nvSpPr>
      <dsp:spPr>
        <a:xfrm rot="2488839">
          <a:off x="3040170" y="3269302"/>
          <a:ext cx="1844065" cy="28168"/>
        </a:xfrm>
        <a:custGeom>
          <a:avLst/>
          <a:gdLst/>
          <a:ahLst/>
          <a:cxnLst/>
          <a:rect l="0" t="0" r="0" b="0"/>
          <a:pathLst>
            <a:path>
              <a:moveTo>
                <a:pt x="0" y="14084"/>
              </a:moveTo>
              <a:lnTo>
                <a:pt x="1844065" y="14084"/>
              </a:lnTo>
            </a:path>
          </a:pathLst>
        </a:custGeom>
        <a:noFill/>
        <a:ln w="6350" cap="flat" cmpd="sng" algn="ctr">
          <a:noFill/>
          <a:prstDash val="solid"/>
        </a:ln>
        <a:effectLst/>
      </dsp:spPr>
      <dsp:style>
        <a:lnRef idx="2">
          <a:scrgbClr r="0" g="0" b="0"/>
        </a:lnRef>
        <a:fillRef idx="0">
          <a:scrgbClr r="0" g="0" b="0"/>
        </a:fillRef>
        <a:effectRef idx="0">
          <a:scrgbClr r="0" g="0" b="0"/>
        </a:effectRef>
        <a:fontRef idx="minor"/>
      </dsp:style>
    </dsp:sp>
    <dsp:sp modelId="{7707A73C-8EB1-456D-B4A9-AA792596646A}">
      <dsp:nvSpPr>
        <dsp:cNvPr id="0" name=""/>
        <dsp:cNvSpPr/>
      </dsp:nvSpPr>
      <dsp:spPr>
        <a:xfrm rot="874876">
          <a:off x="3226691" y="2727038"/>
          <a:ext cx="2778362" cy="28168"/>
        </a:xfrm>
        <a:custGeom>
          <a:avLst/>
          <a:gdLst/>
          <a:ahLst/>
          <a:cxnLst/>
          <a:rect l="0" t="0" r="0" b="0"/>
          <a:pathLst>
            <a:path>
              <a:moveTo>
                <a:pt x="0" y="14084"/>
              </a:moveTo>
              <a:lnTo>
                <a:pt x="2778362" y="14084"/>
              </a:lnTo>
            </a:path>
          </a:pathLst>
        </a:custGeom>
        <a:noFill/>
        <a:ln w="6350" cap="flat" cmpd="sng" algn="ctr">
          <a:noFill/>
          <a:prstDash val="solid"/>
        </a:ln>
        <a:effectLst/>
      </dsp:spPr>
      <dsp:style>
        <a:lnRef idx="2">
          <a:scrgbClr r="0" g="0" b="0"/>
        </a:lnRef>
        <a:fillRef idx="0">
          <a:scrgbClr r="0" g="0" b="0"/>
        </a:fillRef>
        <a:effectRef idx="0">
          <a:scrgbClr r="0" g="0" b="0"/>
        </a:effectRef>
        <a:fontRef idx="minor"/>
      </dsp:style>
    </dsp:sp>
    <dsp:sp modelId="{FB93ECCA-A366-4FA6-BC32-D72276EDCE50}">
      <dsp:nvSpPr>
        <dsp:cNvPr id="0" name=""/>
        <dsp:cNvSpPr/>
      </dsp:nvSpPr>
      <dsp:spPr>
        <a:xfrm rot="25753">
          <a:off x="3271406" y="2271029"/>
          <a:ext cx="2029302" cy="28168"/>
        </a:xfrm>
        <a:custGeom>
          <a:avLst/>
          <a:gdLst/>
          <a:ahLst/>
          <a:cxnLst/>
          <a:rect l="0" t="0" r="0" b="0"/>
          <a:pathLst>
            <a:path>
              <a:moveTo>
                <a:pt x="0" y="14084"/>
              </a:moveTo>
              <a:lnTo>
                <a:pt x="2029302" y="14084"/>
              </a:lnTo>
            </a:path>
          </a:pathLst>
        </a:custGeom>
        <a:noFill/>
        <a:ln w="6350" cap="flat" cmpd="sng" algn="ctr">
          <a:noFill/>
          <a:prstDash val="solid"/>
        </a:ln>
        <a:effectLst/>
      </dsp:spPr>
      <dsp:style>
        <a:lnRef idx="2">
          <a:scrgbClr r="0" g="0" b="0"/>
        </a:lnRef>
        <a:fillRef idx="0">
          <a:scrgbClr r="0" g="0" b="0"/>
        </a:fillRef>
        <a:effectRef idx="0">
          <a:scrgbClr r="0" g="0" b="0"/>
        </a:effectRef>
        <a:fontRef idx="minor"/>
      </dsp:style>
    </dsp:sp>
    <dsp:sp modelId="{EEFCBD8E-4755-4E18-8F7B-1D1C449831E3}">
      <dsp:nvSpPr>
        <dsp:cNvPr id="0" name=""/>
        <dsp:cNvSpPr/>
      </dsp:nvSpPr>
      <dsp:spPr>
        <a:xfrm rot="20169246">
          <a:off x="3213374" y="1785838"/>
          <a:ext cx="1360314" cy="28168"/>
        </a:xfrm>
        <a:custGeom>
          <a:avLst/>
          <a:gdLst/>
          <a:ahLst/>
          <a:cxnLst/>
          <a:rect l="0" t="0" r="0" b="0"/>
          <a:pathLst>
            <a:path>
              <a:moveTo>
                <a:pt x="0" y="14084"/>
              </a:moveTo>
              <a:lnTo>
                <a:pt x="1360314" y="14084"/>
              </a:lnTo>
            </a:path>
          </a:pathLst>
        </a:custGeom>
        <a:noFill/>
        <a:ln w="6350" cap="flat" cmpd="sng" algn="ctr">
          <a:noFill/>
          <a:prstDash val="solid"/>
        </a:ln>
        <a:effectLst/>
      </dsp:spPr>
      <dsp:style>
        <a:lnRef idx="2">
          <a:scrgbClr r="0" g="0" b="0"/>
        </a:lnRef>
        <a:fillRef idx="0">
          <a:scrgbClr r="0" g="0" b="0"/>
        </a:fillRef>
        <a:effectRef idx="0">
          <a:scrgbClr r="0" g="0" b="0"/>
        </a:effectRef>
        <a:fontRef idx="minor"/>
      </dsp:style>
    </dsp:sp>
    <dsp:sp modelId="{8C19B162-D875-40B1-A681-5866ECD49C36}">
      <dsp:nvSpPr>
        <dsp:cNvPr id="0" name=""/>
        <dsp:cNvSpPr/>
      </dsp:nvSpPr>
      <dsp:spPr>
        <a:xfrm rot="17326436">
          <a:off x="2585766" y="1267416"/>
          <a:ext cx="1144650" cy="28168"/>
        </a:xfrm>
        <a:custGeom>
          <a:avLst/>
          <a:gdLst/>
          <a:ahLst/>
          <a:cxnLst/>
          <a:rect l="0" t="0" r="0" b="0"/>
          <a:pathLst>
            <a:path>
              <a:moveTo>
                <a:pt x="0" y="14084"/>
              </a:moveTo>
              <a:lnTo>
                <a:pt x="1144650" y="14084"/>
              </a:lnTo>
            </a:path>
          </a:pathLst>
        </a:custGeom>
        <a:noFill/>
        <a:ln w="6350" cap="flat" cmpd="sng" algn="ctr">
          <a:noFill/>
          <a:prstDash val="solid"/>
        </a:ln>
        <a:effectLst/>
      </dsp:spPr>
      <dsp:style>
        <a:lnRef idx="2">
          <a:scrgbClr r="0" g="0" b="0"/>
        </a:lnRef>
        <a:fillRef idx="0">
          <a:scrgbClr r="0" g="0" b="0"/>
        </a:fillRef>
        <a:effectRef idx="0">
          <a:scrgbClr r="0" g="0" b="0"/>
        </a:effectRef>
        <a:fontRef idx="minor"/>
      </dsp:style>
    </dsp:sp>
    <dsp:sp modelId="{FD540F6F-DC38-4F8B-8B27-0563F37556F5}">
      <dsp:nvSpPr>
        <dsp:cNvPr id="0" name=""/>
        <dsp:cNvSpPr/>
      </dsp:nvSpPr>
      <dsp:spPr>
        <a:xfrm>
          <a:off x="1306162" y="1027567"/>
          <a:ext cx="2811451" cy="2811451"/>
        </a:xfrm>
        <a:prstGeom prst="ellipse">
          <a:avLst/>
        </a:prstGeom>
        <a:blipFill dpi="0" rotWithShape="0">
          <a:blip xmlns:r="http://schemas.openxmlformats.org/officeDocument/2006/relationships" r:embed="rId1"/>
          <a:srcRect/>
          <a:stretch>
            <a:fillRect t="-28000" b="-3000"/>
          </a:stretch>
        </a:blipFill>
        <a:ln w="50800" cap="flat" cmpd="sng" algn="ctr">
          <a:gradFill>
            <a:gsLst>
              <a:gs pos="0">
                <a:srgbClr xmlns:mc="http://schemas.openxmlformats.org/markup-compatibility/2006" xmlns:a14="http://schemas.microsoft.com/office/drawing/2010/main" val="DCEBF5" mc:Ignorable=""/>
              </a:gs>
              <a:gs pos="8000">
                <a:srgbClr xmlns:mc="http://schemas.openxmlformats.org/markup-compatibility/2006" xmlns:a14="http://schemas.microsoft.com/office/drawing/2010/main" val="83A7C3" mc:Ignorable=""/>
              </a:gs>
              <a:gs pos="13000">
                <a:srgbClr xmlns:mc="http://schemas.openxmlformats.org/markup-compatibility/2006" xmlns:a14="http://schemas.microsoft.com/office/drawing/2010/main" val="768FB9" mc:Ignorable=""/>
              </a:gs>
              <a:gs pos="21001">
                <a:srgbClr xmlns:mc="http://schemas.openxmlformats.org/markup-compatibility/2006" xmlns:a14="http://schemas.microsoft.com/office/drawing/2010/main" val="83A7C3" mc:Ignorable=""/>
              </a:gs>
              <a:gs pos="52000">
                <a:srgbClr xmlns:mc="http://schemas.openxmlformats.org/markup-compatibility/2006" xmlns:a14="http://schemas.microsoft.com/office/drawing/2010/main" val="FFFFFF" mc:Ignorable=""/>
              </a:gs>
              <a:gs pos="56000">
                <a:srgbClr xmlns:mc="http://schemas.openxmlformats.org/markup-compatibility/2006" xmlns:a14="http://schemas.microsoft.com/office/drawing/2010/main" val="9C6563" mc:Ignorable=""/>
              </a:gs>
              <a:gs pos="58000">
                <a:srgbClr xmlns:mc="http://schemas.openxmlformats.org/markup-compatibility/2006" xmlns:a14="http://schemas.microsoft.com/office/drawing/2010/main" val="80302D" mc:Ignorable=""/>
              </a:gs>
              <a:gs pos="71001">
                <a:srgbClr xmlns:mc="http://schemas.openxmlformats.org/markup-compatibility/2006" xmlns:a14="http://schemas.microsoft.com/office/drawing/2010/main" val="C0524E" mc:Ignorable=""/>
              </a:gs>
              <a:gs pos="94000">
                <a:srgbClr xmlns:mc="http://schemas.openxmlformats.org/markup-compatibility/2006" xmlns:a14="http://schemas.microsoft.com/office/drawing/2010/main" val="EBDAD4" mc:Ignorable=""/>
              </a:gs>
              <a:gs pos="100000">
                <a:srgbClr xmlns:mc="http://schemas.openxmlformats.org/markup-compatibility/2006" xmlns:a14="http://schemas.microsoft.com/office/drawing/2010/main" val="55261C" mc:Ignorable=""/>
              </a:gs>
            </a:gsLst>
            <a:lin ang="5400000" scaled="0"/>
          </a:gradFill>
          <a:prstDash val="solid"/>
        </a:ln>
        <a:effectLst/>
        <a:scene3d>
          <a:camera prst="orthographicFront"/>
          <a:lightRig rig="sunset" dir="t"/>
        </a:scene3d>
        <a:sp3d prstMaterial="flat">
          <a:bevelT prst="slope"/>
          <a:bevelB w="101600" prst="riblet"/>
        </a:sp3d>
      </dsp:spPr>
      <dsp:style>
        <a:lnRef idx="2">
          <a:scrgbClr r="0" g="0" b="0"/>
        </a:lnRef>
        <a:fillRef idx="1">
          <a:scrgbClr r="0" g="0" b="0"/>
        </a:fillRef>
        <a:effectRef idx="0">
          <a:scrgbClr r="0" g="0" b="0"/>
        </a:effectRef>
        <a:fontRef idx="minor">
          <a:schemeClr val="lt1"/>
        </a:fontRef>
      </dsp:style>
    </dsp:sp>
    <dsp:sp modelId="{3C54A10B-5E71-4C1D-A651-413984378536}">
      <dsp:nvSpPr>
        <dsp:cNvPr id="0" name=""/>
        <dsp:cNvSpPr/>
      </dsp:nvSpPr>
      <dsp:spPr>
        <a:xfrm>
          <a:off x="2943186" y="142876"/>
          <a:ext cx="998955" cy="602899"/>
        </a:xfrm>
        <a:prstGeom prst="homePlate">
          <a:avLst/>
        </a:prstGeom>
        <a:gradFill rotWithShape="1">
          <a:gsLst>
            <a:gs pos="0">
              <a:schemeClr val="accent6">
                <a:tint val="15000"/>
                <a:satMod val="250000"/>
              </a:schemeClr>
            </a:gs>
            <a:gs pos="49000">
              <a:schemeClr val="accent6">
                <a:tint val="50000"/>
                <a:satMod val="200000"/>
              </a:schemeClr>
            </a:gs>
            <a:gs pos="49100">
              <a:schemeClr val="accent6">
                <a:tint val="64000"/>
                <a:satMod val="160000"/>
              </a:schemeClr>
            </a:gs>
            <a:gs pos="92000">
              <a:schemeClr val="accent6">
                <a:tint val="50000"/>
                <a:satMod val="200000"/>
              </a:schemeClr>
            </a:gs>
            <a:gs pos="100000">
              <a:schemeClr val="accent6">
                <a:tint val="43000"/>
                <a:satMod val="190000"/>
              </a:schemeClr>
            </a:gs>
          </a:gsLst>
          <a:lin ang="5400000" scaled="1"/>
        </a:gradFill>
        <a:ln w="11430" cap="flat" cmpd="sng" algn="ctr">
          <a:solidFill>
            <a:schemeClr val="accent6"/>
          </a:solidFill>
          <a:prstDash val="solid"/>
        </a:ln>
        <a:effectLst>
          <a:outerShdw blurRad="50800" dist="25000" dir="5400000" rotWithShape="0">
            <a:schemeClr val="accent6">
              <a:shade val="30000"/>
              <a:satMod val="150000"/>
              <a:alpha val="38000"/>
            </a:scheme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sz="2000" b="1" kern="1200" dirty="0" smtClean="0"/>
            <a:t>启动</a:t>
          </a:r>
          <a:endParaRPr lang="en-US" sz="2000" b="1" kern="1200" dirty="0"/>
        </a:p>
      </dsp:txBody>
      <dsp:txXfrm>
        <a:off x="2943186" y="142876"/>
        <a:ext cx="848230" cy="602899"/>
      </dsp:txXfrm>
    </dsp:sp>
    <dsp:sp modelId="{7172C80D-4719-4A14-A8DC-096033B1E637}">
      <dsp:nvSpPr>
        <dsp:cNvPr id="0" name=""/>
        <dsp:cNvSpPr/>
      </dsp:nvSpPr>
      <dsp:spPr>
        <a:xfrm>
          <a:off x="4371948" y="697957"/>
          <a:ext cx="1639177" cy="1056469"/>
        </a:xfrm>
        <a:prstGeom prst="homePlate">
          <a:avLst/>
        </a:prstGeom>
        <a:gradFill rotWithShape="1">
          <a:gsLst>
            <a:gs pos="0">
              <a:schemeClr val="accent1">
                <a:tint val="15000"/>
                <a:satMod val="250000"/>
              </a:schemeClr>
            </a:gs>
            <a:gs pos="49000">
              <a:schemeClr val="accent1">
                <a:tint val="50000"/>
                <a:satMod val="200000"/>
              </a:schemeClr>
            </a:gs>
            <a:gs pos="49100">
              <a:schemeClr val="accent1">
                <a:tint val="64000"/>
                <a:satMod val="160000"/>
              </a:schemeClr>
            </a:gs>
            <a:gs pos="92000">
              <a:schemeClr val="accent1">
                <a:tint val="50000"/>
                <a:satMod val="200000"/>
              </a:schemeClr>
            </a:gs>
            <a:gs pos="100000">
              <a:schemeClr val="accent1">
                <a:tint val="43000"/>
                <a:satMod val="190000"/>
              </a:schemeClr>
            </a:gs>
          </a:gsLst>
          <a:lin ang="5400000" scaled="1"/>
        </a:gradFill>
        <a:ln w="11430" cap="flat" cmpd="sng" algn="ctr">
          <a:solidFill>
            <a:schemeClr val="accent1"/>
          </a:solidFill>
          <a:prstDash val="solid"/>
        </a:ln>
        <a:effectLst>
          <a:outerShdw blurRad="50800" dist="25000" dir="5400000" rotWithShape="0">
            <a:schemeClr val="accent1">
              <a:shade val="30000"/>
              <a:satMod val="150000"/>
              <a:alpha val="3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sz="2000" b="1" kern="1200" dirty="0" smtClean="0"/>
            <a:t>计划</a:t>
          </a:r>
          <a:endParaRPr lang="en-US" sz="2000" b="1" kern="1200" dirty="0" smtClean="0"/>
        </a:p>
      </dsp:txBody>
      <dsp:txXfrm>
        <a:off x="4371948" y="697957"/>
        <a:ext cx="1375060" cy="1056469"/>
      </dsp:txXfrm>
    </dsp:sp>
    <dsp:sp modelId="{D4388303-EDC3-4084-A7B5-147E87368D57}">
      <dsp:nvSpPr>
        <dsp:cNvPr id="0" name=""/>
        <dsp:cNvSpPr/>
      </dsp:nvSpPr>
      <dsp:spPr>
        <a:xfrm>
          <a:off x="5300641" y="1983840"/>
          <a:ext cx="1032978" cy="625486"/>
        </a:xfrm>
        <a:prstGeom prst="homePlate">
          <a:avLst/>
        </a:prstGeom>
        <a:gradFill rotWithShape="1">
          <a:gsLst>
            <a:gs pos="0">
              <a:schemeClr val="accent2">
                <a:tint val="15000"/>
                <a:satMod val="250000"/>
              </a:schemeClr>
            </a:gs>
            <a:gs pos="49000">
              <a:schemeClr val="accent2">
                <a:tint val="50000"/>
                <a:satMod val="200000"/>
              </a:schemeClr>
            </a:gs>
            <a:gs pos="49100">
              <a:schemeClr val="accent2">
                <a:tint val="64000"/>
                <a:satMod val="160000"/>
              </a:schemeClr>
            </a:gs>
            <a:gs pos="92000">
              <a:schemeClr val="accent2">
                <a:tint val="50000"/>
                <a:satMod val="200000"/>
              </a:schemeClr>
            </a:gs>
            <a:gs pos="100000">
              <a:schemeClr val="accent2">
                <a:tint val="43000"/>
                <a:satMod val="190000"/>
              </a:schemeClr>
            </a:gs>
          </a:gsLst>
          <a:lin ang="5400000" scaled="1"/>
        </a:gradFill>
        <a:ln w="11430" cap="flat" cmpd="sng" algn="ctr">
          <a:solidFill>
            <a:schemeClr val="accent2"/>
          </a:solidFill>
          <a:prstDash val="solid"/>
        </a:ln>
        <a:effectLst>
          <a:outerShdw blurRad="50800" dist="25000" dir="5400000" rotWithShape="0">
            <a:schemeClr val="accent2">
              <a:shade val="30000"/>
              <a:satMod val="150000"/>
              <a:alpha val="38000"/>
            </a:scheme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sz="2000" b="1" kern="1200" dirty="0" smtClean="0"/>
            <a:t>执行</a:t>
          </a:r>
          <a:endParaRPr lang="en-US" sz="2000" b="1" kern="1200" dirty="0" smtClean="0"/>
        </a:p>
      </dsp:txBody>
      <dsp:txXfrm>
        <a:off x="5300641" y="1983840"/>
        <a:ext cx="876607" cy="625486"/>
      </dsp:txXfrm>
    </dsp:sp>
    <dsp:sp modelId="{D9A3DE71-2F8F-4BF8-A6F6-077A7442A82A}">
      <dsp:nvSpPr>
        <dsp:cNvPr id="0" name=""/>
        <dsp:cNvSpPr/>
      </dsp:nvSpPr>
      <dsp:spPr>
        <a:xfrm>
          <a:off x="5887921" y="2912536"/>
          <a:ext cx="1303480" cy="658049"/>
        </a:xfrm>
        <a:prstGeom prst="homePlate">
          <a:avLst/>
        </a:prstGeom>
        <a:gradFill rotWithShape="1">
          <a:gsLst>
            <a:gs pos="0">
              <a:schemeClr val="accent4">
                <a:tint val="15000"/>
                <a:satMod val="250000"/>
              </a:schemeClr>
            </a:gs>
            <a:gs pos="49000">
              <a:schemeClr val="accent4">
                <a:tint val="50000"/>
                <a:satMod val="200000"/>
              </a:schemeClr>
            </a:gs>
            <a:gs pos="49100">
              <a:schemeClr val="accent4">
                <a:tint val="64000"/>
                <a:satMod val="160000"/>
              </a:schemeClr>
            </a:gs>
            <a:gs pos="92000">
              <a:schemeClr val="accent4">
                <a:tint val="50000"/>
                <a:satMod val="200000"/>
              </a:schemeClr>
            </a:gs>
            <a:gs pos="100000">
              <a:schemeClr val="accent4">
                <a:tint val="43000"/>
                <a:satMod val="190000"/>
              </a:schemeClr>
            </a:gs>
          </a:gsLst>
          <a:lin ang="5400000" scaled="1"/>
        </a:gradFill>
        <a:ln w="11430" cap="flat" cmpd="sng" algn="ctr">
          <a:solidFill>
            <a:schemeClr val="accent4"/>
          </a:solidFill>
          <a:prstDash val="solid"/>
        </a:ln>
        <a:effectLst>
          <a:outerShdw blurRad="50800" dist="25000" dir="5400000" rotWithShape="0">
            <a:schemeClr val="accent4">
              <a:shade val="30000"/>
              <a:satMod val="150000"/>
              <a:alpha val="38000"/>
            </a:scheme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sz="2000" b="1" kern="1200" dirty="0" smtClean="0"/>
            <a:t>控制</a:t>
          </a:r>
          <a:endParaRPr lang="en-US" sz="2000" b="1" kern="1200" dirty="0" smtClean="0"/>
        </a:p>
      </dsp:txBody>
      <dsp:txXfrm>
        <a:off x="5887921" y="2912536"/>
        <a:ext cx="1138968" cy="658049"/>
      </dsp:txXfrm>
    </dsp:sp>
    <dsp:sp modelId="{C15384BA-0836-41BE-9451-E7ED93E27D1C}">
      <dsp:nvSpPr>
        <dsp:cNvPr id="0" name=""/>
        <dsp:cNvSpPr/>
      </dsp:nvSpPr>
      <dsp:spPr>
        <a:xfrm>
          <a:off x="4371952" y="3857652"/>
          <a:ext cx="1111016" cy="558282"/>
        </a:xfrm>
        <a:prstGeom prst="homePlate">
          <a:avLst/>
        </a:prstGeom>
        <a:gradFill rotWithShape="1">
          <a:gsLst>
            <a:gs pos="0">
              <a:schemeClr val="accent3">
                <a:tint val="15000"/>
                <a:satMod val="250000"/>
              </a:schemeClr>
            </a:gs>
            <a:gs pos="49000">
              <a:schemeClr val="accent3">
                <a:tint val="50000"/>
                <a:satMod val="200000"/>
              </a:schemeClr>
            </a:gs>
            <a:gs pos="49100">
              <a:schemeClr val="accent3">
                <a:tint val="64000"/>
                <a:satMod val="160000"/>
              </a:schemeClr>
            </a:gs>
            <a:gs pos="92000">
              <a:schemeClr val="accent3">
                <a:tint val="50000"/>
                <a:satMod val="200000"/>
              </a:schemeClr>
            </a:gs>
            <a:gs pos="100000">
              <a:schemeClr val="accent3">
                <a:tint val="43000"/>
                <a:satMod val="190000"/>
              </a:schemeClr>
            </a:gs>
          </a:gsLst>
          <a:lin ang="5400000" scaled="1"/>
        </a:gradFill>
        <a:ln w="11430" cap="flat" cmpd="sng" algn="ctr">
          <a:solidFill>
            <a:schemeClr val="accent3"/>
          </a:solidFill>
          <a:prstDash val="solid"/>
        </a:ln>
        <a:effectLst>
          <a:outerShdw blurRad="50800" dist="25000" dir="5400000" rotWithShape="0">
            <a:schemeClr val="accent3">
              <a:shade val="30000"/>
              <a:satMod val="150000"/>
              <a:alpha val="3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sz="2000" b="1" kern="1200" dirty="0" smtClean="0"/>
            <a:t>收尾</a:t>
          </a:r>
          <a:endParaRPr lang="zh-CN" altLang="en-US" sz="2000" b="1" kern="1200" dirty="0" smtClean="0"/>
        </a:p>
      </dsp:txBody>
      <dsp:txXfrm>
        <a:off x="4371952" y="3857652"/>
        <a:ext cx="971446" cy="558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DBB21-18ED-4E2B-850C-3C7B9AADD393}">
      <dsp:nvSpPr>
        <dsp:cNvPr id="0" name=""/>
        <dsp:cNvSpPr/>
      </dsp:nvSpPr>
      <dsp:spPr>
        <a:xfrm>
          <a:off x="1418597" y="1539228"/>
          <a:ext cx="1174746" cy="1174746"/>
        </a:xfrm>
        <a:prstGeom prst="ellips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flatTx/>
        </a:bodyPr>
        <a:lstStyle/>
        <a:p>
          <a:pPr lvl="0" algn="ctr" defTabSz="1377950">
            <a:lnSpc>
              <a:spcPct val="90000"/>
            </a:lnSpc>
            <a:spcBef>
              <a:spcPct val="0"/>
            </a:spcBef>
            <a:spcAft>
              <a:spcPct val="35000"/>
            </a:spcAft>
          </a:pPr>
          <a:r>
            <a:rPr lang="en-US" altLang="zh-CN" sz="3100" kern="1200" dirty="0" smtClean="0"/>
            <a:t>VSTS</a:t>
          </a:r>
          <a:endParaRPr lang="zh-CN" altLang="en-US" sz="3100" kern="1200" dirty="0"/>
        </a:p>
      </dsp:txBody>
      <dsp:txXfrm>
        <a:off x="1590635" y="1711266"/>
        <a:ext cx="830670" cy="830670"/>
      </dsp:txXfrm>
    </dsp:sp>
    <dsp:sp modelId="{AFC3A31F-C1A1-4783-B043-73FEE0EA98D5}">
      <dsp:nvSpPr>
        <dsp:cNvPr id="0" name=""/>
        <dsp:cNvSpPr/>
      </dsp:nvSpPr>
      <dsp:spPr>
        <a:xfrm rot="12900000">
          <a:off x="537700" y="1292135"/>
          <a:ext cx="1031204" cy="334802"/>
        </a:xfrm>
        <a:prstGeom prst="leftArrow">
          <a:avLst>
            <a:gd name="adj1" fmla="val 60000"/>
            <a:gd name="adj2" fmla="val 5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86694E25-8578-49BF-BFDD-84C9A3BF6498}">
      <dsp:nvSpPr>
        <dsp:cNvPr id="0" name=""/>
        <dsp:cNvSpPr/>
      </dsp:nvSpPr>
      <dsp:spPr>
        <a:xfrm>
          <a:off x="72941" y="717395"/>
          <a:ext cx="1116009" cy="892807"/>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flatTx/>
        </a:bodyPr>
        <a:lstStyle/>
        <a:p>
          <a:pPr lvl="0" algn="ctr" defTabSz="577850">
            <a:lnSpc>
              <a:spcPct val="90000"/>
            </a:lnSpc>
            <a:spcBef>
              <a:spcPct val="0"/>
            </a:spcBef>
            <a:spcAft>
              <a:spcPct val="35000"/>
            </a:spcAft>
          </a:pPr>
          <a:r>
            <a:rPr lang="zh-CN" altLang="en-US" sz="1300" kern="1200" dirty="0" smtClean="0"/>
            <a:t>工具集成度不足</a:t>
          </a:r>
          <a:endParaRPr lang="zh-CN" altLang="en-US" sz="1300" kern="1200" dirty="0"/>
        </a:p>
      </dsp:txBody>
      <dsp:txXfrm>
        <a:off x="99090" y="743544"/>
        <a:ext cx="1063711" cy="840509"/>
      </dsp:txXfrm>
    </dsp:sp>
    <dsp:sp modelId="{C0F89DF0-DD44-4783-B23C-531B6E3125B9}">
      <dsp:nvSpPr>
        <dsp:cNvPr id="0" name=""/>
        <dsp:cNvSpPr/>
      </dsp:nvSpPr>
      <dsp:spPr>
        <a:xfrm rot="16200000">
          <a:off x="1490368" y="796207"/>
          <a:ext cx="1031204" cy="334802"/>
        </a:xfrm>
        <a:prstGeom prst="leftArrow">
          <a:avLst>
            <a:gd name="adj1" fmla="val 60000"/>
            <a:gd name="adj2" fmla="val 5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267F0F05-6A72-489F-90AC-383216ADE739}">
      <dsp:nvSpPr>
        <dsp:cNvPr id="0" name=""/>
        <dsp:cNvSpPr/>
      </dsp:nvSpPr>
      <dsp:spPr>
        <a:xfrm>
          <a:off x="1447965" y="1603"/>
          <a:ext cx="1116009" cy="892807"/>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flatTx/>
        </a:bodyPr>
        <a:lstStyle/>
        <a:p>
          <a:pPr lvl="0" algn="ctr" defTabSz="577850">
            <a:lnSpc>
              <a:spcPct val="90000"/>
            </a:lnSpc>
            <a:spcBef>
              <a:spcPct val="0"/>
            </a:spcBef>
            <a:spcAft>
              <a:spcPct val="35000"/>
            </a:spcAft>
          </a:pPr>
          <a:r>
            <a:rPr lang="zh-CN" altLang="en-US" sz="1300" kern="1200" dirty="0" smtClean="0"/>
            <a:t>信息散落在各个孤立的系统中</a:t>
          </a:r>
          <a:endParaRPr lang="zh-CN" altLang="en-US" sz="1300" kern="1200" dirty="0"/>
        </a:p>
      </dsp:txBody>
      <dsp:txXfrm>
        <a:off x="1474114" y="27752"/>
        <a:ext cx="1063711" cy="840509"/>
      </dsp:txXfrm>
    </dsp:sp>
    <dsp:sp modelId="{5671298A-9277-4587-9CF2-1A561EA4CAC7}">
      <dsp:nvSpPr>
        <dsp:cNvPr id="0" name=""/>
        <dsp:cNvSpPr/>
      </dsp:nvSpPr>
      <dsp:spPr>
        <a:xfrm rot="19500000">
          <a:off x="2443036" y="1292135"/>
          <a:ext cx="1031204" cy="334802"/>
        </a:xfrm>
        <a:prstGeom prst="leftArrow">
          <a:avLst>
            <a:gd name="adj1" fmla="val 60000"/>
            <a:gd name="adj2" fmla="val 5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33BE12EF-022C-4FD2-BD5A-CE5909C9A453}">
      <dsp:nvSpPr>
        <dsp:cNvPr id="0" name=""/>
        <dsp:cNvSpPr/>
      </dsp:nvSpPr>
      <dsp:spPr>
        <a:xfrm>
          <a:off x="2822990" y="717395"/>
          <a:ext cx="1116009" cy="892807"/>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flatTx/>
        </a:bodyPr>
        <a:lstStyle/>
        <a:p>
          <a:pPr lvl="0" algn="ctr" defTabSz="577850">
            <a:lnSpc>
              <a:spcPct val="90000"/>
            </a:lnSpc>
            <a:spcBef>
              <a:spcPct val="0"/>
            </a:spcBef>
            <a:spcAft>
              <a:spcPct val="35000"/>
            </a:spcAft>
          </a:pPr>
          <a:r>
            <a:rPr lang="zh-CN" altLang="en-US" sz="1300" kern="1200" dirty="0" smtClean="0"/>
            <a:t>团队成员难以获取完整、有效的信息</a:t>
          </a:r>
          <a:endParaRPr lang="zh-CN" altLang="en-US" sz="1300" kern="1200" dirty="0"/>
        </a:p>
      </dsp:txBody>
      <dsp:txXfrm>
        <a:off x="2849139" y="743544"/>
        <a:ext cx="1063711" cy="840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65CEF-3BDF-40EE-AFC3-7A92B1B58459}">
      <dsp:nvSpPr>
        <dsp:cNvPr id="0" name=""/>
        <dsp:cNvSpPr/>
      </dsp:nvSpPr>
      <dsp:spPr>
        <a:xfrm rot="5400000">
          <a:off x="-159959" y="161842"/>
          <a:ext cx="1066395" cy="746477"/>
        </a:xfrm>
        <a:prstGeom prst="chevron">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w="11430" cap="flat" cmpd="sng" algn="ctr">
          <a:solidFill>
            <a:schemeClr val="accent2">
              <a:hueOff val="0"/>
              <a:satOff val="0"/>
              <a:lumOff val="0"/>
              <a:alphaOff val="0"/>
            </a:schemeClr>
          </a:solidFill>
          <a:prstDash val="solid"/>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CMMI5</a:t>
          </a:r>
          <a:endParaRPr lang="zh-CN" altLang="en-US" sz="1400" kern="1200" dirty="0"/>
        </a:p>
      </dsp:txBody>
      <dsp:txXfrm rot="-5400000">
        <a:off x="1" y="375122"/>
        <a:ext cx="746477" cy="319918"/>
      </dsp:txXfrm>
    </dsp:sp>
    <dsp:sp modelId="{A368A85F-E1DA-4DCB-ABF0-7664C09AAE11}">
      <dsp:nvSpPr>
        <dsp:cNvPr id="0" name=""/>
        <dsp:cNvSpPr/>
      </dsp:nvSpPr>
      <dsp:spPr>
        <a:xfrm rot="5400000">
          <a:off x="1741171" y="-992811"/>
          <a:ext cx="693157" cy="2682546"/>
        </a:xfrm>
        <a:prstGeom prst="round2Same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altLang="zh-CN" sz="1300" kern="1200" dirty="0" smtClean="0"/>
            <a:t>VSTS </a:t>
          </a:r>
          <a:r>
            <a:rPr lang="en-US" altLang="zh-CN" sz="1300" kern="1200" dirty="0" err="1" smtClean="0"/>
            <a:t>提供</a:t>
          </a:r>
          <a:r>
            <a:rPr lang="en-US" altLang="zh-CN" sz="1300" kern="1200" dirty="0" smtClean="0"/>
            <a:t> MSF for CMMI3 </a:t>
          </a:r>
          <a:r>
            <a:rPr lang="en-US" altLang="zh-CN" sz="1300" kern="1200" dirty="0" err="1" smtClean="0"/>
            <a:t>模板</a:t>
          </a:r>
          <a:endParaRPr lang="zh-CN" altLang="en-US" sz="1300" kern="1200" dirty="0"/>
        </a:p>
        <a:p>
          <a:pPr marL="114300" lvl="1" indent="-114300" algn="l" defTabSz="577850">
            <a:lnSpc>
              <a:spcPct val="90000"/>
            </a:lnSpc>
            <a:spcBef>
              <a:spcPct val="0"/>
            </a:spcBef>
            <a:spcAft>
              <a:spcPct val="15000"/>
            </a:spcAft>
            <a:buChar char="••"/>
          </a:pPr>
          <a:r>
            <a:rPr lang="en-US" altLang="zh-CN" sz="1300" kern="1200" dirty="0" err="1" smtClean="0"/>
            <a:t>难以满足宝信</a:t>
          </a:r>
          <a:r>
            <a:rPr lang="en-US" altLang="zh-CN" sz="1300" kern="1200" dirty="0" smtClean="0"/>
            <a:t> CMMI5 </a:t>
          </a:r>
          <a:r>
            <a:rPr lang="en-US" altLang="zh-CN" sz="1300" kern="1200" dirty="0" err="1" smtClean="0"/>
            <a:t>的管理需求</a:t>
          </a:r>
          <a:endParaRPr lang="zh-CN" altLang="en-US" sz="1300" kern="1200" dirty="0"/>
        </a:p>
      </dsp:txBody>
      <dsp:txXfrm rot="-5400000">
        <a:off x="746477" y="35720"/>
        <a:ext cx="2648709" cy="625483"/>
      </dsp:txXfrm>
    </dsp:sp>
    <dsp:sp modelId="{B32F423E-3F30-4ABC-9A6D-71ED4C3C1531}">
      <dsp:nvSpPr>
        <dsp:cNvPr id="0" name=""/>
        <dsp:cNvSpPr/>
      </dsp:nvSpPr>
      <dsp:spPr>
        <a:xfrm rot="5400000">
          <a:off x="-159959" y="1076946"/>
          <a:ext cx="1066395" cy="746477"/>
        </a:xfrm>
        <a:prstGeom prst="chevron">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w="11430" cap="flat" cmpd="sng" algn="ctr">
          <a:solidFill>
            <a:schemeClr val="accent3">
              <a:hueOff val="0"/>
              <a:satOff val="0"/>
              <a:lumOff val="0"/>
              <a:alphaOff val="0"/>
            </a:schemeClr>
          </a:solidFill>
          <a:prstDash val="solid"/>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原有系统</a:t>
          </a:r>
          <a:endParaRPr lang="zh-CN" altLang="en-US" sz="1400" kern="1200" dirty="0"/>
        </a:p>
      </dsp:txBody>
      <dsp:txXfrm rot="-5400000">
        <a:off x="1" y="1290226"/>
        <a:ext cx="746477" cy="319918"/>
      </dsp:txXfrm>
    </dsp:sp>
    <dsp:sp modelId="{BC95CD9C-96DF-4CF1-AB8D-16577554AE97}">
      <dsp:nvSpPr>
        <dsp:cNvPr id="0" name=""/>
        <dsp:cNvSpPr/>
      </dsp:nvSpPr>
      <dsp:spPr>
        <a:xfrm rot="5400000">
          <a:off x="1741171" y="-77707"/>
          <a:ext cx="693157" cy="2682546"/>
        </a:xfrm>
        <a:prstGeom prst="round2SameRect">
          <a:avLst/>
        </a:prstGeom>
        <a:solidFill>
          <a:schemeClr val="lt1">
            <a:alpha val="90000"/>
            <a:hueOff val="0"/>
            <a:satOff val="0"/>
            <a:lumOff val="0"/>
            <a:alphaOff val="0"/>
          </a:schemeClr>
        </a:solidFill>
        <a:ln w="11430" cap="flat" cmpd="sng" algn="ctr">
          <a:solidFill>
            <a:schemeClr val="accent3">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t>原有自主研发的管理系统</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积累了宝贵的经验及数据</a:t>
          </a:r>
          <a:endParaRPr lang="zh-CN" altLang="en-US" sz="1300" kern="1200" dirty="0"/>
        </a:p>
      </dsp:txBody>
      <dsp:txXfrm rot="-5400000">
        <a:off x="746477" y="950824"/>
        <a:ext cx="2648709" cy="625483"/>
      </dsp:txXfrm>
    </dsp:sp>
    <dsp:sp modelId="{06651F9D-8FC0-46AE-BB7E-8D3EBED35219}">
      <dsp:nvSpPr>
        <dsp:cNvPr id="0" name=""/>
        <dsp:cNvSpPr/>
      </dsp:nvSpPr>
      <dsp:spPr>
        <a:xfrm rot="5400000">
          <a:off x="-159959" y="1992049"/>
          <a:ext cx="1066395" cy="746477"/>
        </a:xfrm>
        <a:prstGeom prst="chevron">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w="11430" cap="flat" cmpd="sng" algn="ctr">
          <a:solidFill>
            <a:schemeClr val="accent4">
              <a:hueOff val="0"/>
              <a:satOff val="0"/>
              <a:lumOff val="0"/>
              <a:alphaOff val="0"/>
            </a:schemeClr>
          </a:solidFill>
          <a:prstDash val="solid"/>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Agile</a:t>
          </a:r>
          <a:endParaRPr lang="zh-CN" altLang="en-US" sz="1400" kern="1200" dirty="0"/>
        </a:p>
      </dsp:txBody>
      <dsp:txXfrm rot="-5400000">
        <a:off x="1" y="2205329"/>
        <a:ext cx="746477" cy="319918"/>
      </dsp:txXfrm>
    </dsp:sp>
    <dsp:sp modelId="{AD2B0D5B-CACA-4C5C-8302-1DAD0E3E028D}">
      <dsp:nvSpPr>
        <dsp:cNvPr id="0" name=""/>
        <dsp:cNvSpPr/>
      </dsp:nvSpPr>
      <dsp:spPr>
        <a:xfrm rot="5400000">
          <a:off x="1741171" y="837395"/>
          <a:ext cx="693157" cy="2682546"/>
        </a:xfrm>
        <a:prstGeom prst="round2SameRect">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t>遵循 </a:t>
          </a:r>
          <a:r>
            <a:rPr lang="en-US" altLang="zh-CN" sz="1300" kern="1200" dirty="0" smtClean="0"/>
            <a:t>CMMI5，持续改进</a:t>
          </a:r>
          <a:endParaRPr lang="zh-CN" altLang="en-US" sz="1300" kern="1200" dirty="0"/>
        </a:p>
        <a:p>
          <a:pPr marL="114300" lvl="1" indent="-114300" algn="l" defTabSz="577850">
            <a:lnSpc>
              <a:spcPct val="90000"/>
            </a:lnSpc>
            <a:spcBef>
              <a:spcPct val="0"/>
            </a:spcBef>
            <a:spcAft>
              <a:spcPct val="15000"/>
            </a:spcAft>
            <a:buChar char="••"/>
          </a:pPr>
          <a:r>
            <a:rPr lang="en-US" altLang="zh-CN" sz="1300" kern="1200" dirty="0" err="1" smtClean="0"/>
            <a:t>引入</a:t>
          </a:r>
          <a:r>
            <a:rPr lang="en-US" altLang="zh-CN" sz="1300" kern="1200" dirty="0" smtClean="0"/>
            <a:t> </a:t>
          </a:r>
          <a:r>
            <a:rPr lang="en-US" altLang="zh-CN" sz="1300" kern="1200" dirty="0" err="1" smtClean="0"/>
            <a:t>Agile，不断创新</a:t>
          </a:r>
          <a:endParaRPr lang="zh-CN" altLang="en-US" sz="1300" kern="1200" dirty="0"/>
        </a:p>
      </dsp:txBody>
      <dsp:txXfrm rot="-5400000">
        <a:off x="746477" y="1865927"/>
        <a:ext cx="2648709" cy="6254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80486-F054-4277-B73A-F1141A577233}">
      <dsp:nvSpPr>
        <dsp:cNvPr id="0" name=""/>
        <dsp:cNvSpPr/>
      </dsp:nvSpPr>
      <dsp:spPr>
        <a:xfrm>
          <a:off x="1446" y="45814"/>
          <a:ext cx="1451431" cy="1451431"/>
        </a:xfrm>
        <a:prstGeom prst="ellipse">
          <a:avLst/>
        </a:prstGeom>
        <a:gradFill rotWithShape="0">
          <a:gsLst>
            <a:gs pos="0">
              <a:schemeClr val="accent2">
                <a:alpha val="50000"/>
                <a:hueOff val="0"/>
                <a:satOff val="0"/>
                <a:lumOff val="0"/>
                <a:alphaOff val="0"/>
                <a:tint val="74000"/>
              </a:schemeClr>
            </a:gs>
            <a:gs pos="49000">
              <a:schemeClr val="accent2">
                <a:alpha val="50000"/>
                <a:hueOff val="0"/>
                <a:satOff val="0"/>
                <a:lumOff val="0"/>
                <a:alphaOff val="0"/>
                <a:tint val="96000"/>
                <a:shade val="84000"/>
                <a:satMod val="110000"/>
              </a:schemeClr>
            </a:gs>
            <a:gs pos="49100">
              <a:schemeClr val="accent2">
                <a:alpha val="50000"/>
                <a:hueOff val="0"/>
                <a:satOff val="0"/>
                <a:lumOff val="0"/>
                <a:alphaOff val="0"/>
                <a:shade val="55000"/>
                <a:satMod val="150000"/>
              </a:schemeClr>
            </a:gs>
            <a:gs pos="92000">
              <a:schemeClr val="accent2">
                <a:alpha val="50000"/>
                <a:hueOff val="0"/>
                <a:satOff val="0"/>
                <a:lumOff val="0"/>
                <a:alphaOff val="0"/>
                <a:tint val="98000"/>
                <a:shade val="90000"/>
                <a:satMod val="128000"/>
              </a:schemeClr>
            </a:gs>
            <a:gs pos="100000">
              <a:schemeClr val="accent2">
                <a:alpha val="50000"/>
                <a:hueOff val="0"/>
                <a:satOff val="0"/>
                <a:lumOff val="0"/>
                <a:alphaOff val="0"/>
                <a:tint val="90000"/>
                <a:shade val="97000"/>
                <a:satMod val="128000"/>
              </a:schemeClr>
            </a:gs>
          </a:gsLst>
          <a:lin ang="5400000" scaled="1"/>
        </a:gradFill>
        <a:ln>
          <a:noFill/>
        </a:ln>
        <a:effectLst>
          <a:outerShdw blurRad="39000" dist="25400" dir="5400000" rotWithShape="0">
            <a:schemeClr val="accent2">
              <a:alpha val="5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tx1"/>
        </a:fontRef>
      </dsp:style>
      <dsp:txBody>
        <a:bodyPr spcFirstLastPara="0" vert="horz" wrap="square" lIns="79877" tIns="21590" rIns="79877" bIns="21590" numCol="1" spcCol="1270" anchor="ctr" anchorCtr="0">
          <a:noAutofit/>
        </a:bodyPr>
        <a:lstStyle/>
        <a:p>
          <a:pPr lvl="0" algn="ctr" defTabSz="755650">
            <a:lnSpc>
              <a:spcPct val="90000"/>
            </a:lnSpc>
            <a:spcBef>
              <a:spcPct val="0"/>
            </a:spcBef>
            <a:spcAft>
              <a:spcPct val="35000"/>
            </a:spcAft>
          </a:pPr>
          <a:r>
            <a:rPr lang="zh-CN" altLang="en-US" sz="1700" kern="1200" dirty="0" smtClean="0"/>
            <a:t>自定义流程模板</a:t>
          </a:r>
          <a:endParaRPr lang="zh-CN" altLang="en-US" sz="1700" kern="1200" dirty="0"/>
        </a:p>
      </dsp:txBody>
      <dsp:txXfrm>
        <a:off x="214003" y="258371"/>
        <a:ext cx="1026317" cy="1026317"/>
      </dsp:txXfrm>
    </dsp:sp>
    <dsp:sp modelId="{4E2D95AB-6138-4F5B-B5BD-55862C91F86E}">
      <dsp:nvSpPr>
        <dsp:cNvPr id="0" name=""/>
        <dsp:cNvSpPr/>
      </dsp:nvSpPr>
      <dsp:spPr>
        <a:xfrm>
          <a:off x="1162591" y="45814"/>
          <a:ext cx="1451431" cy="1451431"/>
        </a:xfrm>
        <a:prstGeom prst="ellipse">
          <a:avLst/>
        </a:prstGeom>
        <a:gradFill rotWithShape="0">
          <a:gsLst>
            <a:gs pos="0">
              <a:schemeClr val="accent3">
                <a:alpha val="50000"/>
                <a:hueOff val="0"/>
                <a:satOff val="0"/>
                <a:lumOff val="0"/>
                <a:alphaOff val="0"/>
                <a:tint val="74000"/>
              </a:schemeClr>
            </a:gs>
            <a:gs pos="49000">
              <a:schemeClr val="accent3">
                <a:alpha val="50000"/>
                <a:hueOff val="0"/>
                <a:satOff val="0"/>
                <a:lumOff val="0"/>
                <a:alphaOff val="0"/>
                <a:tint val="96000"/>
                <a:shade val="84000"/>
                <a:satMod val="110000"/>
              </a:schemeClr>
            </a:gs>
            <a:gs pos="49100">
              <a:schemeClr val="accent3">
                <a:alpha val="50000"/>
                <a:hueOff val="0"/>
                <a:satOff val="0"/>
                <a:lumOff val="0"/>
                <a:alphaOff val="0"/>
                <a:shade val="55000"/>
                <a:satMod val="150000"/>
              </a:schemeClr>
            </a:gs>
            <a:gs pos="92000">
              <a:schemeClr val="accent3">
                <a:alpha val="50000"/>
                <a:hueOff val="0"/>
                <a:satOff val="0"/>
                <a:lumOff val="0"/>
                <a:alphaOff val="0"/>
                <a:tint val="98000"/>
                <a:shade val="90000"/>
                <a:satMod val="128000"/>
              </a:schemeClr>
            </a:gs>
            <a:gs pos="100000">
              <a:schemeClr val="accent3">
                <a:alpha val="50000"/>
                <a:hueOff val="0"/>
                <a:satOff val="0"/>
                <a:lumOff val="0"/>
                <a:alphaOff val="0"/>
                <a:tint val="90000"/>
                <a:shade val="97000"/>
                <a:satMod val="128000"/>
              </a:schemeClr>
            </a:gs>
          </a:gsLst>
          <a:lin ang="5400000" scaled="1"/>
        </a:gradFill>
        <a:ln>
          <a:noFill/>
        </a:ln>
        <a:effectLst>
          <a:outerShdw blurRad="39000" dist="25400" dir="5400000" rotWithShape="0">
            <a:schemeClr val="accent3">
              <a:alpha val="5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tx1"/>
        </a:fontRef>
      </dsp:style>
      <dsp:txBody>
        <a:bodyPr spcFirstLastPara="0" vert="horz" wrap="square" lIns="79877" tIns="21590" rIns="79877" bIns="21590" numCol="1" spcCol="1270" anchor="ctr" anchorCtr="0">
          <a:noAutofit/>
        </a:bodyPr>
        <a:lstStyle/>
        <a:p>
          <a:pPr lvl="0" algn="ctr" defTabSz="755650">
            <a:lnSpc>
              <a:spcPct val="90000"/>
            </a:lnSpc>
            <a:spcBef>
              <a:spcPct val="0"/>
            </a:spcBef>
            <a:spcAft>
              <a:spcPct val="35000"/>
            </a:spcAft>
          </a:pPr>
          <a:r>
            <a:rPr lang="zh-CN" altLang="en-US" sz="1700" kern="1200" dirty="0" smtClean="0"/>
            <a:t>与原有系统集成</a:t>
          </a:r>
          <a:endParaRPr lang="zh-CN" altLang="en-US" sz="1700" kern="1200" dirty="0"/>
        </a:p>
      </dsp:txBody>
      <dsp:txXfrm>
        <a:off x="1375148" y="258371"/>
        <a:ext cx="1026317" cy="1026317"/>
      </dsp:txXfrm>
    </dsp:sp>
    <dsp:sp modelId="{2CBAEC7D-6670-408C-9D22-D43DB3C653A0}">
      <dsp:nvSpPr>
        <dsp:cNvPr id="0" name=""/>
        <dsp:cNvSpPr/>
      </dsp:nvSpPr>
      <dsp:spPr>
        <a:xfrm>
          <a:off x="2323736" y="45814"/>
          <a:ext cx="1451431" cy="1451431"/>
        </a:xfrm>
        <a:prstGeom prst="ellipse">
          <a:avLst/>
        </a:prstGeom>
        <a:gradFill rotWithShape="0">
          <a:gsLst>
            <a:gs pos="0">
              <a:schemeClr val="accent4">
                <a:alpha val="50000"/>
                <a:hueOff val="0"/>
                <a:satOff val="0"/>
                <a:lumOff val="0"/>
                <a:alphaOff val="0"/>
                <a:tint val="74000"/>
              </a:schemeClr>
            </a:gs>
            <a:gs pos="49000">
              <a:schemeClr val="accent4">
                <a:alpha val="50000"/>
                <a:hueOff val="0"/>
                <a:satOff val="0"/>
                <a:lumOff val="0"/>
                <a:alphaOff val="0"/>
                <a:tint val="96000"/>
                <a:shade val="84000"/>
                <a:satMod val="110000"/>
              </a:schemeClr>
            </a:gs>
            <a:gs pos="49100">
              <a:schemeClr val="accent4">
                <a:alpha val="50000"/>
                <a:hueOff val="0"/>
                <a:satOff val="0"/>
                <a:lumOff val="0"/>
                <a:alphaOff val="0"/>
                <a:shade val="55000"/>
                <a:satMod val="150000"/>
              </a:schemeClr>
            </a:gs>
            <a:gs pos="92000">
              <a:schemeClr val="accent4">
                <a:alpha val="50000"/>
                <a:hueOff val="0"/>
                <a:satOff val="0"/>
                <a:lumOff val="0"/>
                <a:alphaOff val="0"/>
                <a:tint val="98000"/>
                <a:shade val="90000"/>
                <a:satMod val="128000"/>
              </a:schemeClr>
            </a:gs>
            <a:gs pos="100000">
              <a:schemeClr val="accent4">
                <a:alpha val="50000"/>
                <a:hueOff val="0"/>
                <a:satOff val="0"/>
                <a:lumOff val="0"/>
                <a:alphaOff val="0"/>
                <a:tint val="90000"/>
                <a:shade val="97000"/>
                <a:satMod val="128000"/>
              </a:schemeClr>
            </a:gs>
          </a:gsLst>
          <a:lin ang="5400000" scaled="1"/>
        </a:gradFill>
        <a:ln>
          <a:noFill/>
        </a:ln>
        <a:effectLst>
          <a:outerShdw blurRad="39000" dist="25400" dir="5400000" rotWithShape="0">
            <a:schemeClr val="accent4">
              <a:alpha val="5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tx1"/>
        </a:fontRef>
      </dsp:style>
      <dsp:txBody>
        <a:bodyPr spcFirstLastPara="0" vert="horz" wrap="square" lIns="79877" tIns="21590" rIns="79877" bIns="21590" numCol="1" spcCol="1270" anchor="ctr" anchorCtr="0">
          <a:noAutofit/>
        </a:bodyPr>
        <a:lstStyle/>
        <a:p>
          <a:pPr lvl="0" algn="ctr" defTabSz="755650">
            <a:lnSpc>
              <a:spcPct val="90000"/>
            </a:lnSpc>
            <a:spcBef>
              <a:spcPct val="0"/>
            </a:spcBef>
            <a:spcAft>
              <a:spcPct val="35000"/>
            </a:spcAft>
          </a:pPr>
          <a:r>
            <a:rPr lang="zh-CN" altLang="en-US" sz="1700" kern="1200" dirty="0" smtClean="0"/>
            <a:t>开发自定义工具</a:t>
          </a:r>
          <a:endParaRPr lang="zh-CN" altLang="en-US" sz="1700" kern="1200" dirty="0"/>
        </a:p>
      </dsp:txBody>
      <dsp:txXfrm>
        <a:off x="2536293" y="258371"/>
        <a:ext cx="1026317" cy="1026317"/>
      </dsp:txXfrm>
    </dsp:sp>
    <dsp:sp modelId="{83F0CE85-35BE-4051-B8C6-4B79AC55950E}">
      <dsp:nvSpPr>
        <dsp:cNvPr id="0" name=""/>
        <dsp:cNvSpPr/>
      </dsp:nvSpPr>
      <dsp:spPr>
        <a:xfrm>
          <a:off x="3484881" y="45814"/>
          <a:ext cx="1451431" cy="1451431"/>
        </a:xfrm>
        <a:prstGeom prst="ellipse">
          <a:avLst/>
        </a:prstGeom>
        <a:gradFill rotWithShape="0">
          <a:gsLst>
            <a:gs pos="0">
              <a:schemeClr val="accent5">
                <a:alpha val="50000"/>
                <a:hueOff val="0"/>
                <a:satOff val="0"/>
                <a:lumOff val="0"/>
                <a:alphaOff val="0"/>
                <a:tint val="74000"/>
              </a:schemeClr>
            </a:gs>
            <a:gs pos="49000">
              <a:schemeClr val="accent5">
                <a:alpha val="50000"/>
                <a:hueOff val="0"/>
                <a:satOff val="0"/>
                <a:lumOff val="0"/>
                <a:alphaOff val="0"/>
                <a:tint val="96000"/>
                <a:shade val="84000"/>
                <a:satMod val="110000"/>
              </a:schemeClr>
            </a:gs>
            <a:gs pos="49100">
              <a:schemeClr val="accent5">
                <a:alpha val="50000"/>
                <a:hueOff val="0"/>
                <a:satOff val="0"/>
                <a:lumOff val="0"/>
                <a:alphaOff val="0"/>
                <a:shade val="55000"/>
                <a:satMod val="150000"/>
              </a:schemeClr>
            </a:gs>
            <a:gs pos="92000">
              <a:schemeClr val="accent5">
                <a:alpha val="50000"/>
                <a:hueOff val="0"/>
                <a:satOff val="0"/>
                <a:lumOff val="0"/>
                <a:alphaOff val="0"/>
                <a:tint val="98000"/>
                <a:shade val="90000"/>
                <a:satMod val="128000"/>
              </a:schemeClr>
            </a:gs>
            <a:gs pos="100000">
              <a:schemeClr val="accent5">
                <a:alpha val="50000"/>
                <a:hueOff val="0"/>
                <a:satOff val="0"/>
                <a:lumOff val="0"/>
                <a:alphaOff val="0"/>
                <a:tint val="90000"/>
                <a:shade val="97000"/>
                <a:satMod val="128000"/>
              </a:schemeClr>
            </a:gs>
          </a:gsLst>
          <a:lin ang="5400000" scaled="1"/>
        </a:gradFill>
        <a:ln>
          <a:noFill/>
        </a:ln>
        <a:effectLst>
          <a:outerShdw blurRad="39000" dist="25400" dir="5400000" rotWithShape="0">
            <a:schemeClr val="accent5">
              <a:alpha val="5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tx1"/>
        </a:fontRef>
      </dsp:style>
      <dsp:txBody>
        <a:bodyPr spcFirstLastPara="0" vert="horz" wrap="square" lIns="79877" tIns="21590" rIns="79877" bIns="21590" numCol="1" spcCol="1270" anchor="ctr" anchorCtr="0">
          <a:noAutofit/>
        </a:bodyPr>
        <a:lstStyle/>
        <a:p>
          <a:pPr lvl="0" algn="ctr" defTabSz="755650">
            <a:lnSpc>
              <a:spcPct val="90000"/>
            </a:lnSpc>
            <a:spcBef>
              <a:spcPct val="0"/>
            </a:spcBef>
            <a:spcAft>
              <a:spcPct val="35000"/>
            </a:spcAft>
          </a:pPr>
          <a:r>
            <a:rPr lang="en-US" altLang="zh-CN" sz="1700" kern="1200" dirty="0" smtClean="0"/>
            <a:t>……</a:t>
          </a:r>
          <a:endParaRPr lang="zh-CN" altLang="en-US" sz="1700" kern="1200" dirty="0"/>
        </a:p>
      </dsp:txBody>
      <dsp:txXfrm>
        <a:off x="3697438" y="258371"/>
        <a:ext cx="1026317" cy="10263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2B35D-F6DA-4AC1-9257-D2AEA0F3A078}">
      <dsp:nvSpPr>
        <dsp:cNvPr id="0" name=""/>
        <dsp:cNvSpPr/>
      </dsp:nvSpPr>
      <dsp:spPr>
        <a:xfrm>
          <a:off x="1746981" y="1528256"/>
          <a:ext cx="1173770" cy="1173770"/>
        </a:xfrm>
        <a:prstGeom prst="ellips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t>自定义工作项</a:t>
          </a:r>
          <a:endParaRPr lang="zh-CN" altLang="en-US" sz="1900" kern="1200" dirty="0"/>
        </a:p>
      </dsp:txBody>
      <dsp:txXfrm>
        <a:off x="1918876" y="1700151"/>
        <a:ext cx="829980" cy="829980"/>
      </dsp:txXfrm>
    </dsp:sp>
    <dsp:sp modelId="{34A48612-CDEB-420E-8AE4-E1037766EBEB}">
      <dsp:nvSpPr>
        <dsp:cNvPr id="0" name=""/>
        <dsp:cNvSpPr/>
      </dsp:nvSpPr>
      <dsp:spPr>
        <a:xfrm rot="16200000">
          <a:off x="2209465" y="1101038"/>
          <a:ext cx="248801" cy="399082"/>
        </a:xfrm>
        <a:prstGeom prst="rightArrow">
          <a:avLst>
            <a:gd name="adj1" fmla="val 60000"/>
            <a:gd name="adj2" fmla="val 5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2246785" y="1218174"/>
        <a:ext cx="174161" cy="239450"/>
      </dsp:txXfrm>
    </dsp:sp>
    <dsp:sp modelId="{B48DB1FE-2F1B-4211-A6C9-5757A59BDFE0}">
      <dsp:nvSpPr>
        <dsp:cNvPr id="0" name=""/>
        <dsp:cNvSpPr/>
      </dsp:nvSpPr>
      <dsp:spPr>
        <a:xfrm>
          <a:off x="1805669" y="2426"/>
          <a:ext cx="1056393" cy="1056393"/>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kern="1200" dirty="0" smtClean="0"/>
            <a:t>原始需求</a:t>
          </a:r>
          <a:endParaRPr lang="zh-CN" altLang="en-US" sz="1700" kern="1200" dirty="0"/>
        </a:p>
      </dsp:txBody>
      <dsp:txXfrm>
        <a:off x="1960374" y="157131"/>
        <a:ext cx="746983" cy="746983"/>
      </dsp:txXfrm>
    </dsp:sp>
    <dsp:sp modelId="{BBBCEFB8-69EB-4252-B91D-01353EB6F736}">
      <dsp:nvSpPr>
        <dsp:cNvPr id="0" name=""/>
        <dsp:cNvSpPr/>
      </dsp:nvSpPr>
      <dsp:spPr>
        <a:xfrm rot="19285714">
          <a:off x="2846316" y="1407729"/>
          <a:ext cx="248801" cy="399082"/>
        </a:xfrm>
        <a:prstGeom prst="rightArrow">
          <a:avLst>
            <a:gd name="adj1" fmla="val 60000"/>
            <a:gd name="adj2" fmla="val 5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2854458" y="1510814"/>
        <a:ext cx="174161" cy="239450"/>
      </dsp:txXfrm>
    </dsp:sp>
    <dsp:sp modelId="{1E6538F7-733F-4AA7-856B-CFE91EE6F81A}">
      <dsp:nvSpPr>
        <dsp:cNvPr id="0" name=""/>
        <dsp:cNvSpPr/>
      </dsp:nvSpPr>
      <dsp:spPr>
        <a:xfrm>
          <a:off x="3044496" y="599013"/>
          <a:ext cx="1056393" cy="1056393"/>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kern="1200" dirty="0" smtClean="0"/>
            <a:t>用例</a:t>
          </a:r>
          <a:endParaRPr lang="zh-CN" altLang="en-US" sz="1700" kern="1200" dirty="0"/>
        </a:p>
      </dsp:txBody>
      <dsp:txXfrm>
        <a:off x="3199201" y="753718"/>
        <a:ext cx="746983" cy="746983"/>
      </dsp:txXfrm>
    </dsp:sp>
    <dsp:sp modelId="{E59F8126-9A99-41A2-B115-B074D1DA4AEE}">
      <dsp:nvSpPr>
        <dsp:cNvPr id="0" name=""/>
        <dsp:cNvSpPr/>
      </dsp:nvSpPr>
      <dsp:spPr>
        <a:xfrm rot="771429">
          <a:off x="3003605" y="2096857"/>
          <a:ext cx="248801" cy="399082"/>
        </a:xfrm>
        <a:prstGeom prst="rightArrow">
          <a:avLst>
            <a:gd name="adj1" fmla="val 60000"/>
            <a:gd name="adj2" fmla="val 5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3004541" y="2168369"/>
        <a:ext cx="174161" cy="239450"/>
      </dsp:txXfrm>
    </dsp:sp>
    <dsp:sp modelId="{30F71C03-7B4E-464E-BCEF-2613AD36D0DF}">
      <dsp:nvSpPr>
        <dsp:cNvPr id="0" name=""/>
        <dsp:cNvSpPr/>
      </dsp:nvSpPr>
      <dsp:spPr>
        <a:xfrm>
          <a:off x="3350461" y="1939533"/>
          <a:ext cx="1056393" cy="1056393"/>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kern="1200" dirty="0" smtClean="0"/>
            <a:t>功能点</a:t>
          </a:r>
          <a:endParaRPr lang="zh-CN" altLang="en-US" sz="1700" kern="1200" dirty="0"/>
        </a:p>
      </dsp:txBody>
      <dsp:txXfrm>
        <a:off x="3505166" y="2094238"/>
        <a:ext cx="746983" cy="746983"/>
      </dsp:txXfrm>
    </dsp:sp>
    <dsp:sp modelId="{FF0CAFCF-C16E-4C4D-A38D-8C6D6C942EA7}">
      <dsp:nvSpPr>
        <dsp:cNvPr id="0" name=""/>
        <dsp:cNvSpPr/>
      </dsp:nvSpPr>
      <dsp:spPr>
        <a:xfrm rot="3857143">
          <a:off x="2562891" y="2649495"/>
          <a:ext cx="248801" cy="399082"/>
        </a:xfrm>
        <a:prstGeom prst="rightArrow">
          <a:avLst>
            <a:gd name="adj1" fmla="val 60000"/>
            <a:gd name="adj2" fmla="val 5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2584018" y="2695687"/>
        <a:ext cx="174161" cy="239450"/>
      </dsp:txXfrm>
    </dsp:sp>
    <dsp:sp modelId="{AD0A7576-8F9A-40A2-8BD8-E2878E29421B}">
      <dsp:nvSpPr>
        <dsp:cNvPr id="0" name=""/>
        <dsp:cNvSpPr/>
      </dsp:nvSpPr>
      <dsp:spPr>
        <a:xfrm>
          <a:off x="2493166" y="3014547"/>
          <a:ext cx="1056393" cy="1056393"/>
        </a:xfrm>
        <a:prstGeom prst="ellipse">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a:noFill/>
        </a:ln>
        <a:effectLst>
          <a:outerShdw blurRad="39000" dist="25400" dir="5400000" rotWithShape="0">
            <a:schemeClr val="accent2">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kern="1200" dirty="0" smtClean="0"/>
            <a:t>测试用例</a:t>
          </a:r>
          <a:endParaRPr lang="zh-CN" altLang="en-US" sz="1700" kern="1200" dirty="0"/>
        </a:p>
      </dsp:txBody>
      <dsp:txXfrm>
        <a:off x="2647871" y="3169252"/>
        <a:ext cx="746983" cy="746983"/>
      </dsp:txXfrm>
    </dsp:sp>
    <dsp:sp modelId="{EC5CE717-08A7-463A-AD82-114F8C7882BD}">
      <dsp:nvSpPr>
        <dsp:cNvPr id="0" name=""/>
        <dsp:cNvSpPr/>
      </dsp:nvSpPr>
      <dsp:spPr>
        <a:xfrm rot="6942857">
          <a:off x="1856040" y="2649495"/>
          <a:ext cx="248801" cy="399082"/>
        </a:xfrm>
        <a:prstGeom prst="rightArrow">
          <a:avLst>
            <a:gd name="adj1" fmla="val 60000"/>
            <a:gd name="adj2" fmla="val 50000"/>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rot="10800000">
        <a:off x="1909553" y="2695687"/>
        <a:ext cx="174161" cy="239450"/>
      </dsp:txXfrm>
    </dsp:sp>
    <dsp:sp modelId="{BB58CFB1-2D53-4123-98B1-4BEFEFC2F459}">
      <dsp:nvSpPr>
        <dsp:cNvPr id="0" name=""/>
        <dsp:cNvSpPr/>
      </dsp:nvSpPr>
      <dsp:spPr>
        <a:xfrm>
          <a:off x="1118172" y="3014547"/>
          <a:ext cx="1056393" cy="1056393"/>
        </a:xfrm>
        <a:prstGeom prst="ellipse">
          <a:avLst/>
        </a:prstGeom>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a:noFill/>
        </a:ln>
        <a:effectLst>
          <a:outerShdw blurRad="39000" dist="25400" dir="5400000" rotWithShape="0">
            <a:schemeClr val="accent4">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4"/>
        </a:lnRef>
        <a:fillRef idx="3">
          <a:schemeClr val="accent4"/>
        </a:fillRef>
        <a:effectRef idx="3">
          <a:schemeClr val="accent4"/>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kern="1200" dirty="0" smtClean="0"/>
            <a:t>测试缺陷</a:t>
          </a:r>
          <a:endParaRPr lang="zh-CN" altLang="en-US" sz="1700" kern="1200" dirty="0"/>
        </a:p>
      </dsp:txBody>
      <dsp:txXfrm>
        <a:off x="1272877" y="3169252"/>
        <a:ext cx="746983" cy="746983"/>
      </dsp:txXfrm>
    </dsp:sp>
    <dsp:sp modelId="{53696217-F596-41CF-80A7-1C2236EB16C2}">
      <dsp:nvSpPr>
        <dsp:cNvPr id="0" name=""/>
        <dsp:cNvSpPr/>
      </dsp:nvSpPr>
      <dsp:spPr>
        <a:xfrm rot="10028571">
          <a:off x="1415326" y="2096857"/>
          <a:ext cx="248801" cy="399082"/>
        </a:xfrm>
        <a:prstGeom prst="rightArrow">
          <a:avLst>
            <a:gd name="adj1" fmla="val 60000"/>
            <a:gd name="adj2" fmla="val 5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rot="10800000">
        <a:off x="1489030" y="2168369"/>
        <a:ext cx="174161" cy="239450"/>
      </dsp:txXfrm>
    </dsp:sp>
    <dsp:sp modelId="{A6F71951-8140-4ACF-938C-837F9CA5CE43}">
      <dsp:nvSpPr>
        <dsp:cNvPr id="0" name=""/>
        <dsp:cNvSpPr/>
      </dsp:nvSpPr>
      <dsp:spPr>
        <a:xfrm>
          <a:off x="260878" y="1939533"/>
          <a:ext cx="1056393" cy="1056393"/>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kern="1200" dirty="0" smtClean="0"/>
            <a:t>改进建议</a:t>
          </a:r>
          <a:endParaRPr lang="zh-CN" altLang="en-US" sz="1700" kern="1200" dirty="0"/>
        </a:p>
      </dsp:txBody>
      <dsp:txXfrm>
        <a:off x="415583" y="2094238"/>
        <a:ext cx="746983" cy="746983"/>
      </dsp:txXfrm>
    </dsp:sp>
    <dsp:sp modelId="{EB20FAE7-F12D-472E-9FD3-282A58B39CD3}">
      <dsp:nvSpPr>
        <dsp:cNvPr id="0" name=""/>
        <dsp:cNvSpPr/>
      </dsp:nvSpPr>
      <dsp:spPr>
        <a:xfrm rot="13114286">
          <a:off x="1572615" y="1407729"/>
          <a:ext cx="248801" cy="399082"/>
        </a:xfrm>
        <a:prstGeom prst="rightArrow">
          <a:avLst>
            <a:gd name="adj1" fmla="val 60000"/>
            <a:gd name="adj2" fmla="val 5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rot="10800000">
        <a:off x="1639113" y="1510814"/>
        <a:ext cx="174161" cy="239450"/>
      </dsp:txXfrm>
    </dsp:sp>
    <dsp:sp modelId="{35F8577D-50B9-4C30-A31B-1AAB7D0DAE3F}">
      <dsp:nvSpPr>
        <dsp:cNvPr id="0" name=""/>
        <dsp:cNvSpPr/>
      </dsp:nvSpPr>
      <dsp:spPr>
        <a:xfrm>
          <a:off x="566842" y="599013"/>
          <a:ext cx="1056393" cy="1056393"/>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kern="1200" dirty="0" smtClean="0"/>
            <a:t>用户反馈</a:t>
          </a:r>
          <a:endParaRPr lang="zh-CN" altLang="en-US" sz="1700" kern="1200" dirty="0"/>
        </a:p>
      </dsp:txBody>
      <dsp:txXfrm>
        <a:off x="721547" y="753718"/>
        <a:ext cx="746983" cy="7469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0F1D5-A6C6-428E-862F-375498C9C04E}">
      <dsp:nvSpPr>
        <dsp:cNvPr id="0" name=""/>
        <dsp:cNvSpPr/>
      </dsp:nvSpPr>
      <dsp:spPr>
        <a:xfrm rot="3682926">
          <a:off x="889632" y="3138421"/>
          <a:ext cx="802266" cy="66093"/>
        </a:xfrm>
        <a:custGeom>
          <a:avLst/>
          <a:gdLst/>
          <a:ahLst/>
          <a:cxnLst/>
          <a:rect l="0" t="0" r="0" b="0"/>
          <a:pathLst>
            <a:path>
              <a:moveTo>
                <a:pt x="0" y="33046"/>
              </a:moveTo>
              <a:lnTo>
                <a:pt x="802266" y="33046"/>
              </a:lnTo>
            </a:path>
          </a:pathLst>
        </a:custGeom>
        <a:noFill/>
        <a:ln w="400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29ED4-ADA1-41A5-8486-C88565C18BF1}">
      <dsp:nvSpPr>
        <dsp:cNvPr id="0" name=""/>
        <dsp:cNvSpPr/>
      </dsp:nvSpPr>
      <dsp:spPr>
        <a:xfrm rot="1312523">
          <a:off x="1330794" y="2560104"/>
          <a:ext cx="573247" cy="66093"/>
        </a:xfrm>
        <a:custGeom>
          <a:avLst/>
          <a:gdLst/>
          <a:ahLst/>
          <a:cxnLst/>
          <a:rect l="0" t="0" r="0" b="0"/>
          <a:pathLst>
            <a:path>
              <a:moveTo>
                <a:pt x="0" y="33046"/>
              </a:moveTo>
              <a:lnTo>
                <a:pt x="573247" y="33046"/>
              </a:lnTo>
            </a:path>
          </a:pathLst>
        </a:custGeom>
        <a:noFill/>
        <a:ln w="400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E57E68-8DD4-489F-841D-EF5448A75534}">
      <dsp:nvSpPr>
        <dsp:cNvPr id="0" name=""/>
        <dsp:cNvSpPr/>
      </dsp:nvSpPr>
      <dsp:spPr>
        <a:xfrm rot="20287477">
          <a:off x="1330794" y="1899764"/>
          <a:ext cx="573247" cy="66093"/>
        </a:xfrm>
        <a:custGeom>
          <a:avLst/>
          <a:gdLst/>
          <a:ahLst/>
          <a:cxnLst/>
          <a:rect l="0" t="0" r="0" b="0"/>
          <a:pathLst>
            <a:path>
              <a:moveTo>
                <a:pt x="0" y="33046"/>
              </a:moveTo>
              <a:lnTo>
                <a:pt x="573247" y="33046"/>
              </a:lnTo>
            </a:path>
          </a:pathLst>
        </a:custGeom>
        <a:noFill/>
        <a:ln w="400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F801F7-AD24-4510-A2F3-80D13FAEB637}">
      <dsp:nvSpPr>
        <dsp:cNvPr id="0" name=""/>
        <dsp:cNvSpPr/>
      </dsp:nvSpPr>
      <dsp:spPr>
        <a:xfrm rot="17917074">
          <a:off x="889632" y="1321447"/>
          <a:ext cx="802266" cy="66093"/>
        </a:xfrm>
        <a:custGeom>
          <a:avLst/>
          <a:gdLst/>
          <a:ahLst/>
          <a:cxnLst/>
          <a:rect l="0" t="0" r="0" b="0"/>
          <a:pathLst>
            <a:path>
              <a:moveTo>
                <a:pt x="0" y="33046"/>
              </a:moveTo>
              <a:lnTo>
                <a:pt x="802266" y="33046"/>
              </a:lnTo>
            </a:path>
          </a:pathLst>
        </a:custGeom>
        <a:noFill/>
        <a:ln w="400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4AA52F-FC2D-4225-885A-F585B011835F}">
      <dsp:nvSpPr>
        <dsp:cNvPr id="0" name=""/>
        <dsp:cNvSpPr/>
      </dsp:nvSpPr>
      <dsp:spPr>
        <a:xfrm>
          <a:off x="275" y="1468183"/>
          <a:ext cx="1589596" cy="1589596"/>
        </a:xfrm>
        <a:prstGeom prst="ellipse">
          <a:avLst/>
        </a:prstGeom>
        <a:blipFill rotWithShape="0">
          <a:blip xmlns:r="http://schemas.openxmlformats.org/officeDocument/2006/relationships" r:embed="rId1"/>
          <a:stretch>
            <a:fillRect/>
          </a:stretch>
        </a:blip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C504C594-54EA-4A13-8290-A01E8F84AF19}">
      <dsp:nvSpPr>
        <dsp:cNvPr id="0" name=""/>
        <dsp:cNvSpPr/>
      </dsp:nvSpPr>
      <dsp:spPr>
        <a:xfrm>
          <a:off x="1234424" y="106866"/>
          <a:ext cx="953757" cy="953757"/>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权限策略</a:t>
          </a:r>
          <a:endParaRPr lang="zh-CN" altLang="en-US" sz="1600" kern="1200" dirty="0"/>
        </a:p>
      </dsp:txBody>
      <dsp:txXfrm>
        <a:off x="1374098" y="246540"/>
        <a:ext cx="674409" cy="674409"/>
      </dsp:txXfrm>
    </dsp:sp>
    <dsp:sp modelId="{62CCD63B-E0B3-4A3E-A8AA-0A73D204BB82}">
      <dsp:nvSpPr>
        <dsp:cNvPr id="0" name=""/>
        <dsp:cNvSpPr/>
      </dsp:nvSpPr>
      <dsp:spPr>
        <a:xfrm>
          <a:off x="1849067" y="1171459"/>
          <a:ext cx="953757" cy="953757"/>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流程指南</a:t>
          </a:r>
          <a:endParaRPr lang="zh-CN" altLang="en-US" sz="1600" kern="1200" dirty="0"/>
        </a:p>
      </dsp:txBody>
      <dsp:txXfrm>
        <a:off x="1988741" y="1311133"/>
        <a:ext cx="674409" cy="674409"/>
      </dsp:txXfrm>
    </dsp:sp>
    <dsp:sp modelId="{670B0D92-FFA7-41CD-AE4F-FC8FFBCD3A51}">
      <dsp:nvSpPr>
        <dsp:cNvPr id="0" name=""/>
        <dsp:cNvSpPr/>
      </dsp:nvSpPr>
      <dsp:spPr>
        <a:xfrm>
          <a:off x="1849067" y="2400745"/>
          <a:ext cx="953757" cy="953757"/>
        </a:xfrm>
        <a:prstGeom prst="ellipse">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a:noFill/>
        </a:ln>
        <a:effectLst>
          <a:outerShdw blurRad="39000" dist="25400" dir="5400000" rotWithShape="0">
            <a:schemeClr val="accent2">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工作项</a:t>
          </a:r>
          <a:endParaRPr lang="zh-CN" altLang="en-US" sz="1600" kern="1200" dirty="0"/>
        </a:p>
      </dsp:txBody>
      <dsp:txXfrm>
        <a:off x="1988741" y="2540419"/>
        <a:ext cx="674409" cy="674409"/>
      </dsp:txXfrm>
    </dsp:sp>
    <dsp:sp modelId="{558D47C2-FB77-42A4-8B48-BB2BD8FC235C}">
      <dsp:nvSpPr>
        <dsp:cNvPr id="0" name=""/>
        <dsp:cNvSpPr/>
      </dsp:nvSpPr>
      <dsp:spPr>
        <a:xfrm>
          <a:off x="1234424" y="3465338"/>
          <a:ext cx="953757" cy="953757"/>
        </a:xfrm>
        <a:prstGeom prst="ellipse">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a:noFill/>
        </a:ln>
        <a:effectLst>
          <a:outerShdw blurRad="39000" dist="25400" dir="5400000" rotWithShape="0">
            <a:schemeClr val="accent1">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报表</a:t>
          </a:r>
          <a:endParaRPr lang="zh-CN" altLang="en-US" sz="1600" kern="1200" dirty="0"/>
        </a:p>
      </dsp:txBody>
      <dsp:txXfrm>
        <a:off x="1374098" y="3605012"/>
        <a:ext cx="674409" cy="6744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A8C20-5AED-4D4A-B9DE-764792D5CB5C}">
      <dsp:nvSpPr>
        <dsp:cNvPr id="0" name=""/>
        <dsp:cNvSpPr/>
      </dsp:nvSpPr>
      <dsp:spPr>
        <a:xfrm>
          <a:off x="1918" y="0"/>
          <a:ext cx="2011188" cy="4525963"/>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t>过程数据库</a:t>
          </a:r>
          <a:r>
            <a:rPr lang="en-US" altLang="zh-CN" sz="2400" kern="1200" dirty="0" smtClean="0"/>
            <a:t>(PDS)</a:t>
          </a:r>
          <a:endParaRPr lang="zh-CN" altLang="en-US" sz="2400" kern="1200" dirty="0"/>
        </a:p>
      </dsp:txBody>
      <dsp:txXfrm>
        <a:off x="1918" y="1810385"/>
        <a:ext cx="2011188" cy="1810385"/>
      </dsp:txXfrm>
    </dsp:sp>
    <dsp:sp modelId="{1183B58A-39EE-4C5B-8373-BF3CC2938996}">
      <dsp:nvSpPr>
        <dsp:cNvPr id="0" name=""/>
        <dsp:cNvSpPr/>
      </dsp:nvSpPr>
      <dsp:spPr>
        <a:xfrm>
          <a:off x="253940" y="271557"/>
          <a:ext cx="1507145" cy="1507145"/>
        </a:xfrm>
        <a:prstGeom prst="ellipse">
          <a:avLst/>
        </a:prstGeom>
        <a:blipFill rotWithShape="0">
          <a:blip xmlns:r="http://schemas.openxmlformats.org/officeDocument/2006/relationships" r:embed="rId1"/>
          <a:stretch>
            <a:fillRect/>
          </a:stretch>
        </a:blipFill>
        <a:ln>
          <a:noFill/>
        </a:ln>
        <a:effectLst>
          <a:outerShdw blurRad="39000" dist="25400" dir="5400000" rotWithShape="0">
            <a:schemeClr val="accent2">
              <a:tint val="5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1">
          <a:scrgbClr r="0" g="0" b="0"/>
        </a:fillRef>
        <a:effectRef idx="3">
          <a:scrgbClr r="0" g="0" b="0"/>
        </a:effectRef>
        <a:fontRef idx="minor"/>
      </dsp:style>
    </dsp:sp>
    <dsp:sp modelId="{184A7DEB-A854-4C34-841E-8B4F01C91C36}">
      <dsp:nvSpPr>
        <dsp:cNvPr id="0" name=""/>
        <dsp:cNvSpPr/>
      </dsp:nvSpPr>
      <dsp:spPr>
        <a:xfrm>
          <a:off x="2073443" y="0"/>
          <a:ext cx="2011188" cy="4525963"/>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t>产品支持管理系统</a:t>
          </a:r>
          <a:endParaRPr lang="zh-CN" altLang="en-US" sz="2400" kern="1200" dirty="0"/>
        </a:p>
      </dsp:txBody>
      <dsp:txXfrm>
        <a:off x="2073443" y="1810385"/>
        <a:ext cx="2011188" cy="1810385"/>
      </dsp:txXfrm>
    </dsp:sp>
    <dsp:sp modelId="{487AA364-04DC-49F1-8DC9-2D6C885D83D4}">
      <dsp:nvSpPr>
        <dsp:cNvPr id="0" name=""/>
        <dsp:cNvSpPr/>
      </dsp:nvSpPr>
      <dsp:spPr>
        <a:xfrm>
          <a:off x="2325464" y="271557"/>
          <a:ext cx="1507145" cy="1507145"/>
        </a:xfrm>
        <a:prstGeom prst="ellipse">
          <a:avLst/>
        </a:prstGeom>
        <a:blipFill rotWithShape="0">
          <a:blip xmlns:r="http://schemas.openxmlformats.org/officeDocument/2006/relationships" r:embed="rId2"/>
          <a:stretch>
            <a:fillRect/>
          </a:stretch>
        </a:blipFill>
        <a:ln>
          <a:noFill/>
        </a:ln>
        <a:effectLst>
          <a:outerShdw blurRad="39000" dist="25400" dir="5400000" rotWithShape="0">
            <a:schemeClr val="accent3">
              <a:tint val="5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1">
          <a:scrgbClr r="0" g="0" b="0"/>
        </a:fillRef>
        <a:effectRef idx="3">
          <a:scrgbClr r="0" g="0" b="0"/>
        </a:effectRef>
        <a:fontRef idx="minor"/>
      </dsp:style>
    </dsp:sp>
    <dsp:sp modelId="{B57D2D0D-D829-4A37-A014-9517C8E53168}">
      <dsp:nvSpPr>
        <dsp:cNvPr id="0" name=""/>
        <dsp:cNvSpPr/>
      </dsp:nvSpPr>
      <dsp:spPr>
        <a:xfrm>
          <a:off x="4144967" y="0"/>
          <a:ext cx="2011188" cy="4525963"/>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t>知识百科</a:t>
          </a:r>
          <a:r>
            <a:rPr lang="en-US" altLang="zh-CN" sz="2400" kern="1200" dirty="0" smtClean="0"/>
            <a:t>(Wiki)</a:t>
          </a:r>
          <a:endParaRPr lang="zh-CN" altLang="en-US" sz="2400" kern="1200" dirty="0"/>
        </a:p>
      </dsp:txBody>
      <dsp:txXfrm>
        <a:off x="4144967" y="1810385"/>
        <a:ext cx="2011188" cy="1810385"/>
      </dsp:txXfrm>
    </dsp:sp>
    <dsp:sp modelId="{9EBE6527-CCB6-4D3D-9230-10FC6D74EEC6}">
      <dsp:nvSpPr>
        <dsp:cNvPr id="0" name=""/>
        <dsp:cNvSpPr/>
      </dsp:nvSpPr>
      <dsp:spPr>
        <a:xfrm>
          <a:off x="4396989" y="271557"/>
          <a:ext cx="1507145" cy="1507145"/>
        </a:xfrm>
        <a:prstGeom prst="ellipse">
          <a:avLst/>
        </a:prstGeom>
        <a:blipFill rotWithShape="0">
          <a:blip xmlns:r="http://schemas.openxmlformats.org/officeDocument/2006/relationships" r:embed="rId3"/>
          <a:stretch>
            <a:fillRect/>
          </a:stretch>
        </a:blipFill>
        <a:ln>
          <a:noFill/>
        </a:ln>
        <a:effectLst>
          <a:outerShdw blurRad="39000" dist="25400" dir="5400000" rotWithShape="0">
            <a:schemeClr val="accent4">
              <a:tint val="5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1">
          <a:scrgbClr r="0" g="0" b="0"/>
        </a:fillRef>
        <a:effectRef idx="3">
          <a:scrgbClr r="0" g="0" b="0"/>
        </a:effectRef>
        <a:fontRef idx="minor"/>
      </dsp:style>
    </dsp:sp>
    <dsp:sp modelId="{E04AABCC-F124-4B31-AC4D-784A7A69F5FB}">
      <dsp:nvSpPr>
        <dsp:cNvPr id="0" name=""/>
        <dsp:cNvSpPr/>
      </dsp:nvSpPr>
      <dsp:spPr>
        <a:xfrm>
          <a:off x="6216492" y="0"/>
          <a:ext cx="2011188" cy="4525963"/>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altLang="zh-CN" sz="3200" kern="1200" dirty="0" smtClean="0"/>
            <a:t>……</a:t>
          </a:r>
          <a:endParaRPr lang="zh-CN" altLang="en-US" sz="3200" kern="1200" dirty="0"/>
        </a:p>
      </dsp:txBody>
      <dsp:txXfrm>
        <a:off x="6216492" y="1810385"/>
        <a:ext cx="2011188" cy="1810385"/>
      </dsp:txXfrm>
    </dsp:sp>
    <dsp:sp modelId="{A0AFB4C4-D47A-4888-9BA6-7D04BC19C14C}">
      <dsp:nvSpPr>
        <dsp:cNvPr id="0" name=""/>
        <dsp:cNvSpPr/>
      </dsp:nvSpPr>
      <dsp:spPr>
        <a:xfrm>
          <a:off x="6468513" y="271557"/>
          <a:ext cx="1507145" cy="1507145"/>
        </a:xfrm>
        <a:prstGeom prst="ellipse">
          <a:avLst/>
        </a:prstGeom>
        <a:blipFill rotWithShape="0">
          <a:blip xmlns:r="http://schemas.openxmlformats.org/officeDocument/2006/relationships" r:embed="rId4"/>
          <a:stretch>
            <a:fillRect/>
          </a:stretch>
        </a:blipFill>
        <a:ln>
          <a:noFill/>
        </a:ln>
        <a:effectLst>
          <a:outerShdw blurRad="39000" dist="25400" dir="5400000" rotWithShape="0">
            <a:schemeClr val="accent5">
              <a:tint val="5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1">
          <a:scrgbClr r="0" g="0" b="0"/>
        </a:fillRef>
        <a:effectRef idx="3">
          <a:scrgbClr r="0" g="0" b="0"/>
        </a:effectRef>
        <a:fontRef idx="minor"/>
      </dsp:style>
    </dsp:sp>
    <dsp:sp modelId="{53B2A675-B8D5-482E-8483-E85CE8259CB7}">
      <dsp:nvSpPr>
        <dsp:cNvPr id="0" name=""/>
        <dsp:cNvSpPr/>
      </dsp:nvSpPr>
      <dsp:spPr>
        <a:xfrm>
          <a:off x="329183" y="3620770"/>
          <a:ext cx="7571232" cy="678894"/>
        </a:xfrm>
        <a:prstGeom prst="leftRightArrow">
          <a:avLst/>
        </a:prstGeom>
        <a:gradFill rotWithShape="0">
          <a:gsLst>
            <a:gs pos="0">
              <a:schemeClr val="accent2">
                <a:tint val="40000"/>
                <a:hueOff val="0"/>
                <a:satOff val="0"/>
                <a:lumOff val="0"/>
                <a:alphaOff val="0"/>
                <a:tint val="74000"/>
              </a:schemeClr>
            </a:gs>
            <a:gs pos="49000">
              <a:schemeClr val="accent2">
                <a:tint val="40000"/>
                <a:hueOff val="0"/>
                <a:satOff val="0"/>
                <a:lumOff val="0"/>
                <a:alphaOff val="0"/>
                <a:tint val="96000"/>
                <a:shade val="84000"/>
                <a:satMod val="110000"/>
              </a:schemeClr>
            </a:gs>
            <a:gs pos="49100">
              <a:schemeClr val="accent2">
                <a:tint val="40000"/>
                <a:hueOff val="0"/>
                <a:satOff val="0"/>
                <a:lumOff val="0"/>
                <a:alphaOff val="0"/>
                <a:shade val="55000"/>
                <a:satMod val="150000"/>
              </a:schemeClr>
            </a:gs>
            <a:gs pos="92000">
              <a:schemeClr val="accent2">
                <a:tint val="40000"/>
                <a:hueOff val="0"/>
                <a:satOff val="0"/>
                <a:lumOff val="0"/>
                <a:alphaOff val="0"/>
                <a:tint val="98000"/>
                <a:shade val="90000"/>
                <a:satMod val="128000"/>
              </a:schemeClr>
            </a:gs>
            <a:gs pos="100000">
              <a:schemeClr val="accent2">
                <a:tint val="40000"/>
                <a:hueOff val="0"/>
                <a:satOff val="0"/>
                <a:lumOff val="0"/>
                <a:alphaOff val="0"/>
                <a:tint val="90000"/>
                <a:shade val="97000"/>
                <a:satMod val="128000"/>
              </a:schemeClr>
            </a:gs>
          </a:gsLst>
          <a:lin ang="5400000" scaled="1"/>
        </a:gradFill>
        <a:ln>
          <a:noFill/>
        </a:ln>
        <a:effectLst>
          <a:outerShdw blurRad="39000" dist="25400" dir="5400000" rotWithShape="0">
            <a:schemeClr val="accent2">
              <a:tint val="4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9CEA2-66DC-4EA1-B9D8-7F6B14A1C358}">
      <dsp:nvSpPr>
        <dsp:cNvPr id="0" name=""/>
        <dsp:cNvSpPr/>
      </dsp:nvSpPr>
      <dsp:spPr>
        <a:xfrm>
          <a:off x="2859552" y="1007733"/>
          <a:ext cx="2510495" cy="2510495"/>
        </a:xfrm>
        <a:prstGeom prst="ellipse">
          <a:avLst/>
        </a:prstGeom>
        <a:gradFill rotWithShape="0">
          <a:gsLst>
            <a:gs pos="0">
              <a:schemeClr val="accent2">
                <a:alpha val="50000"/>
                <a:hueOff val="0"/>
                <a:satOff val="0"/>
                <a:lumOff val="0"/>
                <a:alphaOff val="0"/>
                <a:tint val="74000"/>
              </a:schemeClr>
            </a:gs>
            <a:gs pos="49000">
              <a:schemeClr val="accent2">
                <a:alpha val="50000"/>
                <a:hueOff val="0"/>
                <a:satOff val="0"/>
                <a:lumOff val="0"/>
                <a:alphaOff val="0"/>
                <a:tint val="96000"/>
                <a:shade val="84000"/>
                <a:satMod val="110000"/>
              </a:schemeClr>
            </a:gs>
            <a:gs pos="49100">
              <a:schemeClr val="accent2">
                <a:alpha val="50000"/>
                <a:hueOff val="0"/>
                <a:satOff val="0"/>
                <a:lumOff val="0"/>
                <a:alphaOff val="0"/>
                <a:shade val="55000"/>
                <a:satMod val="150000"/>
              </a:schemeClr>
            </a:gs>
            <a:gs pos="92000">
              <a:schemeClr val="accent2">
                <a:alpha val="50000"/>
                <a:hueOff val="0"/>
                <a:satOff val="0"/>
                <a:lumOff val="0"/>
                <a:alphaOff val="0"/>
                <a:tint val="98000"/>
                <a:shade val="90000"/>
                <a:satMod val="128000"/>
              </a:schemeClr>
            </a:gs>
            <a:gs pos="100000">
              <a:schemeClr val="accent2">
                <a:alpha val="50000"/>
                <a:hueOff val="0"/>
                <a:satOff val="0"/>
                <a:lumOff val="0"/>
                <a:alphaOff val="0"/>
                <a:tint val="90000"/>
                <a:shade val="97000"/>
                <a:satMod val="128000"/>
              </a:schemeClr>
            </a:gs>
          </a:gsLst>
          <a:lin ang="5400000" scaled="1"/>
        </a:gradFill>
        <a:ln>
          <a:noFill/>
        </a:ln>
        <a:effectLst>
          <a:outerShdw blurRad="39000" dist="25400" dir="5400000" rotWithShape="0">
            <a:schemeClr val="accent2">
              <a:alpha val="5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tx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r>
            <a:rPr lang="en-US" altLang="zh-CN" sz="6400" kern="1200" dirty="0" smtClean="0"/>
            <a:t>VSTS</a:t>
          </a:r>
          <a:endParaRPr lang="zh-CN" altLang="en-US" sz="6400" kern="1200" dirty="0"/>
        </a:p>
      </dsp:txBody>
      <dsp:txXfrm>
        <a:off x="3227205" y="1375386"/>
        <a:ext cx="1775189" cy="1775189"/>
      </dsp:txXfrm>
    </dsp:sp>
    <dsp:sp modelId="{C64B8C41-7A64-4CC9-9BA6-E69FF4AD7A06}">
      <dsp:nvSpPr>
        <dsp:cNvPr id="0" name=""/>
        <dsp:cNvSpPr/>
      </dsp:nvSpPr>
      <dsp:spPr>
        <a:xfrm>
          <a:off x="3487176" y="448"/>
          <a:ext cx="1255247" cy="1255247"/>
        </a:xfrm>
        <a:prstGeom prst="ellipse">
          <a:avLst/>
        </a:prstGeom>
        <a:gradFill rotWithShape="0">
          <a:gsLst>
            <a:gs pos="0">
              <a:schemeClr val="accent2">
                <a:alpha val="50000"/>
                <a:hueOff val="-836305"/>
                <a:satOff val="10811"/>
                <a:lumOff val="0"/>
                <a:alphaOff val="0"/>
                <a:tint val="74000"/>
              </a:schemeClr>
            </a:gs>
            <a:gs pos="49000">
              <a:schemeClr val="accent2">
                <a:alpha val="50000"/>
                <a:hueOff val="-836305"/>
                <a:satOff val="10811"/>
                <a:lumOff val="0"/>
                <a:alphaOff val="0"/>
                <a:tint val="96000"/>
                <a:shade val="84000"/>
                <a:satMod val="110000"/>
              </a:schemeClr>
            </a:gs>
            <a:gs pos="49100">
              <a:schemeClr val="accent2">
                <a:alpha val="50000"/>
                <a:hueOff val="-836305"/>
                <a:satOff val="10811"/>
                <a:lumOff val="0"/>
                <a:alphaOff val="0"/>
                <a:shade val="55000"/>
                <a:satMod val="150000"/>
              </a:schemeClr>
            </a:gs>
            <a:gs pos="92000">
              <a:schemeClr val="accent2">
                <a:alpha val="50000"/>
                <a:hueOff val="-836305"/>
                <a:satOff val="10811"/>
                <a:lumOff val="0"/>
                <a:alphaOff val="0"/>
                <a:tint val="98000"/>
                <a:shade val="90000"/>
                <a:satMod val="128000"/>
              </a:schemeClr>
            </a:gs>
            <a:gs pos="100000">
              <a:schemeClr val="accent2">
                <a:alpha val="50000"/>
                <a:hueOff val="-836305"/>
                <a:satOff val="10811"/>
                <a:lumOff val="0"/>
                <a:alphaOff val="0"/>
                <a:tint val="90000"/>
                <a:shade val="97000"/>
                <a:satMod val="128000"/>
              </a:schemeClr>
            </a:gs>
          </a:gsLst>
          <a:lin ang="5400000" scaled="1"/>
        </a:gradFill>
        <a:ln>
          <a:noFill/>
        </a:ln>
        <a:effectLst>
          <a:outerShdw blurRad="39000" dist="25400" dir="5400000" rotWithShape="0">
            <a:schemeClr val="accent2">
              <a:alpha val="50000"/>
              <a:hueOff val="-836305"/>
              <a:satOff val="10811"/>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工作项管理器</a:t>
          </a:r>
          <a:endParaRPr lang="zh-CN" altLang="en-US" sz="1400" kern="1200" dirty="0"/>
        </a:p>
      </dsp:txBody>
      <dsp:txXfrm>
        <a:off x="3671003" y="184275"/>
        <a:ext cx="887593" cy="887593"/>
      </dsp:txXfrm>
    </dsp:sp>
    <dsp:sp modelId="{3F6C4A4A-8EE8-4832-AA2E-9C3FFFA08D37}">
      <dsp:nvSpPr>
        <dsp:cNvPr id="0" name=""/>
        <dsp:cNvSpPr/>
      </dsp:nvSpPr>
      <dsp:spPr>
        <a:xfrm>
          <a:off x="5122085" y="1635357"/>
          <a:ext cx="1255247" cy="1255247"/>
        </a:xfrm>
        <a:prstGeom prst="ellipse">
          <a:avLst/>
        </a:prstGeom>
        <a:gradFill rotWithShape="0">
          <a:gsLst>
            <a:gs pos="0">
              <a:schemeClr val="accent2">
                <a:alpha val="50000"/>
                <a:hueOff val="-1672609"/>
                <a:satOff val="21622"/>
                <a:lumOff val="0"/>
                <a:alphaOff val="0"/>
                <a:tint val="74000"/>
              </a:schemeClr>
            </a:gs>
            <a:gs pos="49000">
              <a:schemeClr val="accent2">
                <a:alpha val="50000"/>
                <a:hueOff val="-1672609"/>
                <a:satOff val="21622"/>
                <a:lumOff val="0"/>
                <a:alphaOff val="0"/>
                <a:tint val="96000"/>
                <a:shade val="84000"/>
                <a:satMod val="110000"/>
              </a:schemeClr>
            </a:gs>
            <a:gs pos="49100">
              <a:schemeClr val="accent2">
                <a:alpha val="50000"/>
                <a:hueOff val="-1672609"/>
                <a:satOff val="21622"/>
                <a:lumOff val="0"/>
                <a:alphaOff val="0"/>
                <a:shade val="55000"/>
                <a:satMod val="150000"/>
              </a:schemeClr>
            </a:gs>
            <a:gs pos="92000">
              <a:schemeClr val="accent2">
                <a:alpha val="50000"/>
                <a:hueOff val="-1672609"/>
                <a:satOff val="21622"/>
                <a:lumOff val="0"/>
                <a:alphaOff val="0"/>
                <a:tint val="98000"/>
                <a:shade val="90000"/>
                <a:satMod val="128000"/>
              </a:schemeClr>
            </a:gs>
            <a:gs pos="100000">
              <a:schemeClr val="accent2">
                <a:alpha val="50000"/>
                <a:hueOff val="-1672609"/>
                <a:satOff val="21622"/>
                <a:lumOff val="0"/>
                <a:alphaOff val="0"/>
                <a:tint val="90000"/>
                <a:shade val="97000"/>
                <a:satMod val="128000"/>
              </a:schemeClr>
            </a:gs>
          </a:gsLst>
          <a:lin ang="5400000" scaled="1"/>
        </a:gradFill>
        <a:ln>
          <a:noFill/>
        </a:ln>
        <a:effectLst>
          <a:outerShdw blurRad="39000" dist="25400" dir="5400000" rotWithShape="0">
            <a:schemeClr val="accent2">
              <a:alpha val="50000"/>
              <a:hueOff val="-1672609"/>
              <a:satOff val="21622"/>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测试执行管理工具</a:t>
          </a:r>
          <a:endParaRPr lang="zh-CN" altLang="en-US" sz="1400" kern="1200" dirty="0"/>
        </a:p>
      </dsp:txBody>
      <dsp:txXfrm>
        <a:off x="5305912" y="1819184"/>
        <a:ext cx="887593" cy="887593"/>
      </dsp:txXfrm>
    </dsp:sp>
    <dsp:sp modelId="{8EB07DB1-12F0-4DEA-91B4-65E06271A8B8}">
      <dsp:nvSpPr>
        <dsp:cNvPr id="0" name=""/>
        <dsp:cNvSpPr/>
      </dsp:nvSpPr>
      <dsp:spPr>
        <a:xfrm>
          <a:off x="3487176" y="3270267"/>
          <a:ext cx="1255247" cy="1255247"/>
        </a:xfrm>
        <a:prstGeom prst="ellipse">
          <a:avLst/>
        </a:prstGeom>
        <a:gradFill rotWithShape="0">
          <a:gsLst>
            <a:gs pos="0">
              <a:schemeClr val="accent2">
                <a:alpha val="50000"/>
                <a:hueOff val="-2508914"/>
                <a:satOff val="32434"/>
                <a:lumOff val="-1"/>
                <a:alphaOff val="0"/>
                <a:tint val="74000"/>
              </a:schemeClr>
            </a:gs>
            <a:gs pos="49000">
              <a:schemeClr val="accent2">
                <a:alpha val="50000"/>
                <a:hueOff val="-2508914"/>
                <a:satOff val="32434"/>
                <a:lumOff val="-1"/>
                <a:alphaOff val="0"/>
                <a:tint val="96000"/>
                <a:shade val="84000"/>
                <a:satMod val="110000"/>
              </a:schemeClr>
            </a:gs>
            <a:gs pos="49100">
              <a:schemeClr val="accent2">
                <a:alpha val="50000"/>
                <a:hueOff val="-2508914"/>
                <a:satOff val="32434"/>
                <a:lumOff val="-1"/>
                <a:alphaOff val="0"/>
                <a:shade val="55000"/>
                <a:satMod val="150000"/>
              </a:schemeClr>
            </a:gs>
            <a:gs pos="92000">
              <a:schemeClr val="accent2">
                <a:alpha val="50000"/>
                <a:hueOff val="-2508914"/>
                <a:satOff val="32434"/>
                <a:lumOff val="-1"/>
                <a:alphaOff val="0"/>
                <a:tint val="98000"/>
                <a:shade val="90000"/>
                <a:satMod val="128000"/>
              </a:schemeClr>
            </a:gs>
            <a:gs pos="100000">
              <a:schemeClr val="accent2">
                <a:alpha val="50000"/>
                <a:hueOff val="-2508914"/>
                <a:satOff val="32434"/>
                <a:lumOff val="-1"/>
                <a:alphaOff val="0"/>
                <a:tint val="90000"/>
                <a:shade val="97000"/>
                <a:satMod val="128000"/>
              </a:schemeClr>
            </a:gs>
          </a:gsLst>
          <a:lin ang="5400000" scaled="1"/>
        </a:gradFill>
        <a:ln>
          <a:noFill/>
        </a:ln>
        <a:effectLst>
          <a:outerShdw blurRad="39000" dist="25400" dir="5400000" rotWithShape="0">
            <a:schemeClr val="accent2">
              <a:alpha val="50000"/>
              <a:hueOff val="-2508914"/>
              <a:satOff val="32434"/>
              <a:lumOff val="-1"/>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同行评审检查表执行工具</a:t>
          </a:r>
          <a:endParaRPr lang="zh-CN" altLang="en-US" sz="1400" kern="1200" dirty="0"/>
        </a:p>
      </dsp:txBody>
      <dsp:txXfrm>
        <a:off x="3671003" y="3454094"/>
        <a:ext cx="887593" cy="887593"/>
      </dsp:txXfrm>
    </dsp:sp>
    <dsp:sp modelId="{8F58EAE8-705E-46B1-84E5-602ED6FDCCE1}">
      <dsp:nvSpPr>
        <dsp:cNvPr id="0" name=""/>
        <dsp:cNvSpPr/>
      </dsp:nvSpPr>
      <dsp:spPr>
        <a:xfrm>
          <a:off x="1852266" y="1635357"/>
          <a:ext cx="1255247" cy="1255247"/>
        </a:xfrm>
        <a:prstGeom prst="ellipse">
          <a:avLst/>
        </a:prstGeom>
        <a:gradFill rotWithShape="0">
          <a:gsLst>
            <a:gs pos="0">
              <a:schemeClr val="accent2">
                <a:alpha val="50000"/>
                <a:hueOff val="-3345218"/>
                <a:satOff val="43245"/>
                <a:lumOff val="-1"/>
                <a:alphaOff val="0"/>
                <a:tint val="74000"/>
              </a:schemeClr>
            </a:gs>
            <a:gs pos="49000">
              <a:schemeClr val="accent2">
                <a:alpha val="50000"/>
                <a:hueOff val="-3345218"/>
                <a:satOff val="43245"/>
                <a:lumOff val="-1"/>
                <a:alphaOff val="0"/>
                <a:tint val="96000"/>
                <a:shade val="84000"/>
                <a:satMod val="110000"/>
              </a:schemeClr>
            </a:gs>
            <a:gs pos="49100">
              <a:schemeClr val="accent2">
                <a:alpha val="50000"/>
                <a:hueOff val="-3345218"/>
                <a:satOff val="43245"/>
                <a:lumOff val="-1"/>
                <a:alphaOff val="0"/>
                <a:shade val="55000"/>
                <a:satMod val="150000"/>
              </a:schemeClr>
            </a:gs>
            <a:gs pos="92000">
              <a:schemeClr val="accent2">
                <a:alpha val="50000"/>
                <a:hueOff val="-3345218"/>
                <a:satOff val="43245"/>
                <a:lumOff val="-1"/>
                <a:alphaOff val="0"/>
                <a:tint val="98000"/>
                <a:shade val="90000"/>
                <a:satMod val="128000"/>
              </a:schemeClr>
            </a:gs>
            <a:gs pos="100000">
              <a:schemeClr val="accent2">
                <a:alpha val="50000"/>
                <a:hueOff val="-3345218"/>
                <a:satOff val="43245"/>
                <a:lumOff val="-1"/>
                <a:alphaOff val="0"/>
                <a:tint val="90000"/>
                <a:shade val="97000"/>
                <a:satMod val="128000"/>
              </a:schemeClr>
            </a:gs>
          </a:gsLst>
          <a:lin ang="5400000" scaled="1"/>
        </a:gradFill>
        <a:ln>
          <a:noFill/>
        </a:ln>
        <a:effectLst>
          <a:outerShdw blurRad="39000" dist="25400" dir="5400000" rotWithShape="0">
            <a:schemeClr val="accent2">
              <a:alpha val="50000"/>
              <a:hueOff val="-3345218"/>
              <a:satOff val="43245"/>
              <a:lumOff val="-1"/>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图形化迭代用例管理工具</a:t>
          </a:r>
          <a:endParaRPr lang="zh-CN" altLang="en-US" sz="1400" kern="1200" dirty="0"/>
        </a:p>
      </dsp:txBody>
      <dsp:txXfrm>
        <a:off x="2036093" y="1819184"/>
        <a:ext cx="887593" cy="88759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7#4">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10/main" val="205600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资深</a:t>
            </a:r>
            <a:r>
              <a:rPr lang="en-US" altLang="zh-CN" dirty="0" smtClean="0"/>
              <a:t>.NET</a:t>
            </a:r>
            <a:r>
              <a:rPr lang="zh-CN" altLang="en-US" dirty="0" smtClean="0"/>
              <a:t>架构师</a:t>
            </a:r>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项目管理是分层次的</a:t>
            </a:r>
            <a:endParaRPr lang="en-US" altLang="zh-CN" dirty="0" smtClean="0"/>
          </a:p>
          <a:p>
            <a:endParaRPr lang="en-US" altLang="zh-CN" dirty="0" smtClean="0"/>
          </a:p>
          <a:p>
            <a:r>
              <a:rPr lang="zh-CN" altLang="en-US" dirty="0" smtClean="0"/>
              <a:t>高级领导关心</a:t>
            </a:r>
            <a:r>
              <a:rPr lang="en-US" altLang="zh-CN" dirty="0" smtClean="0"/>
              <a:t>ISO9000, PMBOK</a:t>
            </a:r>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GB" altLang="zh-CN"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代码配置管理</a:t>
            </a:r>
            <a:endParaRPr lang="en-US" altLang="zh-CN" dirty="0" smtClean="0"/>
          </a:p>
          <a:p>
            <a:r>
              <a:rPr lang="zh-CN" altLang="en-US" dirty="0" smtClean="0"/>
              <a:t>软件质量管理</a:t>
            </a:r>
            <a:endParaRPr lang="en-US" altLang="zh-CN" dirty="0" smtClean="0"/>
          </a:p>
          <a:p>
            <a:r>
              <a:rPr lang="zh-CN" altLang="en-US" dirty="0" smtClean="0"/>
              <a:t>团队门户管理</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代码配置管理</a:t>
            </a:r>
            <a:endParaRPr lang="en-US" altLang="zh-CN" dirty="0" smtClean="0"/>
          </a:p>
          <a:p>
            <a:r>
              <a:rPr lang="zh-CN" altLang="en-US" dirty="0" smtClean="0"/>
              <a:t>软件质量管理</a:t>
            </a:r>
            <a:endParaRPr lang="en-US" altLang="zh-CN" dirty="0" smtClean="0"/>
          </a:p>
          <a:p>
            <a:r>
              <a:rPr lang="zh-CN" altLang="en-US" dirty="0" smtClean="0"/>
              <a:t>团队门户管理</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代码配置管理</a:t>
            </a:r>
            <a:endParaRPr lang="en-US" altLang="zh-CN" dirty="0" smtClean="0"/>
          </a:p>
          <a:p>
            <a:r>
              <a:rPr lang="zh-CN" altLang="en-US" dirty="0" smtClean="0"/>
              <a:t>软件质量管理</a:t>
            </a:r>
            <a:endParaRPr lang="en-US" altLang="zh-CN" dirty="0" smtClean="0"/>
          </a:p>
          <a:p>
            <a:r>
              <a:rPr lang="zh-CN" altLang="en-US" dirty="0" smtClean="0"/>
              <a:t>团队门户管理</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Project</a:t>
            </a:r>
            <a:r>
              <a:rPr lang="zh-CN" altLang="en-US" dirty="0" smtClean="0"/>
              <a:t>与</a:t>
            </a:r>
            <a:r>
              <a:rPr lang="en-US" altLang="zh-CN" dirty="0" smtClean="0"/>
              <a:t>Visual</a:t>
            </a:r>
            <a:r>
              <a:rPr lang="en-US" altLang="zh-CN" baseline="0" dirty="0" smtClean="0"/>
              <a:t> Studio</a:t>
            </a:r>
            <a:r>
              <a:rPr lang="zh-CN" altLang="en-US" baseline="0" dirty="0" smtClean="0"/>
              <a:t>配合的过程</a:t>
            </a:r>
            <a:endParaRPr lang="en-US" altLang="zh-CN" baseline="0" dirty="0" smtClean="0"/>
          </a:p>
          <a:p>
            <a:r>
              <a:rPr lang="zh-CN" altLang="en-US" baseline="0" dirty="0" smtClean="0"/>
              <a:t>管理是分层的</a:t>
            </a:r>
            <a:endParaRPr lang="en-US" altLang="zh-CN" baseline="0" dirty="0" smtClean="0"/>
          </a:p>
          <a:p>
            <a:r>
              <a:rPr lang="zh-CN" altLang="en-US" baseline="0" dirty="0" smtClean="0"/>
              <a:t>瀑布，树形，迭代，和敏捷的关系</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10/main" val="000000" mc:Ignorable="">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10/main" val="000000" mc:Ignorable="">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10/main" val="000000" mc:Ignorable="">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10/main" val="000000" mc:Ignorable="">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10/main" val="000000" mc:Ignorable="">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xmlns:mc="http://schemas.openxmlformats.org/markup-compatibility/2006" xmlns:a14="http://schemas.microsoft.com/office/drawing/2010/main" val="FF0000" mc:Ignorable=""/>
                </a:solidFill>
              </a:rPr>
              <a:t> 请使用中文撰写整个</a:t>
            </a:r>
            <a:r>
              <a:rPr lang="en-US" altLang="zh-CN" sz="2000" dirty="0" smtClean="0">
                <a:solidFill>
                  <a:srgbClr xmlns:mc="http://schemas.openxmlformats.org/markup-compatibility/2006" xmlns:a14="http://schemas.microsoft.com/office/drawing/2010/main" val="FF0000" mc:Ignorable=""/>
                </a:solidFill>
              </a:rPr>
              <a:t>PPT</a:t>
            </a:r>
            <a:r>
              <a:rPr lang="zh-CN" altLang="en-US" sz="2000" dirty="0" smtClean="0">
                <a:solidFill>
                  <a:srgbClr xmlns:mc="http://schemas.openxmlformats.org/markup-compatibility/2006" xmlns:a14="http://schemas.microsoft.com/office/drawing/2010/main" val="FF0000" mc:Ignorable=""/>
                </a:solidFill>
              </a:rPr>
              <a:t>，除了无法准确翻译的技术术语，所有的内容都请使用简体中文完成。</a:t>
            </a:r>
            <a:endParaRPr lang="en-US" altLang="zh-CN" sz="2000" dirty="0" smtClean="0">
              <a:solidFill>
                <a:srgbClr xmlns:mc="http://schemas.openxmlformats.org/markup-compatibility/2006" xmlns:a14="http://schemas.microsoft.com/office/drawing/2010/main" val="FF0000" mc:Ignorable=""/>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xmlns:mc="http://schemas.openxmlformats.org/markup-compatibility/2006" xmlns:a14="http://schemas.microsoft.com/office/drawing/2010/main" val="FFFF00" mc:Ignorable=""/>
                </a:solidFill>
              </a:rPr>
              <a:t> 此</a:t>
            </a:r>
            <a:r>
              <a:rPr lang="en-US" altLang="zh-CN" sz="2000" dirty="0" smtClean="0">
                <a:solidFill>
                  <a:srgbClr xmlns:mc="http://schemas.openxmlformats.org/markup-compatibility/2006" xmlns:a14="http://schemas.microsoft.com/office/drawing/2010/main" val="FFFF00" mc:Ignorable=""/>
                </a:solidFill>
              </a:rPr>
              <a:t>PPT</a:t>
            </a:r>
            <a:r>
              <a:rPr lang="zh-CN" altLang="en-US" sz="2000" dirty="0" smtClean="0">
                <a:solidFill>
                  <a:srgbClr xmlns:mc="http://schemas.openxmlformats.org/markup-compatibility/2006" xmlns:a14="http://schemas.microsoft.com/office/drawing/2010/main" val="FFFF00" mc:Ignorable=""/>
                </a:solidFill>
              </a:rPr>
              <a:t>是以</a:t>
            </a:r>
            <a:r>
              <a:rPr lang="en-US" altLang="zh-CN" sz="2000" dirty="0" smtClean="0">
                <a:solidFill>
                  <a:srgbClr xmlns:mc="http://schemas.openxmlformats.org/markup-compatibility/2006" xmlns:a14="http://schemas.microsoft.com/office/drawing/2010/main" val="FFFF00" mc:Ignorable=""/>
                </a:solidFill>
              </a:rPr>
              <a:t>Office PowerPoint 2007 </a:t>
            </a:r>
            <a:r>
              <a:rPr lang="zh-CN" altLang="en-US" sz="2000" dirty="0" smtClean="0">
                <a:solidFill>
                  <a:srgbClr xmlns:mc="http://schemas.openxmlformats.org/markup-compatibility/2006" xmlns:a14="http://schemas.microsoft.com/office/drawing/2010/main" val="FFFF00" mc:Ignorable=""/>
                </a:solidFill>
              </a:rPr>
              <a:t>所设计，请勿使用</a:t>
            </a:r>
            <a:r>
              <a:rPr lang="en-US" altLang="zh-CN" sz="2000" dirty="0" smtClean="0">
                <a:solidFill>
                  <a:srgbClr xmlns:mc="http://schemas.openxmlformats.org/markup-compatibility/2006" xmlns:a14="http://schemas.microsoft.com/office/drawing/2010/main" val="FFFF00" mc:Ignorable=""/>
                </a:solidFill>
              </a:rPr>
              <a:t>Office PowerPoint 2003</a:t>
            </a:r>
            <a:r>
              <a:rPr lang="en-US" altLang="zh-CN" sz="2000" baseline="0" dirty="0" smtClean="0">
                <a:solidFill>
                  <a:srgbClr xmlns:mc="http://schemas.openxmlformats.org/markup-compatibility/2006" xmlns:a14="http://schemas.microsoft.com/office/drawing/2010/main" val="FFFF00" mc:Ignorable=""/>
                </a:solidFill>
              </a:rPr>
              <a:t> </a:t>
            </a:r>
            <a:r>
              <a:rPr lang="zh-CN" altLang="en-US" sz="2000" baseline="0" dirty="0" smtClean="0">
                <a:solidFill>
                  <a:srgbClr xmlns:mc="http://schemas.openxmlformats.org/markup-compatibility/2006" xmlns:a14="http://schemas.microsoft.com/office/drawing/2010/main" val="FFFF00" mc:Ignorable=""/>
                </a:solidFill>
              </a:rPr>
              <a:t>进行修改和编辑</a:t>
            </a:r>
            <a:endParaRPr lang="en-US" altLang="zh-CN" sz="2000" baseline="0" dirty="0" smtClean="0">
              <a:solidFill>
                <a:srgbClr xmlns:mc="http://schemas.openxmlformats.org/markup-compatibility/2006" xmlns:a14="http://schemas.microsoft.com/office/drawing/2010/main" val="FFFF00" mc:Ignorable=""/>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xmlns:mc="http://schemas.openxmlformats.org/markup-compatibility/2006" xmlns:a14="http://schemas.microsoft.com/office/drawing/2010/main" val="FFFF00" mc:Ignorable=""/>
                </a:solidFill>
                <a:ea typeface="黑体" pitchFamily="2" charset="-122"/>
              </a:rPr>
              <a:t>在您撰写</a:t>
            </a:r>
            <a:r>
              <a:rPr lang="en-US" altLang="zh-CN" b="1" dirty="0">
                <a:solidFill>
                  <a:srgbClr xmlns:mc="http://schemas.openxmlformats.org/markup-compatibility/2006" xmlns:a14="http://schemas.microsoft.com/office/drawing/2010/main" val="FFFF00" mc:Ignorable=""/>
                </a:solidFill>
                <a:ea typeface="黑体" pitchFamily="2" charset="-122"/>
              </a:rPr>
              <a:t>PPT</a:t>
            </a:r>
            <a:r>
              <a:rPr lang="zh-CN" altLang="en-US" b="1" dirty="0">
                <a:solidFill>
                  <a:srgbClr xmlns:mc="http://schemas.openxmlformats.org/markup-compatibility/2006" xmlns:a14="http://schemas.microsoft.com/office/drawing/2010/main" val="FFFF00" mc:Ignorable=""/>
                </a:solidFill>
                <a:ea typeface="黑体" pitchFamily="2" charset="-122"/>
              </a:rPr>
              <a:t>时，请遵循以下的步骤和规则</a:t>
            </a:r>
            <a:r>
              <a:rPr lang="en-US" altLang="zh-CN" b="1" dirty="0">
                <a:solidFill>
                  <a:srgbClr xmlns:mc="http://schemas.openxmlformats.org/markup-compatibility/2006" xmlns:a14="http://schemas.microsoft.com/office/drawing/2010/main" val="FFFF00" mc:Ignorable=""/>
                </a:solidFill>
                <a:ea typeface="黑体" pitchFamily="2" charset="-122"/>
              </a:rPr>
              <a:t>:</a:t>
            </a:r>
            <a:endParaRPr lang="zh-CN" altLang="en-US" b="1" dirty="0">
              <a:solidFill>
                <a:srgbClr xmlns:mc="http://schemas.openxmlformats.org/markup-compatibility/2006" xmlns:a14="http://schemas.microsoft.com/office/drawing/2010/main" val="FFFF00" mc:Ignorable=""/>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xmlns:mc="http://schemas.openxmlformats.org/markup-compatibility/2006" xmlns:a14="http://schemas.microsoft.com/office/drawing/2010/main" val="FFFF00" mc:Ignorable=""/>
              </a:solidFill>
              <a:latin typeface="+mj-ea"/>
              <a:ea typeface="+mj-ea"/>
            </a:endParaRPr>
          </a:p>
          <a:p>
            <a:pPr marL="738188" lvl="1" indent="-738188">
              <a:spcBef>
                <a:spcPts val="250"/>
              </a:spcBef>
              <a:defRPr/>
            </a:pPr>
            <a:r>
              <a:rPr lang="zh-CN" altLang="en-US" b="1" dirty="0">
                <a:solidFill>
                  <a:srgbClr xmlns:mc="http://schemas.openxmlformats.org/markup-compatibility/2006" xmlns:a14="http://schemas.microsoft.com/office/drawing/2010/main" val="FFFF00" mc:Ignorable=""/>
                </a:solidFill>
                <a:latin typeface="+mj-ea"/>
                <a:ea typeface="+mj-ea"/>
              </a:rPr>
              <a:t>以下是着重突出文本的示例：</a:t>
            </a:r>
            <a:endParaRPr lang="en-US" altLang="zh-CN" b="1" dirty="0">
              <a:solidFill>
                <a:srgbClr xmlns:mc="http://schemas.openxmlformats.org/markup-compatibility/2006" xmlns:a14="http://schemas.microsoft.com/office/drawing/2010/main" val="FFFF00" mc:Ignorable=""/>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xmlns:mc="http://schemas.openxmlformats.org/markup-compatibility/2006" xmlns:a14="http://schemas.microsoft.com/office/drawing/2010/main" val="FF0000" mc:Ignorable=""/>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xmlns:mc="http://schemas.openxmlformats.org/markup-compatibility/2006" xmlns:a14="http://schemas.microsoft.com/office/drawing/2010/main" val="FFC000" mc:Ignorable=""/>
                </a:solidFill>
                <a:latin typeface="+mj-ea"/>
                <a:ea typeface="+mj-ea"/>
              </a:rPr>
              <a:t>加下划线的桔色文本经黑白打印后更易于辨认</a:t>
            </a:r>
            <a:endParaRPr lang="en-US" altLang="zh-CN" sz="1400" u="sng" dirty="0">
              <a:solidFill>
                <a:srgbClr xmlns:mc="http://schemas.openxmlformats.org/markup-compatibility/2006" xmlns:a14="http://schemas.microsoft.com/office/drawing/2010/main" val="FFC000" mc:Ignorable=""/>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xmlns:mc="http://schemas.openxmlformats.org/markup-compatibility/2006" xmlns:a14="http://schemas.microsoft.com/office/drawing/2010/main" val="FFFF00" mc:Ignorable=""/>
              </a:solidFill>
              <a:latin typeface="+mj-lt"/>
              <a:ea typeface="+mj-ea"/>
            </a:endParaRPr>
          </a:p>
          <a:p>
            <a:pPr marL="384175" indent="-384175" eaLnBrk="0" hangingPunct="0">
              <a:spcBef>
                <a:spcPts val="500"/>
              </a:spcBef>
              <a:defRPr/>
            </a:pPr>
            <a:r>
              <a:rPr lang="zh-CN" altLang="en-US" b="1" dirty="0">
                <a:solidFill>
                  <a:srgbClr xmlns:mc="http://schemas.openxmlformats.org/markup-compatibility/2006" xmlns:a14="http://schemas.microsoft.com/office/drawing/2010/main" val="FFFF00" mc:Ignorable=""/>
                </a:solidFill>
                <a:latin typeface="+mj-lt"/>
                <a:ea typeface="+mj-ea"/>
              </a:rPr>
              <a:t>在您发布</a:t>
            </a:r>
            <a:r>
              <a:rPr lang="en-US" altLang="zh-CN" b="1" dirty="0">
                <a:solidFill>
                  <a:srgbClr xmlns:mc="http://schemas.openxmlformats.org/markup-compatibility/2006" xmlns:a14="http://schemas.microsoft.com/office/drawing/2010/main" val="FFFF00" mc:Ignorable=""/>
                </a:solidFill>
                <a:latin typeface="+mj-lt"/>
                <a:ea typeface="+mj-ea"/>
              </a:rPr>
              <a:t>PPT</a:t>
            </a:r>
            <a:r>
              <a:rPr lang="zh-CN" altLang="en-US" b="1" dirty="0">
                <a:solidFill>
                  <a:srgbClr xmlns:mc="http://schemas.openxmlformats.org/markup-compatibility/2006" xmlns:a14="http://schemas.microsoft.com/office/drawing/2010/main" val="FFFF00" mc:Ignorable=""/>
                </a:solidFill>
                <a:latin typeface="+mj-lt"/>
                <a:ea typeface="+mj-ea"/>
              </a:rPr>
              <a:t>给相关的内容负责人之前，请确保完成以下的步骤</a:t>
            </a:r>
            <a:endParaRPr lang="en-US" altLang="zh-CN" b="1" dirty="0">
              <a:solidFill>
                <a:srgbClr xmlns:mc="http://schemas.openxmlformats.org/markup-compatibility/2006" xmlns:a14="http://schemas.microsoft.com/office/drawing/2010/main" val="FFFF00" mc:Ignorable=""/>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xmlns:mc="http://schemas.openxmlformats.org/markup-compatibility/2006" xmlns:a14="http://schemas.microsoft.com/office/drawing/2010/main" val="FFFF00" mc:Ignorable=""/>
              </a:solidFill>
              <a:latin typeface="+mj-lt"/>
              <a:ea typeface="+mj-ea"/>
            </a:endParaRPr>
          </a:p>
          <a:p>
            <a:pPr marL="738188" lvl="1" indent="-361950">
              <a:spcBef>
                <a:spcPts val="500"/>
              </a:spcBef>
              <a:defRPr/>
            </a:pPr>
            <a:endParaRPr lang="en-US" altLang="zh-CN" sz="1400" b="1" dirty="0">
              <a:solidFill>
                <a:srgbClr xmlns:mc="http://schemas.openxmlformats.org/markup-compatibility/2006" xmlns:a14="http://schemas.microsoft.com/office/drawing/2010/main" val="FFFF00" mc:Ignorable=""/>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xmlns:mc="http://schemas.openxmlformats.org/markup-compatibility/2006" xmlns:a14="http://schemas.microsoft.com/office/drawing/2010/main" val="FF0000" mc:Ignorable=""/>
          </a:solidFill>
          <a:ln>
            <a:solidFill>
              <a:srgbClr xmlns:mc="http://schemas.openxmlformats.org/markup-compatibility/2006" xmlns:a14="http://schemas.microsoft.com/office/drawing/2010/main" val="FF0000" mc:Ignorable=""/>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mj-lt"/>
                <a:ea typeface="+mj-ea"/>
              </a:rPr>
              <a:t>重要提示</a:t>
            </a:r>
            <a:endParaRPr lang="en-US" altLang="zh-CN" sz="200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a typeface="+mj-ea"/>
              </a:rPr>
              <a:t>请勿使用任何未经授权的图像。提交</a:t>
            </a:r>
            <a:r>
              <a:rPr lang="en-US" altLang="zh-CN" sz="1400" dirty="0">
                <a:ln w="3810"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a typeface="+mj-ea"/>
              </a:rPr>
              <a:t>PPT</a:t>
            </a:r>
            <a:r>
              <a:rPr lang="zh-CN" altLang="en-US" sz="1400" dirty="0">
                <a:ln w="3810"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a typeface="+mj-ea"/>
              </a:rPr>
              <a:t>时</a:t>
            </a:r>
            <a:r>
              <a:rPr lang="en-US" altLang="zh-CN" sz="1400" dirty="0">
                <a:ln w="3810"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a typeface="+mj-ea"/>
              </a:rPr>
              <a:t>, </a:t>
            </a:r>
            <a:r>
              <a:rPr lang="zh-CN" altLang="en-US" sz="1400" dirty="0">
                <a:ln w="3810"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a typeface="+mj-ea"/>
              </a:rPr>
              <a:t>请再次查阅内容是仅限使用来自微软</a:t>
            </a:r>
            <a:r>
              <a:rPr lang="en-US" altLang="zh-CN" sz="1400" dirty="0">
                <a:ln w="3810"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a typeface="+mj-ea"/>
              </a:rPr>
              <a:t>Media Bank</a:t>
            </a:r>
            <a:r>
              <a:rPr lang="zh-CN" altLang="en-US" sz="1400" dirty="0">
                <a:ln w="3810"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a typeface="+mj-ea"/>
              </a:rPr>
              <a:t>的照片或经授权的照片。</a:t>
            </a:r>
            <a:endParaRPr lang="en-US" altLang="zh-CN" sz="1400" dirty="0">
              <a:ln w="3810"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a typeface="+mj-ea"/>
              </a:rPr>
              <a:t>请避免使用须经授权的插图或媒体内容 </a:t>
            </a:r>
            <a:r>
              <a:rPr lang="en-US" altLang="zh-CN" sz="1400" dirty="0">
                <a:ln w="3810"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a typeface="+mj-ea"/>
              </a:rPr>
              <a:t>(</a:t>
            </a:r>
            <a:r>
              <a:rPr lang="zh-CN" altLang="en-US" sz="1400" dirty="0">
                <a:ln w="3810"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a typeface="+mj-ea"/>
              </a:rPr>
              <a:t>如电视广告，平面广告，电影或电视知名人物</a:t>
            </a:r>
            <a:r>
              <a:rPr lang="en-US" altLang="zh-CN" sz="1400" dirty="0">
                <a:ln w="3810"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a typeface="+mj-ea"/>
              </a:rPr>
              <a:t>)</a:t>
            </a:r>
            <a:r>
              <a:rPr lang="zh-CN" altLang="en-US" sz="1400" dirty="0" smtClean="0">
                <a:ln w="3810"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a typeface="+mj-ea"/>
              </a:rPr>
              <a:t>。</a:t>
            </a:r>
            <a:endParaRPr lang="en-US" altLang="zh-CN" sz="1400" dirty="0">
              <a:ln w="3810"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2024A" mc:Ignorable=""/>
                  </a:outerShdw>
                </a:effectLst>
                <a:latin typeface="黑体" pitchFamily="2" charset="-122"/>
              </a:rPr>
              <a:t>感谢您参与此会场！</a:t>
            </a:r>
            <a:endParaRPr lang="en-US" altLang="zh-CN" sz="1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2024A" mc:Ignorable=""/>
                </a:outerShdw>
              </a:effectLst>
              <a:latin typeface="黑体" pitchFamily="2" charset="-122"/>
            </a:endParaRPr>
          </a:p>
          <a:p>
            <a:pPr algn="ctr">
              <a:lnSpc>
                <a:spcPct val="150000"/>
              </a:lnSpc>
            </a:pPr>
            <a:r>
              <a:rPr lang="zh-CN" altLang="en-US" sz="4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2024A" mc:Ignorable=""/>
                  </a:outerShdw>
                </a:effectLst>
                <a:latin typeface="黑体" pitchFamily="2" charset="-122"/>
              </a:rPr>
              <a:t>您的意见与建议对我们非常重要。</a:t>
            </a:r>
            <a:endParaRPr lang="en-US" altLang="zh-CN" sz="4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2024A" mc:Ignorable=""/>
                </a:outerShdw>
              </a:effectLst>
              <a:latin typeface="黑体" pitchFamily="2" charset="-122"/>
            </a:endParaRPr>
          </a:p>
          <a:p>
            <a:pPr algn="ctr">
              <a:lnSpc>
                <a:spcPct val="150000"/>
              </a:lnSpc>
            </a:pPr>
            <a:r>
              <a:rPr lang="zh-CN" altLang="en-US" sz="4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2024A" mc:Ignorable=""/>
                  </a:outerShdw>
                </a:effectLst>
                <a:latin typeface="黑体" pitchFamily="2" charset="-122"/>
              </a:rPr>
              <a:t>请</a:t>
            </a:r>
            <a:r>
              <a:rPr lang="zh-CN" altLang="en-US" sz="4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2024A" mc:Ignorable=""/>
                  </a:outerShdw>
                </a:effectLst>
                <a:latin typeface="黑体" pitchFamily="2" charset="-122"/>
              </a:rPr>
              <a:t>您填写反馈表。</a:t>
            </a:r>
            <a:endParaRPr lang="en-US" altLang="zh-CN" sz="4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2024A" mc:Ignorable=""/>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2024A" mc:Ignorable=""/>
                  </a:outerShdw>
                </a:effectLst>
                <a:latin typeface="黑体" pitchFamily="2" charset="-122"/>
              </a:rPr>
              <a:t>感谢您参与此会场！</a:t>
            </a:r>
            <a:endParaRPr lang="en-US" altLang="zh-CN" sz="1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2024A" mc:Ignorable=""/>
                </a:outerShdw>
              </a:effectLst>
              <a:latin typeface="黑体" pitchFamily="2" charset="-122"/>
            </a:endParaRPr>
          </a:p>
          <a:p>
            <a:pPr algn="ctr">
              <a:lnSpc>
                <a:spcPct val="150000"/>
              </a:lnSpc>
            </a:pPr>
            <a:r>
              <a:rPr lang="zh-CN" altLang="en-US" sz="4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2024A" mc:Ignorable=""/>
                  </a:outerShdw>
                </a:effectLst>
                <a:latin typeface="黑体" pitchFamily="2" charset="-122"/>
              </a:rPr>
              <a:t>您的意见与建议对我们非常重要。</a:t>
            </a:r>
            <a:endParaRPr lang="en-US" altLang="zh-CN" sz="4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2024A" mc:Ignorable=""/>
                </a:outerShdw>
              </a:effectLst>
              <a:latin typeface="黑体" pitchFamily="2" charset="-122"/>
            </a:endParaRPr>
          </a:p>
          <a:p>
            <a:pPr algn="ctr">
              <a:lnSpc>
                <a:spcPct val="150000"/>
              </a:lnSpc>
            </a:pPr>
            <a:r>
              <a:rPr lang="zh-CN" altLang="en-US" sz="4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2024A" mc:Ignorable=""/>
                  </a:outerShdw>
                </a:effectLst>
                <a:latin typeface="黑体" pitchFamily="2" charset="-122"/>
              </a:rPr>
              <a:t>请</a:t>
            </a:r>
            <a:r>
              <a:rPr lang="zh-CN" altLang="en-US" sz="4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2024A" mc:Ignorable=""/>
                  </a:outerShdw>
                </a:effectLst>
                <a:latin typeface="黑体" pitchFamily="2" charset="-122"/>
              </a:rPr>
              <a:t>您填写反馈表。</a:t>
            </a:r>
            <a:endParaRPr lang="en-US" altLang="zh-CN" sz="4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2024A" mc:Ignorable=""/>
                </a:outerShdw>
              </a:effectLst>
              <a:latin typeface="黑体"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10/main" val="000000" mc:Ignorable="">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10/main" val="000000" mc:Ignorable="">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10/main" val="000000" mc:Ignorable="">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70" r:id="rId4"/>
    <p:sldLayoutId id="2147483665" r:id="rId5"/>
    <p:sldLayoutId id="2147483666" r:id="rId6"/>
    <p:sldLayoutId id="2147483650" r:id="rId7"/>
    <p:sldLayoutId id="2147483668" r:id="rId8"/>
    <p:sldLayoutId id="2147483667" r:id="rId9"/>
    <p:sldLayoutId id="2147483655" r:id="rId10"/>
    <p:sldLayoutId id="2147483651" r:id="rId11"/>
    <p:sldLayoutId id="2147483652" r:id="rId12"/>
    <p:sldLayoutId id="2147483654" r:id="rId13"/>
    <p:sldLayoutId id="2147483656" r:id="rId14"/>
    <p:sldLayoutId id="2147483657" r:id="rId15"/>
    <p:sldLayoutId id="2147483658" r:id="rId16"/>
    <p:sldLayoutId id="2147483659" r:id="rId17"/>
    <p:sldLayoutId id="2147483660" r:id="rId18"/>
    <p:sldLayoutId id="2147483661" r:id="rId19"/>
    <p:sldLayoutId id="2147483662"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imgres?imgurl=http://nettuts.s3.amazonaws.com/256_api/ie_logo.png&amp;imgrefurl=http://net.tutsplus.com/articles/general/internet-explorer-8-essentials/&amp;h=222&amp;w=216&amp;sz=59&amp;tbnid=Pw8xIAgK4qDlhM:&amp;tbnh=107&amp;tbnw=104&amp;prev=/images?q=ie+logo&amp;hl=zh-CN&amp;usg=__dDoem8vIf4gtLAhoWZBbkcL_Hws=&amp;ei=SYrWSqTPKNDKlAfi2Pn1Bg&amp;sa=X&amp;oi=image_result&amp;resnum=1&amp;ct=image&amp;ved=0CAoQ9QEwAA"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8.xml"/><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8.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32.png"/><Relationship Id="rId1" Type="http://schemas.openxmlformats.org/officeDocument/2006/relationships/slideLayout" Target="../slideLayouts/slideLayout8.xml"/><Relationship Id="rId5" Type="http://schemas.openxmlformats.org/officeDocument/2006/relationships/chart" Target="../charts/chart1.xml"/><Relationship Id="rId4" Type="http://schemas.openxmlformats.org/officeDocument/2006/relationships/image" Target="../media/image45.gif"/></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9.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9.xml"/><Relationship Id="rId5" Type="http://schemas.openxmlformats.org/officeDocument/2006/relationships/chart" Target="../charts/chart2.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Data" Target="../diagrams/data5.xml"/><Relationship Id="rId18" Type="http://schemas.openxmlformats.org/officeDocument/2006/relationships/image" Target="../media/image64.jpe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63.png"/><Relationship Id="rId17" Type="http://schemas.microsoft.com/office/2007/relationships/diagramDrawing" Target="../diagrams/drawing5.xml"/><Relationship Id="rId2" Type="http://schemas.openxmlformats.org/officeDocument/2006/relationships/diagramData" Target="../diagrams/data3.xml"/><Relationship Id="rId16" Type="http://schemas.openxmlformats.org/officeDocument/2006/relationships/diagramColors" Target="../diagrams/colors5.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QuickStyle" Target="../diagrams/quickStyle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Layout" Target="../diagrams/layout9.xml"/><Relationship Id="rId7" Type="http://schemas.openxmlformats.org/officeDocument/2006/relationships/image" Target="../media/image71.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openxmlformats.org/officeDocument/2006/relationships/image" Target="../media/image74.png"/><Relationship Id="rId5" Type="http://schemas.openxmlformats.org/officeDocument/2006/relationships/diagramColors" Target="../diagrams/colors9.xml"/><Relationship Id="rId10" Type="http://schemas.openxmlformats.org/officeDocument/2006/relationships/image" Target="../media/image65.png"/><Relationship Id="rId4" Type="http://schemas.openxmlformats.org/officeDocument/2006/relationships/diagramQuickStyle" Target="../diagrams/quickStyle9.xml"/><Relationship Id="rId9" Type="http://schemas.openxmlformats.org/officeDocument/2006/relationships/image" Target="../media/image73.png"/></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26" Type="http://schemas.openxmlformats.org/officeDocument/2006/relationships/diagramColors" Target="../diagrams/colors14.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5" Type="http://schemas.openxmlformats.org/officeDocument/2006/relationships/diagramQuickStyle" Target="../diagrams/quickStyle14.xml"/><Relationship Id="rId2" Type="http://schemas.openxmlformats.org/officeDocument/2006/relationships/image" Target="../media/image75.png"/><Relationship Id="rId16" Type="http://schemas.openxmlformats.org/officeDocument/2006/relationships/diagramColors" Target="../diagrams/colors12.xml"/><Relationship Id="rId20" Type="http://schemas.openxmlformats.org/officeDocument/2006/relationships/diagramQuickStyle" Target="../diagrams/quickStyle13.xml"/><Relationship Id="rId1" Type="http://schemas.openxmlformats.org/officeDocument/2006/relationships/slideLayout" Target="../slideLayouts/slideLayout9.xml"/><Relationship Id="rId6" Type="http://schemas.openxmlformats.org/officeDocument/2006/relationships/diagramColors" Target="../diagrams/colors10.xml"/><Relationship Id="rId11" Type="http://schemas.openxmlformats.org/officeDocument/2006/relationships/diagramColors" Target="../diagrams/colors11.xml"/><Relationship Id="rId24" Type="http://schemas.openxmlformats.org/officeDocument/2006/relationships/diagramLayout" Target="../diagrams/layout14.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23" Type="http://schemas.openxmlformats.org/officeDocument/2006/relationships/diagramData" Target="../diagrams/data14.xml"/><Relationship Id="rId10" Type="http://schemas.openxmlformats.org/officeDocument/2006/relationships/diagramQuickStyle" Target="../diagrams/quickStyle11.xml"/><Relationship Id="rId19" Type="http://schemas.openxmlformats.org/officeDocument/2006/relationships/diagramLayout" Target="../diagrams/layout13.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 Id="rId27" Type="http://schemas.microsoft.com/office/2007/relationships/diagramDrawing" Target="../diagrams/drawing14.xml"/></Relationships>
</file>

<file path=ppt/slides/_rels/slide3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linq.jpg"/>
          <p:cNvPicPr>
            <a:picLocks noChangeAspect="1"/>
          </p:cNvPicPr>
          <p:nvPr/>
        </p:nvPicPr>
        <p:blipFill>
          <a:blip r:embed="rId2" cstate="print"/>
          <a:stretch>
            <a:fillRect/>
          </a:stretch>
        </p:blipFill>
        <p:spPr>
          <a:xfrm>
            <a:off x="0" y="-1"/>
            <a:ext cx="9144000" cy="685800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项目计划与跟踪</a:t>
            </a:r>
            <a:endParaRPr lang="zh-CN" altLang="en-US" dirty="0"/>
          </a:p>
        </p:txBody>
      </p:sp>
      <p:sp>
        <p:nvSpPr>
          <p:cNvPr id="3" name="内容占位符 2"/>
          <p:cNvSpPr>
            <a:spLocks noGrp="1"/>
          </p:cNvSpPr>
          <p:nvPr>
            <p:ph idx="1"/>
          </p:nvPr>
        </p:nvSpPr>
        <p:spPr/>
        <p:txBody>
          <a:bodyPr/>
          <a:lstStyle/>
          <a:p>
            <a:r>
              <a:rPr lang="zh-CN" altLang="en-US" dirty="0" smtClean="0"/>
              <a:t>项目计划</a:t>
            </a:r>
            <a:endParaRPr lang="en-US" altLang="zh-CN" dirty="0" smtClean="0"/>
          </a:p>
          <a:p>
            <a:r>
              <a:rPr lang="zh-CN" altLang="en-US" dirty="0" smtClean="0"/>
              <a:t>任务布置</a:t>
            </a:r>
            <a:endParaRPr lang="en-US" altLang="zh-CN" dirty="0" smtClean="0"/>
          </a:p>
          <a:p>
            <a:r>
              <a:rPr lang="zh-CN" altLang="en-US" dirty="0" smtClean="0"/>
              <a:t>任务更新</a:t>
            </a:r>
            <a:endParaRPr lang="en-US" altLang="zh-CN" dirty="0" smtClean="0"/>
          </a:p>
          <a:p>
            <a:r>
              <a:rPr lang="zh-CN" altLang="en-US" dirty="0" smtClean="0"/>
              <a:t>基线控制</a:t>
            </a:r>
            <a:endParaRPr lang="en-US" altLang="zh-CN" dirty="0" smtClean="0"/>
          </a:p>
          <a:p>
            <a:endParaRPr lang="en-US" altLang="zh-CN" dirty="0" smtClean="0"/>
          </a:p>
          <a:p>
            <a:r>
              <a:rPr lang="zh-CN" altLang="en-US" dirty="0" smtClean="0"/>
              <a:t>工作项</a:t>
            </a:r>
            <a:r>
              <a:rPr lang="en-US" altLang="zh-CN" dirty="0" smtClean="0"/>
              <a:t>(Work Item)</a:t>
            </a:r>
          </a:p>
          <a:p>
            <a:pPr lvl="1"/>
            <a:r>
              <a:rPr lang="zh-CN" altLang="en-US" dirty="0" smtClean="0"/>
              <a:t>需求</a:t>
            </a:r>
            <a:endParaRPr lang="en-US" altLang="zh-CN" dirty="0" smtClean="0"/>
          </a:p>
          <a:p>
            <a:pPr lvl="1"/>
            <a:r>
              <a:rPr lang="zh-CN" altLang="en-US" dirty="0" smtClean="0"/>
              <a:t>开发</a:t>
            </a:r>
            <a:endParaRPr lang="en-US" altLang="zh-CN" dirty="0" smtClean="0"/>
          </a:p>
          <a:p>
            <a:pPr lvl="1"/>
            <a:r>
              <a:rPr lang="zh-CN" altLang="en-US" dirty="0" smtClean="0"/>
              <a:t>测试</a:t>
            </a:r>
            <a:endParaRPr lang="en-US" altLang="zh-CN" dirty="0" smtClean="0"/>
          </a:p>
          <a:p>
            <a:pPr lvl="1"/>
            <a:r>
              <a:rPr lang="zh-CN" altLang="en-US" dirty="0" smtClean="0"/>
              <a:t>缺陷</a:t>
            </a:r>
            <a:endParaRPr lang="en-US" altLang="zh-CN" dirty="0" smtClean="0"/>
          </a:p>
          <a:p>
            <a:pPr lvl="1"/>
            <a:r>
              <a:rPr lang="zh-CN" altLang="en-US" dirty="0" smtClean="0"/>
              <a:t>自定义</a:t>
            </a:r>
            <a:endParaRPr lang="zh-CN" altLang="en-US" dirty="0"/>
          </a:p>
        </p:txBody>
      </p:sp>
      <p:pic>
        <p:nvPicPr>
          <p:cNvPr id="2050" name="Picture 2"/>
          <p:cNvPicPr>
            <a:picLocks noChangeAspect="1" noChangeArrowheads="1"/>
          </p:cNvPicPr>
          <p:nvPr/>
        </p:nvPicPr>
        <p:blipFill>
          <a:blip r:embed="rId3" cstate="print"/>
          <a:srcRect/>
          <a:stretch>
            <a:fillRect/>
          </a:stretch>
        </p:blipFill>
        <p:spPr bwMode="auto">
          <a:xfrm>
            <a:off x="3442477" y="4050287"/>
            <a:ext cx="4201357" cy="266486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557458" y="785794"/>
            <a:ext cx="4086508" cy="2643206"/>
          </a:xfrm>
          <a:prstGeom prst="rect">
            <a:avLst/>
          </a:prstGeom>
          <a:noFill/>
          <a:ln w="9525">
            <a:noFill/>
            <a:miter lim="800000"/>
            <a:headEnd/>
            <a:tailEnd/>
          </a:ln>
        </p:spPr>
      </p:pic>
      <p:sp>
        <p:nvSpPr>
          <p:cNvPr id="23" name="左弧形箭头 22"/>
          <p:cNvSpPr/>
          <p:nvPr/>
        </p:nvSpPr>
        <p:spPr>
          <a:xfrm>
            <a:off x="4857752" y="3500438"/>
            <a:ext cx="285752" cy="500066"/>
          </a:xfrm>
          <a:prstGeom prst="curv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tx1"/>
              </a:solidFill>
            </a:endParaRPr>
          </a:p>
        </p:txBody>
      </p:sp>
      <p:sp>
        <p:nvSpPr>
          <p:cNvPr id="24" name="左弧形箭头 23"/>
          <p:cNvSpPr/>
          <p:nvPr/>
        </p:nvSpPr>
        <p:spPr>
          <a:xfrm rot="10800000">
            <a:off x="5357818" y="3500438"/>
            <a:ext cx="285752" cy="500066"/>
          </a:xfrm>
          <a:prstGeom prst="curv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软件过程保障</a:t>
            </a:r>
            <a:endParaRPr lang="zh-CN" altLang="en-US" dirty="0"/>
          </a:p>
        </p:txBody>
      </p:sp>
      <p:sp>
        <p:nvSpPr>
          <p:cNvPr id="3" name="内容占位符 2"/>
          <p:cNvSpPr>
            <a:spLocks noGrp="1"/>
          </p:cNvSpPr>
          <p:nvPr>
            <p:ph idx="1"/>
          </p:nvPr>
        </p:nvSpPr>
        <p:spPr/>
        <p:txBody>
          <a:bodyPr/>
          <a:lstStyle/>
          <a:p>
            <a:r>
              <a:rPr lang="en-US" altLang="zh-CN" dirty="0" smtClean="0">
                <a:latin typeface="+mn-ea"/>
              </a:rPr>
              <a:t>VSTS </a:t>
            </a:r>
            <a:r>
              <a:rPr lang="zh-CN" altLang="en-US" dirty="0" smtClean="0">
                <a:latin typeface="+mn-ea"/>
              </a:rPr>
              <a:t>过程模板</a:t>
            </a:r>
            <a:endParaRPr lang="en-US" altLang="zh-CN" dirty="0" smtClean="0">
              <a:latin typeface="+mn-ea"/>
            </a:endParaRPr>
          </a:p>
          <a:p>
            <a:pPr lvl="1"/>
            <a:r>
              <a:rPr lang="zh-CN" altLang="en-US" dirty="0" smtClean="0">
                <a:latin typeface="+mn-ea"/>
              </a:rPr>
              <a:t>工作项类型</a:t>
            </a:r>
            <a:endParaRPr lang="en-US" altLang="zh-CN" dirty="0" smtClean="0">
              <a:latin typeface="+mn-ea"/>
            </a:endParaRPr>
          </a:p>
          <a:p>
            <a:pPr lvl="1"/>
            <a:r>
              <a:rPr lang="zh-CN" altLang="en-US" dirty="0" smtClean="0">
                <a:latin typeface="+mn-ea"/>
              </a:rPr>
              <a:t>工作项流转规则</a:t>
            </a:r>
            <a:endParaRPr lang="en-US" altLang="zh-CN" dirty="0" smtClean="0">
              <a:latin typeface="+mn-ea"/>
            </a:endParaRPr>
          </a:p>
          <a:p>
            <a:pPr lvl="1"/>
            <a:r>
              <a:rPr lang="zh-CN" altLang="en-US" dirty="0" smtClean="0">
                <a:latin typeface="+mn-ea"/>
              </a:rPr>
              <a:t>签入策略</a:t>
            </a:r>
            <a:endParaRPr lang="en-US" altLang="zh-CN" dirty="0" smtClean="0">
              <a:latin typeface="+mn-ea"/>
            </a:endParaRPr>
          </a:p>
          <a:p>
            <a:pPr lvl="1"/>
            <a:r>
              <a:rPr lang="zh-CN" altLang="en-US" dirty="0" smtClean="0">
                <a:latin typeface="+mn-ea"/>
              </a:rPr>
              <a:t>报表和查询</a:t>
            </a:r>
            <a:endParaRPr lang="en-US" altLang="zh-CN" dirty="0" smtClean="0">
              <a:latin typeface="+mn-ea"/>
            </a:endParaRPr>
          </a:p>
          <a:p>
            <a:pPr lvl="1"/>
            <a:r>
              <a:rPr lang="zh-CN" altLang="en-US" dirty="0" smtClean="0">
                <a:latin typeface="+mn-ea"/>
              </a:rPr>
              <a:t>角色和权限</a:t>
            </a:r>
            <a:endParaRPr lang="en-US" altLang="zh-CN" dirty="0" smtClean="0">
              <a:latin typeface="+mn-ea"/>
            </a:endParaRPr>
          </a:p>
          <a:p>
            <a:pPr lvl="1"/>
            <a:endParaRPr lang="en-US" altLang="zh-CN" dirty="0" smtClean="0">
              <a:latin typeface="+mn-ea"/>
            </a:endParaRPr>
          </a:p>
          <a:p>
            <a:r>
              <a:rPr lang="en-US" altLang="zh-CN" dirty="0" smtClean="0"/>
              <a:t>MSF For Agile Development</a:t>
            </a:r>
          </a:p>
          <a:p>
            <a:r>
              <a:rPr lang="en-US" altLang="zh-CN" dirty="0" smtClean="0"/>
              <a:t>MSF For CMMI® Process Improvement</a:t>
            </a:r>
          </a:p>
          <a:p>
            <a:r>
              <a:rPr lang="zh-CN" altLang="en-US" dirty="0" smtClean="0"/>
              <a:t>第三方自定义模板</a:t>
            </a:r>
            <a:endParaRPr lang="en-US" altLang="zh-CN" dirty="0" smtClean="0"/>
          </a:p>
          <a:p>
            <a:endParaRPr lang="zh-CN" altLang="en-US" dirty="0" smtClean="0"/>
          </a:p>
          <a:p>
            <a:endParaRPr lang="zh-CN" altLang="en-US" dirty="0"/>
          </a:p>
        </p:txBody>
      </p:sp>
      <p:pic>
        <p:nvPicPr>
          <p:cNvPr id="4" name="图片 3" descr="VSTS Process.png"/>
          <p:cNvPicPr>
            <a:picLocks noChangeAspect="1"/>
          </p:cNvPicPr>
          <p:nvPr/>
        </p:nvPicPr>
        <p:blipFill>
          <a:blip r:embed="rId3" cstate="print"/>
          <a:stretch>
            <a:fillRect/>
          </a:stretch>
        </p:blipFill>
        <p:spPr>
          <a:xfrm>
            <a:off x="4500562" y="1428736"/>
            <a:ext cx="4643438" cy="37409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与</a:t>
            </a:r>
            <a:r>
              <a:rPr lang="en-US" altLang="zh-CN" dirty="0" smtClean="0"/>
              <a:t>Project Server</a:t>
            </a:r>
            <a:r>
              <a:rPr lang="zh-CN" altLang="en-US" dirty="0" smtClean="0"/>
              <a:t>结合</a:t>
            </a:r>
            <a:endParaRPr lang="zh-CN" altLang="en-US" dirty="0"/>
          </a:p>
        </p:txBody>
      </p:sp>
      <p:sp>
        <p:nvSpPr>
          <p:cNvPr id="3" name="内容占位符 2"/>
          <p:cNvSpPr>
            <a:spLocks noGrp="1"/>
          </p:cNvSpPr>
          <p:nvPr>
            <p:ph idx="1"/>
          </p:nvPr>
        </p:nvSpPr>
        <p:spPr>
          <a:xfrm>
            <a:off x="457200" y="1285860"/>
            <a:ext cx="7400948" cy="642942"/>
          </a:xfrm>
        </p:spPr>
        <p:txBody>
          <a:bodyPr/>
          <a:lstStyle/>
          <a:p>
            <a:r>
              <a:rPr lang="zh-CN" altLang="en-US" dirty="0" smtClean="0"/>
              <a:t>按</a:t>
            </a:r>
            <a:r>
              <a:rPr lang="en-US" altLang="zh-CN" dirty="0" smtClean="0"/>
              <a:t>PMBOK</a:t>
            </a:r>
            <a:r>
              <a:rPr lang="zh-CN" altLang="en-US" dirty="0" smtClean="0"/>
              <a:t>管理项目生命周期</a:t>
            </a:r>
            <a:endParaRPr lang="en-US" altLang="zh-CN" dirty="0" smtClean="0"/>
          </a:p>
        </p:txBody>
      </p:sp>
      <p:sp>
        <p:nvSpPr>
          <p:cNvPr id="6" name="矩形 5"/>
          <p:cNvSpPr/>
          <p:nvPr/>
        </p:nvSpPr>
        <p:spPr>
          <a:xfrm>
            <a:off x="6929454" y="3086104"/>
            <a:ext cx="1357322" cy="10572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400" dirty="0" smtClean="0"/>
              <a:t>Project Server</a:t>
            </a:r>
            <a:endParaRPr lang="zh-CN" altLang="en-US" sz="2400" dirty="0"/>
          </a:p>
        </p:txBody>
      </p:sp>
      <p:sp>
        <p:nvSpPr>
          <p:cNvPr id="7" name="矩形 6"/>
          <p:cNvSpPr/>
          <p:nvPr/>
        </p:nvSpPr>
        <p:spPr>
          <a:xfrm>
            <a:off x="4929190" y="3607204"/>
            <a:ext cx="1357322" cy="10572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dirty="0" smtClean="0"/>
              <a:t>Project Pro</a:t>
            </a:r>
            <a:endParaRPr lang="zh-CN" altLang="en-US" sz="2400" dirty="0"/>
          </a:p>
        </p:txBody>
      </p:sp>
      <p:sp>
        <p:nvSpPr>
          <p:cNvPr id="8" name="矩形 7"/>
          <p:cNvSpPr/>
          <p:nvPr/>
        </p:nvSpPr>
        <p:spPr>
          <a:xfrm>
            <a:off x="785786" y="3086104"/>
            <a:ext cx="1357322" cy="10572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400" dirty="0" smtClean="0"/>
              <a:t>Visual Studio</a:t>
            </a:r>
            <a:endParaRPr lang="zh-CN" altLang="en-US" sz="2400" dirty="0"/>
          </a:p>
        </p:txBody>
      </p:sp>
      <p:sp>
        <p:nvSpPr>
          <p:cNvPr id="9" name="矩形 8"/>
          <p:cNvSpPr/>
          <p:nvPr/>
        </p:nvSpPr>
        <p:spPr>
          <a:xfrm>
            <a:off x="2833675" y="3086104"/>
            <a:ext cx="1357322" cy="10572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2400" dirty="0" smtClean="0"/>
              <a:t>TFS</a:t>
            </a:r>
            <a:endParaRPr lang="zh-CN" altLang="en-US" sz="2400" dirty="0"/>
          </a:p>
        </p:txBody>
      </p:sp>
      <p:sp>
        <p:nvSpPr>
          <p:cNvPr id="10" name="左右箭头 9"/>
          <p:cNvSpPr/>
          <p:nvPr/>
        </p:nvSpPr>
        <p:spPr>
          <a:xfrm>
            <a:off x="2285984" y="3514732"/>
            <a:ext cx="500066" cy="214314"/>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1" name="左右箭头 10"/>
          <p:cNvSpPr/>
          <p:nvPr/>
        </p:nvSpPr>
        <p:spPr>
          <a:xfrm rot="2168105">
            <a:off x="4216118" y="3903394"/>
            <a:ext cx="714380" cy="228608"/>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2" name="左右箭头 11"/>
          <p:cNvSpPr/>
          <p:nvPr/>
        </p:nvSpPr>
        <p:spPr>
          <a:xfrm rot="2168105">
            <a:off x="6144944" y="2831824"/>
            <a:ext cx="714380" cy="228608"/>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pic>
        <p:nvPicPr>
          <p:cNvPr id="51204" name="Picture 4" descr="http://net.tutsplus.com/articles/general/internet-explorer-8-essentials/">
            <a:hlinkClick r:id="rId2"/>
          </p:cNvPr>
          <p:cNvPicPr>
            <a:picLocks noChangeAspect="1" noChangeArrowheads="1"/>
          </p:cNvPicPr>
          <p:nvPr/>
        </p:nvPicPr>
        <p:blipFill>
          <a:blip r:embed="rId3" cstate="print"/>
          <a:srcRect/>
          <a:stretch>
            <a:fillRect/>
          </a:stretch>
        </p:blipFill>
        <p:spPr bwMode="auto">
          <a:xfrm>
            <a:off x="4976816" y="2285992"/>
            <a:ext cx="1071570" cy="1106898"/>
          </a:xfrm>
          <a:prstGeom prst="rect">
            <a:avLst/>
          </a:prstGeom>
          <a:noFill/>
        </p:spPr>
      </p:pic>
      <p:sp>
        <p:nvSpPr>
          <p:cNvPr id="18" name="圆角矩形 17"/>
          <p:cNvSpPr/>
          <p:nvPr/>
        </p:nvSpPr>
        <p:spPr>
          <a:xfrm>
            <a:off x="5643570" y="5000636"/>
            <a:ext cx="1071570" cy="42862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smtClean="0"/>
              <a:t>规划</a:t>
            </a:r>
            <a:endParaRPr lang="zh-CN" altLang="en-US" dirty="0"/>
          </a:p>
        </p:txBody>
      </p:sp>
      <p:sp>
        <p:nvSpPr>
          <p:cNvPr id="20" name="圆角矩形 19"/>
          <p:cNvSpPr/>
          <p:nvPr/>
        </p:nvSpPr>
        <p:spPr>
          <a:xfrm>
            <a:off x="3786182" y="5000636"/>
            <a:ext cx="1071570" cy="42862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smtClean="0"/>
              <a:t>收尾</a:t>
            </a:r>
            <a:endParaRPr lang="zh-CN" altLang="en-US" dirty="0"/>
          </a:p>
        </p:txBody>
      </p:sp>
      <p:sp>
        <p:nvSpPr>
          <p:cNvPr id="21" name="圆角矩形 20"/>
          <p:cNvSpPr/>
          <p:nvPr/>
        </p:nvSpPr>
        <p:spPr>
          <a:xfrm>
            <a:off x="3071802" y="2322102"/>
            <a:ext cx="1071570" cy="42862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smtClean="0"/>
              <a:t>监控</a:t>
            </a:r>
            <a:endParaRPr lang="zh-CN" altLang="en-US" dirty="0"/>
          </a:p>
        </p:txBody>
      </p:sp>
      <p:sp>
        <p:nvSpPr>
          <p:cNvPr id="22" name="圆角矩形 21"/>
          <p:cNvSpPr/>
          <p:nvPr/>
        </p:nvSpPr>
        <p:spPr>
          <a:xfrm>
            <a:off x="1643042" y="5000636"/>
            <a:ext cx="1071570" cy="42862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smtClean="0"/>
              <a:t>执行</a:t>
            </a:r>
            <a:endParaRPr lang="zh-CN" altLang="en-US" dirty="0"/>
          </a:p>
        </p:txBody>
      </p:sp>
      <p:sp>
        <p:nvSpPr>
          <p:cNvPr id="23" name="圆角矩形 22"/>
          <p:cNvSpPr/>
          <p:nvPr/>
        </p:nvSpPr>
        <p:spPr>
          <a:xfrm>
            <a:off x="6929454" y="5000636"/>
            <a:ext cx="1071570" cy="42862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smtClean="0"/>
              <a:t>启动</a:t>
            </a:r>
            <a:endParaRPr lang="zh-CN" altLang="en-US" dirty="0"/>
          </a:p>
        </p:txBody>
      </p:sp>
      <p:sp>
        <p:nvSpPr>
          <p:cNvPr id="26" name="左右箭头 25"/>
          <p:cNvSpPr/>
          <p:nvPr/>
        </p:nvSpPr>
        <p:spPr>
          <a:xfrm rot="7908501">
            <a:off x="4180938" y="2942758"/>
            <a:ext cx="714380" cy="228608"/>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27" name="左右箭头 26"/>
          <p:cNvSpPr/>
          <p:nvPr/>
        </p:nvSpPr>
        <p:spPr>
          <a:xfrm rot="7908501">
            <a:off x="6252638" y="3942889"/>
            <a:ext cx="714380" cy="228608"/>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与经营管理结合</a:t>
            </a:r>
            <a:endParaRPr lang="zh-CN" altLang="en-US" dirty="0"/>
          </a:p>
        </p:txBody>
      </p:sp>
      <p:sp>
        <p:nvSpPr>
          <p:cNvPr id="3" name="内容占位符 2"/>
          <p:cNvSpPr>
            <a:spLocks noGrp="1"/>
          </p:cNvSpPr>
          <p:nvPr>
            <p:ph idx="1"/>
          </p:nvPr>
        </p:nvSpPr>
        <p:spPr>
          <a:xfrm>
            <a:off x="214282" y="1357298"/>
            <a:ext cx="4186238" cy="1928826"/>
          </a:xfrm>
        </p:spPr>
        <p:txBody>
          <a:bodyPr/>
          <a:lstStyle/>
          <a:p>
            <a:r>
              <a:rPr lang="zh-CN" altLang="en-US" dirty="0" smtClean="0"/>
              <a:t>让上层领导能看懂</a:t>
            </a:r>
            <a:endParaRPr lang="en-US" altLang="zh-CN" dirty="0" smtClean="0"/>
          </a:p>
          <a:p>
            <a:pPr lvl="1"/>
            <a:r>
              <a:rPr lang="zh-CN" altLang="en-US" dirty="0" smtClean="0"/>
              <a:t>项目群管理</a:t>
            </a:r>
            <a:endParaRPr lang="en-US" altLang="zh-CN" dirty="0" smtClean="0"/>
          </a:p>
          <a:p>
            <a:pPr lvl="1"/>
            <a:r>
              <a:rPr lang="zh-CN" altLang="en-US" dirty="0" smtClean="0"/>
              <a:t>企业资源管理</a:t>
            </a:r>
            <a:endParaRPr lang="en-US" altLang="zh-CN" dirty="0" smtClean="0"/>
          </a:p>
          <a:p>
            <a:pPr lvl="1"/>
            <a:r>
              <a:rPr lang="zh-CN" altLang="en-US" dirty="0" smtClean="0"/>
              <a:t>绩效考核</a:t>
            </a:r>
            <a:endParaRPr lang="zh-CN" altLang="en-US" dirty="0"/>
          </a:p>
        </p:txBody>
      </p:sp>
      <p:pic>
        <p:nvPicPr>
          <p:cNvPr id="4" name="图片 3"/>
          <p:cNvPicPr/>
          <p:nvPr/>
        </p:nvPicPr>
        <p:blipFill>
          <a:blip r:embed="rId2" cstate="print"/>
          <a:srcRect/>
          <a:stretch>
            <a:fillRect/>
          </a:stretch>
        </p:blipFill>
        <p:spPr bwMode="auto">
          <a:xfrm>
            <a:off x="3643306" y="1071546"/>
            <a:ext cx="5286412" cy="2643206"/>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pic>
        <p:nvPicPr>
          <p:cNvPr id="5" name="图片 4"/>
          <p:cNvPicPr/>
          <p:nvPr/>
        </p:nvPicPr>
        <p:blipFill>
          <a:blip r:embed="rId3" cstate="print"/>
          <a:srcRect b="44827"/>
          <a:stretch>
            <a:fillRect/>
          </a:stretch>
        </p:blipFill>
        <p:spPr bwMode="auto">
          <a:xfrm>
            <a:off x="2500298" y="2857496"/>
            <a:ext cx="6215106" cy="1857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pic>
        <p:nvPicPr>
          <p:cNvPr id="6" name="图片 5"/>
          <p:cNvPicPr/>
          <p:nvPr/>
        </p:nvPicPr>
        <p:blipFill>
          <a:blip r:embed="rId4" cstate="print"/>
          <a:srcRect/>
          <a:stretch>
            <a:fillRect/>
          </a:stretch>
        </p:blipFill>
        <p:spPr bwMode="auto">
          <a:xfrm>
            <a:off x="428596" y="4214818"/>
            <a:ext cx="5429288" cy="200026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石化盈科</a:t>
            </a:r>
            <a:endParaRPr lang="zh-CN" altLang="en-US" dirty="0"/>
          </a:p>
        </p:txBody>
      </p:sp>
    </p:spTree>
    <p:extLst>
      <p:ext uri="{BB962C8B-B14F-4D97-AF65-F5344CB8AC3E}">
        <p14:creationId xmlns:p14="http://schemas.microsoft.com/office/powerpoint/2010/main" val="1245849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857752" y="1571612"/>
            <a:ext cx="3643338" cy="3500462"/>
          </a:xfrm>
          <a:prstGeom prst="roundRect">
            <a:avLst/>
          </a:prstGeom>
          <a:solidFill>
            <a:schemeClr val="accent1">
              <a:lumMod val="20000"/>
              <a:lumOff val="80000"/>
              <a:alpha val="39000"/>
            </a:schemeClr>
          </a:solidFill>
          <a:ln w="76200">
            <a:gradFill>
              <a:gsLst>
                <a:gs pos="0">
                  <a:srgbClr xmlns:mc="http://schemas.openxmlformats.org/markup-compatibility/2006" xmlns:a14="http://schemas.microsoft.com/office/drawing/2010/main" val="000082" mc:Ignorable=""/>
                </a:gs>
                <a:gs pos="13000">
                  <a:srgbClr xmlns:mc="http://schemas.openxmlformats.org/markup-compatibility/2006" xmlns:a14="http://schemas.microsoft.com/office/drawing/2010/main" val="0047FF" mc:Ignorable=""/>
                </a:gs>
                <a:gs pos="54000">
                  <a:srgbClr xmlns:mc="http://schemas.openxmlformats.org/markup-compatibility/2006" xmlns:a14="http://schemas.microsoft.com/office/drawing/2010/main" val="000082" mc:Ignorable="">
                    <a:alpha val="29000"/>
                  </a:srgbClr>
                </a:gs>
                <a:gs pos="42999">
                  <a:srgbClr xmlns:mc="http://schemas.openxmlformats.org/markup-compatibility/2006" xmlns:a14="http://schemas.microsoft.com/office/drawing/2010/main" val="0047FF" mc:Ignorable=""/>
                </a:gs>
                <a:gs pos="58000">
                  <a:srgbClr xmlns:mc="http://schemas.openxmlformats.org/markup-compatibility/2006" xmlns:a14="http://schemas.microsoft.com/office/drawing/2010/main" val="000082" mc:Ignorable=""/>
                </a:gs>
                <a:gs pos="72000">
                  <a:srgbClr xmlns:mc="http://schemas.openxmlformats.org/markup-compatibility/2006" xmlns:a14="http://schemas.microsoft.com/office/drawing/2010/main" val="0047FF" mc:Ignorable=""/>
                </a:gs>
                <a:gs pos="87000">
                  <a:srgbClr xmlns:mc="http://schemas.openxmlformats.org/markup-compatibility/2006" xmlns:a14="http://schemas.microsoft.com/office/drawing/2010/main" val="000082" mc:Ignorable=""/>
                </a:gs>
                <a:gs pos="100000">
                  <a:srgbClr xmlns:mc="http://schemas.openxmlformats.org/markup-compatibility/2006" xmlns:a14="http://schemas.microsoft.com/office/drawing/2010/main" val="0047FF" mc:Ignorable=""/>
                </a:gs>
              </a:gsLst>
              <a:lin ang="5400000" scaled="0"/>
            </a:gradFill>
          </a:ln>
          <a:effectLst>
            <a:outerShdw blurRad="520700" dist="317500" dir="5400000" sx="90000" sy="-19000" rotWithShape="0">
              <a:schemeClr val="bg2">
                <a:lumMod val="60000"/>
                <a:lumOff val="40000"/>
                <a:alpha val="12000"/>
              </a:schemeClr>
            </a:outerShdw>
            <a:reflection blurRad="6350" stA="50000" endA="300" endPos="38500" dist="50800" dir="5400000" sy="-100000" algn="bl" rotWithShape="0"/>
          </a:effectLst>
          <a:scene3d>
            <a:camera prst="orthographicFront"/>
            <a:lightRig rig="flood" dir="t"/>
          </a:scene3d>
          <a:sp3d prstMaterial="powder">
            <a:bevelT prst="slope"/>
            <a:bevelB w="114300" prst="hardEdg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solidFill>
                <a:prstClr val="black"/>
              </a:solidFill>
            </a:endParaRPr>
          </a:p>
        </p:txBody>
      </p:sp>
      <p:sp>
        <p:nvSpPr>
          <p:cNvPr id="2" name="标题 1"/>
          <p:cNvSpPr>
            <a:spLocks noGrp="1"/>
          </p:cNvSpPr>
          <p:nvPr>
            <p:ph type="title"/>
          </p:nvPr>
        </p:nvSpPr>
        <p:spPr/>
        <p:txBody>
          <a:bodyPr/>
          <a:lstStyle/>
          <a:p>
            <a:r>
              <a:rPr lang="zh-CN" altLang="en-US" dirty="0" smtClean="0"/>
              <a:t>石化盈科</a:t>
            </a:r>
            <a:endParaRPr lang="zh-CN" altLang="en-US" dirty="0"/>
          </a:p>
        </p:txBody>
      </p:sp>
      <p:sp>
        <p:nvSpPr>
          <p:cNvPr id="3" name="内容占位符 2"/>
          <p:cNvSpPr>
            <a:spLocks noGrp="1"/>
          </p:cNvSpPr>
          <p:nvPr>
            <p:ph idx="1"/>
          </p:nvPr>
        </p:nvSpPr>
        <p:spPr>
          <a:xfrm>
            <a:off x="457200" y="1285860"/>
            <a:ext cx="4329114" cy="5097467"/>
          </a:xfrm>
        </p:spPr>
        <p:txBody>
          <a:bodyPr/>
          <a:lstStyle/>
          <a:p>
            <a:r>
              <a:rPr lang="zh-CN" altLang="en-US" dirty="0" smtClean="0"/>
              <a:t>石化盈科公司简要介绍</a:t>
            </a:r>
            <a:endParaRPr lang="en-US" altLang="zh-CN" dirty="0" smtClean="0"/>
          </a:p>
          <a:p>
            <a:pPr lvl="1"/>
            <a:r>
              <a:rPr lang="zh-CN" altLang="en-US" dirty="0" smtClean="0">
                <a:solidFill>
                  <a:schemeClr val="tx1">
                    <a:lumMod val="65000"/>
                    <a:lumOff val="35000"/>
                  </a:schemeClr>
                </a:solidFill>
              </a:rPr>
              <a:t>中国流程行业领先的</a:t>
            </a:r>
            <a:r>
              <a:rPr lang="en-US" altLang="zh-CN" b="1" dirty="0" smtClean="0">
                <a:solidFill>
                  <a:schemeClr val="tx1">
                    <a:lumMod val="65000"/>
                    <a:lumOff val="35000"/>
                  </a:schemeClr>
                </a:solidFill>
              </a:rPr>
              <a:t>IT</a:t>
            </a:r>
            <a:r>
              <a:rPr lang="zh-CN" altLang="en-US" dirty="0" smtClean="0">
                <a:solidFill>
                  <a:schemeClr val="tx1">
                    <a:lumMod val="65000"/>
                    <a:lumOff val="35000"/>
                  </a:schemeClr>
                </a:solidFill>
              </a:rPr>
              <a:t>服务商。</a:t>
            </a:r>
          </a:p>
          <a:p>
            <a:pPr lvl="1"/>
            <a:r>
              <a:rPr lang="zh-CN" altLang="en-US" dirty="0" smtClean="0">
                <a:solidFill>
                  <a:schemeClr val="tx1">
                    <a:lumMod val="65000"/>
                    <a:lumOff val="35000"/>
                  </a:schemeClr>
                </a:solidFill>
              </a:rPr>
              <a:t>成立于</a:t>
            </a:r>
            <a:r>
              <a:rPr lang="en-US" altLang="zh-CN" b="1" dirty="0" smtClean="0">
                <a:solidFill>
                  <a:schemeClr val="tx1">
                    <a:lumMod val="65000"/>
                    <a:lumOff val="35000"/>
                  </a:schemeClr>
                </a:solidFill>
              </a:rPr>
              <a:t>2002</a:t>
            </a:r>
            <a:r>
              <a:rPr lang="zh-CN" altLang="en-US" dirty="0" smtClean="0">
                <a:solidFill>
                  <a:schemeClr val="tx1">
                    <a:lumMod val="65000"/>
                    <a:lumOff val="35000"/>
                  </a:schemeClr>
                </a:solidFill>
              </a:rPr>
              <a:t>年，是由中国石油化工股份有限公司和电讯盈科有限公司共同出资成立的合资公司。</a:t>
            </a:r>
            <a:endParaRPr lang="en-US" altLang="zh-CN" dirty="0" smtClean="0">
              <a:solidFill>
                <a:schemeClr val="tx1">
                  <a:lumMod val="65000"/>
                  <a:lumOff val="35000"/>
                </a:schemeClr>
              </a:solidFill>
            </a:endParaRPr>
          </a:p>
          <a:p>
            <a:pPr lvl="1">
              <a:spcBef>
                <a:spcPts val="1200"/>
              </a:spcBef>
            </a:pPr>
            <a:r>
              <a:rPr lang="en-US" altLang="zh-CN" dirty="0" smtClean="0">
                <a:solidFill>
                  <a:schemeClr val="tx1">
                    <a:lumMod val="65000"/>
                    <a:lumOff val="35000"/>
                  </a:schemeClr>
                </a:solidFill>
              </a:rPr>
              <a:t>ERP</a:t>
            </a:r>
            <a:r>
              <a:rPr lang="zh-CN" altLang="en-US" dirty="0" smtClean="0">
                <a:solidFill>
                  <a:schemeClr val="tx1">
                    <a:lumMod val="65000"/>
                    <a:lumOff val="35000"/>
                  </a:schemeClr>
                </a:solidFill>
              </a:rPr>
              <a:t>、</a:t>
            </a:r>
            <a:r>
              <a:rPr lang="en-US" altLang="zh-CN" dirty="0" smtClean="0">
                <a:solidFill>
                  <a:schemeClr val="tx1">
                    <a:lumMod val="65000"/>
                    <a:lumOff val="35000"/>
                  </a:schemeClr>
                </a:solidFill>
              </a:rPr>
              <a:t>MES</a:t>
            </a:r>
            <a:r>
              <a:rPr lang="zh-CN" altLang="en-US" dirty="0" smtClean="0">
                <a:solidFill>
                  <a:schemeClr val="tx1">
                    <a:lumMod val="65000"/>
                    <a:lumOff val="35000"/>
                  </a:schemeClr>
                </a:solidFill>
              </a:rPr>
              <a:t>、先进控制与流程模拟、</a:t>
            </a:r>
            <a:r>
              <a:rPr lang="en-US" altLang="zh-CN" dirty="0" smtClean="0">
                <a:solidFill>
                  <a:schemeClr val="tx1">
                    <a:lumMod val="65000"/>
                    <a:lumOff val="35000"/>
                  </a:schemeClr>
                </a:solidFill>
              </a:rPr>
              <a:t>IT</a:t>
            </a:r>
            <a:r>
              <a:rPr lang="zh-CN" altLang="en-US" dirty="0" smtClean="0">
                <a:solidFill>
                  <a:schemeClr val="tx1">
                    <a:lumMod val="65000"/>
                    <a:lumOff val="35000"/>
                  </a:schemeClr>
                </a:solidFill>
              </a:rPr>
              <a:t>基础设施</a:t>
            </a:r>
          </a:p>
          <a:p>
            <a:pPr lvl="1"/>
            <a:r>
              <a:rPr lang="zh-CN" altLang="en-US" dirty="0" smtClean="0">
                <a:solidFill>
                  <a:schemeClr val="tx1">
                    <a:lumMod val="65000"/>
                    <a:lumOff val="35000"/>
                  </a:schemeClr>
                </a:solidFill>
              </a:rPr>
              <a:t>以技术为核心、以服务为宗旨、以人才为根本</a:t>
            </a:r>
          </a:p>
          <a:p>
            <a:endParaRPr lang="zh-CN" altLang="en-US" dirty="0"/>
          </a:p>
        </p:txBody>
      </p:sp>
      <p:pic>
        <p:nvPicPr>
          <p:cNvPr id="5" name="图片 4" descr="中石化.gif"/>
          <p:cNvPicPr>
            <a:picLocks noChangeAspect="1"/>
          </p:cNvPicPr>
          <p:nvPr/>
        </p:nvPicPr>
        <p:blipFill>
          <a:blip r:embed="rId2" cstate="print"/>
          <a:stretch>
            <a:fillRect/>
          </a:stretch>
        </p:blipFill>
        <p:spPr>
          <a:xfrm>
            <a:off x="5214942" y="3789992"/>
            <a:ext cx="859514" cy="884071"/>
          </a:xfrm>
          <a:prstGeom prst="rect">
            <a:avLst/>
          </a:prstGeom>
        </p:spPr>
      </p:pic>
      <p:pic>
        <p:nvPicPr>
          <p:cNvPr id="6" name="图片 5" descr="电讯盈科.gif"/>
          <p:cNvPicPr>
            <a:picLocks noChangeAspect="1"/>
          </p:cNvPicPr>
          <p:nvPr/>
        </p:nvPicPr>
        <p:blipFill>
          <a:blip r:embed="rId3" cstate="print"/>
          <a:stretch>
            <a:fillRect/>
          </a:stretch>
        </p:blipFill>
        <p:spPr>
          <a:xfrm>
            <a:off x="6929454" y="4000504"/>
            <a:ext cx="1334247" cy="465230"/>
          </a:xfrm>
          <a:prstGeom prst="rect">
            <a:avLst/>
          </a:prstGeom>
        </p:spPr>
      </p:pic>
      <p:sp>
        <p:nvSpPr>
          <p:cNvPr id="7" name="十字形 6"/>
          <p:cNvSpPr/>
          <p:nvPr/>
        </p:nvSpPr>
        <p:spPr>
          <a:xfrm>
            <a:off x="6357950" y="4071942"/>
            <a:ext cx="323493" cy="329175"/>
          </a:xfrm>
          <a:prstGeom prst="plus">
            <a:avLst>
              <a:gd name="adj" fmla="val 33889"/>
            </a:avLst>
          </a:prstGeom>
          <a:gradFill>
            <a:gsLst>
              <a:gs pos="0">
                <a:srgbClr xmlns:mc="http://schemas.openxmlformats.org/markup-compatibility/2006" xmlns:a14="http://schemas.microsoft.com/office/drawing/2010/main" val="FFF200" mc:Ignorable=""/>
              </a:gs>
              <a:gs pos="45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图片 10" descr="石化盈科标志.gif"/>
          <p:cNvPicPr>
            <a:picLocks noChangeAspect="1"/>
          </p:cNvPicPr>
          <p:nvPr/>
        </p:nvPicPr>
        <p:blipFill>
          <a:blip r:embed="rId4" cstate="print"/>
          <a:stretch>
            <a:fillRect/>
          </a:stretch>
        </p:blipFill>
        <p:spPr>
          <a:xfrm>
            <a:off x="5626339" y="1785925"/>
            <a:ext cx="2231809" cy="1398353"/>
          </a:xfrm>
          <a:prstGeom prst="rect">
            <a:avLst/>
          </a:prstGeom>
        </p:spPr>
      </p:pic>
    </p:spTree>
    <p:extLst>
      <p:ext uri="{BB962C8B-B14F-4D97-AF65-F5344CB8AC3E}">
        <p14:creationId xmlns:p14="http://schemas.microsoft.com/office/powerpoint/2010/main" val="2374317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70000" contrast="-70000"/>
          </a:blip>
          <a:srcRect/>
          <a:stretch>
            <a:fillRect/>
          </a:stretch>
        </p:blipFill>
        <p:spPr bwMode="auto">
          <a:xfrm>
            <a:off x="5643570" y="1790686"/>
            <a:ext cx="3500431" cy="2499675"/>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en-US" dirty="0" smtClean="0"/>
              <a:t>石化盈科</a:t>
            </a:r>
            <a:endParaRPr lang="zh-CN" altLang="en-US" dirty="0"/>
          </a:p>
        </p:txBody>
      </p:sp>
      <p:sp>
        <p:nvSpPr>
          <p:cNvPr id="3" name="内容占位符 2"/>
          <p:cNvSpPr>
            <a:spLocks noGrp="1"/>
          </p:cNvSpPr>
          <p:nvPr>
            <p:ph idx="1"/>
          </p:nvPr>
        </p:nvSpPr>
        <p:spPr>
          <a:xfrm>
            <a:off x="457200" y="1142984"/>
            <a:ext cx="4114800" cy="4983179"/>
          </a:xfrm>
        </p:spPr>
        <p:txBody>
          <a:bodyPr>
            <a:normAutofit fontScale="70000" lnSpcReduction="20000"/>
          </a:bodyPr>
          <a:lstStyle/>
          <a:p>
            <a:pPr>
              <a:lnSpc>
                <a:spcPct val="120000"/>
              </a:lnSpc>
            </a:pPr>
            <a:r>
              <a:rPr lang="zh-CN" altLang="en-US" sz="3400" dirty="0" smtClean="0"/>
              <a:t>石化盈科公司资质、能力</a:t>
            </a:r>
            <a:endParaRPr lang="en-US" altLang="zh-CN" sz="3400" dirty="0" smtClean="0"/>
          </a:p>
          <a:p>
            <a:pPr>
              <a:lnSpc>
                <a:spcPct val="120000"/>
              </a:lnSpc>
            </a:pPr>
            <a:endParaRPr lang="en-US" altLang="zh-CN" sz="3400" dirty="0" smtClean="0"/>
          </a:p>
          <a:p>
            <a:pPr lvl="1" algn="just">
              <a:spcBef>
                <a:spcPts val="1200"/>
              </a:spcBef>
            </a:pPr>
            <a:r>
              <a:rPr lang="zh-CN" altLang="en-US" sz="2600" dirty="0" smtClean="0"/>
              <a:t>工业和信息化部颁发的国家计算机信息系统集成一级资质</a:t>
            </a:r>
          </a:p>
          <a:p>
            <a:pPr lvl="1" algn="just">
              <a:spcBef>
                <a:spcPts val="1200"/>
              </a:spcBef>
            </a:pPr>
            <a:r>
              <a:rPr lang="en-US" altLang="zh-CN" sz="2600" b="1" dirty="0" smtClean="0"/>
              <a:t>ISO9001</a:t>
            </a:r>
            <a:r>
              <a:rPr lang="zh-CN" altLang="en-US" sz="2600" b="1" dirty="0" smtClean="0"/>
              <a:t>：</a:t>
            </a:r>
            <a:r>
              <a:rPr lang="en-US" altLang="zh-CN" sz="2600" b="1" dirty="0" smtClean="0"/>
              <a:t>2000</a:t>
            </a:r>
            <a:r>
              <a:rPr lang="zh-CN" altLang="en-US" sz="2600" dirty="0" smtClean="0"/>
              <a:t>国际质量管理体系认证</a:t>
            </a:r>
          </a:p>
          <a:p>
            <a:pPr lvl="1" algn="just">
              <a:spcBef>
                <a:spcPts val="1200"/>
              </a:spcBef>
            </a:pPr>
            <a:r>
              <a:rPr lang="en-US" altLang="zh-CN" sz="2600" b="1" dirty="0" smtClean="0"/>
              <a:t>CMMI</a:t>
            </a:r>
            <a:r>
              <a:rPr lang="zh-CN" altLang="en-US" sz="2600" dirty="0" smtClean="0"/>
              <a:t>成熟度三级认证的可配置</a:t>
            </a:r>
            <a:r>
              <a:rPr lang="en-US" altLang="zh-CN" sz="2600" dirty="0" smtClean="0"/>
              <a:t>MES</a:t>
            </a:r>
            <a:r>
              <a:rPr lang="zh-CN" altLang="en-US" sz="2600" dirty="0" smtClean="0"/>
              <a:t>平台及产品”</a:t>
            </a:r>
          </a:p>
          <a:p>
            <a:pPr lvl="1" algn="just">
              <a:spcBef>
                <a:spcPts val="1200"/>
              </a:spcBef>
            </a:pPr>
            <a:r>
              <a:rPr lang="zh-CN" altLang="en-US" sz="2600" dirty="0" smtClean="0"/>
              <a:t>荣获</a:t>
            </a:r>
            <a:r>
              <a:rPr lang="en-US" altLang="zh-CN" sz="2600" b="1" dirty="0" smtClean="0"/>
              <a:t>SAP</a:t>
            </a:r>
            <a:r>
              <a:rPr lang="zh-CN" altLang="en-US" sz="2600" dirty="0" smtClean="0"/>
              <a:t>全球钻石级合作伙伴称号（中国唯一一家，全亚洲共</a:t>
            </a:r>
            <a:r>
              <a:rPr lang="en-US" altLang="zh-CN" sz="2600" dirty="0" smtClean="0"/>
              <a:t>2</a:t>
            </a:r>
            <a:r>
              <a:rPr lang="zh-CN" altLang="en-US" sz="2600" dirty="0" smtClean="0"/>
              <a:t>家，全球</a:t>
            </a:r>
            <a:r>
              <a:rPr lang="en-US" altLang="zh-CN" sz="2600" dirty="0" smtClean="0"/>
              <a:t>15</a:t>
            </a:r>
            <a:r>
              <a:rPr lang="zh-CN" altLang="en-US" sz="2600" dirty="0" smtClean="0"/>
              <a:t>家）</a:t>
            </a:r>
          </a:p>
          <a:p>
            <a:pPr lvl="1" algn="just">
              <a:spcBef>
                <a:spcPts val="1200"/>
              </a:spcBef>
            </a:pPr>
            <a:r>
              <a:rPr lang="zh-CN" altLang="en-US" sz="2600" dirty="0" smtClean="0"/>
              <a:t>多次荣获</a:t>
            </a:r>
            <a:r>
              <a:rPr lang="en-US" altLang="zh-CN" sz="2600" b="1" dirty="0" smtClean="0"/>
              <a:t>SAP</a:t>
            </a:r>
            <a:r>
              <a:rPr lang="zh-CN" altLang="en-US" sz="2600" dirty="0" smtClean="0"/>
              <a:t>中国“五佳合作伙伴”</a:t>
            </a:r>
            <a:endParaRPr lang="en-US" altLang="zh-CN" sz="2600" dirty="0" smtClean="0"/>
          </a:p>
          <a:p>
            <a:pPr lvl="1" algn="just">
              <a:spcBef>
                <a:spcPts val="1200"/>
              </a:spcBef>
            </a:pPr>
            <a:r>
              <a:rPr lang="en-US" altLang="zh-CN" sz="2600" dirty="0" smtClean="0"/>
              <a:t>……</a:t>
            </a:r>
            <a:endParaRPr lang="zh-CN" altLang="en-US" sz="2600" dirty="0"/>
          </a:p>
        </p:txBody>
      </p:sp>
      <p:sp>
        <p:nvSpPr>
          <p:cNvPr id="7" name="TextBox 6"/>
          <p:cNvSpPr txBox="1"/>
          <p:nvPr/>
        </p:nvSpPr>
        <p:spPr>
          <a:xfrm>
            <a:off x="4500562" y="5143512"/>
            <a:ext cx="2143140" cy="369332"/>
          </a:xfrm>
          <a:prstGeom prst="rect">
            <a:avLst/>
          </a:prstGeom>
          <a:noFill/>
          <a:effectLst>
            <a:reflection blurRad="6350" stA="50000" endA="300" endPos="55000" dir="5400000" sy="-100000" algn="bl" rotWithShape="0"/>
          </a:effectLst>
        </p:spPr>
        <p:txBody>
          <a:bodyPr wrap="square" rtlCol="0">
            <a:spAutoFit/>
          </a:bodyPr>
          <a:lstStyle/>
          <a:p>
            <a:endParaRPr lang="zh-CN" altLang="en-US" dirty="0">
              <a:solidFill>
                <a:prstClr val="black"/>
              </a:solidFill>
            </a:endParaRPr>
          </a:p>
        </p:txBody>
      </p:sp>
      <p:sp>
        <p:nvSpPr>
          <p:cNvPr id="8" name="圆角矩形 7"/>
          <p:cNvSpPr/>
          <p:nvPr/>
        </p:nvSpPr>
        <p:spPr>
          <a:xfrm>
            <a:off x="5072066" y="3429000"/>
            <a:ext cx="2857520" cy="2000264"/>
          </a:xfrm>
          <a:prstGeom prst="roundRect">
            <a:avLst>
              <a:gd name="adj" fmla="val 29683"/>
            </a:avLst>
          </a:prstGeom>
          <a:blipFill>
            <a:blip r:embed="rId3" cstate="print"/>
            <a:stretch>
              <a:fillRect/>
            </a:stretch>
          </a:blipFill>
          <a:ln>
            <a:gradFill>
              <a:gsLst>
                <a:gs pos="0">
                  <a:srgbClr xmlns:mc="http://schemas.openxmlformats.org/markup-compatibility/2006" xmlns:a14="http://schemas.microsoft.com/office/drawing/2010/main" val="000082" mc:Ignorable=""/>
                </a:gs>
                <a:gs pos="13000">
                  <a:srgbClr xmlns:mc="http://schemas.openxmlformats.org/markup-compatibility/2006" xmlns:a14="http://schemas.microsoft.com/office/drawing/2010/main" val="0047FF" mc:Ignorable=""/>
                </a:gs>
                <a:gs pos="28000">
                  <a:srgbClr xmlns:mc="http://schemas.openxmlformats.org/markup-compatibility/2006" xmlns:a14="http://schemas.microsoft.com/office/drawing/2010/main" val="000082" mc:Ignorable=""/>
                </a:gs>
                <a:gs pos="42999">
                  <a:srgbClr xmlns:mc="http://schemas.openxmlformats.org/markup-compatibility/2006" xmlns:a14="http://schemas.microsoft.com/office/drawing/2010/main" val="0047FF" mc:Ignorable=""/>
                </a:gs>
                <a:gs pos="58000">
                  <a:srgbClr xmlns:mc="http://schemas.openxmlformats.org/markup-compatibility/2006" xmlns:a14="http://schemas.microsoft.com/office/drawing/2010/main" val="000082" mc:Ignorable=""/>
                </a:gs>
                <a:gs pos="72000">
                  <a:srgbClr xmlns:mc="http://schemas.openxmlformats.org/markup-compatibility/2006" xmlns:a14="http://schemas.microsoft.com/office/drawing/2010/main" val="0047FF" mc:Ignorable=""/>
                </a:gs>
                <a:gs pos="87000">
                  <a:srgbClr xmlns:mc="http://schemas.openxmlformats.org/markup-compatibility/2006" xmlns:a14="http://schemas.microsoft.com/office/drawing/2010/main" val="000082" mc:Ignorable=""/>
                </a:gs>
                <a:gs pos="100000">
                  <a:srgbClr xmlns:mc="http://schemas.openxmlformats.org/markup-compatibility/2006" xmlns:a14="http://schemas.microsoft.com/office/drawing/2010/main" val="0047FF" mc:Ignorable=""/>
                </a:gs>
              </a:gsLst>
              <a:lin ang="5400000" scaled="0"/>
            </a:gradFill>
          </a:ln>
          <a:scene3d>
            <a:camera prst="orthographicFront"/>
            <a:lightRig rig="glow" dir="t"/>
          </a:scene3d>
          <a:sp3d prstMaterial="dkEdge">
            <a:bevelT prst="relaxedInse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8009021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石化盈科</a:t>
            </a:r>
            <a:endParaRPr lang="zh-CN" altLang="en-US" dirty="0"/>
          </a:p>
        </p:txBody>
      </p:sp>
      <p:graphicFrame>
        <p:nvGraphicFramePr>
          <p:cNvPr id="4" name="内容占位符 3"/>
          <p:cNvGraphicFramePr>
            <a:graphicFrameLocks noGrp="1"/>
          </p:cNvGraphicFramePr>
          <p:nvPr>
            <p:ph idx="1"/>
          </p:nvPr>
        </p:nvGraphicFramePr>
        <p:xfrm>
          <a:off x="642910" y="12858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平行四边形 7"/>
          <p:cNvSpPr/>
          <p:nvPr/>
        </p:nvSpPr>
        <p:spPr>
          <a:xfrm>
            <a:off x="571472" y="2428868"/>
            <a:ext cx="3071834" cy="1020160"/>
          </a:xfrm>
          <a:prstGeom prst="parallelogram">
            <a:avLst>
              <a:gd name="adj" fmla="val 49001"/>
            </a:avLst>
          </a:prstGeom>
        </p:spPr>
        <p:style>
          <a:lnRef idx="1">
            <a:schemeClr val="accent1"/>
          </a:lnRef>
          <a:fillRef idx="2">
            <a:schemeClr val="accent1"/>
          </a:fillRef>
          <a:effectRef idx="1">
            <a:schemeClr val="accent1"/>
          </a:effectRef>
          <a:fontRef idx="minor">
            <a:schemeClr val="dk1"/>
          </a:fontRef>
        </p:style>
        <p:txBody>
          <a:bodyPr wrap="square" lIns="72000" tIns="180000" rIns="72000" bIns="180000">
            <a:spAutoFit/>
          </a:bodyPr>
          <a:lstStyle/>
          <a:p>
            <a:pPr algn="ctr" defTabSz="889000">
              <a:lnSpc>
                <a:spcPct val="90000"/>
              </a:lnSpc>
              <a:spcBef>
                <a:spcPct val="0"/>
              </a:spcBef>
              <a:spcAft>
                <a:spcPct val="35000"/>
              </a:spcAft>
            </a:pPr>
            <a:r>
              <a:rPr lang="zh-CN" altLang="en-US" sz="2800" b="1" dirty="0" smtClean="0">
                <a:solidFill>
                  <a:prstClr val="black"/>
                </a:solidFill>
              </a:rPr>
              <a:t>案例介绍</a:t>
            </a:r>
            <a:endParaRPr lang="en-US" sz="2800" b="1" dirty="0">
              <a:solidFill>
                <a:prstClr val="black"/>
              </a:solidFill>
            </a:endParaRPr>
          </a:p>
        </p:txBody>
      </p:sp>
    </p:spTree>
    <p:extLst>
      <p:ext uri="{BB962C8B-B14F-4D97-AF65-F5344CB8AC3E}">
        <p14:creationId xmlns:p14="http://schemas.microsoft.com/office/powerpoint/2010/main" val="34028517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石化盈科</a:t>
            </a:r>
            <a:r>
              <a:rPr lang="en-US" altLang="zh-CN" dirty="0" smtClean="0"/>
              <a:t>-</a:t>
            </a:r>
            <a:r>
              <a:rPr lang="zh-CN" altLang="en-US" dirty="0" smtClean="0"/>
              <a:t>挑战（</a:t>
            </a:r>
            <a:r>
              <a:rPr lang="en-US" altLang="zh-CN" dirty="0" smtClean="0"/>
              <a:t>PM</a:t>
            </a:r>
            <a:r>
              <a:rPr lang="zh-CN" altLang="en-US" dirty="0" smtClean="0"/>
              <a:t>过程）</a:t>
            </a:r>
            <a:endParaRPr lang="zh-CN" altLang="en-US" dirty="0"/>
          </a:p>
        </p:txBody>
      </p:sp>
      <p:graphicFrame>
        <p:nvGraphicFramePr>
          <p:cNvPr id="6" name="内容占位符 5"/>
          <p:cNvGraphicFramePr>
            <a:graphicFrameLocks noGrp="1"/>
          </p:cNvGraphicFramePr>
          <p:nvPr>
            <p:ph idx="1"/>
          </p:nvPr>
        </p:nvGraphicFramePr>
        <p:xfrm>
          <a:off x="-800080" y="12858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直接箭头连接符 7"/>
          <p:cNvCxnSpPr/>
          <p:nvPr/>
        </p:nvCxnSpPr>
        <p:spPr>
          <a:xfrm>
            <a:off x="3143240" y="1857364"/>
            <a:ext cx="357190" cy="142876"/>
          </a:xfrm>
          <a:prstGeom prst="straightConnector1">
            <a:avLst/>
          </a:prstGeom>
          <a:ln w="34925">
            <a:gradFill>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rot="16200000" flipH="1">
            <a:off x="4664895" y="3036091"/>
            <a:ext cx="214314" cy="142876"/>
          </a:xfrm>
          <a:prstGeom prst="straightConnector1">
            <a:avLst/>
          </a:prstGeom>
          <a:ln w="34925">
            <a:gradFill>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16200000" flipH="1">
            <a:off x="5236399" y="3964785"/>
            <a:ext cx="285752" cy="214314"/>
          </a:xfrm>
          <a:prstGeom prst="straightConnector1">
            <a:avLst/>
          </a:prstGeom>
          <a:ln w="34925">
            <a:gradFill>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rot="10800000" flipV="1">
            <a:off x="4643438" y="4929198"/>
            <a:ext cx="785818" cy="357190"/>
          </a:xfrm>
          <a:prstGeom prst="straightConnector1">
            <a:avLst/>
          </a:prstGeom>
          <a:ln w="34925">
            <a:gradFill>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5286380" y="1214422"/>
            <a:ext cx="2857520" cy="1433128"/>
          </a:xfrm>
          <a:prstGeom prst="roundRect">
            <a:avLst>
              <a:gd name="adj" fmla="val 16667"/>
            </a:avLst>
          </a:prstGeom>
          <a:solidFill>
            <a:schemeClr val="bg2">
              <a:lumMod val="20000"/>
              <a:lumOff val="80000"/>
              <a:alpha val="36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lIns="144000" tIns="108000" rIns="144000" bIns="108000">
            <a:spAutoFit/>
          </a:bodyPr>
          <a:lstStyle/>
          <a:p>
            <a:pPr>
              <a:buFont typeface="Arial" pitchFamily="34" charset="0"/>
              <a:buChar char="•"/>
            </a:pPr>
            <a:r>
              <a:rPr lang="zh-CN" altLang="en-US" sz="1400" dirty="0" smtClean="0">
                <a:solidFill>
                  <a:prstClr val="black"/>
                </a:solidFill>
              </a:rPr>
              <a:t>如何有效定制计划？ </a:t>
            </a:r>
            <a:endParaRPr lang="en-US" altLang="zh-CN" sz="1400" dirty="0" smtClean="0">
              <a:solidFill>
                <a:prstClr val="black"/>
              </a:solidFill>
            </a:endParaRPr>
          </a:p>
          <a:p>
            <a:pPr>
              <a:buFont typeface="Arial" pitchFamily="34" charset="0"/>
              <a:buChar char="•"/>
            </a:pPr>
            <a:endParaRPr lang="en-US" altLang="en-US" sz="1400" dirty="0" smtClean="0">
              <a:solidFill>
                <a:prstClr val="black"/>
              </a:solidFill>
            </a:endParaRPr>
          </a:p>
          <a:p>
            <a:pPr>
              <a:buFont typeface="Arial" pitchFamily="34" charset="0"/>
              <a:buChar char="•"/>
            </a:pPr>
            <a:r>
              <a:rPr lang="zh-CN" altLang="en-US" sz="1400" dirty="0" smtClean="0">
                <a:solidFill>
                  <a:prstClr val="black"/>
                </a:solidFill>
              </a:rPr>
              <a:t>计划制定后，如何有效跟踪？</a:t>
            </a:r>
            <a:endParaRPr lang="en-US" altLang="zh-CN" sz="1400" dirty="0" smtClean="0">
              <a:solidFill>
                <a:prstClr val="black"/>
              </a:solidFill>
            </a:endParaRPr>
          </a:p>
          <a:p>
            <a:endParaRPr lang="zh-CN" altLang="en-US" sz="1400" dirty="0" smtClean="0">
              <a:solidFill>
                <a:prstClr val="black"/>
              </a:solidFill>
            </a:endParaRPr>
          </a:p>
          <a:p>
            <a:pPr>
              <a:buFont typeface="Arial" pitchFamily="34" charset="0"/>
              <a:buChar char="•"/>
            </a:pPr>
            <a:r>
              <a:rPr lang="zh-CN" altLang="en-US" sz="1400" dirty="0" smtClean="0">
                <a:solidFill>
                  <a:prstClr val="black"/>
                </a:solidFill>
              </a:rPr>
              <a:t>计划出现变更后，如何调整？</a:t>
            </a:r>
          </a:p>
        </p:txBody>
      </p:sp>
      <p:sp>
        <p:nvSpPr>
          <p:cNvPr id="28" name="圆角矩形 27"/>
          <p:cNvSpPr/>
          <p:nvPr/>
        </p:nvSpPr>
        <p:spPr>
          <a:xfrm>
            <a:off x="5643570" y="3429000"/>
            <a:ext cx="2827853" cy="340519"/>
          </a:xfrm>
          <a:prstGeom prst="roundRect">
            <a:avLst/>
          </a:prstGeom>
          <a:solidFill>
            <a:schemeClr val="bg2">
              <a:lumMod val="20000"/>
              <a:lumOff val="80000"/>
              <a:alpha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none">
            <a:spAutoFit/>
          </a:bodyPr>
          <a:lstStyle/>
          <a:p>
            <a:pPr>
              <a:buFont typeface="Arial" pitchFamily="34" charset="0"/>
              <a:buChar char="•"/>
            </a:pPr>
            <a:r>
              <a:rPr lang="zh-CN" altLang="en-US" sz="1400" dirty="0" smtClean="0">
                <a:solidFill>
                  <a:prstClr val="black"/>
                </a:solidFill>
              </a:rPr>
              <a:t>如何有效获取任务的执行情况？ </a:t>
            </a:r>
            <a:endParaRPr lang="en-US" altLang="en-US" sz="1400" dirty="0" smtClean="0">
              <a:solidFill>
                <a:prstClr val="black"/>
              </a:solidFill>
            </a:endParaRPr>
          </a:p>
        </p:txBody>
      </p:sp>
      <p:sp>
        <p:nvSpPr>
          <p:cNvPr id="29" name="圆角矩形 28"/>
          <p:cNvSpPr/>
          <p:nvPr/>
        </p:nvSpPr>
        <p:spPr>
          <a:xfrm>
            <a:off x="785786" y="5500702"/>
            <a:ext cx="2714644" cy="817245"/>
          </a:xfrm>
          <a:prstGeom prst="roundRect">
            <a:avLst/>
          </a:prstGeom>
          <a:solidFill>
            <a:schemeClr val="bg2">
              <a:lumMod val="20000"/>
              <a:lumOff val="80000"/>
              <a:alpha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a:spAutoFit/>
          </a:bodyPr>
          <a:lstStyle/>
          <a:p>
            <a:pPr>
              <a:buFont typeface="Arial" pitchFamily="34" charset="0"/>
              <a:buChar char="•"/>
            </a:pPr>
            <a:r>
              <a:rPr lang="zh-CN" altLang="en-US" sz="1400" dirty="0" smtClean="0">
                <a:solidFill>
                  <a:prstClr val="black"/>
                </a:solidFill>
              </a:rPr>
              <a:t>如何统计项目各类信息？ </a:t>
            </a:r>
            <a:endParaRPr lang="en-US" altLang="zh-CN" sz="1400" dirty="0" smtClean="0">
              <a:solidFill>
                <a:prstClr val="black"/>
              </a:solidFill>
            </a:endParaRPr>
          </a:p>
          <a:p>
            <a:pPr>
              <a:buFont typeface="Arial" pitchFamily="34" charset="0"/>
              <a:buChar char="•"/>
            </a:pPr>
            <a:endParaRPr lang="zh-CN" altLang="en-US" sz="1400" dirty="0" smtClean="0">
              <a:solidFill>
                <a:prstClr val="black"/>
              </a:solidFill>
            </a:endParaRPr>
          </a:p>
          <a:p>
            <a:pPr>
              <a:buFont typeface="Arial" pitchFamily="34" charset="0"/>
              <a:buChar char="•"/>
            </a:pPr>
            <a:r>
              <a:rPr lang="zh-CN" altLang="en-US" sz="1400" dirty="0" smtClean="0">
                <a:solidFill>
                  <a:prstClr val="black"/>
                </a:solidFill>
              </a:rPr>
              <a:t>项目积累如何纳入知识库？</a:t>
            </a:r>
          </a:p>
        </p:txBody>
      </p:sp>
      <p:sp>
        <p:nvSpPr>
          <p:cNvPr id="30" name="圆角矩形 29"/>
          <p:cNvSpPr/>
          <p:nvPr/>
        </p:nvSpPr>
        <p:spPr>
          <a:xfrm>
            <a:off x="6072198" y="4857760"/>
            <a:ext cx="2571784" cy="1055608"/>
          </a:xfrm>
          <a:prstGeom prst="roundRect">
            <a:avLst/>
          </a:prstGeom>
          <a:solidFill>
            <a:schemeClr val="bg2">
              <a:lumMod val="20000"/>
              <a:lumOff val="80000"/>
              <a:alpha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a:spAutoFit/>
          </a:bodyPr>
          <a:lstStyle/>
          <a:p>
            <a:pPr>
              <a:buFont typeface="Arial" pitchFamily="34" charset="0"/>
              <a:buChar char="•"/>
            </a:pPr>
            <a:r>
              <a:rPr lang="zh-CN" altLang="en-US" sz="1400" dirty="0" smtClean="0">
                <a:solidFill>
                  <a:prstClr val="black"/>
                </a:solidFill>
              </a:rPr>
              <a:t>需求不明确，用户老是改来改去，项目返工工作量大。</a:t>
            </a:r>
            <a:endParaRPr lang="en-US" altLang="zh-CN" sz="1400" dirty="0" smtClean="0">
              <a:solidFill>
                <a:prstClr val="black"/>
              </a:solidFill>
            </a:endParaRPr>
          </a:p>
          <a:p>
            <a:endParaRPr lang="en-US" sz="1400" b="1" dirty="0" smtClean="0">
              <a:solidFill>
                <a:prstClr val="black"/>
              </a:solidFill>
            </a:endParaRPr>
          </a:p>
          <a:p>
            <a:pPr>
              <a:buFont typeface="Arial" pitchFamily="34" charset="0"/>
              <a:buChar char="•"/>
            </a:pPr>
            <a:r>
              <a:rPr lang="zh-CN" altLang="en-US" sz="1400" dirty="0" smtClean="0">
                <a:solidFill>
                  <a:prstClr val="black"/>
                </a:solidFill>
              </a:rPr>
              <a:t>如何有效控制产品质量？</a:t>
            </a:r>
            <a:endParaRPr lang="zh-CN" altLang="en-US" sz="1400" dirty="0">
              <a:solidFill>
                <a:prstClr val="black"/>
              </a:solidFill>
            </a:endParaRPr>
          </a:p>
        </p:txBody>
      </p:sp>
    </p:spTree>
    <p:extLst>
      <p:ext uri="{BB962C8B-B14F-4D97-AF65-F5344CB8AC3E}">
        <p14:creationId xmlns:p14="http://schemas.microsoft.com/office/powerpoint/2010/main" val="4047812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5"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500"/>
                            </p:stCondLst>
                            <p:childTnLst>
                              <p:par>
                                <p:cTn id="23" presetID="3" presetClass="entr" presetSubtype="5"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vertic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500"/>
                            </p:stCondLst>
                            <p:childTnLst>
                              <p:par>
                                <p:cTn id="32" presetID="3" presetClass="entr" presetSubtype="5"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linds(vertical)">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500"/>
                            </p:stCondLst>
                            <p:childTnLst>
                              <p:par>
                                <p:cTn id="41" presetID="3" presetClass="entr" presetSubtype="5"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linds(vertical)">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7" grpId="0" animBg="1"/>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857496"/>
            <a:ext cx="8229600" cy="1357314"/>
          </a:xfrm>
        </p:spPr>
        <p:txBody>
          <a:bodyPr/>
          <a:lstStyle/>
          <a:p>
            <a:r>
              <a:rPr lang="zh-CN" altLang="en-US" dirty="0" smtClean="0"/>
              <a:t>流程导向开发团队</a:t>
            </a:r>
            <a:r>
              <a:rPr lang="en-US" altLang="zh-CN" dirty="0" smtClean="0"/>
              <a:t/>
            </a:r>
            <a:br>
              <a:rPr lang="en-US" altLang="zh-CN" dirty="0" smtClean="0"/>
            </a:br>
            <a:r>
              <a:rPr lang="en-US" altLang="zh-CN" dirty="0" smtClean="0"/>
              <a:t>VSTS</a:t>
            </a:r>
            <a:r>
              <a:rPr lang="zh-CN" altLang="en-US" dirty="0" smtClean="0"/>
              <a:t>企业布署最佳实践</a:t>
            </a:r>
            <a:endParaRPr lang="zh-CN" altLang="en-US" dirty="0"/>
          </a:p>
        </p:txBody>
      </p:sp>
      <p:sp>
        <p:nvSpPr>
          <p:cNvPr id="5" name="文本占位符 4"/>
          <p:cNvSpPr>
            <a:spLocks noGrp="1"/>
          </p:cNvSpPr>
          <p:nvPr>
            <p:ph type="body" sz="quarter" idx="10"/>
          </p:nvPr>
        </p:nvSpPr>
        <p:spPr/>
        <p:txBody>
          <a:bodyPr/>
          <a:lstStyle/>
          <a:p>
            <a:endParaRPr lang="zh-CN" altLang="en-US"/>
          </a:p>
        </p:txBody>
      </p:sp>
      <p:sp>
        <p:nvSpPr>
          <p:cNvPr id="6" name="文本占位符 5"/>
          <p:cNvSpPr>
            <a:spLocks noGrp="1"/>
          </p:cNvSpPr>
          <p:nvPr>
            <p:ph type="body" sz="quarter" idx="11"/>
          </p:nvPr>
        </p:nvSpPr>
        <p:spPr>
          <a:xfrm>
            <a:off x="357158" y="4500570"/>
            <a:ext cx="2571750" cy="1714512"/>
          </a:xfrm>
        </p:spPr>
        <p:txBody>
          <a:bodyPr/>
          <a:lstStyle/>
          <a:p>
            <a:r>
              <a:rPr lang="zh-CN" altLang="en-US" dirty="0" smtClean="0"/>
              <a:t>杨丹</a:t>
            </a:r>
            <a:endParaRPr lang="en-US" altLang="zh-CN" dirty="0" smtClean="0"/>
          </a:p>
          <a:p>
            <a:r>
              <a:rPr lang="zh-CN" altLang="en-US" dirty="0" smtClean="0"/>
              <a:t>资深</a:t>
            </a:r>
            <a:r>
              <a:rPr lang="en-US" altLang="zh-CN" dirty="0" smtClean="0"/>
              <a:t>.NET</a:t>
            </a:r>
            <a:r>
              <a:rPr lang="zh-CN" altLang="en-US" dirty="0" smtClean="0"/>
              <a:t>架构师</a:t>
            </a:r>
            <a:endParaRPr lang="en-US" altLang="zh-CN" dirty="0" smtClean="0"/>
          </a:p>
          <a:p>
            <a:r>
              <a:rPr lang="zh-CN" altLang="en-US" dirty="0" smtClean="0"/>
              <a:t>微软（中国）</a:t>
            </a:r>
            <a:endParaRPr lang="zh-CN" altLang="en-US" dirty="0"/>
          </a:p>
        </p:txBody>
      </p:sp>
      <p:sp>
        <p:nvSpPr>
          <p:cNvPr id="7" name="文本占位符 5"/>
          <p:cNvSpPr txBox="1">
            <a:spLocks/>
          </p:cNvSpPr>
          <p:nvPr/>
        </p:nvSpPr>
        <p:spPr>
          <a:xfrm>
            <a:off x="3429010" y="4500570"/>
            <a:ext cx="2571750" cy="171451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2400" b="0" i="0" u="none" strike="noStrike" kern="120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mn-lt"/>
                <a:ea typeface="+mn-ea"/>
                <a:cs typeface="+mn-cs"/>
              </a:rPr>
              <a:t>闻宇</a:t>
            </a:r>
            <a:endParaRPr kumimoji="0" lang="en-US" altLang="zh-CN" sz="2400" b="0" i="0" u="none" strike="noStrike" kern="120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2400" b="0" i="0" u="none" strike="noStrike" kern="120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mn-lt"/>
                <a:ea typeface="+mn-ea"/>
                <a:cs typeface="+mn-cs"/>
              </a:rPr>
              <a:t>技术总监</a:t>
            </a:r>
            <a:endParaRPr kumimoji="0" lang="en-US" altLang="zh-CN" sz="2400" b="0" i="0" u="none" strike="noStrike" kern="120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2400" b="0" i="0" u="none" strike="noStrike" kern="120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mn-lt"/>
                <a:ea typeface="+mn-ea"/>
                <a:cs typeface="+mn-cs"/>
              </a:rPr>
              <a:t>石</a:t>
            </a:r>
            <a:r>
              <a:rPr kumimoji="0" lang="zh-CN" altLang="en-US" sz="2400" b="0" i="0" u="none" strike="noStrike" kern="120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mn-lt"/>
                <a:ea typeface="+mn-ea"/>
                <a:cs typeface="+mn-cs"/>
              </a:rPr>
              <a:t>化盈科</a:t>
            </a:r>
            <a:endParaRPr kumimoji="0" lang="zh-CN" altLang="en-US" sz="2400" b="0" i="0" u="none" strike="noStrike" kern="120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mn-lt"/>
              <a:ea typeface="+mn-ea"/>
              <a:cs typeface="+mn-cs"/>
            </a:endParaRPr>
          </a:p>
        </p:txBody>
      </p:sp>
      <p:sp>
        <p:nvSpPr>
          <p:cNvPr id="8" name="文本占位符 5"/>
          <p:cNvSpPr txBox="1">
            <a:spLocks/>
          </p:cNvSpPr>
          <p:nvPr/>
        </p:nvSpPr>
        <p:spPr>
          <a:xfrm>
            <a:off x="6215092" y="4500570"/>
            <a:ext cx="2571750" cy="171451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2400" b="0" i="0" u="none" strike="noStrike" kern="120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mn-lt"/>
                <a:ea typeface="+mn-ea"/>
                <a:cs typeface="+mn-cs"/>
              </a:rPr>
              <a:t>伍</a:t>
            </a:r>
            <a:r>
              <a:rPr lang="zh-CN" alt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治平</a:t>
            </a:r>
            <a:endParaRPr kumimoji="0" lang="en-US" altLang="zh-CN" sz="2400" b="0" i="0" u="none" strike="noStrike" kern="120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mn-lt"/>
              <a:ea typeface="+mn-ea"/>
              <a:cs typeface="+mn-cs"/>
            </a:endParaRPr>
          </a:p>
          <a:p>
            <a:r>
              <a:rPr lang="zh-CN" alt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项目经理</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zh-CN" alt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宝信软件</a:t>
            </a:r>
            <a:endParaRPr lang="zh-CN" alt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上箭头 41"/>
          <p:cNvSpPr/>
          <p:nvPr/>
        </p:nvSpPr>
        <p:spPr>
          <a:xfrm flipV="1">
            <a:off x="7429520" y="4500570"/>
            <a:ext cx="285752" cy="1000132"/>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prstClr val="white"/>
              </a:solidFill>
            </a:endParaRPr>
          </a:p>
        </p:txBody>
      </p:sp>
      <p:sp>
        <p:nvSpPr>
          <p:cNvPr id="41" name="上箭头 40"/>
          <p:cNvSpPr/>
          <p:nvPr/>
        </p:nvSpPr>
        <p:spPr>
          <a:xfrm rot="17640000" flipV="1">
            <a:off x="3992687" y="3728401"/>
            <a:ext cx="232912" cy="2480117"/>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solidFill>
                <a:prstClr val="white"/>
              </a:solidFill>
            </a:endParaRPr>
          </a:p>
        </p:txBody>
      </p:sp>
      <p:sp>
        <p:nvSpPr>
          <p:cNvPr id="40" name="上箭头 39"/>
          <p:cNvSpPr/>
          <p:nvPr/>
        </p:nvSpPr>
        <p:spPr>
          <a:xfrm rot="-2040000">
            <a:off x="5267167" y="4532511"/>
            <a:ext cx="258539" cy="128784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prstClr val="white"/>
              </a:solidFill>
            </a:endParaRPr>
          </a:p>
        </p:txBody>
      </p:sp>
      <p:sp>
        <p:nvSpPr>
          <p:cNvPr id="39" name="上箭头 38"/>
          <p:cNvSpPr/>
          <p:nvPr/>
        </p:nvSpPr>
        <p:spPr>
          <a:xfrm>
            <a:off x="5929322" y="4643446"/>
            <a:ext cx="285752" cy="1000132"/>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prstClr val="white"/>
              </a:solidFill>
            </a:endParaRPr>
          </a:p>
        </p:txBody>
      </p:sp>
      <p:sp>
        <p:nvSpPr>
          <p:cNvPr id="36" name="上箭头 35"/>
          <p:cNvSpPr/>
          <p:nvPr/>
        </p:nvSpPr>
        <p:spPr>
          <a:xfrm>
            <a:off x="1357290" y="4643446"/>
            <a:ext cx="285752" cy="100013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solidFill>
                <a:prstClr val="white"/>
              </a:solidFill>
            </a:endParaRPr>
          </a:p>
        </p:txBody>
      </p:sp>
      <p:sp>
        <p:nvSpPr>
          <p:cNvPr id="38" name="上箭头 37"/>
          <p:cNvSpPr/>
          <p:nvPr/>
        </p:nvSpPr>
        <p:spPr>
          <a:xfrm rot="3960000">
            <a:off x="4349877" y="4014153"/>
            <a:ext cx="232912" cy="2480117"/>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solidFill>
                <a:prstClr val="white"/>
              </a:solidFill>
            </a:endParaRPr>
          </a:p>
        </p:txBody>
      </p:sp>
      <p:sp>
        <p:nvSpPr>
          <p:cNvPr id="20" name="圆角矩形 19"/>
          <p:cNvSpPr/>
          <p:nvPr/>
        </p:nvSpPr>
        <p:spPr>
          <a:xfrm>
            <a:off x="875084" y="1571612"/>
            <a:ext cx="1214446" cy="3000396"/>
          </a:xfrm>
          <a:prstGeom prst="roundRect">
            <a:avLst/>
          </a:prstGeom>
        </p:spPr>
        <p:style>
          <a:lnRef idx="1">
            <a:schemeClr val="accent6"/>
          </a:lnRef>
          <a:fillRef idx="2">
            <a:schemeClr val="accent6"/>
          </a:fillRef>
          <a:effectRef idx="1">
            <a:schemeClr val="accent6"/>
          </a:effectRef>
          <a:fontRef idx="minor">
            <a:schemeClr val="dk1"/>
          </a:fontRef>
        </p:style>
        <p:txBody>
          <a:bodyPr lIns="72000" rIns="72000" rtlCol="0" anchor="ctr"/>
          <a:lstStyle/>
          <a:p>
            <a:pPr algn="ctr">
              <a:buFont typeface="Arial" pitchFamily="34" charset="0"/>
              <a:buChar char="•"/>
            </a:pPr>
            <a:r>
              <a:rPr lang="zh-CN" altLang="en-US" dirty="0" smtClean="0">
                <a:solidFill>
                  <a:prstClr val="black"/>
                </a:solidFill>
              </a:rPr>
              <a:t>可研</a:t>
            </a:r>
            <a:endParaRPr lang="en-US" altLang="zh-CN" dirty="0" smtClean="0">
              <a:solidFill>
                <a:prstClr val="black"/>
              </a:solidFill>
            </a:endParaRPr>
          </a:p>
          <a:p>
            <a:pPr algn="ctr">
              <a:buFont typeface="Arial" pitchFamily="34" charset="0"/>
              <a:buChar char="•"/>
            </a:pPr>
            <a:endParaRPr lang="en-US" altLang="zh-CN" dirty="0" smtClean="0">
              <a:solidFill>
                <a:prstClr val="black"/>
              </a:solidFill>
            </a:endParaRPr>
          </a:p>
          <a:p>
            <a:pPr algn="ctr">
              <a:buFont typeface="Arial" pitchFamily="34" charset="0"/>
              <a:buChar char="•"/>
            </a:pPr>
            <a:r>
              <a:rPr lang="zh-CN" altLang="en-US" dirty="0" smtClean="0">
                <a:solidFill>
                  <a:prstClr val="black"/>
                </a:solidFill>
              </a:rPr>
              <a:t>立项</a:t>
            </a:r>
            <a:endParaRPr lang="en-US" altLang="zh-CN" dirty="0" smtClean="0">
              <a:solidFill>
                <a:prstClr val="black"/>
              </a:solidFill>
            </a:endParaRPr>
          </a:p>
          <a:p>
            <a:pPr algn="ctr">
              <a:buFont typeface="Arial" pitchFamily="34" charset="0"/>
              <a:buChar char="•"/>
            </a:pPr>
            <a:endParaRPr lang="en-US" altLang="zh-CN" dirty="0" smtClean="0">
              <a:solidFill>
                <a:prstClr val="black"/>
              </a:solidFill>
            </a:endParaRPr>
          </a:p>
          <a:p>
            <a:pPr algn="ctr">
              <a:buFont typeface="Arial" pitchFamily="34" charset="0"/>
              <a:buChar char="•"/>
            </a:pPr>
            <a:r>
              <a:rPr lang="en-US" altLang="zh-CN" dirty="0" smtClean="0">
                <a:solidFill>
                  <a:prstClr val="black"/>
                </a:solidFill>
              </a:rPr>
              <a:t>CMMI</a:t>
            </a:r>
            <a:br>
              <a:rPr lang="en-US" altLang="zh-CN" dirty="0" smtClean="0">
                <a:solidFill>
                  <a:prstClr val="black"/>
                </a:solidFill>
              </a:rPr>
            </a:br>
            <a:r>
              <a:rPr lang="zh-CN" altLang="en-US" dirty="0" smtClean="0">
                <a:solidFill>
                  <a:prstClr val="black"/>
                </a:solidFill>
              </a:rPr>
              <a:t>过程裁剪</a:t>
            </a:r>
            <a:endParaRPr lang="zh-CN" altLang="en-US" dirty="0">
              <a:solidFill>
                <a:prstClr val="black"/>
              </a:solidFill>
            </a:endParaRPr>
          </a:p>
        </p:txBody>
      </p:sp>
      <p:sp>
        <p:nvSpPr>
          <p:cNvPr id="19" name="五边形 18"/>
          <p:cNvSpPr/>
          <p:nvPr/>
        </p:nvSpPr>
        <p:spPr>
          <a:xfrm>
            <a:off x="660770" y="1285860"/>
            <a:ext cx="1928826" cy="500066"/>
          </a:xfrm>
          <a:prstGeom prst="homePlate">
            <a:avLst>
              <a:gd name="adj" fmla="val 6422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solidFill>
                  <a:prstClr val="black"/>
                </a:solidFill>
              </a:rPr>
              <a:t>启动</a:t>
            </a:r>
            <a:endParaRPr lang="zh-CN" altLang="en-US" b="1" dirty="0">
              <a:solidFill>
                <a:prstClr val="black"/>
              </a:solidFill>
            </a:endParaRPr>
          </a:p>
        </p:txBody>
      </p:sp>
      <p:sp>
        <p:nvSpPr>
          <p:cNvPr id="2" name="标题 1"/>
          <p:cNvSpPr>
            <a:spLocks noGrp="1"/>
          </p:cNvSpPr>
          <p:nvPr>
            <p:ph type="title"/>
          </p:nvPr>
        </p:nvSpPr>
        <p:spPr/>
        <p:txBody>
          <a:bodyPr/>
          <a:lstStyle/>
          <a:p>
            <a:r>
              <a:rPr lang="zh-CN" altLang="en-US" dirty="0" smtClean="0"/>
              <a:t>石化盈科</a:t>
            </a:r>
            <a:r>
              <a:rPr lang="en-US" altLang="zh-CN" dirty="0" smtClean="0"/>
              <a:t>-</a:t>
            </a:r>
            <a:r>
              <a:rPr lang="zh-CN" altLang="en-US" dirty="0" smtClean="0"/>
              <a:t>方法与实践</a:t>
            </a:r>
            <a:endParaRPr lang="zh-CN" altLang="en-US" dirty="0"/>
          </a:p>
        </p:txBody>
      </p:sp>
      <p:sp>
        <p:nvSpPr>
          <p:cNvPr id="21" name="圆角矩形 20"/>
          <p:cNvSpPr/>
          <p:nvPr/>
        </p:nvSpPr>
        <p:spPr>
          <a:xfrm>
            <a:off x="2402071" y="1571612"/>
            <a:ext cx="1214446" cy="3000396"/>
          </a:xfrm>
          <a:prstGeom prst="roundRect">
            <a:avLst/>
          </a:prstGeom>
        </p:spPr>
        <p:style>
          <a:lnRef idx="1">
            <a:schemeClr val="accent1"/>
          </a:lnRef>
          <a:fillRef idx="2">
            <a:schemeClr val="accent1"/>
          </a:fillRef>
          <a:effectRef idx="1">
            <a:schemeClr val="accent1"/>
          </a:effectRef>
          <a:fontRef idx="minor">
            <a:schemeClr val="dk1"/>
          </a:fontRef>
        </p:style>
        <p:txBody>
          <a:bodyPr lIns="72000" rIns="72000" rtlCol="0" anchor="ctr"/>
          <a:lstStyle/>
          <a:p>
            <a:pPr algn="ctr"/>
            <a:r>
              <a:rPr lang="en-US" altLang="zh-CN" dirty="0" smtClean="0">
                <a:solidFill>
                  <a:prstClr val="black"/>
                </a:solidFill>
              </a:rPr>
              <a:t>Project</a:t>
            </a:r>
          </a:p>
          <a:p>
            <a:pPr algn="ctr"/>
            <a:r>
              <a:rPr lang="en-US" altLang="zh-CN" b="1" dirty="0" smtClean="0">
                <a:solidFill>
                  <a:prstClr val="black"/>
                </a:solidFill>
              </a:rPr>
              <a:t>+</a:t>
            </a:r>
          </a:p>
          <a:p>
            <a:pPr algn="ctr"/>
            <a:r>
              <a:rPr lang="en-US" altLang="zh-CN" dirty="0" smtClean="0">
                <a:solidFill>
                  <a:prstClr val="black"/>
                </a:solidFill>
              </a:rPr>
              <a:t>VSTS</a:t>
            </a:r>
            <a:br>
              <a:rPr lang="en-US" altLang="zh-CN" dirty="0" smtClean="0">
                <a:solidFill>
                  <a:prstClr val="black"/>
                </a:solidFill>
              </a:rPr>
            </a:br>
            <a:r>
              <a:rPr lang="zh-CN" altLang="en-US" dirty="0" smtClean="0">
                <a:solidFill>
                  <a:prstClr val="black"/>
                </a:solidFill>
              </a:rPr>
              <a:t>任务管理</a:t>
            </a:r>
          </a:p>
        </p:txBody>
      </p:sp>
      <p:sp>
        <p:nvSpPr>
          <p:cNvPr id="22" name="圆角矩形 21"/>
          <p:cNvSpPr/>
          <p:nvPr/>
        </p:nvSpPr>
        <p:spPr>
          <a:xfrm>
            <a:off x="3929058" y="1571612"/>
            <a:ext cx="1214446" cy="3000396"/>
          </a:xfrm>
          <a:prstGeom prst="roundRect">
            <a:avLst/>
          </a:prstGeom>
        </p:spPr>
        <p:style>
          <a:lnRef idx="1">
            <a:schemeClr val="accent2"/>
          </a:lnRef>
          <a:fillRef idx="2">
            <a:schemeClr val="accent2"/>
          </a:fillRef>
          <a:effectRef idx="1">
            <a:schemeClr val="accent2"/>
          </a:effectRef>
          <a:fontRef idx="minor">
            <a:schemeClr val="dk1"/>
          </a:fontRef>
        </p:style>
        <p:txBody>
          <a:bodyPr lIns="72000" rIns="72000" rtlCol="0" anchor="ctr"/>
          <a:lstStyle/>
          <a:p>
            <a:pPr algn="ctr">
              <a:buFont typeface="Arial" pitchFamily="34" charset="0"/>
              <a:buChar char="•"/>
            </a:pPr>
            <a:endParaRPr lang="en-US" altLang="zh-CN" sz="1400" dirty="0" smtClean="0">
              <a:solidFill>
                <a:prstClr val="black"/>
              </a:solidFill>
            </a:endParaRPr>
          </a:p>
          <a:p>
            <a:pPr algn="ctr">
              <a:buFont typeface="Arial" pitchFamily="34" charset="0"/>
              <a:buChar char="•"/>
            </a:pPr>
            <a:r>
              <a:rPr lang="zh-CN" altLang="en-US" sz="1400" dirty="0" smtClean="0">
                <a:solidFill>
                  <a:prstClr val="black"/>
                </a:solidFill>
              </a:rPr>
              <a:t>定期自动发布</a:t>
            </a:r>
            <a:endParaRPr lang="en-US" altLang="zh-CN" sz="1400" dirty="0" smtClean="0">
              <a:solidFill>
                <a:prstClr val="black"/>
              </a:solidFill>
            </a:endParaRPr>
          </a:p>
          <a:p>
            <a:pPr algn="ctr">
              <a:buFont typeface="Arial" pitchFamily="34" charset="0"/>
              <a:buChar char="•"/>
            </a:pPr>
            <a:endParaRPr lang="en-US" altLang="zh-CN" sz="1400" dirty="0" smtClean="0">
              <a:solidFill>
                <a:prstClr val="black"/>
              </a:solidFill>
            </a:endParaRPr>
          </a:p>
          <a:p>
            <a:pPr algn="ctr">
              <a:buFont typeface="Arial" pitchFamily="34" charset="0"/>
              <a:buChar char="•"/>
            </a:pPr>
            <a:r>
              <a:rPr lang="zh-CN" altLang="en-US" sz="1400" dirty="0" smtClean="0">
                <a:solidFill>
                  <a:prstClr val="black"/>
                </a:solidFill>
              </a:rPr>
              <a:t>实时任</a:t>
            </a:r>
            <a:r>
              <a:rPr lang="en-US" altLang="zh-CN" sz="1400" dirty="0" smtClean="0">
                <a:solidFill>
                  <a:prstClr val="black"/>
                </a:solidFill>
              </a:rPr>
              <a:t/>
            </a:r>
            <a:br>
              <a:rPr lang="en-US" altLang="zh-CN" sz="1400" dirty="0" smtClean="0">
                <a:solidFill>
                  <a:prstClr val="black"/>
                </a:solidFill>
              </a:rPr>
            </a:br>
            <a:r>
              <a:rPr lang="zh-CN" altLang="en-US" sz="1400" dirty="0" smtClean="0">
                <a:solidFill>
                  <a:prstClr val="black"/>
                </a:solidFill>
              </a:rPr>
              <a:t>务数据</a:t>
            </a:r>
            <a:endParaRPr lang="en-US" altLang="zh-CN" sz="1400" dirty="0" smtClean="0">
              <a:solidFill>
                <a:prstClr val="black"/>
              </a:solidFill>
            </a:endParaRPr>
          </a:p>
          <a:p>
            <a:pPr algn="ctr"/>
            <a:r>
              <a:rPr lang="en-US" altLang="zh-CN" sz="1400" dirty="0" smtClean="0">
                <a:solidFill>
                  <a:prstClr val="black"/>
                </a:solidFill>
              </a:rPr>
              <a:t>VSTS</a:t>
            </a:r>
          </a:p>
          <a:p>
            <a:pPr algn="ctr"/>
            <a:r>
              <a:rPr lang="en-US" altLang="zh-CN" sz="1400" dirty="0" smtClean="0">
                <a:solidFill>
                  <a:prstClr val="black"/>
                </a:solidFill>
              </a:rPr>
              <a:t>↓</a:t>
            </a:r>
            <a:br>
              <a:rPr lang="en-US" altLang="zh-CN" sz="1400" dirty="0" smtClean="0">
                <a:solidFill>
                  <a:prstClr val="black"/>
                </a:solidFill>
              </a:rPr>
            </a:br>
            <a:r>
              <a:rPr lang="en-US" altLang="zh-CN" sz="1400" dirty="0" smtClean="0">
                <a:solidFill>
                  <a:prstClr val="black"/>
                </a:solidFill>
              </a:rPr>
              <a:t>  Project</a:t>
            </a:r>
          </a:p>
          <a:p>
            <a:pPr algn="ctr"/>
            <a:endParaRPr lang="en-US" altLang="zh-CN" sz="1400" dirty="0" smtClean="0">
              <a:solidFill>
                <a:prstClr val="black"/>
              </a:solidFill>
            </a:endParaRPr>
          </a:p>
          <a:p>
            <a:pPr algn="ctr">
              <a:buFont typeface="Arial" pitchFamily="34" charset="0"/>
              <a:buChar char="•"/>
            </a:pPr>
            <a:r>
              <a:rPr lang="zh-CN" altLang="en-US" sz="1400" dirty="0" smtClean="0">
                <a:solidFill>
                  <a:prstClr val="black"/>
                </a:solidFill>
              </a:rPr>
              <a:t> 项目质量监控</a:t>
            </a:r>
          </a:p>
          <a:p>
            <a:pPr algn="ctr"/>
            <a:r>
              <a:rPr lang="en-US" altLang="zh-CN" dirty="0" smtClean="0">
                <a:solidFill>
                  <a:prstClr val="black"/>
                </a:solidFill>
              </a:rPr>
              <a:t> </a:t>
            </a:r>
            <a:endParaRPr lang="zh-CN" altLang="en-US" dirty="0" smtClean="0">
              <a:solidFill>
                <a:prstClr val="black"/>
              </a:solidFill>
            </a:endParaRPr>
          </a:p>
        </p:txBody>
      </p:sp>
      <p:sp>
        <p:nvSpPr>
          <p:cNvPr id="23" name="圆角矩形 22"/>
          <p:cNvSpPr/>
          <p:nvPr/>
        </p:nvSpPr>
        <p:spPr>
          <a:xfrm>
            <a:off x="5456045" y="1571612"/>
            <a:ext cx="1214446" cy="3000396"/>
          </a:xfrm>
          <a:prstGeom prst="roundRect">
            <a:avLst/>
          </a:prstGeom>
        </p:spPr>
        <p:style>
          <a:lnRef idx="1">
            <a:schemeClr val="accent4"/>
          </a:lnRef>
          <a:fillRef idx="2">
            <a:schemeClr val="accent4"/>
          </a:fillRef>
          <a:effectRef idx="1">
            <a:schemeClr val="accent4"/>
          </a:effectRef>
          <a:fontRef idx="minor">
            <a:schemeClr val="dk1"/>
          </a:fontRef>
        </p:style>
        <p:txBody>
          <a:bodyPr lIns="36000" rIns="36000" rtlCol="0" anchor="ctr"/>
          <a:lstStyle/>
          <a:p>
            <a:pPr algn="ctr">
              <a:buFont typeface="Arial" pitchFamily="34" charset="0"/>
              <a:buChar char="•"/>
            </a:pPr>
            <a:r>
              <a:rPr lang="zh-CN" altLang="en-US" sz="1200" dirty="0" smtClean="0">
                <a:solidFill>
                  <a:prstClr val="black"/>
                </a:solidFill>
              </a:rPr>
              <a:t> 签入签出策略</a:t>
            </a:r>
            <a:endParaRPr lang="en-US" altLang="zh-CN" sz="1200" dirty="0" smtClean="0">
              <a:solidFill>
                <a:prstClr val="black"/>
              </a:solidFill>
            </a:endParaRPr>
          </a:p>
          <a:p>
            <a:pPr algn="ctr">
              <a:buFont typeface="Arial" pitchFamily="34" charset="0"/>
              <a:buChar char="•"/>
            </a:pPr>
            <a:endParaRPr lang="en-US" altLang="zh-CN" sz="1200" dirty="0" smtClean="0">
              <a:solidFill>
                <a:prstClr val="black"/>
              </a:solidFill>
            </a:endParaRPr>
          </a:p>
          <a:p>
            <a:pPr algn="ctr">
              <a:buFont typeface="Arial" pitchFamily="34" charset="0"/>
              <a:buChar char="•"/>
            </a:pPr>
            <a:r>
              <a:rPr lang="zh-CN" altLang="en-US" sz="1200" dirty="0" smtClean="0">
                <a:solidFill>
                  <a:prstClr val="black"/>
                </a:solidFill>
              </a:rPr>
              <a:t> 编码规范</a:t>
            </a:r>
            <a:endParaRPr lang="en-US" altLang="zh-CN" sz="1200" dirty="0" smtClean="0">
              <a:solidFill>
                <a:prstClr val="black"/>
              </a:solidFill>
            </a:endParaRPr>
          </a:p>
          <a:p>
            <a:pPr algn="ctr">
              <a:buFont typeface="Arial" pitchFamily="34" charset="0"/>
              <a:buChar char="•"/>
            </a:pPr>
            <a:endParaRPr lang="en-US" altLang="zh-CN" sz="1200" dirty="0" smtClean="0">
              <a:solidFill>
                <a:prstClr val="black"/>
              </a:solidFill>
            </a:endParaRPr>
          </a:p>
          <a:p>
            <a:pPr algn="ctr">
              <a:buFont typeface="Arial" pitchFamily="34" charset="0"/>
              <a:buChar char="•"/>
            </a:pPr>
            <a:r>
              <a:rPr lang="zh-CN" altLang="en-US" sz="1200" dirty="0" smtClean="0">
                <a:solidFill>
                  <a:prstClr val="black"/>
                </a:solidFill>
              </a:rPr>
              <a:t> 单元代码覆盖</a:t>
            </a:r>
            <a:endParaRPr lang="en-US" altLang="zh-CN" sz="1200" dirty="0" smtClean="0">
              <a:solidFill>
                <a:prstClr val="black"/>
              </a:solidFill>
            </a:endParaRPr>
          </a:p>
          <a:p>
            <a:pPr algn="ctr">
              <a:buFont typeface="Arial" pitchFamily="34" charset="0"/>
              <a:buChar char="•"/>
            </a:pPr>
            <a:endParaRPr lang="en-US" altLang="zh-CN" sz="1200" dirty="0" smtClean="0">
              <a:solidFill>
                <a:prstClr val="black"/>
              </a:solidFill>
            </a:endParaRPr>
          </a:p>
          <a:p>
            <a:pPr algn="ctr">
              <a:buFont typeface="Arial" pitchFamily="34" charset="0"/>
              <a:buChar char="•"/>
            </a:pPr>
            <a:r>
              <a:rPr lang="zh-CN" altLang="en-US" sz="1200" dirty="0" smtClean="0">
                <a:solidFill>
                  <a:prstClr val="black"/>
                </a:solidFill>
              </a:rPr>
              <a:t> 变更管理</a:t>
            </a:r>
            <a:endParaRPr lang="en-US" altLang="zh-CN" sz="1200" dirty="0" smtClean="0">
              <a:solidFill>
                <a:prstClr val="black"/>
              </a:solidFill>
            </a:endParaRPr>
          </a:p>
        </p:txBody>
      </p:sp>
      <p:sp>
        <p:nvSpPr>
          <p:cNvPr id="24" name="圆角矩形 23"/>
          <p:cNvSpPr/>
          <p:nvPr/>
        </p:nvSpPr>
        <p:spPr>
          <a:xfrm>
            <a:off x="6983033" y="1571612"/>
            <a:ext cx="1214446" cy="3000396"/>
          </a:xfrm>
          <a:prstGeom prst="roundRect">
            <a:avLst/>
          </a:prstGeom>
        </p:spPr>
        <p:style>
          <a:lnRef idx="1">
            <a:schemeClr val="accent3"/>
          </a:lnRef>
          <a:fillRef idx="2">
            <a:schemeClr val="accent3"/>
          </a:fillRef>
          <a:effectRef idx="1">
            <a:schemeClr val="accent3"/>
          </a:effectRef>
          <a:fontRef idx="minor">
            <a:schemeClr val="dk1"/>
          </a:fontRef>
        </p:style>
        <p:txBody>
          <a:bodyPr lIns="72000" rIns="72000" rtlCol="0" anchor="ctr"/>
          <a:lstStyle/>
          <a:p>
            <a:pPr algn="ctr">
              <a:buFont typeface="Arial" pitchFamily="34" charset="0"/>
              <a:buChar char="•"/>
            </a:pPr>
            <a:r>
              <a:rPr lang="zh-CN" altLang="en-US" sz="1200" dirty="0" smtClean="0">
                <a:solidFill>
                  <a:prstClr val="black"/>
                </a:solidFill>
              </a:rPr>
              <a:t>分析服务</a:t>
            </a:r>
            <a:r>
              <a:rPr lang="en-US" altLang="zh-CN" sz="1200" dirty="0" smtClean="0">
                <a:solidFill>
                  <a:prstClr val="black"/>
                </a:solidFill>
              </a:rPr>
              <a:t/>
            </a:r>
            <a:br>
              <a:rPr lang="en-US" altLang="zh-CN" sz="1200" dirty="0" smtClean="0">
                <a:solidFill>
                  <a:prstClr val="black"/>
                </a:solidFill>
              </a:rPr>
            </a:br>
            <a:r>
              <a:rPr lang="zh-CN" altLang="en-US" sz="1200" dirty="0" smtClean="0">
                <a:solidFill>
                  <a:prstClr val="black"/>
                </a:solidFill>
              </a:rPr>
              <a:t>收集项目数据</a:t>
            </a:r>
            <a:endParaRPr lang="en-US" altLang="zh-CN" sz="1200" dirty="0" smtClean="0">
              <a:solidFill>
                <a:prstClr val="black"/>
              </a:solidFill>
            </a:endParaRPr>
          </a:p>
          <a:p>
            <a:pPr algn="ctr">
              <a:buFont typeface="Arial" pitchFamily="34" charset="0"/>
              <a:buChar char="•"/>
            </a:pPr>
            <a:endParaRPr lang="en-US" altLang="zh-CN" sz="1200" dirty="0" smtClean="0">
              <a:solidFill>
                <a:prstClr val="black"/>
              </a:solidFill>
            </a:endParaRPr>
          </a:p>
          <a:p>
            <a:pPr algn="ctr">
              <a:buFont typeface="Arial" pitchFamily="34" charset="0"/>
              <a:buChar char="•"/>
            </a:pPr>
            <a:r>
              <a:rPr lang="zh-CN" altLang="en-US" sz="1200" dirty="0" smtClean="0">
                <a:solidFill>
                  <a:prstClr val="black"/>
                </a:solidFill>
              </a:rPr>
              <a:t>项目</a:t>
            </a:r>
            <a:r>
              <a:rPr lang="en-US" altLang="zh-CN" sz="1200" dirty="0" smtClean="0">
                <a:solidFill>
                  <a:prstClr val="black"/>
                </a:solidFill>
              </a:rPr>
              <a:t>Portal</a:t>
            </a:r>
            <a:br>
              <a:rPr lang="en-US" altLang="zh-CN" sz="1200" dirty="0" smtClean="0">
                <a:solidFill>
                  <a:prstClr val="black"/>
                </a:solidFill>
              </a:rPr>
            </a:br>
            <a:r>
              <a:rPr lang="zh-CN" altLang="en-US" sz="1200" dirty="0" smtClean="0">
                <a:solidFill>
                  <a:prstClr val="black"/>
                </a:solidFill>
              </a:rPr>
              <a:t>收集问题、技术等信息</a:t>
            </a:r>
            <a:endParaRPr lang="en-US" altLang="zh-CN" sz="1200" dirty="0" smtClean="0">
              <a:solidFill>
                <a:prstClr val="black"/>
              </a:solidFill>
            </a:endParaRPr>
          </a:p>
          <a:p>
            <a:pPr algn="ctr">
              <a:buFont typeface="Arial" pitchFamily="34" charset="0"/>
              <a:buChar char="•"/>
            </a:pPr>
            <a:endParaRPr lang="en-US" altLang="zh-CN" sz="1200" dirty="0" smtClean="0">
              <a:solidFill>
                <a:prstClr val="black"/>
              </a:solidFill>
            </a:endParaRPr>
          </a:p>
          <a:p>
            <a:pPr algn="ctr">
              <a:buFont typeface="Arial" pitchFamily="34" charset="0"/>
              <a:buChar char="•"/>
            </a:pPr>
            <a:r>
              <a:rPr lang="zh-CN" altLang="en-US" sz="1200" dirty="0" smtClean="0">
                <a:solidFill>
                  <a:prstClr val="black"/>
                </a:solidFill>
              </a:rPr>
              <a:t>项目成果</a:t>
            </a:r>
          </a:p>
        </p:txBody>
      </p:sp>
      <p:sp>
        <p:nvSpPr>
          <p:cNvPr id="18" name="五边形 17"/>
          <p:cNvSpPr/>
          <p:nvPr/>
        </p:nvSpPr>
        <p:spPr>
          <a:xfrm>
            <a:off x="2232406" y="1285860"/>
            <a:ext cx="2000264" cy="500066"/>
          </a:xfrm>
          <a:prstGeom prst="homePlate">
            <a:avLst>
              <a:gd name="adj" fmla="val 64222"/>
            </a:avLst>
          </a:prstGeom>
          <a:ln/>
        </p:spPr>
        <p:style>
          <a:lnRef idx="1">
            <a:schemeClr val="accent1"/>
          </a:lnRef>
          <a:fillRef idx="2">
            <a:schemeClr val="accent1"/>
          </a:fillRef>
          <a:effectRef idx="1">
            <a:schemeClr val="accent1"/>
          </a:effectRef>
          <a:fontRef idx="minor">
            <a:schemeClr val="dk1"/>
          </a:fontRef>
        </p:style>
        <p:txBody>
          <a:bodyPr lIns="36000" rIns="252000" rtlCol="0" anchor="ctr"/>
          <a:lstStyle/>
          <a:p>
            <a:pPr algn="ctr"/>
            <a:r>
              <a:rPr lang="zh-CN" altLang="en-US" b="1" dirty="0" smtClean="0">
                <a:solidFill>
                  <a:prstClr val="black"/>
                </a:solidFill>
              </a:rPr>
              <a:t>计划</a:t>
            </a:r>
            <a:endParaRPr lang="zh-CN" altLang="en-US" b="1" dirty="0">
              <a:solidFill>
                <a:prstClr val="black"/>
              </a:solidFill>
            </a:endParaRPr>
          </a:p>
        </p:txBody>
      </p:sp>
      <p:sp>
        <p:nvSpPr>
          <p:cNvPr id="17" name="五边形 16"/>
          <p:cNvSpPr/>
          <p:nvPr/>
        </p:nvSpPr>
        <p:spPr>
          <a:xfrm>
            <a:off x="3804042" y="1285860"/>
            <a:ext cx="1928826" cy="500066"/>
          </a:xfrm>
          <a:prstGeom prst="homePlate">
            <a:avLst>
              <a:gd name="adj" fmla="val 64222"/>
            </a:avLst>
          </a:prstGeom>
          <a:ln/>
        </p:spPr>
        <p:style>
          <a:lnRef idx="1">
            <a:schemeClr val="accent2"/>
          </a:lnRef>
          <a:fillRef idx="2">
            <a:schemeClr val="accent2"/>
          </a:fillRef>
          <a:effectRef idx="1">
            <a:schemeClr val="accent2"/>
          </a:effectRef>
          <a:fontRef idx="minor">
            <a:schemeClr val="dk1"/>
          </a:fontRef>
        </p:style>
        <p:txBody>
          <a:bodyPr lIns="36000" rIns="252000" rtlCol="0" anchor="ctr"/>
          <a:lstStyle/>
          <a:p>
            <a:pPr algn="ctr"/>
            <a:r>
              <a:rPr lang="zh-CN" altLang="en-US" b="1" dirty="0" smtClean="0">
                <a:solidFill>
                  <a:prstClr val="black"/>
                </a:solidFill>
              </a:rPr>
              <a:t>执行</a:t>
            </a:r>
          </a:p>
        </p:txBody>
      </p:sp>
      <p:sp>
        <p:nvSpPr>
          <p:cNvPr id="16" name="五边形 15"/>
          <p:cNvSpPr/>
          <p:nvPr/>
        </p:nvSpPr>
        <p:spPr>
          <a:xfrm>
            <a:off x="5304240" y="1285860"/>
            <a:ext cx="1839528" cy="500066"/>
          </a:xfrm>
          <a:prstGeom prst="homePlate">
            <a:avLst>
              <a:gd name="adj" fmla="val 64222"/>
            </a:avLst>
          </a:prstGeom>
          <a:ln/>
        </p:spPr>
        <p:style>
          <a:lnRef idx="1">
            <a:schemeClr val="accent4"/>
          </a:lnRef>
          <a:fillRef idx="2">
            <a:schemeClr val="accent4"/>
          </a:fillRef>
          <a:effectRef idx="1">
            <a:schemeClr val="accent4"/>
          </a:effectRef>
          <a:fontRef idx="minor">
            <a:schemeClr val="dk1"/>
          </a:fontRef>
        </p:style>
        <p:txBody>
          <a:bodyPr lIns="36000" rIns="252000" rtlCol="0" anchor="ctr"/>
          <a:lstStyle/>
          <a:p>
            <a:pPr algn="ctr"/>
            <a:r>
              <a:rPr lang="zh-CN" altLang="en-US" b="1" dirty="0" smtClean="0">
                <a:solidFill>
                  <a:prstClr val="black"/>
                </a:solidFill>
              </a:rPr>
              <a:t>控制</a:t>
            </a:r>
          </a:p>
        </p:txBody>
      </p:sp>
      <p:sp>
        <p:nvSpPr>
          <p:cNvPr id="15" name="五边形 14"/>
          <p:cNvSpPr/>
          <p:nvPr/>
        </p:nvSpPr>
        <p:spPr>
          <a:xfrm>
            <a:off x="6804438" y="1285860"/>
            <a:ext cx="1768090" cy="500066"/>
          </a:xfrm>
          <a:prstGeom prst="homePlate">
            <a:avLst>
              <a:gd name="adj" fmla="val 64222"/>
            </a:avLst>
          </a:prstGeom>
          <a:ln/>
        </p:spPr>
        <p:style>
          <a:lnRef idx="1">
            <a:schemeClr val="accent3"/>
          </a:lnRef>
          <a:fillRef idx="2">
            <a:schemeClr val="accent3"/>
          </a:fillRef>
          <a:effectRef idx="1">
            <a:schemeClr val="accent3"/>
          </a:effectRef>
          <a:fontRef idx="minor">
            <a:schemeClr val="dk1"/>
          </a:fontRef>
        </p:style>
        <p:txBody>
          <a:bodyPr lIns="180000" rtlCol="0" anchor="ctr"/>
          <a:lstStyle/>
          <a:p>
            <a:pPr algn="ctr"/>
            <a:r>
              <a:rPr lang="zh-CN" altLang="en-US" b="1" dirty="0" smtClean="0">
                <a:solidFill>
                  <a:prstClr val="black"/>
                </a:solidFill>
              </a:rPr>
              <a:t>收尾</a:t>
            </a:r>
          </a:p>
        </p:txBody>
      </p:sp>
      <p:sp>
        <p:nvSpPr>
          <p:cNvPr id="32" name="加号 31"/>
          <p:cNvSpPr/>
          <p:nvPr/>
        </p:nvSpPr>
        <p:spPr>
          <a:xfrm>
            <a:off x="4429124" y="5715016"/>
            <a:ext cx="357190" cy="285752"/>
          </a:xfrm>
          <a:prstGeom prst="mathPlu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prstClr val="white"/>
              </a:solidFill>
            </a:endParaRPr>
          </a:p>
        </p:txBody>
      </p:sp>
      <p:grpSp>
        <p:nvGrpSpPr>
          <p:cNvPr id="3" name="组合 24"/>
          <p:cNvGrpSpPr/>
          <p:nvPr/>
        </p:nvGrpSpPr>
        <p:grpSpPr>
          <a:xfrm>
            <a:off x="660770" y="5572140"/>
            <a:ext cx="3714776" cy="571504"/>
            <a:chOff x="660770" y="5572140"/>
            <a:chExt cx="3714776" cy="571504"/>
          </a:xfrm>
        </p:grpSpPr>
        <p:sp>
          <p:nvSpPr>
            <p:cNvPr id="26" name="五边形 25"/>
            <p:cNvSpPr/>
            <p:nvPr/>
          </p:nvSpPr>
          <p:spPr>
            <a:xfrm>
              <a:off x="660770" y="5572140"/>
              <a:ext cx="3714776" cy="571504"/>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r"/>
              <a:r>
                <a:rPr lang="zh-CN" altLang="en-US" sz="2000" b="1" dirty="0" smtClean="0">
                  <a:solidFill>
                    <a:prstClr val="white"/>
                  </a:solidFill>
                </a:rPr>
                <a:t>石化盈科</a:t>
              </a:r>
              <a:r>
                <a:rPr lang="en-US" altLang="zh-CN" sz="2000" b="1" dirty="0" smtClean="0">
                  <a:solidFill>
                    <a:prstClr val="white"/>
                  </a:solidFill>
                </a:rPr>
                <a:t>CMMI</a:t>
              </a:r>
              <a:r>
                <a:rPr lang="zh-CN" altLang="en-US" sz="2000" b="1" dirty="0" smtClean="0">
                  <a:solidFill>
                    <a:prstClr val="white"/>
                  </a:solidFill>
                </a:rPr>
                <a:t>规范  </a:t>
              </a:r>
              <a:endParaRPr lang="zh-CN" altLang="en-US" sz="2000" b="1" dirty="0">
                <a:solidFill>
                  <a:prstClr val="white"/>
                </a:solidFill>
              </a:endParaRPr>
            </a:p>
          </p:txBody>
        </p:sp>
        <p:pic>
          <p:nvPicPr>
            <p:cNvPr id="33" name="图片 32" descr="CMMI-logo[1].png"/>
            <p:cNvPicPr>
              <a:picLocks noChangeAspect="1"/>
            </p:cNvPicPr>
            <p:nvPr/>
          </p:nvPicPr>
          <p:blipFill>
            <a:blip r:embed="rId2" cstate="print"/>
            <a:stretch>
              <a:fillRect/>
            </a:stretch>
          </p:blipFill>
          <p:spPr>
            <a:xfrm>
              <a:off x="1000100" y="5572140"/>
              <a:ext cx="702240" cy="571504"/>
            </a:xfrm>
            <a:prstGeom prst="rect">
              <a:avLst/>
            </a:prstGeom>
          </p:spPr>
        </p:pic>
      </p:grpSp>
      <p:grpSp>
        <p:nvGrpSpPr>
          <p:cNvPr id="4" name="组合 26"/>
          <p:cNvGrpSpPr/>
          <p:nvPr/>
        </p:nvGrpSpPr>
        <p:grpSpPr>
          <a:xfrm>
            <a:off x="4857752" y="5572140"/>
            <a:ext cx="3714776" cy="571504"/>
            <a:chOff x="4857752" y="5572140"/>
            <a:chExt cx="3714776" cy="571504"/>
          </a:xfrm>
        </p:grpSpPr>
        <p:sp>
          <p:nvSpPr>
            <p:cNvPr id="31" name="燕尾形 30"/>
            <p:cNvSpPr/>
            <p:nvPr/>
          </p:nvSpPr>
          <p:spPr>
            <a:xfrm>
              <a:off x="4857752" y="5572140"/>
              <a:ext cx="3714776" cy="571504"/>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solidFill>
                  <a:prstClr val="white"/>
                </a:solidFill>
              </a:endParaRPr>
            </a:p>
          </p:txBody>
        </p:sp>
        <p:pic>
          <p:nvPicPr>
            <p:cNvPr id="35" name="Picture 11" descr="VS08_h_rgb_r.png"/>
            <p:cNvPicPr>
              <a:picLocks noChangeAspect="1"/>
            </p:cNvPicPr>
            <p:nvPr/>
          </p:nvPicPr>
          <p:blipFill>
            <a:blip r:embed="rId3" cstate="print"/>
            <a:stretch>
              <a:fillRect/>
            </a:stretch>
          </p:blipFill>
          <p:spPr>
            <a:xfrm>
              <a:off x="5286380" y="5695395"/>
              <a:ext cx="2928958" cy="276568"/>
            </a:xfrm>
            <a:prstGeom prst="rect">
              <a:avLst/>
            </a:prstGeom>
          </p:spPr>
        </p:pic>
      </p:grpSp>
    </p:spTree>
    <p:extLst>
      <p:ext uri="{BB962C8B-B14F-4D97-AF65-F5344CB8AC3E}">
        <p14:creationId xmlns:p14="http://schemas.microsoft.com/office/powerpoint/2010/main" val="340516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2000"/>
                                        <p:tgtEl>
                                          <p:spTgt spid="20"/>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000"/>
                                        <p:tgtEl>
                                          <p:spTgt spid="18"/>
                                        </p:tgtEl>
                                      </p:cBhvr>
                                    </p:animEffect>
                                  </p:childTnLst>
                                </p:cTn>
                              </p:par>
                            </p:childTnLst>
                          </p:cTn>
                        </p:par>
                        <p:par>
                          <p:cTn id="16" fill="hold">
                            <p:stCondLst>
                              <p:cond delay="400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2000"/>
                                        <p:tgtEl>
                                          <p:spTgt spid="21"/>
                                        </p:tgtEl>
                                      </p:cBhvr>
                                    </p:animEffect>
                                  </p:childTnLst>
                                </p:cTn>
                              </p:par>
                            </p:childTnLst>
                          </p:cTn>
                        </p:par>
                        <p:par>
                          <p:cTn id="20" fill="hold">
                            <p:stCondLst>
                              <p:cond delay="6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1000"/>
                                        <p:tgtEl>
                                          <p:spTgt spid="17"/>
                                        </p:tgtEl>
                                      </p:cBhvr>
                                    </p:animEffect>
                                  </p:childTnLst>
                                </p:cTn>
                              </p:par>
                            </p:childTnLst>
                          </p:cTn>
                        </p:par>
                        <p:par>
                          <p:cTn id="24" fill="hold">
                            <p:stCondLst>
                              <p:cond delay="7000"/>
                            </p:stCondLst>
                            <p:childTnLst>
                              <p:par>
                                <p:cTn id="25" presetID="2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2000"/>
                                        <p:tgtEl>
                                          <p:spTgt spid="22"/>
                                        </p:tgtEl>
                                      </p:cBhvr>
                                    </p:animEffect>
                                  </p:childTnLst>
                                </p:cTn>
                              </p:par>
                            </p:childTnLst>
                          </p:cTn>
                        </p:par>
                        <p:par>
                          <p:cTn id="28" fill="hold">
                            <p:stCondLst>
                              <p:cond delay="9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par>
                          <p:cTn id="32" fill="hold">
                            <p:stCondLst>
                              <p:cond delay="10000"/>
                            </p:stCondLst>
                            <p:childTnLst>
                              <p:par>
                                <p:cTn id="33" presetID="22"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2000"/>
                                        <p:tgtEl>
                                          <p:spTgt spid="23"/>
                                        </p:tgtEl>
                                      </p:cBhvr>
                                    </p:animEffect>
                                  </p:childTnLst>
                                </p:cTn>
                              </p:par>
                            </p:childTnLst>
                          </p:cTn>
                        </p:par>
                        <p:par>
                          <p:cTn id="36" fill="hold">
                            <p:stCondLst>
                              <p:cond delay="12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1000"/>
                                        <p:tgtEl>
                                          <p:spTgt spid="15"/>
                                        </p:tgtEl>
                                      </p:cBhvr>
                                    </p:animEffect>
                                  </p:childTnLst>
                                </p:cTn>
                              </p:par>
                            </p:childTnLst>
                          </p:cTn>
                        </p:par>
                        <p:par>
                          <p:cTn id="40" fill="hold">
                            <p:stCondLst>
                              <p:cond delay="13000"/>
                            </p:stCondLst>
                            <p:childTnLst>
                              <p:par>
                                <p:cTn id="41" presetID="22" presetClass="entr" presetSubtype="1"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2000"/>
                                        <p:tgtEl>
                                          <p:spTgt spid="24"/>
                                        </p:tgtEl>
                                      </p:cBhvr>
                                    </p:animEffect>
                                  </p:childTnLst>
                                </p:cTn>
                              </p:par>
                            </p:childTnLst>
                          </p:cTn>
                        </p:par>
                        <p:par>
                          <p:cTn id="44" fill="hold">
                            <p:stCondLst>
                              <p:cond delay="15000"/>
                            </p:stCondLst>
                            <p:childTnLst>
                              <p:par>
                                <p:cTn id="45" presetID="22" presetClass="entr" presetSubtype="8"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par>
                          <p:cTn id="48" fill="hold">
                            <p:stCondLst>
                              <p:cond delay="15500"/>
                            </p:stCondLst>
                            <p:childTnLst>
                              <p:par>
                                <p:cTn id="49" presetID="22" presetClass="entr" presetSubtype="8"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160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500"/>
                                        <p:tgtEl>
                                          <p:spTgt spid="4"/>
                                        </p:tgtEl>
                                      </p:cBhvr>
                                    </p:animEffect>
                                  </p:childTnLst>
                                </p:cTn>
                              </p:par>
                            </p:childTnLst>
                          </p:cTn>
                        </p:par>
                        <p:par>
                          <p:cTn id="56" fill="hold">
                            <p:stCondLst>
                              <p:cond delay="16500"/>
                            </p:stCondLst>
                            <p:childTnLst>
                              <p:par>
                                <p:cTn id="57" presetID="22" presetClass="entr" presetSubtype="4"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par>
                          <p:cTn id="60" fill="hold">
                            <p:stCondLst>
                              <p:cond delay="17000"/>
                            </p:stCondLst>
                            <p:childTnLst>
                              <p:par>
                                <p:cTn id="61" presetID="22" presetClass="entr" presetSubtype="1"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up)">
                                      <p:cBhvr>
                                        <p:cTn id="63" dur="500"/>
                                        <p:tgtEl>
                                          <p:spTgt spid="41"/>
                                        </p:tgtEl>
                                      </p:cBhvr>
                                    </p:animEffect>
                                  </p:childTnLst>
                                </p:cTn>
                              </p:par>
                            </p:childTnLst>
                          </p:cTn>
                        </p:par>
                        <p:par>
                          <p:cTn id="64" fill="hold">
                            <p:stCondLst>
                              <p:cond delay="1750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500"/>
                                        <p:tgtEl>
                                          <p:spTgt spid="40"/>
                                        </p:tgtEl>
                                      </p:cBhvr>
                                    </p:animEffect>
                                  </p:childTnLst>
                                </p:cTn>
                              </p:par>
                            </p:childTnLst>
                          </p:cTn>
                        </p:par>
                        <p:par>
                          <p:cTn id="68" fill="hold">
                            <p:stCondLst>
                              <p:cond delay="18000"/>
                            </p:stCondLst>
                            <p:childTnLst>
                              <p:par>
                                <p:cTn id="69" presetID="22" presetClass="entr" presetSubtype="4"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00"/>
                                        <p:tgtEl>
                                          <p:spTgt spid="38"/>
                                        </p:tgtEl>
                                      </p:cBhvr>
                                    </p:animEffect>
                                  </p:childTnLst>
                                </p:cTn>
                              </p:par>
                            </p:childTnLst>
                          </p:cTn>
                        </p:par>
                        <p:par>
                          <p:cTn id="72" fill="hold">
                            <p:stCondLst>
                              <p:cond delay="18500"/>
                            </p:stCondLst>
                            <p:childTnLst>
                              <p:par>
                                <p:cTn id="73" presetID="22" presetClass="entr" presetSubtype="4"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500"/>
                                        <p:tgtEl>
                                          <p:spTgt spid="39"/>
                                        </p:tgtEl>
                                      </p:cBhvr>
                                    </p:animEffect>
                                  </p:childTnLst>
                                </p:cTn>
                              </p:par>
                            </p:childTnLst>
                          </p:cTn>
                        </p:par>
                        <p:par>
                          <p:cTn id="76" fill="hold">
                            <p:stCondLst>
                              <p:cond delay="19000"/>
                            </p:stCondLst>
                            <p:childTnLst>
                              <p:par>
                                <p:cTn id="77" presetID="22" presetClass="entr" presetSubtype="1"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up)">
                                      <p:cBhvr>
                                        <p:cTn id="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40" grpId="0" animBg="1"/>
      <p:bldP spid="39" grpId="0" animBg="1"/>
      <p:bldP spid="36" grpId="0" animBg="1"/>
      <p:bldP spid="38" grpId="0" animBg="1"/>
      <p:bldP spid="20" grpId="0" animBg="1"/>
      <p:bldP spid="19" grpId="0" animBg="1"/>
      <p:bldP spid="21" grpId="0" animBg="1"/>
      <p:bldP spid="22" grpId="0" animBg="1"/>
      <p:bldP spid="23" grpId="0" animBg="1"/>
      <p:bldP spid="24" grpId="0" animBg="1"/>
      <p:bldP spid="18" grpId="0" animBg="1"/>
      <p:bldP spid="17" grpId="0" animBg="1"/>
      <p:bldP spid="16" grpId="0" animBg="1"/>
      <p:bldP spid="15"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642910" y="1643050"/>
            <a:ext cx="8072494" cy="4643470"/>
          </a:xfrm>
          <a:prstGeom prst="roundRect">
            <a:avLst>
              <a:gd name="adj" fmla="val 7355"/>
            </a:avLst>
          </a:prstGeom>
          <a:blipFill dpi="0" rotWithShape="1">
            <a:blip r:embed="rId2" cstate="print">
              <a:lum bright="70000" contrast="-46000"/>
            </a:blip>
            <a:srcRect/>
            <a:tile tx="0" ty="0" sx="100000" sy="100000" flip="none" algn="tl"/>
          </a:blipFill>
          <a:ln>
            <a:gradFill>
              <a:gsLst>
                <a:gs pos="0">
                  <a:srgbClr xmlns:mc="http://schemas.openxmlformats.org/markup-compatibility/2006" xmlns:a14="http://schemas.microsoft.com/office/drawing/2010/main" val="000082" mc:Ignorable=""/>
                </a:gs>
                <a:gs pos="13000">
                  <a:srgbClr xmlns:mc="http://schemas.openxmlformats.org/markup-compatibility/2006" xmlns:a14="http://schemas.microsoft.com/office/drawing/2010/main" val="0047FF" mc:Ignorable=""/>
                </a:gs>
                <a:gs pos="28000">
                  <a:srgbClr xmlns:mc="http://schemas.openxmlformats.org/markup-compatibility/2006" xmlns:a14="http://schemas.microsoft.com/office/drawing/2010/main" val="000082" mc:Ignorable=""/>
                </a:gs>
                <a:gs pos="42999">
                  <a:srgbClr xmlns:mc="http://schemas.openxmlformats.org/markup-compatibility/2006" xmlns:a14="http://schemas.microsoft.com/office/drawing/2010/main" val="0047FF" mc:Ignorable=""/>
                </a:gs>
                <a:gs pos="58000">
                  <a:srgbClr xmlns:mc="http://schemas.openxmlformats.org/markup-compatibility/2006" xmlns:a14="http://schemas.microsoft.com/office/drawing/2010/main" val="000082" mc:Ignorable=""/>
                </a:gs>
                <a:gs pos="72000">
                  <a:srgbClr xmlns:mc="http://schemas.openxmlformats.org/markup-compatibility/2006" xmlns:a14="http://schemas.microsoft.com/office/drawing/2010/main" val="0047FF" mc:Ignorable=""/>
                </a:gs>
                <a:gs pos="87000">
                  <a:srgbClr xmlns:mc="http://schemas.openxmlformats.org/markup-compatibility/2006" xmlns:a14="http://schemas.microsoft.com/office/drawing/2010/main" val="000082" mc:Ignorable=""/>
                </a:gs>
                <a:gs pos="100000">
                  <a:srgbClr xmlns:mc="http://schemas.openxmlformats.org/markup-compatibility/2006" xmlns:a14="http://schemas.microsoft.com/office/drawing/2010/main" val="0047FF" mc:Ignorable=""/>
                </a:gs>
              </a:gsLst>
              <a:lin ang="20400000" scaled="0"/>
            </a:gradFill>
          </a:ln>
        </p:spPr>
        <p:style>
          <a:lnRef idx="2">
            <a:schemeClr val="accent1"/>
          </a:lnRef>
          <a:fillRef idx="1">
            <a:schemeClr val="lt1"/>
          </a:fillRef>
          <a:effectRef idx="0">
            <a:schemeClr val="accent1"/>
          </a:effectRef>
          <a:fontRef idx="minor">
            <a:schemeClr val="dk1"/>
          </a:fontRef>
        </p:style>
        <p:txBody>
          <a:bodyPr tIns="144000" rIns="252000" rtlCol="0" anchor="t" anchorCtr="0"/>
          <a:lstStyle/>
          <a:p>
            <a:pPr algn="r"/>
            <a:r>
              <a:rPr lang="en-US" altLang="zh-CN" sz="4000" b="1" dirty="0" smtClean="0">
                <a:solidFill>
                  <a:prstClr val="black"/>
                </a:solidFill>
              </a:rPr>
              <a:t>VSTS</a:t>
            </a:r>
            <a:endParaRPr lang="zh-CN" altLang="en-US" sz="4000" b="1" dirty="0">
              <a:solidFill>
                <a:prstClr val="black"/>
              </a:solidFill>
            </a:endParaRPr>
          </a:p>
        </p:txBody>
      </p:sp>
      <p:grpSp>
        <p:nvGrpSpPr>
          <p:cNvPr id="3" name="组合 66"/>
          <p:cNvGrpSpPr/>
          <p:nvPr/>
        </p:nvGrpSpPr>
        <p:grpSpPr>
          <a:xfrm>
            <a:off x="1142976" y="2786058"/>
            <a:ext cx="3786214" cy="2714644"/>
            <a:chOff x="1142976" y="2786058"/>
            <a:chExt cx="3214710" cy="2214578"/>
          </a:xfrm>
        </p:grpSpPr>
        <p:sp>
          <p:nvSpPr>
            <p:cNvPr id="68" name="剪去对角的矩形 67"/>
            <p:cNvSpPr/>
            <p:nvPr/>
          </p:nvSpPr>
          <p:spPr>
            <a:xfrm>
              <a:off x="1142976" y="2786058"/>
              <a:ext cx="3214710" cy="2214578"/>
            </a:xfrm>
            <a:prstGeom prst="snip2DiagRect">
              <a:avLst>
                <a:gd name="adj1" fmla="val 0"/>
                <a:gd name="adj2" fmla="val 16667"/>
              </a:avLst>
            </a:prstGeom>
          </p:spPr>
          <p:style>
            <a:lnRef idx="1">
              <a:schemeClr val="accent2"/>
            </a:lnRef>
            <a:fillRef idx="2">
              <a:schemeClr val="accent2"/>
            </a:fillRef>
            <a:effectRef idx="1">
              <a:schemeClr val="accent2"/>
            </a:effectRef>
            <a:fontRef idx="minor">
              <a:schemeClr val="dk1"/>
            </a:fontRef>
          </p:style>
          <p:txBody>
            <a:bodyPr lIns="900000" tIns="180000" rtlCol="0" anchor="t" anchorCtr="0"/>
            <a:lstStyle/>
            <a:p>
              <a:pPr algn="ctr"/>
              <a:r>
                <a:rPr lang="zh-CN" altLang="en-US" sz="2400" b="1" dirty="0" smtClean="0">
                  <a:solidFill>
                    <a:prstClr val="black"/>
                  </a:solidFill>
                </a:rPr>
                <a:t>项目计划</a:t>
              </a:r>
              <a:endParaRPr lang="zh-CN" altLang="en-US" sz="2400" b="1" dirty="0">
                <a:solidFill>
                  <a:prstClr val="black"/>
                </a:solidFill>
              </a:endParaRPr>
            </a:p>
          </p:txBody>
        </p:sp>
        <p:pic>
          <p:nvPicPr>
            <p:cNvPr id="69" name="图片 68" descr="pro.png"/>
            <p:cNvPicPr>
              <a:picLocks noChangeAspect="1"/>
            </p:cNvPicPr>
            <p:nvPr/>
          </p:nvPicPr>
          <p:blipFill>
            <a:blip r:embed="rId3" cstate="print"/>
            <a:stretch>
              <a:fillRect/>
            </a:stretch>
          </p:blipFill>
          <p:spPr>
            <a:xfrm>
              <a:off x="1334376" y="2925174"/>
              <a:ext cx="1143008" cy="1143008"/>
            </a:xfrm>
            <a:prstGeom prst="rect">
              <a:avLst/>
            </a:prstGeom>
          </p:spPr>
        </p:pic>
      </p:grpSp>
      <p:grpSp>
        <p:nvGrpSpPr>
          <p:cNvPr id="4" name="组合 40"/>
          <p:cNvGrpSpPr/>
          <p:nvPr/>
        </p:nvGrpSpPr>
        <p:grpSpPr>
          <a:xfrm>
            <a:off x="1142976" y="2786058"/>
            <a:ext cx="3786214" cy="2714644"/>
            <a:chOff x="1142976" y="2786058"/>
            <a:chExt cx="3214710" cy="2214578"/>
          </a:xfrm>
        </p:grpSpPr>
        <p:sp>
          <p:nvSpPr>
            <p:cNvPr id="24" name="剪去对角的矩形 23"/>
            <p:cNvSpPr/>
            <p:nvPr/>
          </p:nvSpPr>
          <p:spPr>
            <a:xfrm>
              <a:off x="1142976" y="2786058"/>
              <a:ext cx="3214710" cy="2214578"/>
            </a:xfrm>
            <a:prstGeom prst="snip2DiagRect">
              <a:avLst>
                <a:gd name="adj1" fmla="val 0"/>
                <a:gd name="adj2" fmla="val 16667"/>
              </a:avLst>
            </a:prstGeom>
          </p:spPr>
          <p:style>
            <a:lnRef idx="1">
              <a:schemeClr val="accent6"/>
            </a:lnRef>
            <a:fillRef idx="2">
              <a:schemeClr val="accent6"/>
            </a:fillRef>
            <a:effectRef idx="1">
              <a:schemeClr val="accent6"/>
            </a:effectRef>
            <a:fontRef idx="minor">
              <a:schemeClr val="dk1"/>
            </a:fontRef>
          </p:style>
          <p:txBody>
            <a:bodyPr lIns="900000" tIns="180000" rtlCol="0" anchor="t" anchorCtr="0"/>
            <a:lstStyle/>
            <a:p>
              <a:pPr algn="ctr"/>
              <a:r>
                <a:rPr lang="zh-CN" altLang="en-US" sz="2400" b="1" dirty="0" smtClean="0">
                  <a:solidFill>
                    <a:prstClr val="black"/>
                  </a:solidFill>
                </a:rPr>
                <a:t>项目计划</a:t>
              </a:r>
              <a:endParaRPr lang="zh-CN" altLang="en-US" sz="2400" b="1" dirty="0">
                <a:solidFill>
                  <a:prstClr val="black"/>
                </a:solidFill>
              </a:endParaRPr>
            </a:p>
          </p:txBody>
        </p:sp>
        <p:pic>
          <p:nvPicPr>
            <p:cNvPr id="40" name="图片 39" descr="pro.png"/>
            <p:cNvPicPr>
              <a:picLocks noChangeAspect="1"/>
            </p:cNvPicPr>
            <p:nvPr/>
          </p:nvPicPr>
          <p:blipFill>
            <a:blip r:embed="rId3" cstate="print"/>
            <a:stretch>
              <a:fillRect/>
            </a:stretch>
          </p:blipFill>
          <p:spPr>
            <a:xfrm>
              <a:off x="1334376" y="2925174"/>
              <a:ext cx="1143008" cy="1143008"/>
            </a:xfrm>
            <a:prstGeom prst="rect">
              <a:avLst/>
            </a:prstGeom>
          </p:spPr>
        </p:pic>
      </p:grpSp>
      <p:sp>
        <p:nvSpPr>
          <p:cNvPr id="2" name="标题 1"/>
          <p:cNvSpPr>
            <a:spLocks noGrp="1"/>
          </p:cNvSpPr>
          <p:nvPr>
            <p:ph type="title"/>
          </p:nvPr>
        </p:nvSpPr>
        <p:spPr/>
        <p:txBody>
          <a:bodyPr>
            <a:normAutofit/>
          </a:bodyPr>
          <a:lstStyle/>
          <a:p>
            <a:r>
              <a:rPr lang="zh-CN" altLang="en-US" dirty="0" smtClean="0"/>
              <a:t>石化盈科</a:t>
            </a:r>
            <a:r>
              <a:rPr lang="en-US" altLang="zh-CN" dirty="0" smtClean="0"/>
              <a:t>-</a:t>
            </a:r>
            <a:r>
              <a:rPr lang="zh-CN" altLang="en-US" dirty="0" smtClean="0"/>
              <a:t>方法与实践</a:t>
            </a:r>
          </a:p>
        </p:txBody>
      </p:sp>
      <p:grpSp>
        <p:nvGrpSpPr>
          <p:cNvPr id="5" name="组合 3"/>
          <p:cNvGrpSpPr>
            <a:grpSpLocks/>
          </p:cNvGrpSpPr>
          <p:nvPr/>
        </p:nvGrpSpPr>
        <p:grpSpPr>
          <a:xfrm>
            <a:off x="642910" y="1285860"/>
            <a:ext cx="2857520" cy="771530"/>
            <a:chOff x="242023" y="12310"/>
            <a:chExt cx="4501341" cy="4501341"/>
          </a:xfrm>
          <a:solidFill>
            <a:schemeClr val="accent1"/>
          </a:solidFill>
        </p:grpSpPr>
        <p:sp>
          <p:nvSpPr>
            <p:cNvPr id="6" name="椭圆 7"/>
            <p:cNvSpPr/>
            <p:nvPr/>
          </p:nvSpPr>
          <p:spPr>
            <a:xfrm>
              <a:off x="242023" y="12310"/>
              <a:ext cx="4501341" cy="4501341"/>
            </a:xfrm>
            <a:prstGeom prst="homePlate">
              <a:avLst/>
            </a:prstGeom>
            <a:gr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 name="椭圆 4"/>
            <p:cNvSpPr/>
            <p:nvPr/>
          </p:nvSpPr>
          <p:spPr>
            <a:xfrm>
              <a:off x="579624" y="543114"/>
              <a:ext cx="3601071" cy="343973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1">
              <a:noAutofit/>
            </a:bodyPr>
            <a:lstStyle/>
            <a:p>
              <a:pPr defTabSz="1244600">
                <a:lnSpc>
                  <a:spcPct val="90000"/>
                </a:lnSpc>
                <a:spcBef>
                  <a:spcPct val="0"/>
                </a:spcBef>
                <a:spcAft>
                  <a:spcPct val="35000"/>
                </a:spcAft>
              </a:pPr>
              <a:r>
                <a:rPr lang="zh-CN" altLang="en-US" sz="2000" b="1" dirty="0" smtClean="0">
                  <a:solidFill>
                    <a:prstClr val="black"/>
                  </a:solidFill>
                </a:rPr>
                <a:t>计划管理和跟踪 </a:t>
              </a:r>
            </a:p>
          </p:txBody>
        </p:sp>
      </p:grpSp>
      <p:grpSp>
        <p:nvGrpSpPr>
          <p:cNvPr id="8" name="组合 36"/>
          <p:cNvGrpSpPr/>
          <p:nvPr/>
        </p:nvGrpSpPr>
        <p:grpSpPr>
          <a:xfrm>
            <a:off x="5500694" y="4214818"/>
            <a:ext cx="1057275" cy="1369464"/>
            <a:chOff x="4929190" y="3714752"/>
            <a:chExt cx="1057275" cy="1369464"/>
          </a:xfrm>
        </p:grpSpPr>
        <p:pic>
          <p:nvPicPr>
            <p:cNvPr id="31" name="图片 30" descr="设计.gif"/>
            <p:cNvPicPr>
              <a:picLocks noChangeAspect="1"/>
            </p:cNvPicPr>
            <p:nvPr/>
          </p:nvPicPr>
          <p:blipFill>
            <a:blip r:embed="rId4" cstate="print"/>
            <a:stretch>
              <a:fillRect/>
            </a:stretch>
          </p:blipFill>
          <p:spPr>
            <a:xfrm>
              <a:off x="4929190" y="3714752"/>
              <a:ext cx="1057275" cy="900112"/>
            </a:xfrm>
            <a:prstGeom prst="snip2DiagRect">
              <a:avLst/>
            </a:prstGeom>
          </p:spPr>
          <p:style>
            <a:lnRef idx="1">
              <a:schemeClr val="accent1"/>
            </a:lnRef>
            <a:fillRef idx="2">
              <a:schemeClr val="accent1"/>
            </a:fillRef>
            <a:effectRef idx="1">
              <a:schemeClr val="accent1"/>
            </a:effectRef>
            <a:fontRef idx="minor">
              <a:schemeClr val="dk1"/>
            </a:fontRef>
          </p:style>
        </p:pic>
        <p:sp>
          <p:nvSpPr>
            <p:cNvPr id="34" name="矩形 33"/>
            <p:cNvSpPr/>
            <p:nvPr/>
          </p:nvSpPr>
          <p:spPr>
            <a:xfrm>
              <a:off x="5000628" y="4714884"/>
              <a:ext cx="877163" cy="369332"/>
            </a:xfrm>
            <a:prstGeom prst="rect">
              <a:avLst/>
            </a:prstGeom>
          </p:spPr>
          <p:txBody>
            <a:bodyPr wrap="none">
              <a:spAutoFit/>
            </a:bodyPr>
            <a:lstStyle/>
            <a:p>
              <a:r>
                <a:rPr lang="zh-CN" altLang="en-US" dirty="0" smtClean="0">
                  <a:solidFill>
                    <a:prstClr val="black"/>
                  </a:solidFill>
                </a:rPr>
                <a:t>架构师</a:t>
              </a:r>
            </a:p>
          </p:txBody>
        </p:sp>
      </p:grpSp>
      <p:grpSp>
        <p:nvGrpSpPr>
          <p:cNvPr id="9" name="组合 37"/>
          <p:cNvGrpSpPr/>
          <p:nvPr/>
        </p:nvGrpSpPr>
        <p:grpSpPr>
          <a:xfrm>
            <a:off x="6567783" y="2857496"/>
            <a:ext cx="1086829" cy="1236471"/>
            <a:chOff x="6782097" y="2928934"/>
            <a:chExt cx="1086829" cy="1236471"/>
          </a:xfrm>
        </p:grpSpPr>
        <p:pic>
          <p:nvPicPr>
            <p:cNvPr id="33" name="图片 32" descr="开发.gif"/>
            <p:cNvPicPr>
              <a:picLocks noChangeAspect="1"/>
            </p:cNvPicPr>
            <p:nvPr/>
          </p:nvPicPr>
          <p:blipFill>
            <a:blip r:embed="rId5" cstate="print"/>
            <a:stretch>
              <a:fillRect/>
            </a:stretch>
          </p:blipFill>
          <p:spPr>
            <a:xfrm>
              <a:off x="6782097" y="2928934"/>
              <a:ext cx="1062038" cy="857250"/>
            </a:xfrm>
            <a:prstGeom prst="snip2DiagRect">
              <a:avLst/>
            </a:prstGeom>
          </p:spPr>
          <p:style>
            <a:lnRef idx="1">
              <a:schemeClr val="accent1"/>
            </a:lnRef>
            <a:fillRef idx="2">
              <a:schemeClr val="accent1"/>
            </a:fillRef>
            <a:effectRef idx="1">
              <a:schemeClr val="accent1"/>
            </a:effectRef>
            <a:fontRef idx="minor">
              <a:schemeClr val="dk1"/>
            </a:fontRef>
          </p:style>
        </p:pic>
        <p:sp>
          <p:nvSpPr>
            <p:cNvPr id="35" name="矩形 34"/>
            <p:cNvSpPr/>
            <p:nvPr/>
          </p:nvSpPr>
          <p:spPr>
            <a:xfrm>
              <a:off x="6786578" y="3857628"/>
              <a:ext cx="1082348" cy="307777"/>
            </a:xfrm>
            <a:prstGeom prst="rect">
              <a:avLst/>
            </a:prstGeom>
          </p:spPr>
          <p:txBody>
            <a:bodyPr wrap="none">
              <a:spAutoFit/>
            </a:bodyPr>
            <a:lstStyle/>
            <a:p>
              <a:r>
                <a:rPr lang="zh-CN" altLang="en-US" sz="1400" dirty="0" smtClean="0">
                  <a:solidFill>
                    <a:prstClr val="black"/>
                  </a:solidFill>
                </a:rPr>
                <a:t>开发工程师</a:t>
              </a:r>
            </a:p>
          </p:txBody>
        </p:sp>
      </p:grpSp>
      <p:grpSp>
        <p:nvGrpSpPr>
          <p:cNvPr id="10" name="组合 38"/>
          <p:cNvGrpSpPr/>
          <p:nvPr/>
        </p:nvGrpSpPr>
        <p:grpSpPr>
          <a:xfrm>
            <a:off x="7346458" y="4500570"/>
            <a:ext cx="1093972" cy="1307909"/>
            <a:chOff x="6917830" y="4500570"/>
            <a:chExt cx="1093972" cy="1307909"/>
          </a:xfrm>
        </p:grpSpPr>
        <p:pic>
          <p:nvPicPr>
            <p:cNvPr id="32" name="图片 31" descr="测试.gif"/>
            <p:cNvPicPr>
              <a:picLocks noChangeAspect="1"/>
            </p:cNvPicPr>
            <p:nvPr/>
          </p:nvPicPr>
          <p:blipFill>
            <a:blip r:embed="rId6" cstate="print"/>
            <a:stretch>
              <a:fillRect/>
            </a:stretch>
          </p:blipFill>
          <p:spPr>
            <a:xfrm>
              <a:off x="6917830" y="4500570"/>
              <a:ext cx="1076325" cy="928694"/>
            </a:xfrm>
            <a:prstGeom prst="snip2DiagRect">
              <a:avLst/>
            </a:prstGeom>
            <a:ln/>
          </p:spPr>
          <p:style>
            <a:lnRef idx="1">
              <a:schemeClr val="accent1"/>
            </a:lnRef>
            <a:fillRef idx="2">
              <a:schemeClr val="accent1"/>
            </a:fillRef>
            <a:effectRef idx="1">
              <a:schemeClr val="accent1"/>
            </a:effectRef>
            <a:fontRef idx="minor">
              <a:schemeClr val="dk1"/>
            </a:fontRef>
          </p:style>
        </p:pic>
        <p:sp>
          <p:nvSpPr>
            <p:cNvPr id="36" name="矩形 35"/>
            <p:cNvSpPr/>
            <p:nvPr/>
          </p:nvSpPr>
          <p:spPr>
            <a:xfrm>
              <a:off x="6929454" y="5500702"/>
              <a:ext cx="1082348" cy="307777"/>
            </a:xfrm>
            <a:prstGeom prst="rect">
              <a:avLst/>
            </a:prstGeom>
          </p:spPr>
          <p:txBody>
            <a:bodyPr wrap="none">
              <a:spAutoFit/>
            </a:bodyPr>
            <a:lstStyle/>
            <a:p>
              <a:r>
                <a:rPr lang="zh-CN" altLang="en-US" sz="1400" dirty="0" smtClean="0">
                  <a:solidFill>
                    <a:prstClr val="black"/>
                  </a:solidFill>
                </a:rPr>
                <a:t>测试工程师</a:t>
              </a:r>
            </a:p>
          </p:txBody>
        </p:sp>
      </p:grpSp>
      <p:grpSp>
        <p:nvGrpSpPr>
          <p:cNvPr id="11" name="组合 43"/>
          <p:cNvGrpSpPr/>
          <p:nvPr/>
        </p:nvGrpSpPr>
        <p:grpSpPr>
          <a:xfrm>
            <a:off x="1500166" y="4572008"/>
            <a:ext cx="928694" cy="500066"/>
            <a:chOff x="1500166" y="4610104"/>
            <a:chExt cx="928694" cy="500066"/>
          </a:xfrm>
        </p:grpSpPr>
        <p:sp>
          <p:nvSpPr>
            <p:cNvPr id="25" name="五边形 24"/>
            <p:cNvSpPr/>
            <p:nvPr/>
          </p:nvSpPr>
          <p:spPr>
            <a:xfrm>
              <a:off x="1500166" y="4610104"/>
              <a:ext cx="928694" cy="500066"/>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zh-CN" altLang="en-US" sz="1400" dirty="0" smtClean="0">
                  <a:solidFill>
                    <a:prstClr val="black"/>
                  </a:solidFill>
                </a:rPr>
                <a:t>设计</a:t>
              </a:r>
              <a:endParaRPr lang="zh-CN" altLang="en-US" sz="1400" dirty="0">
                <a:solidFill>
                  <a:prstClr val="black"/>
                </a:solidFill>
              </a:endParaRPr>
            </a:p>
          </p:txBody>
        </p:sp>
        <p:pic>
          <p:nvPicPr>
            <p:cNvPr id="42" name="图片 41" descr="profile.png"/>
            <p:cNvPicPr>
              <a:picLocks noChangeAspect="1"/>
            </p:cNvPicPr>
            <p:nvPr/>
          </p:nvPicPr>
          <p:blipFill>
            <a:blip r:embed="rId7" cstate="print"/>
            <a:stretch>
              <a:fillRect/>
            </a:stretch>
          </p:blipFill>
          <p:spPr>
            <a:xfrm>
              <a:off x="1530000" y="4681542"/>
              <a:ext cx="357190" cy="357190"/>
            </a:xfrm>
            <a:prstGeom prst="rect">
              <a:avLst/>
            </a:prstGeom>
          </p:spPr>
        </p:pic>
      </p:grpSp>
      <p:grpSp>
        <p:nvGrpSpPr>
          <p:cNvPr id="12" name="组合 46"/>
          <p:cNvGrpSpPr/>
          <p:nvPr/>
        </p:nvGrpSpPr>
        <p:grpSpPr>
          <a:xfrm>
            <a:off x="2357422" y="4572008"/>
            <a:ext cx="1214446" cy="500066"/>
            <a:chOff x="2571736" y="4572008"/>
            <a:chExt cx="1214446" cy="500066"/>
          </a:xfrm>
        </p:grpSpPr>
        <p:sp>
          <p:nvSpPr>
            <p:cNvPr id="30" name="燕尾形 29"/>
            <p:cNvSpPr/>
            <p:nvPr/>
          </p:nvSpPr>
          <p:spPr>
            <a:xfrm>
              <a:off x="2571736" y="4572008"/>
              <a:ext cx="1214446" cy="500066"/>
            </a:xfrm>
            <a:prstGeom prst="chevron">
              <a:avLst/>
            </a:prstGeom>
          </p:spPr>
          <p:style>
            <a:lnRef idx="1">
              <a:schemeClr val="accent6"/>
            </a:lnRef>
            <a:fillRef idx="2">
              <a:schemeClr val="accent6"/>
            </a:fillRef>
            <a:effectRef idx="1">
              <a:schemeClr val="accent6"/>
            </a:effectRef>
            <a:fontRef idx="minor">
              <a:schemeClr val="dk1"/>
            </a:fontRef>
          </p:style>
          <p:txBody>
            <a:bodyPr lIns="36000" rIns="0" rtlCol="0" anchor="ctr"/>
            <a:lstStyle/>
            <a:p>
              <a:pPr algn="r"/>
              <a:r>
                <a:rPr lang="zh-CN" altLang="en-US" sz="1400" dirty="0" smtClean="0">
                  <a:solidFill>
                    <a:prstClr val="black"/>
                  </a:solidFill>
                </a:rPr>
                <a:t>开发</a:t>
              </a:r>
              <a:endParaRPr lang="zh-CN" altLang="en-US" sz="1400" dirty="0">
                <a:solidFill>
                  <a:prstClr val="black"/>
                </a:solidFill>
              </a:endParaRPr>
            </a:p>
          </p:txBody>
        </p:sp>
        <p:pic>
          <p:nvPicPr>
            <p:cNvPr id="45" name="图片 44" descr="profile.png"/>
            <p:cNvPicPr>
              <a:picLocks noChangeAspect="1"/>
            </p:cNvPicPr>
            <p:nvPr/>
          </p:nvPicPr>
          <p:blipFill>
            <a:blip r:embed="rId7" cstate="print"/>
            <a:stretch>
              <a:fillRect/>
            </a:stretch>
          </p:blipFill>
          <p:spPr>
            <a:xfrm>
              <a:off x="2857488" y="4643446"/>
              <a:ext cx="357190" cy="357190"/>
            </a:xfrm>
            <a:prstGeom prst="rect">
              <a:avLst/>
            </a:prstGeom>
          </p:spPr>
        </p:pic>
      </p:grpSp>
      <p:grpSp>
        <p:nvGrpSpPr>
          <p:cNvPr id="13" name="组合 47"/>
          <p:cNvGrpSpPr/>
          <p:nvPr/>
        </p:nvGrpSpPr>
        <p:grpSpPr>
          <a:xfrm>
            <a:off x="3500430" y="4572008"/>
            <a:ext cx="1214446" cy="500066"/>
            <a:chOff x="3786182" y="4572008"/>
            <a:chExt cx="1214446" cy="500066"/>
          </a:xfrm>
        </p:grpSpPr>
        <p:sp>
          <p:nvSpPr>
            <p:cNvPr id="29" name="燕尾形 28"/>
            <p:cNvSpPr/>
            <p:nvPr/>
          </p:nvSpPr>
          <p:spPr>
            <a:xfrm>
              <a:off x="3786182" y="4572008"/>
              <a:ext cx="1214446" cy="500066"/>
            </a:xfrm>
            <a:prstGeom prst="chevron">
              <a:avLst/>
            </a:prstGeom>
          </p:spPr>
          <p:style>
            <a:lnRef idx="1">
              <a:schemeClr val="accent6"/>
            </a:lnRef>
            <a:fillRef idx="2">
              <a:schemeClr val="accent6"/>
            </a:fillRef>
            <a:effectRef idx="1">
              <a:schemeClr val="accent6"/>
            </a:effectRef>
            <a:fontRef idx="minor">
              <a:schemeClr val="dk1"/>
            </a:fontRef>
          </p:style>
          <p:txBody>
            <a:bodyPr lIns="36000" rIns="0" rtlCol="0" anchor="ctr"/>
            <a:lstStyle/>
            <a:p>
              <a:pPr algn="r"/>
              <a:r>
                <a:rPr lang="zh-CN" altLang="en-US" sz="1400" dirty="0" smtClean="0">
                  <a:solidFill>
                    <a:prstClr val="black"/>
                  </a:solidFill>
                </a:rPr>
                <a:t>测试</a:t>
              </a:r>
              <a:endParaRPr lang="zh-CN" altLang="en-US" sz="1400" dirty="0">
                <a:solidFill>
                  <a:prstClr val="black"/>
                </a:solidFill>
              </a:endParaRPr>
            </a:p>
          </p:txBody>
        </p:sp>
        <p:pic>
          <p:nvPicPr>
            <p:cNvPr id="46" name="图片 45" descr="profile.png"/>
            <p:cNvPicPr>
              <a:picLocks noChangeAspect="1"/>
            </p:cNvPicPr>
            <p:nvPr/>
          </p:nvPicPr>
          <p:blipFill>
            <a:blip r:embed="rId7" cstate="print"/>
            <a:stretch>
              <a:fillRect/>
            </a:stretch>
          </p:blipFill>
          <p:spPr>
            <a:xfrm>
              <a:off x="4071934" y="4643446"/>
              <a:ext cx="357190" cy="357190"/>
            </a:xfrm>
            <a:prstGeom prst="rect">
              <a:avLst/>
            </a:prstGeom>
          </p:spPr>
        </p:pic>
      </p:grpSp>
      <p:grpSp>
        <p:nvGrpSpPr>
          <p:cNvPr id="14" name="组合 57"/>
          <p:cNvGrpSpPr/>
          <p:nvPr/>
        </p:nvGrpSpPr>
        <p:grpSpPr>
          <a:xfrm>
            <a:off x="5072066" y="4000504"/>
            <a:ext cx="928694" cy="500066"/>
            <a:chOff x="1500166" y="4610104"/>
            <a:chExt cx="928694" cy="500066"/>
          </a:xfrm>
        </p:grpSpPr>
        <p:sp>
          <p:nvSpPr>
            <p:cNvPr id="59" name="五边形 58"/>
            <p:cNvSpPr/>
            <p:nvPr/>
          </p:nvSpPr>
          <p:spPr>
            <a:xfrm>
              <a:off x="1500166" y="4610104"/>
              <a:ext cx="928694" cy="500066"/>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zh-CN" altLang="en-US" sz="1400" dirty="0" smtClean="0">
                  <a:solidFill>
                    <a:prstClr val="black"/>
                  </a:solidFill>
                </a:rPr>
                <a:t>设计</a:t>
              </a:r>
              <a:endParaRPr lang="zh-CN" altLang="en-US" sz="1400" dirty="0">
                <a:solidFill>
                  <a:prstClr val="black"/>
                </a:solidFill>
              </a:endParaRPr>
            </a:p>
          </p:txBody>
        </p:sp>
        <p:pic>
          <p:nvPicPr>
            <p:cNvPr id="60" name="图片 59" descr="profile.png"/>
            <p:cNvPicPr>
              <a:picLocks noChangeAspect="1"/>
            </p:cNvPicPr>
            <p:nvPr/>
          </p:nvPicPr>
          <p:blipFill>
            <a:blip r:embed="rId7" cstate="print"/>
            <a:stretch>
              <a:fillRect/>
            </a:stretch>
          </p:blipFill>
          <p:spPr>
            <a:xfrm>
              <a:off x="1530000" y="4681542"/>
              <a:ext cx="357190" cy="357190"/>
            </a:xfrm>
            <a:prstGeom prst="rect">
              <a:avLst/>
            </a:prstGeom>
          </p:spPr>
        </p:pic>
      </p:grpSp>
      <p:grpSp>
        <p:nvGrpSpPr>
          <p:cNvPr id="15" name="组合 60"/>
          <p:cNvGrpSpPr/>
          <p:nvPr/>
        </p:nvGrpSpPr>
        <p:grpSpPr>
          <a:xfrm>
            <a:off x="5929322" y="2643182"/>
            <a:ext cx="1214446" cy="500066"/>
            <a:chOff x="2571736" y="4572008"/>
            <a:chExt cx="1214446" cy="500066"/>
          </a:xfrm>
        </p:grpSpPr>
        <p:sp>
          <p:nvSpPr>
            <p:cNvPr id="62" name="燕尾形 61"/>
            <p:cNvSpPr/>
            <p:nvPr/>
          </p:nvSpPr>
          <p:spPr>
            <a:xfrm>
              <a:off x="2571736" y="4572008"/>
              <a:ext cx="1214446" cy="500066"/>
            </a:xfrm>
            <a:prstGeom prst="chevron">
              <a:avLst/>
            </a:prstGeom>
          </p:spPr>
          <p:style>
            <a:lnRef idx="1">
              <a:schemeClr val="accent2"/>
            </a:lnRef>
            <a:fillRef idx="2">
              <a:schemeClr val="accent2"/>
            </a:fillRef>
            <a:effectRef idx="1">
              <a:schemeClr val="accent2"/>
            </a:effectRef>
            <a:fontRef idx="minor">
              <a:schemeClr val="dk1"/>
            </a:fontRef>
          </p:style>
          <p:txBody>
            <a:bodyPr lIns="36000" rIns="0" rtlCol="0" anchor="ctr"/>
            <a:lstStyle/>
            <a:p>
              <a:pPr algn="r"/>
              <a:r>
                <a:rPr lang="zh-CN" altLang="en-US" sz="1400" dirty="0" smtClean="0">
                  <a:solidFill>
                    <a:prstClr val="black"/>
                  </a:solidFill>
                </a:rPr>
                <a:t>开发</a:t>
              </a:r>
              <a:endParaRPr lang="zh-CN" altLang="en-US" sz="1400" dirty="0">
                <a:solidFill>
                  <a:prstClr val="black"/>
                </a:solidFill>
              </a:endParaRPr>
            </a:p>
          </p:txBody>
        </p:sp>
        <p:pic>
          <p:nvPicPr>
            <p:cNvPr id="63" name="图片 62" descr="profile.png"/>
            <p:cNvPicPr>
              <a:picLocks noChangeAspect="1"/>
            </p:cNvPicPr>
            <p:nvPr/>
          </p:nvPicPr>
          <p:blipFill>
            <a:blip r:embed="rId7" cstate="print"/>
            <a:stretch>
              <a:fillRect/>
            </a:stretch>
          </p:blipFill>
          <p:spPr>
            <a:xfrm>
              <a:off x="2857488" y="4643446"/>
              <a:ext cx="357190" cy="357190"/>
            </a:xfrm>
            <a:prstGeom prst="rect">
              <a:avLst/>
            </a:prstGeom>
          </p:spPr>
        </p:pic>
      </p:grpSp>
      <p:grpSp>
        <p:nvGrpSpPr>
          <p:cNvPr id="16" name="组合 63"/>
          <p:cNvGrpSpPr/>
          <p:nvPr/>
        </p:nvGrpSpPr>
        <p:grpSpPr>
          <a:xfrm>
            <a:off x="6786578" y="4214818"/>
            <a:ext cx="1214446" cy="500066"/>
            <a:chOff x="3786182" y="4572008"/>
            <a:chExt cx="1214446" cy="500066"/>
          </a:xfrm>
        </p:grpSpPr>
        <p:sp>
          <p:nvSpPr>
            <p:cNvPr id="65" name="燕尾形 64"/>
            <p:cNvSpPr/>
            <p:nvPr/>
          </p:nvSpPr>
          <p:spPr>
            <a:xfrm>
              <a:off x="3786182" y="4572008"/>
              <a:ext cx="1214446" cy="500066"/>
            </a:xfrm>
            <a:prstGeom prst="chevron">
              <a:avLst/>
            </a:prstGeom>
          </p:spPr>
          <p:style>
            <a:lnRef idx="1">
              <a:schemeClr val="accent2"/>
            </a:lnRef>
            <a:fillRef idx="2">
              <a:schemeClr val="accent2"/>
            </a:fillRef>
            <a:effectRef idx="1">
              <a:schemeClr val="accent2"/>
            </a:effectRef>
            <a:fontRef idx="minor">
              <a:schemeClr val="dk1"/>
            </a:fontRef>
          </p:style>
          <p:txBody>
            <a:bodyPr lIns="36000" rIns="0" rtlCol="0" anchor="ctr"/>
            <a:lstStyle/>
            <a:p>
              <a:pPr algn="r"/>
              <a:r>
                <a:rPr lang="zh-CN" altLang="en-US" sz="1400" dirty="0" smtClean="0">
                  <a:solidFill>
                    <a:prstClr val="black"/>
                  </a:solidFill>
                </a:rPr>
                <a:t>测试</a:t>
              </a:r>
              <a:endParaRPr lang="zh-CN" altLang="en-US" sz="1400" dirty="0">
                <a:solidFill>
                  <a:prstClr val="black"/>
                </a:solidFill>
              </a:endParaRPr>
            </a:p>
          </p:txBody>
        </p:sp>
        <p:pic>
          <p:nvPicPr>
            <p:cNvPr id="66" name="图片 65" descr="profile.png"/>
            <p:cNvPicPr>
              <a:picLocks noChangeAspect="1"/>
            </p:cNvPicPr>
            <p:nvPr/>
          </p:nvPicPr>
          <p:blipFill>
            <a:blip r:embed="rId7" cstate="print"/>
            <a:stretch>
              <a:fillRect/>
            </a:stretch>
          </p:blipFill>
          <p:spPr>
            <a:xfrm>
              <a:off x="4071934" y="4643446"/>
              <a:ext cx="357190" cy="357190"/>
            </a:xfrm>
            <a:prstGeom prst="rect">
              <a:avLst/>
            </a:prstGeom>
          </p:spPr>
        </p:pic>
      </p:grpSp>
    </p:spTree>
    <p:extLst>
      <p:ext uri="{BB962C8B-B14F-4D97-AF65-F5344CB8AC3E}">
        <p14:creationId xmlns:p14="http://schemas.microsoft.com/office/powerpoint/2010/main" val="1486522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2" presetClass="entr" presetSubtype="3"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childTnLst>
                          </p:cTn>
                        </p:par>
                        <p:par>
                          <p:cTn id="41" fill="hold">
                            <p:stCondLst>
                              <p:cond delay="1000"/>
                            </p:stCondLst>
                            <p:childTnLst>
                              <p:par>
                                <p:cTn id="42" presetID="2" presetClass="entr" presetSubtype="3"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0.06475 -0.00347 L 0.38767 -0.0875 " pathEditMode="relative" ptsTypes="AA">
                                      <p:cBhvr>
                                        <p:cTn id="49" dur="500" fill="hold"/>
                                        <p:tgtEl>
                                          <p:spTgt spid="11"/>
                                        </p:tgtEl>
                                        <p:attrNameLst>
                                          <p:attrName>ppt_x</p:attrName>
                                          <p:attrName>ppt_y</p:attrName>
                                        </p:attrNameLst>
                                      </p:cBhvr>
                                    </p:animMotion>
                                  </p:childTnLst>
                                </p:cTn>
                              </p:par>
                            </p:childTnLst>
                          </p:cTn>
                        </p:par>
                        <p:par>
                          <p:cTn id="50" fill="hold">
                            <p:stCondLst>
                              <p:cond delay="500"/>
                            </p:stCondLst>
                            <p:childTnLst>
                              <p:par>
                                <p:cTn id="51" presetID="0" presetClass="path" presetSubtype="0" accel="50000" decel="50000" fill="hold" nodeType="afterEffect">
                                  <p:stCondLst>
                                    <p:cond delay="0"/>
                                  </p:stCondLst>
                                  <p:childTnLst>
                                    <p:animMotion origin="layout" path="M 0.08143 0.00694 L 0.39636 -0.27662 " pathEditMode="relative" ptsTypes="AA">
                                      <p:cBhvr>
                                        <p:cTn id="52" dur="500" fill="hold"/>
                                        <p:tgtEl>
                                          <p:spTgt spid="12"/>
                                        </p:tgtEl>
                                        <p:attrNameLst>
                                          <p:attrName>ppt_x</p:attrName>
                                          <p:attrName>ppt_y</p:attrName>
                                        </p:attrNameLst>
                                      </p:cBhvr>
                                    </p:animMotion>
                                  </p:childTnLst>
                                </p:cTn>
                              </p:par>
                            </p:childTnLst>
                          </p:cTn>
                        </p:par>
                        <p:par>
                          <p:cTn id="53" fill="hold">
                            <p:stCondLst>
                              <p:cond delay="1000"/>
                            </p:stCondLst>
                            <p:childTnLst>
                              <p:par>
                                <p:cTn id="54" presetID="0" presetClass="path" presetSubtype="0" accel="50000" decel="50000" fill="hold" nodeType="afterEffect">
                                  <p:stCondLst>
                                    <p:cond delay="0"/>
                                  </p:stCondLst>
                                  <p:childTnLst>
                                    <p:animMotion origin="layout" path="M 0.08229 -0.00347 L 0.35799 -0.0456 " pathEditMode="relative" ptsTypes="AA">
                                      <p:cBhvr>
                                        <p:cTn id="55" dur="500" fill="hold"/>
                                        <p:tgtEl>
                                          <p:spTgt spid="13"/>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22" presetClass="exit" presetSubtype="4" fill="hold" nodeType="clickEffect">
                                  <p:stCondLst>
                                    <p:cond delay="0"/>
                                  </p:stCondLst>
                                  <p:childTnLst>
                                    <p:animEffect transition="out" filter="wipe(down)">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22" presetClass="exit" presetSubtype="4" fill="hold" nodeType="withEffect">
                                  <p:stCondLst>
                                    <p:cond delay="0"/>
                                  </p:stCondLst>
                                  <p:childTnLst>
                                    <p:animEffect transition="out" filter="wipe(down)">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par>
                                <p:cTn id="64" presetID="22" presetClass="exit" presetSubtype="4" fill="hold" nodeType="withEffect">
                                  <p:stCondLst>
                                    <p:cond delay="0"/>
                                  </p:stCondLst>
                                  <p:childTnLst>
                                    <p:animEffect transition="out" filter="wipe(down)">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par>
                          <p:cTn id="71" fill="hold">
                            <p:stCondLst>
                              <p:cond delay="1000"/>
                            </p:stCondLst>
                            <p:childTnLst>
                              <p:par>
                                <p:cTn id="72" presetID="22" presetClass="entr" presetSubtype="8" fill="hold"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childTnLst>
                          </p:cTn>
                        </p:par>
                        <p:par>
                          <p:cTn id="75" fill="hold">
                            <p:stCondLst>
                              <p:cond delay="150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0.00295 -0.00417 L -0.3967 0.09027 " pathEditMode="relative" rAng="0" ptsTypes="AA">
                                      <p:cBhvr>
                                        <p:cTn id="82" dur="500" fill="hold"/>
                                        <p:tgtEl>
                                          <p:spTgt spid="14"/>
                                        </p:tgtEl>
                                        <p:attrNameLst>
                                          <p:attrName>ppt_x</p:attrName>
                                          <p:attrName>ppt_y</p:attrName>
                                        </p:attrNameLst>
                                      </p:cBhvr>
                                      <p:rCtr x="-19700" y="4700"/>
                                    </p:animMotion>
                                  </p:childTnLst>
                                </p:cTn>
                              </p:par>
                            </p:childTnLst>
                          </p:cTn>
                        </p:par>
                        <p:par>
                          <p:cTn id="83" fill="hold">
                            <p:stCondLst>
                              <p:cond delay="500"/>
                            </p:stCondLst>
                            <p:childTnLst>
                              <p:par>
                                <p:cTn id="84" presetID="0" presetClass="path" presetSubtype="0" accel="50000" decel="50000" fill="hold" nodeType="afterEffect">
                                  <p:stCondLst>
                                    <p:cond delay="0"/>
                                  </p:stCondLst>
                                  <p:childTnLst>
                                    <p:animMotion origin="layout" path="M -0.10434 0.00463 L -0.39584 0.28819 " pathEditMode="relative" rAng="0" ptsTypes="AA">
                                      <p:cBhvr>
                                        <p:cTn id="85" dur="500" fill="hold"/>
                                        <p:tgtEl>
                                          <p:spTgt spid="15"/>
                                        </p:tgtEl>
                                        <p:attrNameLst>
                                          <p:attrName>ppt_x</p:attrName>
                                          <p:attrName>ppt_y</p:attrName>
                                        </p:attrNameLst>
                                      </p:cBhvr>
                                      <p:rCtr x="-14600" y="14200"/>
                                    </p:animMotion>
                                  </p:childTnLst>
                                </p:cTn>
                              </p:par>
                            </p:childTnLst>
                          </p:cTn>
                        </p:par>
                        <p:par>
                          <p:cTn id="86" fill="hold">
                            <p:stCondLst>
                              <p:cond delay="1000"/>
                            </p:stCondLst>
                            <p:childTnLst>
                              <p:par>
                                <p:cTn id="87" presetID="0" presetClass="path" presetSubtype="0" accel="50000" decel="50000" fill="hold" nodeType="afterEffect">
                                  <p:stCondLst>
                                    <p:cond delay="0"/>
                                  </p:stCondLst>
                                  <p:childTnLst>
                                    <p:animMotion origin="layout" path="M -0.04098 -0.00394 L -0.36372 0.05902 " pathEditMode="relative" rAng="0" ptsTypes="AA">
                                      <p:cBhvr>
                                        <p:cTn id="88" dur="500" fill="hold"/>
                                        <p:tgtEl>
                                          <p:spTgt spid="16"/>
                                        </p:tgtEl>
                                        <p:attrNameLst>
                                          <p:attrName>ppt_x</p:attrName>
                                          <p:attrName>ppt_y</p:attrName>
                                        </p:attrNameLst>
                                      </p:cBhvr>
                                      <p:rCtr x="-16100" y="3100"/>
                                    </p:animMotion>
                                  </p:childTnLst>
                                </p:cTn>
                              </p:par>
                            </p:childTnLst>
                          </p:cTn>
                        </p:par>
                      </p:childTnLst>
                    </p:cTn>
                  </p:par>
                  <p:par>
                    <p:cTn id="89" fill="hold">
                      <p:stCondLst>
                        <p:cond delay="indefinite"/>
                      </p:stCondLst>
                      <p:childTnLst>
                        <p:par>
                          <p:cTn id="90" fill="hold">
                            <p:stCondLst>
                              <p:cond delay="0"/>
                            </p:stCondLst>
                            <p:childTnLst>
                              <p:par>
                                <p:cTn id="91" presetID="22" presetClass="exit" presetSubtype="4" fill="hold" nodeType="clickEffect">
                                  <p:stCondLst>
                                    <p:cond delay="0"/>
                                  </p:stCondLst>
                                  <p:childTnLst>
                                    <p:animEffect transition="out" filter="wipe(down)">
                                      <p:cBhvr>
                                        <p:cTn id="92" dur="500"/>
                                        <p:tgtEl>
                                          <p:spTgt spid="4"/>
                                        </p:tgtEl>
                                      </p:cBhvr>
                                    </p:animEffect>
                                    <p:set>
                                      <p:cBhvr>
                                        <p:cTn id="93" dur="1" fill="hold">
                                          <p:stCondLst>
                                            <p:cond delay="499"/>
                                          </p:stCondLst>
                                        </p:cTn>
                                        <p:tgtEl>
                                          <p:spTgt spid="4"/>
                                        </p:tgtEl>
                                        <p:attrNameLst>
                                          <p:attrName>style.visibility</p:attrName>
                                        </p:attrNameLst>
                                      </p:cBhvr>
                                      <p:to>
                                        <p:strVal val="hidden"/>
                                      </p:to>
                                    </p:set>
                                  </p:childTnLst>
                                </p:cTn>
                              </p:par>
                            </p:childTnLst>
                          </p:cTn>
                        </p:par>
                        <p:par>
                          <p:cTn id="94" fill="hold">
                            <p:stCondLst>
                              <p:cond delay="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流程图: 库存数据 21"/>
          <p:cNvSpPr/>
          <p:nvPr/>
        </p:nvSpPr>
        <p:spPr>
          <a:xfrm flipH="1">
            <a:off x="3286116" y="2285992"/>
            <a:ext cx="2071702" cy="1214446"/>
          </a:xfrm>
          <a:prstGeom prst="flowChartOnlineStorage">
            <a:avLst/>
          </a:prstGeom>
          <a:gradFill>
            <a:gsLst>
              <a:gs pos="0">
                <a:schemeClr val="accent2">
                  <a:tint val="15000"/>
                  <a:satMod val="250000"/>
                  <a:alpha val="0"/>
                </a:schemeClr>
              </a:gs>
              <a:gs pos="49000">
                <a:schemeClr val="accent2">
                  <a:tint val="50000"/>
                  <a:satMod val="200000"/>
                </a:schemeClr>
              </a:gs>
              <a:gs pos="49100">
                <a:schemeClr val="accent2">
                  <a:tint val="64000"/>
                  <a:satMod val="160000"/>
                </a:schemeClr>
              </a:gs>
              <a:gs pos="92000">
                <a:schemeClr val="accent2">
                  <a:tint val="50000"/>
                  <a:satMod val="200000"/>
                </a:schemeClr>
              </a:gs>
              <a:gs pos="100000">
                <a:schemeClr val="accent2">
                  <a:tint val="43000"/>
                  <a:satMod val="190000"/>
                </a:schemeClr>
              </a:gs>
            </a:gsLst>
          </a:gradFill>
          <a:ln>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solidFill>
                <a:prstClr val="black"/>
              </a:solidFill>
            </a:endParaRPr>
          </a:p>
        </p:txBody>
      </p:sp>
      <p:sp>
        <p:nvSpPr>
          <p:cNvPr id="2" name="标题 1"/>
          <p:cNvSpPr>
            <a:spLocks noGrp="1"/>
          </p:cNvSpPr>
          <p:nvPr>
            <p:ph type="title"/>
          </p:nvPr>
        </p:nvSpPr>
        <p:spPr/>
        <p:txBody>
          <a:bodyPr>
            <a:normAutofit/>
          </a:bodyPr>
          <a:lstStyle/>
          <a:p>
            <a:r>
              <a:rPr lang="zh-CN" altLang="en-US" dirty="0" smtClean="0"/>
              <a:t>石化盈科</a:t>
            </a:r>
            <a:r>
              <a:rPr lang="en-US" altLang="zh-CN" dirty="0" smtClean="0"/>
              <a:t>-</a:t>
            </a:r>
            <a:r>
              <a:rPr lang="zh-CN" altLang="en-US" dirty="0" smtClean="0"/>
              <a:t>方法与实践</a:t>
            </a:r>
          </a:p>
        </p:txBody>
      </p:sp>
      <p:grpSp>
        <p:nvGrpSpPr>
          <p:cNvPr id="3" name="组合 6"/>
          <p:cNvGrpSpPr>
            <a:grpSpLocks noChangeAspect="1"/>
          </p:cNvGrpSpPr>
          <p:nvPr/>
        </p:nvGrpSpPr>
        <p:grpSpPr>
          <a:xfrm>
            <a:off x="642910" y="1285860"/>
            <a:ext cx="2857520" cy="771530"/>
            <a:chOff x="242023" y="12310"/>
            <a:chExt cx="4501341" cy="4501341"/>
          </a:xfrm>
          <a:solidFill>
            <a:schemeClr val="accent1"/>
          </a:solidFill>
        </p:grpSpPr>
        <p:sp>
          <p:nvSpPr>
            <p:cNvPr id="8" name="椭圆 7"/>
            <p:cNvSpPr/>
            <p:nvPr/>
          </p:nvSpPr>
          <p:spPr>
            <a:xfrm>
              <a:off x="242023" y="12310"/>
              <a:ext cx="4501341" cy="4501341"/>
            </a:xfrm>
            <a:prstGeom prst="homePlate">
              <a:avLst/>
            </a:prstGeom>
            <a:gr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椭圆 4"/>
            <p:cNvSpPr/>
            <p:nvPr/>
          </p:nvSpPr>
          <p:spPr>
            <a:xfrm>
              <a:off x="579624" y="543114"/>
              <a:ext cx="3601071" cy="343973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1">
              <a:noAutofit/>
            </a:bodyPr>
            <a:lstStyle/>
            <a:p>
              <a:pPr defTabSz="1244600">
                <a:lnSpc>
                  <a:spcPct val="90000"/>
                </a:lnSpc>
                <a:spcBef>
                  <a:spcPct val="0"/>
                </a:spcBef>
                <a:spcAft>
                  <a:spcPct val="35000"/>
                </a:spcAft>
              </a:pPr>
              <a:r>
                <a:rPr lang="zh-CN" altLang="en-US" sz="2400" b="1" dirty="0" smtClean="0">
                  <a:solidFill>
                    <a:prstClr val="black"/>
                  </a:solidFill>
                </a:rPr>
                <a:t>定期自动发布</a:t>
              </a:r>
              <a:endParaRPr lang="en-US" sz="2400" b="1" dirty="0">
                <a:solidFill>
                  <a:prstClr val="black"/>
                </a:solidFill>
              </a:endParaRPr>
            </a:p>
          </p:txBody>
        </p:sp>
      </p:grpSp>
      <p:sp>
        <p:nvSpPr>
          <p:cNvPr id="12" name="流程图: 文档 11"/>
          <p:cNvSpPr/>
          <p:nvPr/>
        </p:nvSpPr>
        <p:spPr>
          <a:xfrm>
            <a:off x="714348" y="3929066"/>
            <a:ext cx="1000132" cy="642942"/>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1400" b="1" dirty="0" smtClean="0">
                <a:solidFill>
                  <a:prstClr val="white"/>
                </a:solidFill>
              </a:rPr>
              <a:t>定期发布</a:t>
            </a:r>
          </a:p>
        </p:txBody>
      </p:sp>
      <p:sp>
        <p:nvSpPr>
          <p:cNvPr id="13" name="菱形 12"/>
          <p:cNvSpPr/>
          <p:nvPr/>
        </p:nvSpPr>
        <p:spPr>
          <a:xfrm>
            <a:off x="4857752" y="4126895"/>
            <a:ext cx="450059" cy="247285"/>
          </a:xfrm>
          <a:prstGeom prst="diamond">
            <a:avLst/>
          </a:prstGeom>
          <a:effectLst>
            <a:outerShdw blurRad="39000" dist="25400" dir="5400000" rotWithShape="0">
              <a:schemeClr val="accent4">
                <a:shade val="33000"/>
                <a:alpha val="83000"/>
              </a:scheme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1400" b="1" dirty="0" smtClean="0">
              <a:solidFill>
                <a:prstClr val="white"/>
              </a:solidFill>
            </a:endParaRPr>
          </a:p>
        </p:txBody>
      </p:sp>
      <p:sp>
        <p:nvSpPr>
          <p:cNvPr id="14" name="圆角矩形 13"/>
          <p:cNvSpPr/>
          <p:nvPr/>
        </p:nvSpPr>
        <p:spPr>
          <a:xfrm>
            <a:off x="7286644" y="2964653"/>
            <a:ext cx="1428760" cy="642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400" dirty="0" smtClean="0">
                <a:solidFill>
                  <a:prstClr val="black"/>
                </a:solidFill>
              </a:rPr>
              <a:t>版本发布报告</a:t>
            </a:r>
            <a:br>
              <a:rPr lang="zh-CN" altLang="en-US" sz="1400" dirty="0" smtClean="0">
                <a:solidFill>
                  <a:prstClr val="black"/>
                </a:solidFill>
              </a:rPr>
            </a:br>
            <a:r>
              <a:rPr lang="zh-CN" altLang="en-US" sz="1400" dirty="0" smtClean="0">
                <a:solidFill>
                  <a:prstClr val="black"/>
                </a:solidFill>
              </a:rPr>
              <a:t>（</a:t>
            </a:r>
            <a:r>
              <a:rPr lang="en-US" altLang="zh-CN" sz="1400" dirty="0" smtClean="0">
                <a:solidFill>
                  <a:prstClr val="black"/>
                </a:solidFill>
              </a:rPr>
              <a:t>E-mail</a:t>
            </a:r>
            <a:r>
              <a:rPr lang="zh-CN" altLang="en-US" sz="1400" dirty="0" smtClean="0">
                <a:solidFill>
                  <a:prstClr val="black"/>
                </a:solidFill>
              </a:rPr>
              <a:t>）</a:t>
            </a:r>
          </a:p>
        </p:txBody>
      </p:sp>
      <p:sp>
        <p:nvSpPr>
          <p:cNvPr id="15" name="圆角矩形 14"/>
          <p:cNvSpPr/>
          <p:nvPr/>
        </p:nvSpPr>
        <p:spPr>
          <a:xfrm>
            <a:off x="3929058" y="5000636"/>
            <a:ext cx="1214446" cy="642942"/>
          </a:xfrm>
          <a:prstGeom prst="round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zh-CN" altLang="en-US" sz="1400" dirty="0" smtClean="0">
                <a:solidFill>
                  <a:prstClr val="black"/>
                </a:solidFill>
              </a:rPr>
              <a:t>人工</a:t>
            </a:r>
            <a:r>
              <a:rPr lang="en-US" altLang="zh-CN" sz="1400" dirty="0" smtClean="0">
                <a:solidFill>
                  <a:prstClr val="black"/>
                </a:solidFill>
              </a:rPr>
              <a:t/>
            </a:r>
            <a:br>
              <a:rPr lang="en-US" altLang="zh-CN" sz="1400" dirty="0" smtClean="0">
                <a:solidFill>
                  <a:prstClr val="black"/>
                </a:solidFill>
              </a:rPr>
            </a:br>
            <a:r>
              <a:rPr lang="zh-CN" altLang="en-US" sz="1400" dirty="0" smtClean="0">
                <a:solidFill>
                  <a:prstClr val="black"/>
                </a:solidFill>
              </a:rPr>
              <a:t>分析、修复</a:t>
            </a:r>
          </a:p>
        </p:txBody>
      </p:sp>
      <p:sp>
        <p:nvSpPr>
          <p:cNvPr id="16" name="圆角矩形 15"/>
          <p:cNvSpPr/>
          <p:nvPr/>
        </p:nvSpPr>
        <p:spPr>
          <a:xfrm>
            <a:off x="2285984" y="3929066"/>
            <a:ext cx="1000132" cy="6429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prstClr val="black"/>
                </a:solidFill>
              </a:rPr>
              <a:t>发布申请</a:t>
            </a:r>
          </a:p>
        </p:txBody>
      </p:sp>
      <p:sp>
        <p:nvSpPr>
          <p:cNvPr id="18" name="圆角矩形 17"/>
          <p:cNvSpPr/>
          <p:nvPr/>
        </p:nvSpPr>
        <p:spPr>
          <a:xfrm>
            <a:off x="5786446" y="4286256"/>
            <a:ext cx="1000132"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400" dirty="0" smtClean="0">
                <a:solidFill>
                  <a:prstClr val="black"/>
                </a:solidFill>
              </a:rPr>
              <a:t>失败报告</a:t>
            </a:r>
          </a:p>
        </p:txBody>
      </p:sp>
      <p:sp>
        <p:nvSpPr>
          <p:cNvPr id="19" name="流程图: 数据 18"/>
          <p:cNvSpPr/>
          <p:nvPr/>
        </p:nvSpPr>
        <p:spPr>
          <a:xfrm>
            <a:off x="2285984" y="5000636"/>
            <a:ext cx="1000132" cy="642942"/>
          </a:xfrm>
          <a:prstGeom prst="flowChartInputOutp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400" dirty="0" smtClean="0">
                <a:solidFill>
                  <a:prstClr val="white"/>
                </a:solidFill>
              </a:rPr>
              <a:t>临时请求</a:t>
            </a:r>
          </a:p>
        </p:txBody>
      </p:sp>
      <p:sp>
        <p:nvSpPr>
          <p:cNvPr id="20" name="圆角矩形 19"/>
          <p:cNvSpPr/>
          <p:nvPr/>
        </p:nvSpPr>
        <p:spPr>
          <a:xfrm>
            <a:off x="5786446" y="2643182"/>
            <a:ext cx="1000132" cy="1285884"/>
          </a:xfrm>
          <a:prstGeom prst="roundRect">
            <a:avLst/>
          </a:prstGeom>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buFont typeface="Arial" pitchFamily="34" charset="0"/>
              <a:buChar char="•"/>
            </a:pPr>
            <a:r>
              <a:rPr lang="zh-CN" altLang="en-US" sz="1400" dirty="0" smtClean="0">
                <a:solidFill>
                  <a:prstClr val="black"/>
                </a:solidFill>
              </a:rPr>
              <a:t> 部署应用</a:t>
            </a:r>
            <a:endParaRPr lang="en-US" altLang="zh-CN" sz="1400" dirty="0" smtClean="0">
              <a:solidFill>
                <a:prstClr val="black"/>
              </a:solidFill>
            </a:endParaRPr>
          </a:p>
          <a:p>
            <a:pPr algn="ctr">
              <a:buFont typeface="Arial" pitchFamily="34" charset="0"/>
              <a:buChar char="•"/>
            </a:pPr>
            <a:endParaRPr lang="zh-CN" altLang="en-US" sz="1400" dirty="0" smtClean="0">
              <a:solidFill>
                <a:prstClr val="black"/>
              </a:solidFill>
            </a:endParaRPr>
          </a:p>
          <a:p>
            <a:pPr algn="ctr">
              <a:buFont typeface="Arial" pitchFamily="34" charset="0"/>
              <a:buChar char="•"/>
            </a:pPr>
            <a:r>
              <a:rPr lang="zh-CN" altLang="en-US" sz="1400" dirty="0" smtClean="0">
                <a:solidFill>
                  <a:prstClr val="black"/>
                </a:solidFill>
              </a:rPr>
              <a:t> 成功报告</a:t>
            </a:r>
          </a:p>
        </p:txBody>
      </p:sp>
      <p:grpSp>
        <p:nvGrpSpPr>
          <p:cNvPr id="4" name="组合 72"/>
          <p:cNvGrpSpPr/>
          <p:nvPr/>
        </p:nvGrpSpPr>
        <p:grpSpPr>
          <a:xfrm>
            <a:off x="2285984" y="2571744"/>
            <a:ext cx="1785950" cy="642942"/>
            <a:chOff x="2285984" y="2571744"/>
            <a:chExt cx="1785950" cy="642942"/>
          </a:xfrm>
        </p:grpSpPr>
        <p:sp>
          <p:nvSpPr>
            <p:cNvPr id="17" name="圆角矩形 16"/>
            <p:cNvSpPr/>
            <p:nvPr/>
          </p:nvSpPr>
          <p:spPr>
            <a:xfrm>
              <a:off x="2285984" y="2571744"/>
              <a:ext cx="1785950" cy="6429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prstClr val="black"/>
                  </a:solidFill>
                </a:rPr>
                <a:t>         构建服务器</a:t>
              </a:r>
            </a:p>
          </p:txBody>
        </p:sp>
        <p:pic>
          <p:nvPicPr>
            <p:cNvPr id="2054" name="Picture 6"/>
            <p:cNvPicPr>
              <a:picLocks noChangeAspect="1" noChangeArrowheads="1"/>
            </p:cNvPicPr>
            <p:nvPr/>
          </p:nvPicPr>
          <p:blipFill>
            <a:blip r:embed="rId2" cstate="print"/>
            <a:stretch>
              <a:fillRect/>
            </a:stretch>
          </p:blipFill>
          <p:spPr bwMode="auto">
            <a:xfrm>
              <a:off x="2428859" y="2640614"/>
              <a:ext cx="384367" cy="502633"/>
            </a:xfrm>
            <a:prstGeom prst="rect">
              <a:avLst/>
            </a:prstGeom>
            <a:noFill/>
            <a:ln w="9525">
              <a:noFill/>
              <a:miter lim="800000"/>
              <a:headEnd/>
              <a:tailEnd/>
            </a:ln>
            <a:effectLst/>
          </p:spPr>
        </p:pic>
      </p:grpSp>
      <p:sp>
        <p:nvSpPr>
          <p:cNvPr id="23" name="流程图: 准备 22"/>
          <p:cNvSpPr/>
          <p:nvPr/>
        </p:nvSpPr>
        <p:spPr>
          <a:xfrm>
            <a:off x="4214810" y="2428868"/>
            <a:ext cx="500066" cy="285752"/>
          </a:xfrm>
          <a:prstGeom prst="flowChartPreparation">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ctr"/>
          <a:lstStyle/>
          <a:p>
            <a:pPr algn="ctr"/>
            <a:r>
              <a:rPr lang="zh-CN" altLang="en-US" sz="1200" dirty="0" smtClean="0">
                <a:solidFill>
                  <a:prstClr val="black"/>
                </a:solidFill>
              </a:rPr>
              <a:t>获取</a:t>
            </a:r>
            <a:endParaRPr lang="zh-CN" altLang="en-US" sz="1200" dirty="0">
              <a:solidFill>
                <a:prstClr val="black"/>
              </a:solidFill>
            </a:endParaRPr>
          </a:p>
        </p:txBody>
      </p:sp>
      <p:sp>
        <p:nvSpPr>
          <p:cNvPr id="24" name="流程图: 准备 23"/>
          <p:cNvSpPr/>
          <p:nvPr/>
        </p:nvSpPr>
        <p:spPr>
          <a:xfrm>
            <a:off x="4714876" y="2750339"/>
            <a:ext cx="500066" cy="285752"/>
          </a:xfrm>
          <a:prstGeom prst="flowChartPreparation">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ctr"/>
          <a:lstStyle/>
          <a:p>
            <a:pPr algn="ctr"/>
            <a:r>
              <a:rPr lang="zh-CN" altLang="en-US" sz="1200" dirty="0" smtClean="0">
                <a:solidFill>
                  <a:prstClr val="black"/>
                </a:solidFill>
              </a:rPr>
              <a:t>编译</a:t>
            </a:r>
          </a:p>
        </p:txBody>
      </p:sp>
      <p:sp>
        <p:nvSpPr>
          <p:cNvPr id="25" name="流程图: 准备 24"/>
          <p:cNvSpPr/>
          <p:nvPr/>
        </p:nvSpPr>
        <p:spPr>
          <a:xfrm>
            <a:off x="4214810" y="3071810"/>
            <a:ext cx="500066" cy="285752"/>
          </a:xfrm>
          <a:prstGeom prst="flowChartPreparation">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ctr"/>
          <a:lstStyle/>
          <a:p>
            <a:pPr algn="ctr"/>
            <a:r>
              <a:rPr lang="zh-CN" altLang="en-US" sz="1200" dirty="0" smtClean="0">
                <a:solidFill>
                  <a:prstClr val="black"/>
                </a:solidFill>
              </a:rPr>
              <a:t>测试</a:t>
            </a:r>
          </a:p>
        </p:txBody>
      </p:sp>
      <p:cxnSp>
        <p:nvCxnSpPr>
          <p:cNvPr id="34" name="直接箭头连接符 33"/>
          <p:cNvCxnSpPr>
            <a:stCxn id="17" idx="3"/>
          </p:cNvCxnSpPr>
          <p:nvPr/>
        </p:nvCxnSpPr>
        <p:spPr>
          <a:xfrm flipV="1">
            <a:off x="4071934" y="2714620"/>
            <a:ext cx="214314" cy="178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23" idx="3"/>
            <a:endCxn id="24" idx="0"/>
          </p:cNvCxnSpPr>
          <p:nvPr/>
        </p:nvCxnSpPr>
        <p:spPr>
          <a:xfrm>
            <a:off x="4714876" y="2571744"/>
            <a:ext cx="250033" cy="178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24" idx="2"/>
            <a:endCxn id="25" idx="3"/>
          </p:cNvCxnSpPr>
          <p:nvPr/>
        </p:nvCxnSpPr>
        <p:spPr>
          <a:xfrm rot="5400000">
            <a:off x="4750596" y="3000372"/>
            <a:ext cx="178595" cy="250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25" idx="1"/>
          </p:cNvCxnSpPr>
          <p:nvPr/>
        </p:nvCxnSpPr>
        <p:spPr>
          <a:xfrm rot="10800000">
            <a:off x="4071934" y="3071810"/>
            <a:ext cx="14287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rot="5400000">
            <a:off x="2572530" y="3571082"/>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rot="5400000" flipH="1" flipV="1">
            <a:off x="2285984" y="3571876"/>
            <a:ext cx="71438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1714480" y="4249743"/>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endCxn id="16" idx="2"/>
          </p:cNvCxnSpPr>
          <p:nvPr/>
        </p:nvCxnSpPr>
        <p:spPr>
          <a:xfrm rot="5400000" flipH="1" flipV="1">
            <a:off x="2571736" y="478632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15" idx="1"/>
          </p:cNvCxnSpPr>
          <p:nvPr/>
        </p:nvCxnSpPr>
        <p:spPr>
          <a:xfrm rot="10800000">
            <a:off x="3286116" y="5322107"/>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18" idx="2"/>
            <a:endCxn id="15" idx="3"/>
          </p:cNvCxnSpPr>
          <p:nvPr/>
        </p:nvCxnSpPr>
        <p:spPr>
          <a:xfrm rot="5400000">
            <a:off x="5518554" y="4554148"/>
            <a:ext cx="392909" cy="114300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13" idx="3"/>
            <a:endCxn id="18" idx="1"/>
          </p:cNvCxnSpPr>
          <p:nvPr/>
        </p:nvCxnSpPr>
        <p:spPr>
          <a:xfrm>
            <a:off x="5307811" y="4250538"/>
            <a:ext cx="478635" cy="35718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13" idx="3"/>
            <a:endCxn id="20" idx="1"/>
          </p:cNvCxnSpPr>
          <p:nvPr/>
        </p:nvCxnSpPr>
        <p:spPr>
          <a:xfrm flipV="1">
            <a:off x="5307811" y="3286124"/>
            <a:ext cx="478635" cy="96441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a:off x="3286116" y="4250537"/>
            <a:ext cx="157163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6786578" y="3285330"/>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圆角矩形标注 73"/>
          <p:cNvSpPr/>
          <p:nvPr/>
        </p:nvSpPr>
        <p:spPr>
          <a:xfrm flipH="1">
            <a:off x="4857752" y="3643314"/>
            <a:ext cx="575290" cy="340519"/>
          </a:xfrm>
          <a:prstGeom prst="wedgeRoundRectCallout">
            <a:avLst>
              <a:gd name="adj1" fmla="val -31871"/>
              <a:gd name="adj2" fmla="val 105390"/>
              <a:gd name="adj3" fmla="val 16667"/>
            </a:avLst>
          </a:prstGeom>
          <a:ln w="12700"/>
        </p:spPr>
        <p:style>
          <a:lnRef idx="2">
            <a:schemeClr val="accent3"/>
          </a:lnRef>
          <a:fillRef idx="1">
            <a:schemeClr val="lt1"/>
          </a:fillRef>
          <a:effectRef idx="0">
            <a:schemeClr val="accent3"/>
          </a:effectRef>
          <a:fontRef idx="minor">
            <a:schemeClr val="dk1"/>
          </a:fontRef>
        </p:style>
        <p:txBody>
          <a:bodyPr wrap="none">
            <a:spAutoFit/>
          </a:bodyPr>
          <a:lstStyle/>
          <a:p>
            <a:r>
              <a:rPr lang="zh-CN" altLang="en-US" sz="1400" dirty="0" smtClean="0">
                <a:solidFill>
                  <a:prstClr val="black"/>
                </a:solidFill>
              </a:rPr>
              <a:t>成功</a:t>
            </a:r>
          </a:p>
        </p:txBody>
      </p:sp>
      <p:sp>
        <p:nvSpPr>
          <p:cNvPr id="75" name="圆角矩形标注 74"/>
          <p:cNvSpPr/>
          <p:nvPr/>
        </p:nvSpPr>
        <p:spPr>
          <a:xfrm flipH="1">
            <a:off x="4857752" y="4572008"/>
            <a:ext cx="575290" cy="340519"/>
          </a:xfrm>
          <a:prstGeom prst="wedgeRoundRectCallout">
            <a:avLst>
              <a:gd name="adj1" fmla="val -32423"/>
              <a:gd name="adj2" fmla="val -122582"/>
              <a:gd name="adj3" fmla="val 16667"/>
            </a:avLst>
          </a:prstGeom>
          <a:ln w="127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wrap="none">
            <a:spAutoFit/>
          </a:bodyPr>
          <a:lstStyle/>
          <a:p>
            <a:r>
              <a:rPr lang="zh-CN" altLang="en-US" sz="1400" dirty="0" smtClean="0">
                <a:solidFill>
                  <a:prstClr val="black"/>
                </a:solidFill>
              </a:rPr>
              <a:t>失败</a:t>
            </a:r>
          </a:p>
        </p:txBody>
      </p:sp>
    </p:spTree>
    <p:extLst>
      <p:ext uri="{BB962C8B-B14F-4D97-AF65-F5344CB8AC3E}">
        <p14:creationId xmlns:p14="http://schemas.microsoft.com/office/powerpoint/2010/main" val="2047500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1000"/>
                                        <p:tgtEl>
                                          <p:spTgt spid="5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1000"/>
                                        <p:tgtEl>
                                          <p:spTgt spid="49"/>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5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6500"/>
                            </p:stCondLst>
                            <p:childTnLst>
                              <p:par>
                                <p:cTn id="37" presetID="22" presetClass="entr" presetSubtype="8"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70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p:stCondLst>
                              <p:cond delay="7500"/>
                            </p:stCondLst>
                            <p:childTnLst>
                              <p:par>
                                <p:cTn id="45" presetID="22" presetClass="entr" presetSubtype="2"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right)">
                                      <p:cBhvr>
                                        <p:cTn id="47" dur="500"/>
                                        <p:tgtEl>
                                          <p:spTgt spid="38"/>
                                        </p:tgtEl>
                                      </p:cBhvr>
                                    </p:animEffect>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8500"/>
                            </p:stCondLst>
                            <p:childTnLst>
                              <p:par>
                                <p:cTn id="53" presetID="22" presetClass="entr" presetSubtype="2"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right)">
                                      <p:cBhvr>
                                        <p:cTn id="55" dur="500"/>
                                        <p:tgtEl>
                                          <p:spTgt spid="40"/>
                                        </p:tgtEl>
                                      </p:cBhvr>
                                    </p:animEffect>
                                  </p:childTnLst>
                                </p:cTn>
                              </p:par>
                            </p:childTnLst>
                          </p:cTn>
                        </p:par>
                        <p:par>
                          <p:cTn id="56" fill="hold">
                            <p:stCondLst>
                              <p:cond delay="9000"/>
                            </p:stCondLst>
                            <p:childTnLst>
                              <p:par>
                                <p:cTn id="57" presetID="22" presetClass="entr" presetSubtype="1"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left)">
                                      <p:cBhvr>
                                        <p:cTn id="64" dur="1000"/>
                                        <p:tgtEl>
                                          <p:spTgt spid="66"/>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1000"/>
                                        <p:tgtEl>
                                          <p:spTgt spid="13"/>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left)">
                                      <p:cBhvr>
                                        <p:cTn id="72" dur="1000"/>
                                        <p:tgtEl>
                                          <p:spTgt spid="74"/>
                                        </p:tgtEl>
                                      </p:cBhvr>
                                    </p:animEffect>
                                  </p:childTnLst>
                                </p:cTn>
                              </p:par>
                            </p:childTnLst>
                          </p:cTn>
                        </p:par>
                        <p:par>
                          <p:cTn id="73" fill="hold">
                            <p:stCondLst>
                              <p:cond delay="3000"/>
                            </p:stCondLst>
                            <p:childTnLst>
                              <p:par>
                                <p:cTn id="74" presetID="22" presetClass="entr" presetSubtype="8" fill="hold"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1000"/>
                                        <p:tgtEl>
                                          <p:spTgt spid="64"/>
                                        </p:tgtEl>
                                      </p:cBhvr>
                                    </p:animEffect>
                                  </p:childTnLst>
                                </p:cTn>
                              </p:par>
                            </p:childTnLst>
                          </p:cTn>
                        </p:par>
                        <p:par>
                          <p:cTn id="77" fill="hold">
                            <p:stCondLst>
                              <p:cond delay="4000"/>
                            </p:stCondLst>
                            <p:childTnLst>
                              <p:par>
                                <p:cTn id="78" presetID="22" presetClass="entr" presetSubtype="8"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1000"/>
                                        <p:tgtEl>
                                          <p:spTgt spid="20"/>
                                        </p:tgtEl>
                                      </p:cBhvr>
                                    </p:animEffect>
                                  </p:childTnLst>
                                </p:cTn>
                              </p:par>
                            </p:childTnLst>
                          </p:cTn>
                        </p:par>
                        <p:par>
                          <p:cTn id="81" fill="hold">
                            <p:stCondLst>
                              <p:cond delay="5000"/>
                            </p:stCondLst>
                            <p:childTnLst>
                              <p:par>
                                <p:cTn id="82" presetID="22" presetClass="entr" presetSubtype="8" fill="hold"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wipe(left)">
                                      <p:cBhvr>
                                        <p:cTn id="84" dur="1000"/>
                                        <p:tgtEl>
                                          <p:spTgt spid="68"/>
                                        </p:tgtEl>
                                      </p:cBhvr>
                                    </p:animEffect>
                                  </p:childTnLst>
                                </p:cTn>
                              </p:par>
                            </p:childTnLst>
                          </p:cTn>
                        </p:par>
                        <p:par>
                          <p:cTn id="85" fill="hold">
                            <p:stCondLst>
                              <p:cond delay="6000"/>
                            </p:stCondLst>
                            <p:childTnLst>
                              <p:par>
                                <p:cTn id="86" presetID="22" presetClass="entr" presetSubtype="8"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left)">
                                      <p:cBhvr>
                                        <p:cTn id="88" dur="10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wipe(left)">
                                      <p:cBhvr>
                                        <p:cTn id="93" dur="1000"/>
                                        <p:tgtEl>
                                          <p:spTgt spid="75"/>
                                        </p:tgtEl>
                                      </p:cBhvr>
                                    </p:animEffect>
                                  </p:childTnLst>
                                </p:cTn>
                              </p:par>
                            </p:childTnLst>
                          </p:cTn>
                        </p:par>
                        <p:par>
                          <p:cTn id="94" fill="hold">
                            <p:stCondLst>
                              <p:cond delay="1000"/>
                            </p:stCondLst>
                            <p:childTnLst>
                              <p:par>
                                <p:cTn id="95" presetID="22" presetClass="entr" presetSubtype="8" fill="hold" nodeType="after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wipe(left)">
                                      <p:cBhvr>
                                        <p:cTn id="97" dur="1000"/>
                                        <p:tgtEl>
                                          <p:spTgt spid="62"/>
                                        </p:tgtEl>
                                      </p:cBhvr>
                                    </p:animEffect>
                                  </p:childTnLst>
                                </p:cTn>
                              </p:par>
                            </p:childTnLst>
                          </p:cTn>
                        </p:par>
                        <p:par>
                          <p:cTn id="98" fill="hold">
                            <p:stCondLst>
                              <p:cond delay="20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1000"/>
                                        <p:tgtEl>
                                          <p:spTgt spid="18"/>
                                        </p:tgtEl>
                                      </p:cBhvr>
                                    </p:animEffect>
                                  </p:childTnLst>
                                </p:cTn>
                              </p:par>
                            </p:childTnLst>
                          </p:cTn>
                        </p:par>
                        <p:par>
                          <p:cTn id="102" fill="hold">
                            <p:stCondLst>
                              <p:cond delay="3000"/>
                            </p:stCondLst>
                            <p:childTnLst>
                              <p:par>
                                <p:cTn id="103" presetID="22" presetClass="entr" presetSubtype="2"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Effect transition="in" filter="wipe(right)">
                                      <p:cBhvr>
                                        <p:cTn id="105" dur="1000"/>
                                        <p:tgtEl>
                                          <p:spTgt spid="60"/>
                                        </p:tgtEl>
                                      </p:cBhvr>
                                    </p:animEffect>
                                  </p:childTnLst>
                                </p:cTn>
                              </p:par>
                            </p:childTnLst>
                          </p:cTn>
                        </p:par>
                        <p:par>
                          <p:cTn id="106" fill="hold">
                            <p:stCondLst>
                              <p:cond delay="4000"/>
                            </p:stCondLst>
                            <p:childTnLst>
                              <p:par>
                                <p:cTn id="107" presetID="22" presetClass="entr" presetSubtype="8"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wipe(left)">
                                      <p:cBhvr>
                                        <p:cTn id="109" dur="1000"/>
                                        <p:tgtEl>
                                          <p:spTgt spid="15"/>
                                        </p:tgtEl>
                                      </p:cBhvr>
                                    </p:animEffect>
                                  </p:childTnLst>
                                </p:cTn>
                              </p:par>
                            </p:childTnLst>
                          </p:cTn>
                        </p:par>
                        <p:par>
                          <p:cTn id="110" fill="hold">
                            <p:stCondLst>
                              <p:cond delay="5000"/>
                            </p:stCondLst>
                            <p:childTnLst>
                              <p:par>
                                <p:cTn id="111" presetID="22" presetClass="entr" presetSubtype="2" fill="hold"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wipe(right)">
                                      <p:cBhvr>
                                        <p:cTn id="113" dur="1000"/>
                                        <p:tgtEl>
                                          <p:spTgt spid="58"/>
                                        </p:tgtEl>
                                      </p:cBhvr>
                                    </p:animEffect>
                                  </p:childTnLst>
                                </p:cTn>
                              </p:par>
                            </p:childTnLst>
                          </p:cTn>
                        </p:par>
                        <p:par>
                          <p:cTn id="114" fill="hold">
                            <p:stCondLst>
                              <p:cond delay="6000"/>
                            </p:stCondLst>
                            <p:childTnLst>
                              <p:par>
                                <p:cTn id="115" presetID="22" presetClass="entr" presetSubtype="8"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left)">
                                      <p:cBhvr>
                                        <p:cTn id="117" dur="1000"/>
                                        <p:tgtEl>
                                          <p:spTgt spid="19"/>
                                        </p:tgtEl>
                                      </p:cBhvr>
                                    </p:animEffect>
                                  </p:childTnLst>
                                </p:cTn>
                              </p:par>
                            </p:childTnLst>
                          </p:cTn>
                        </p:par>
                        <p:par>
                          <p:cTn id="118" fill="hold">
                            <p:stCondLst>
                              <p:cond delay="7000"/>
                            </p:stCondLst>
                            <p:childTnLst>
                              <p:par>
                                <p:cTn id="119" presetID="22" presetClass="entr" presetSubtype="4" fill="hold" nodeType="after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wipe(down)">
                                      <p:cBhvr>
                                        <p:cTn id="121"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2" grpId="0" animBg="1"/>
      <p:bldP spid="13" grpId="0" animBg="1"/>
      <p:bldP spid="14" grpId="0" animBg="1"/>
      <p:bldP spid="15" grpId="0" animBg="1"/>
      <p:bldP spid="16" grpId="0" animBg="1"/>
      <p:bldP spid="18" grpId="0" animBg="1"/>
      <p:bldP spid="19" grpId="0" animBg="1"/>
      <p:bldP spid="20" grpId="0" animBg="1"/>
      <p:bldP spid="23" grpId="0" animBg="1"/>
      <p:bldP spid="24" grpId="0" animBg="1"/>
      <p:bldP spid="25" grpId="0" animBg="1"/>
      <p:bldP spid="74" grpId="0" animBg="1"/>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nvSpPr>
        <p:spPr>
          <a:xfrm>
            <a:off x="642910" y="1643050"/>
            <a:ext cx="8072494" cy="4643470"/>
          </a:xfrm>
          <a:prstGeom prst="roundRect">
            <a:avLst>
              <a:gd name="adj" fmla="val 7355"/>
            </a:avLst>
          </a:prstGeom>
          <a:blipFill dpi="0" rotWithShape="1">
            <a:blip r:embed="rId2" cstate="print">
              <a:lum bright="70000" contrast="-46000"/>
            </a:blip>
            <a:srcRect/>
            <a:tile tx="0" ty="0" sx="100000" sy="100000" flip="none" algn="tl"/>
          </a:blipFill>
          <a:ln>
            <a:gradFill>
              <a:gsLst>
                <a:gs pos="0">
                  <a:srgbClr xmlns:mc="http://schemas.openxmlformats.org/markup-compatibility/2006" xmlns:a14="http://schemas.microsoft.com/office/drawing/2010/main" val="000082" mc:Ignorable=""/>
                </a:gs>
                <a:gs pos="13000">
                  <a:srgbClr xmlns:mc="http://schemas.openxmlformats.org/markup-compatibility/2006" xmlns:a14="http://schemas.microsoft.com/office/drawing/2010/main" val="0047FF" mc:Ignorable=""/>
                </a:gs>
                <a:gs pos="28000">
                  <a:srgbClr xmlns:mc="http://schemas.openxmlformats.org/markup-compatibility/2006" xmlns:a14="http://schemas.microsoft.com/office/drawing/2010/main" val="000082" mc:Ignorable=""/>
                </a:gs>
                <a:gs pos="42999">
                  <a:srgbClr xmlns:mc="http://schemas.openxmlformats.org/markup-compatibility/2006" xmlns:a14="http://schemas.microsoft.com/office/drawing/2010/main" val="0047FF" mc:Ignorable=""/>
                </a:gs>
                <a:gs pos="58000">
                  <a:srgbClr xmlns:mc="http://schemas.openxmlformats.org/markup-compatibility/2006" xmlns:a14="http://schemas.microsoft.com/office/drawing/2010/main" val="000082" mc:Ignorable=""/>
                </a:gs>
                <a:gs pos="72000">
                  <a:srgbClr xmlns:mc="http://schemas.openxmlformats.org/markup-compatibility/2006" xmlns:a14="http://schemas.microsoft.com/office/drawing/2010/main" val="0047FF" mc:Ignorable=""/>
                </a:gs>
                <a:gs pos="87000">
                  <a:srgbClr xmlns:mc="http://schemas.openxmlformats.org/markup-compatibility/2006" xmlns:a14="http://schemas.microsoft.com/office/drawing/2010/main" val="000082" mc:Ignorable=""/>
                </a:gs>
                <a:gs pos="100000">
                  <a:srgbClr xmlns:mc="http://schemas.openxmlformats.org/markup-compatibility/2006" xmlns:a14="http://schemas.microsoft.com/office/drawing/2010/main" val="0047FF" mc:Ignorable=""/>
                </a:gs>
              </a:gsLst>
              <a:lin ang="20400000" scaled="0"/>
            </a:gradFill>
          </a:ln>
        </p:spPr>
        <p:style>
          <a:lnRef idx="2">
            <a:schemeClr val="accent1"/>
          </a:lnRef>
          <a:fillRef idx="1">
            <a:schemeClr val="lt1"/>
          </a:fillRef>
          <a:effectRef idx="0">
            <a:schemeClr val="accent1"/>
          </a:effectRef>
          <a:fontRef idx="minor">
            <a:schemeClr val="dk1"/>
          </a:fontRef>
        </p:style>
        <p:txBody>
          <a:bodyPr tIns="144000" rIns="252000" rtlCol="0" anchor="t" anchorCtr="0"/>
          <a:lstStyle/>
          <a:p>
            <a:pPr algn="r"/>
            <a:r>
              <a:rPr lang="en-US" altLang="zh-CN" sz="4000" b="1" dirty="0" smtClean="0">
                <a:solidFill>
                  <a:prstClr val="black"/>
                </a:solidFill>
              </a:rPr>
              <a:t>VSTS</a:t>
            </a:r>
            <a:endParaRPr lang="zh-CN" altLang="en-US" sz="4000" b="1" dirty="0">
              <a:solidFill>
                <a:prstClr val="black"/>
              </a:solidFill>
            </a:endParaRPr>
          </a:p>
        </p:txBody>
      </p:sp>
      <p:sp>
        <p:nvSpPr>
          <p:cNvPr id="2" name="标题 1"/>
          <p:cNvSpPr>
            <a:spLocks noGrp="1"/>
          </p:cNvSpPr>
          <p:nvPr>
            <p:ph type="title"/>
          </p:nvPr>
        </p:nvSpPr>
        <p:spPr/>
        <p:txBody>
          <a:bodyPr>
            <a:normAutofit/>
          </a:bodyPr>
          <a:lstStyle/>
          <a:p>
            <a:r>
              <a:rPr lang="zh-CN" altLang="en-US" dirty="0" smtClean="0"/>
              <a:t>石化盈科</a:t>
            </a:r>
            <a:r>
              <a:rPr lang="en-US" altLang="zh-CN" dirty="0" smtClean="0"/>
              <a:t>-</a:t>
            </a:r>
            <a:r>
              <a:rPr lang="zh-CN" altLang="en-US" dirty="0" smtClean="0"/>
              <a:t>方法与实践</a:t>
            </a:r>
          </a:p>
        </p:txBody>
      </p:sp>
      <p:grpSp>
        <p:nvGrpSpPr>
          <p:cNvPr id="3" name="组合 6"/>
          <p:cNvGrpSpPr/>
          <p:nvPr/>
        </p:nvGrpSpPr>
        <p:grpSpPr>
          <a:xfrm>
            <a:off x="642910" y="1285860"/>
            <a:ext cx="2857520" cy="771530"/>
            <a:chOff x="242023" y="12310"/>
            <a:chExt cx="4501341" cy="4501341"/>
          </a:xfrm>
          <a:solidFill>
            <a:schemeClr val="accent1"/>
          </a:solidFill>
        </p:grpSpPr>
        <p:sp>
          <p:nvSpPr>
            <p:cNvPr id="8" name="椭圆 7"/>
            <p:cNvSpPr/>
            <p:nvPr/>
          </p:nvSpPr>
          <p:spPr>
            <a:xfrm>
              <a:off x="242023" y="12310"/>
              <a:ext cx="4501341" cy="4501341"/>
            </a:xfrm>
            <a:prstGeom prst="homePlate">
              <a:avLst/>
            </a:prstGeom>
            <a:gr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椭圆 4"/>
            <p:cNvSpPr/>
            <p:nvPr/>
          </p:nvSpPr>
          <p:spPr>
            <a:xfrm>
              <a:off x="579624" y="543114"/>
              <a:ext cx="3601071" cy="343973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1">
              <a:noAutofit/>
            </a:bodyPr>
            <a:lstStyle/>
            <a:p>
              <a:pPr defTabSz="1244600">
                <a:lnSpc>
                  <a:spcPct val="90000"/>
                </a:lnSpc>
                <a:spcBef>
                  <a:spcPct val="0"/>
                </a:spcBef>
                <a:spcAft>
                  <a:spcPct val="35000"/>
                </a:spcAft>
              </a:pPr>
              <a:r>
                <a:rPr lang="zh-CN" altLang="en-US" sz="2800" b="1" dirty="0" smtClean="0">
                  <a:solidFill>
                    <a:prstClr val="black"/>
                  </a:solidFill>
                </a:rPr>
                <a:t>变更管理</a:t>
              </a:r>
              <a:endParaRPr lang="en-US" sz="2800" b="1" dirty="0">
                <a:solidFill>
                  <a:prstClr val="black"/>
                </a:solidFill>
              </a:endParaRPr>
            </a:p>
          </p:txBody>
        </p:sp>
      </p:grpSp>
      <p:grpSp>
        <p:nvGrpSpPr>
          <p:cNvPr id="4" name="组合 19"/>
          <p:cNvGrpSpPr/>
          <p:nvPr/>
        </p:nvGrpSpPr>
        <p:grpSpPr>
          <a:xfrm>
            <a:off x="1671617" y="2571744"/>
            <a:ext cx="1543061" cy="2357454"/>
            <a:chOff x="1671617" y="2714644"/>
            <a:chExt cx="1543061" cy="2357454"/>
          </a:xfrm>
        </p:grpSpPr>
        <p:sp>
          <p:nvSpPr>
            <p:cNvPr id="21" name="圆角矩形 20"/>
            <p:cNvSpPr/>
            <p:nvPr/>
          </p:nvSpPr>
          <p:spPr>
            <a:xfrm>
              <a:off x="1671617" y="2714644"/>
              <a:ext cx="1543061" cy="2357454"/>
            </a:xfrm>
            <a:prstGeom prst="roundRect">
              <a:avLst/>
            </a:prstGeom>
            <a:ln>
              <a:prstDash val="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solidFill>
                  <a:prstClr val="black"/>
                </a:solidFill>
              </a:endParaRPr>
            </a:p>
          </p:txBody>
        </p:sp>
        <p:sp>
          <p:nvSpPr>
            <p:cNvPr id="22" name="矩形 21"/>
            <p:cNvSpPr/>
            <p:nvPr/>
          </p:nvSpPr>
          <p:spPr>
            <a:xfrm>
              <a:off x="1962086" y="3071810"/>
              <a:ext cx="962123" cy="369332"/>
            </a:xfrm>
            <a:prstGeom prst="rect">
              <a:avLst/>
            </a:prstGeom>
          </p:spPr>
          <p:txBody>
            <a:bodyPr wrap="none">
              <a:spAutoFit/>
            </a:bodyPr>
            <a:lstStyle/>
            <a:p>
              <a:r>
                <a:rPr lang="en-US" dirty="0" smtClean="0">
                  <a:solidFill>
                    <a:prstClr val="black"/>
                  </a:solidFill>
                </a:rPr>
                <a:t>【PM】</a:t>
              </a:r>
              <a:endParaRPr lang="zh-CN" altLang="en-US" dirty="0">
                <a:solidFill>
                  <a:prstClr val="black"/>
                </a:solidFill>
              </a:endParaRPr>
            </a:p>
          </p:txBody>
        </p:sp>
        <p:sp>
          <p:nvSpPr>
            <p:cNvPr id="23" name="流程图: 准备 22"/>
            <p:cNvSpPr/>
            <p:nvPr/>
          </p:nvSpPr>
          <p:spPr>
            <a:xfrm>
              <a:off x="2000252" y="4143380"/>
              <a:ext cx="885790" cy="369332"/>
            </a:xfrm>
            <a:prstGeom prst="flowChartPreparation">
              <a:avLst/>
            </a:prstGeom>
          </p:spPr>
          <p:style>
            <a:lnRef idx="1">
              <a:schemeClr val="accent6"/>
            </a:lnRef>
            <a:fillRef idx="2">
              <a:schemeClr val="accent6"/>
            </a:fillRef>
            <a:effectRef idx="1">
              <a:schemeClr val="accent6"/>
            </a:effectRef>
            <a:fontRef idx="minor">
              <a:schemeClr val="dk1"/>
            </a:fontRef>
          </p:style>
          <p:txBody>
            <a:bodyPr wrap="none" lIns="36000" rIns="36000">
              <a:spAutoFit/>
            </a:bodyPr>
            <a:lstStyle/>
            <a:p>
              <a:pPr algn="ctr"/>
              <a:r>
                <a:rPr lang="zh-CN" altLang="en-US" dirty="0" smtClean="0">
                  <a:solidFill>
                    <a:prstClr val="black"/>
                  </a:solidFill>
                </a:rPr>
                <a:t>建议</a:t>
              </a:r>
              <a:endParaRPr lang="en-US" altLang="en-US" dirty="0" smtClean="0">
                <a:solidFill>
                  <a:prstClr val="black"/>
                </a:solidFill>
              </a:endParaRPr>
            </a:p>
          </p:txBody>
        </p:sp>
      </p:grpSp>
      <p:grpSp>
        <p:nvGrpSpPr>
          <p:cNvPr id="5" name="组合 25"/>
          <p:cNvGrpSpPr/>
          <p:nvPr/>
        </p:nvGrpSpPr>
        <p:grpSpPr>
          <a:xfrm>
            <a:off x="3661164" y="2571744"/>
            <a:ext cx="1465907" cy="2357454"/>
            <a:chOff x="3661164" y="2714644"/>
            <a:chExt cx="1465907" cy="2357454"/>
          </a:xfrm>
        </p:grpSpPr>
        <p:sp>
          <p:nvSpPr>
            <p:cNvPr id="27" name="圆角矩形 26"/>
            <p:cNvSpPr/>
            <p:nvPr/>
          </p:nvSpPr>
          <p:spPr>
            <a:xfrm>
              <a:off x="3661164" y="2714644"/>
              <a:ext cx="1465907" cy="2357454"/>
            </a:xfrm>
            <a:prstGeom prst="roundRect">
              <a:avLst/>
            </a:prstGeom>
            <a:ln>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solidFill>
                  <a:prstClr val="black"/>
                </a:solidFill>
              </a:endParaRPr>
            </a:p>
          </p:txBody>
        </p:sp>
        <p:sp>
          <p:nvSpPr>
            <p:cNvPr id="28" name="矩形 27"/>
            <p:cNvSpPr/>
            <p:nvPr/>
          </p:nvSpPr>
          <p:spPr>
            <a:xfrm>
              <a:off x="3686231" y="3102588"/>
              <a:ext cx="1415772" cy="338554"/>
            </a:xfrm>
            <a:prstGeom prst="rect">
              <a:avLst/>
            </a:prstGeom>
          </p:spPr>
          <p:txBody>
            <a:bodyPr wrap="none">
              <a:spAutoFit/>
            </a:bodyPr>
            <a:lstStyle/>
            <a:p>
              <a:r>
                <a:rPr lang="en-US" sz="1600" dirty="0" smtClean="0">
                  <a:solidFill>
                    <a:prstClr val="black"/>
                  </a:solidFill>
                </a:rPr>
                <a:t>【</a:t>
              </a:r>
              <a:r>
                <a:rPr lang="zh-CN" altLang="en-US" sz="1600" dirty="0" smtClean="0">
                  <a:solidFill>
                    <a:prstClr val="black"/>
                  </a:solidFill>
                </a:rPr>
                <a:t>开发组长</a:t>
              </a:r>
              <a:r>
                <a:rPr lang="en-US" sz="1600" dirty="0" smtClean="0">
                  <a:solidFill>
                    <a:prstClr val="black"/>
                  </a:solidFill>
                </a:rPr>
                <a:t>】</a:t>
              </a:r>
              <a:endParaRPr lang="zh-CN" altLang="en-US" sz="1600" dirty="0">
                <a:solidFill>
                  <a:prstClr val="black"/>
                </a:solidFill>
              </a:endParaRPr>
            </a:p>
          </p:txBody>
        </p:sp>
        <p:sp>
          <p:nvSpPr>
            <p:cNvPr id="29" name="流程图: 准备 28"/>
            <p:cNvSpPr/>
            <p:nvPr/>
          </p:nvSpPr>
          <p:spPr>
            <a:xfrm>
              <a:off x="3951222" y="4143380"/>
              <a:ext cx="885790" cy="369332"/>
            </a:xfrm>
            <a:prstGeom prst="flowChartPreparation">
              <a:avLst/>
            </a:prstGeom>
          </p:spPr>
          <p:style>
            <a:lnRef idx="1">
              <a:schemeClr val="accent6"/>
            </a:lnRef>
            <a:fillRef idx="2">
              <a:schemeClr val="accent6"/>
            </a:fillRef>
            <a:effectRef idx="1">
              <a:schemeClr val="accent6"/>
            </a:effectRef>
            <a:fontRef idx="minor">
              <a:schemeClr val="dk1"/>
            </a:fontRef>
          </p:style>
          <p:txBody>
            <a:bodyPr wrap="none" lIns="36000" rIns="36000">
              <a:spAutoFit/>
            </a:bodyPr>
            <a:lstStyle/>
            <a:p>
              <a:pPr algn="ctr"/>
              <a:r>
                <a:rPr lang="zh-CN" altLang="en-US" dirty="0" smtClean="0">
                  <a:solidFill>
                    <a:prstClr val="black"/>
                  </a:solidFill>
                </a:rPr>
                <a:t>活动</a:t>
              </a:r>
              <a:endParaRPr lang="en-US" altLang="en-US" dirty="0" smtClean="0">
                <a:solidFill>
                  <a:prstClr val="black"/>
                </a:solidFill>
              </a:endParaRPr>
            </a:p>
          </p:txBody>
        </p:sp>
      </p:grpSp>
      <p:grpSp>
        <p:nvGrpSpPr>
          <p:cNvPr id="6" name="组合 29"/>
          <p:cNvGrpSpPr/>
          <p:nvPr/>
        </p:nvGrpSpPr>
        <p:grpSpPr>
          <a:xfrm>
            <a:off x="5586420" y="2571744"/>
            <a:ext cx="1543061" cy="2357454"/>
            <a:chOff x="5586420" y="2714644"/>
            <a:chExt cx="1543061" cy="2357454"/>
          </a:xfrm>
        </p:grpSpPr>
        <p:sp>
          <p:nvSpPr>
            <p:cNvPr id="31" name="圆角矩形 30"/>
            <p:cNvSpPr/>
            <p:nvPr/>
          </p:nvSpPr>
          <p:spPr>
            <a:xfrm>
              <a:off x="5586420" y="2714644"/>
              <a:ext cx="1543061" cy="2357454"/>
            </a:xfrm>
            <a:prstGeom prst="roundRect">
              <a:avLst/>
            </a:prstGeom>
            <a:ln>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solidFill>
                  <a:prstClr val="black"/>
                </a:solidFill>
              </a:endParaRPr>
            </a:p>
          </p:txBody>
        </p:sp>
        <p:sp>
          <p:nvSpPr>
            <p:cNvPr id="32" name="矩形 31"/>
            <p:cNvSpPr/>
            <p:nvPr/>
          </p:nvSpPr>
          <p:spPr>
            <a:xfrm>
              <a:off x="5650064" y="3102588"/>
              <a:ext cx="1415772" cy="338554"/>
            </a:xfrm>
            <a:prstGeom prst="rect">
              <a:avLst/>
            </a:prstGeom>
          </p:spPr>
          <p:txBody>
            <a:bodyPr wrap="none">
              <a:spAutoFit/>
            </a:bodyPr>
            <a:lstStyle/>
            <a:p>
              <a:r>
                <a:rPr lang="en-US" altLang="en-US" sz="1600" dirty="0" smtClean="0">
                  <a:solidFill>
                    <a:prstClr val="black"/>
                  </a:solidFill>
                </a:rPr>
                <a:t>【</a:t>
              </a:r>
              <a:r>
                <a:rPr lang="zh-CN" altLang="en-US" sz="1600" dirty="0" smtClean="0">
                  <a:solidFill>
                    <a:prstClr val="black"/>
                  </a:solidFill>
                </a:rPr>
                <a:t>测试组长</a:t>
              </a:r>
              <a:r>
                <a:rPr lang="en-US" altLang="en-US" sz="1600" dirty="0" smtClean="0">
                  <a:solidFill>
                    <a:prstClr val="black"/>
                  </a:solidFill>
                </a:rPr>
                <a:t>】</a:t>
              </a:r>
              <a:endParaRPr lang="zh-CN" altLang="en-US" sz="1600" dirty="0" smtClean="0">
                <a:solidFill>
                  <a:prstClr val="black"/>
                </a:solidFill>
              </a:endParaRPr>
            </a:p>
          </p:txBody>
        </p:sp>
        <p:sp>
          <p:nvSpPr>
            <p:cNvPr id="33" name="流程图: 准备 32"/>
            <p:cNvSpPr/>
            <p:nvPr/>
          </p:nvSpPr>
          <p:spPr>
            <a:xfrm>
              <a:off x="5723736" y="4143380"/>
              <a:ext cx="1268429" cy="369332"/>
            </a:xfrm>
            <a:prstGeom prst="flowChartPreparation">
              <a:avLst/>
            </a:prstGeom>
          </p:spPr>
          <p:style>
            <a:lnRef idx="1">
              <a:schemeClr val="accent6"/>
            </a:lnRef>
            <a:fillRef idx="2">
              <a:schemeClr val="accent6"/>
            </a:fillRef>
            <a:effectRef idx="1">
              <a:schemeClr val="accent6"/>
            </a:effectRef>
            <a:fontRef idx="minor">
              <a:schemeClr val="dk1"/>
            </a:fontRef>
          </p:style>
          <p:txBody>
            <a:bodyPr wrap="none" lIns="36000" rIns="36000">
              <a:spAutoFit/>
            </a:bodyPr>
            <a:lstStyle/>
            <a:p>
              <a:pPr algn="ctr"/>
              <a:r>
                <a:rPr lang="zh-CN" altLang="en-US" dirty="0" smtClean="0">
                  <a:solidFill>
                    <a:prstClr val="black"/>
                  </a:solidFill>
                </a:rPr>
                <a:t>已解决</a:t>
              </a:r>
              <a:endParaRPr lang="en-US" altLang="en-US" dirty="0" smtClean="0">
                <a:solidFill>
                  <a:prstClr val="black"/>
                </a:solidFill>
              </a:endParaRPr>
            </a:p>
          </p:txBody>
        </p:sp>
      </p:grpSp>
      <p:sp>
        <p:nvSpPr>
          <p:cNvPr id="34" name="流程图: 准备 33"/>
          <p:cNvSpPr/>
          <p:nvPr/>
        </p:nvSpPr>
        <p:spPr>
          <a:xfrm>
            <a:off x="7643834" y="3565805"/>
            <a:ext cx="885790" cy="369332"/>
          </a:xfrm>
          <a:prstGeom prst="flowChartPreparation">
            <a:avLst/>
          </a:prstGeom>
        </p:spPr>
        <p:style>
          <a:lnRef idx="1">
            <a:schemeClr val="accent4"/>
          </a:lnRef>
          <a:fillRef idx="2">
            <a:schemeClr val="accent4"/>
          </a:fillRef>
          <a:effectRef idx="1">
            <a:schemeClr val="accent4"/>
          </a:effectRef>
          <a:fontRef idx="minor">
            <a:schemeClr val="dk1"/>
          </a:fontRef>
        </p:style>
        <p:txBody>
          <a:bodyPr wrap="none" lIns="36000" rIns="36000">
            <a:spAutoFit/>
          </a:bodyPr>
          <a:lstStyle/>
          <a:p>
            <a:pPr algn="ctr"/>
            <a:r>
              <a:rPr lang="zh-CN" altLang="en-US" dirty="0" smtClean="0">
                <a:solidFill>
                  <a:prstClr val="black"/>
                </a:solidFill>
              </a:rPr>
              <a:t>关闭</a:t>
            </a:r>
          </a:p>
        </p:txBody>
      </p:sp>
      <p:cxnSp>
        <p:nvCxnSpPr>
          <p:cNvPr id="35" name="直接箭头连接符 34"/>
          <p:cNvCxnSpPr/>
          <p:nvPr/>
        </p:nvCxnSpPr>
        <p:spPr>
          <a:xfrm>
            <a:off x="3214678" y="3750471"/>
            <a:ext cx="446486" cy="1588"/>
          </a:xfrm>
          <a:prstGeom prst="straightConnector1">
            <a:avLst/>
          </a:prstGeom>
          <a:ln w="63500" cmpd="dbl">
            <a:gradFill flip="none" rotWithShape="1">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path path="circle">
                <a:fillToRect l="100000" t="100000"/>
              </a:path>
              <a:tileRect r="-100000" b="-100000"/>
            </a:gra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5127071" y="3750471"/>
            <a:ext cx="459349" cy="1588"/>
          </a:xfrm>
          <a:prstGeom prst="straightConnector1">
            <a:avLst/>
          </a:prstGeom>
          <a:ln w="63500" cmpd="dbl">
            <a:gradFill flip="none" rotWithShape="1">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path path="circle">
                <a:fillToRect l="100000" t="100000"/>
              </a:path>
              <a:tileRect r="-100000" b="-100000"/>
            </a:gra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5"/>
          <p:cNvCxnSpPr/>
          <p:nvPr/>
        </p:nvCxnSpPr>
        <p:spPr>
          <a:xfrm>
            <a:off x="642910" y="3000348"/>
            <a:ext cx="1028707" cy="750123"/>
          </a:xfrm>
          <a:prstGeom prst="bentConnector3">
            <a:avLst>
              <a:gd name="adj1" fmla="val 50000"/>
            </a:avLst>
          </a:prstGeom>
          <a:ln w="63500" cmpd="dbl">
            <a:gradFill flip="none" rotWithShape="1">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path path="circle">
                <a:fillToRect l="100000" t="100000"/>
              </a:path>
              <a:tileRect r="-100000" b="-100000"/>
            </a:gra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endCxn id="34" idx="1"/>
          </p:cNvCxnSpPr>
          <p:nvPr/>
        </p:nvCxnSpPr>
        <p:spPr>
          <a:xfrm>
            <a:off x="7129481" y="3750471"/>
            <a:ext cx="514353" cy="1588"/>
          </a:xfrm>
          <a:prstGeom prst="straightConnector1">
            <a:avLst/>
          </a:prstGeom>
          <a:ln w="63500" cmpd="dbl">
            <a:gradFill flip="none" rotWithShape="1">
              <a:gsLst>
                <a:gs pos="0">
                  <a:srgbClr xmlns:mc="http://schemas.openxmlformats.org/markup-compatibility/2006" xmlns:a14="http://schemas.microsoft.com/office/drawing/2010/main" val="3399FF" mc:Ignorable=""/>
                </a:gs>
                <a:gs pos="16000">
                  <a:srgbClr xmlns:mc="http://schemas.openxmlformats.org/markup-compatibility/2006" xmlns:a14="http://schemas.microsoft.com/office/drawing/2010/main" val="00CCCC" mc:Ignorable=""/>
                </a:gs>
                <a:gs pos="47000">
                  <a:srgbClr xmlns:mc="http://schemas.openxmlformats.org/markup-compatibility/2006" xmlns:a14="http://schemas.microsoft.com/office/drawing/2010/main" val="9999FF" mc:Ignorable=""/>
                </a:gs>
                <a:gs pos="60001">
                  <a:srgbClr xmlns:mc="http://schemas.openxmlformats.org/markup-compatibility/2006" xmlns:a14="http://schemas.microsoft.com/office/drawing/2010/main" val="2E6792" mc:Ignorable=""/>
                </a:gs>
                <a:gs pos="71001">
                  <a:srgbClr xmlns:mc="http://schemas.openxmlformats.org/markup-compatibility/2006" xmlns:a14="http://schemas.microsoft.com/office/drawing/2010/main" val="3333CC" mc:Ignorable=""/>
                </a:gs>
                <a:gs pos="81000">
                  <a:srgbClr xmlns:mc="http://schemas.openxmlformats.org/markup-compatibility/2006" xmlns:a14="http://schemas.microsoft.com/office/drawing/2010/main" val="1170FF" mc:Ignorable=""/>
                </a:gs>
                <a:gs pos="100000">
                  <a:srgbClr xmlns:mc="http://schemas.openxmlformats.org/markup-compatibility/2006" xmlns:a14="http://schemas.microsoft.com/office/drawing/2010/main" val="006699" mc:Ignorable=""/>
                </a:gs>
              </a:gsLst>
              <a:path path="circle">
                <a:fillToRect l="100000" t="100000"/>
              </a:path>
              <a:tileRect r="-100000" b="-100000"/>
            </a:gra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44"/>
          <p:cNvCxnSpPr>
            <a:endCxn id="34" idx="2"/>
          </p:cNvCxnSpPr>
          <p:nvPr/>
        </p:nvCxnSpPr>
        <p:spPr>
          <a:xfrm rot="5400000" flipH="1" flipV="1">
            <a:off x="4767907" y="1610377"/>
            <a:ext cx="994061" cy="5643581"/>
          </a:xfrm>
          <a:prstGeom prst="bentConnector3">
            <a:avLst>
              <a:gd name="adj1" fmla="val -80488"/>
            </a:avLst>
          </a:prstGeom>
          <a:ln w="63500" cmpd="dbl">
            <a:gradFill flip="none" rotWithShape="1">
              <a:gsLst>
                <a:gs pos="0">
                  <a:srgbClr xmlns:mc="http://schemas.openxmlformats.org/markup-compatibility/2006" xmlns:a14="http://schemas.microsoft.com/office/drawing/2010/main" val="FFF200" mc:Ignorable=""/>
                </a:gs>
                <a:gs pos="45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2700000" scaled="0"/>
              <a:tileRect/>
            </a:gra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8"/>
          <p:cNvCxnSpPr/>
          <p:nvPr/>
        </p:nvCxnSpPr>
        <p:spPr>
          <a:xfrm rot="5400000">
            <a:off x="5376035" y="3947282"/>
            <a:ext cx="1588" cy="1963833"/>
          </a:xfrm>
          <a:prstGeom prst="bentConnector3">
            <a:avLst>
              <a:gd name="adj1" fmla="val 31989934"/>
            </a:avLst>
          </a:prstGeom>
          <a:ln w="63500" cmpd="dbl">
            <a:gradFill flip="none" rotWithShape="1">
              <a:gsLst>
                <a:gs pos="0">
                  <a:schemeClr val="accent2">
                    <a:lumMod val="50000"/>
                  </a:schemeClr>
                </a:gs>
                <a:gs pos="50000">
                  <a:srgbClr xmlns:mc="http://schemas.openxmlformats.org/markup-compatibility/2006" xmlns:a14="http://schemas.microsoft.com/office/drawing/2010/main" val="9CB86E" mc:Ignorable=""/>
                </a:gs>
                <a:gs pos="100000">
                  <a:srgbClr xmlns:mc="http://schemas.openxmlformats.org/markup-compatibility/2006" xmlns:a14="http://schemas.microsoft.com/office/drawing/2010/main" val="156B13" mc:Ignorable=""/>
                </a:gs>
              </a:gsLst>
              <a:lin ang="2700000" scaled="0"/>
              <a:tileRect/>
            </a:gra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826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1000"/>
                                        <p:tgtEl>
                                          <p:spTgt spid="5"/>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1000"/>
                                        <p:tgtEl>
                                          <p:spTgt spid="36"/>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right)">
                                      <p:cBhvr>
                                        <p:cTn id="47" dur="10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石化盈科</a:t>
            </a:r>
            <a:r>
              <a:rPr lang="en-US" altLang="zh-CN" dirty="0" smtClean="0"/>
              <a:t>-</a:t>
            </a:r>
            <a:r>
              <a:rPr lang="zh-CN" altLang="en-US" dirty="0" smtClean="0"/>
              <a:t>图表</a:t>
            </a:r>
          </a:p>
        </p:txBody>
      </p:sp>
      <p:grpSp>
        <p:nvGrpSpPr>
          <p:cNvPr id="3" name="组合 23"/>
          <p:cNvGrpSpPr/>
          <p:nvPr/>
        </p:nvGrpSpPr>
        <p:grpSpPr>
          <a:xfrm>
            <a:off x="642910" y="1714488"/>
            <a:ext cx="8072494" cy="4286280"/>
            <a:chOff x="642910" y="1714488"/>
            <a:chExt cx="8072494" cy="4286280"/>
          </a:xfrm>
        </p:grpSpPr>
        <p:sp>
          <p:nvSpPr>
            <p:cNvPr id="12" name="圆角矩形 11"/>
            <p:cNvSpPr/>
            <p:nvPr/>
          </p:nvSpPr>
          <p:spPr>
            <a:xfrm>
              <a:off x="642910" y="1714488"/>
              <a:ext cx="8072494" cy="4286280"/>
            </a:xfrm>
            <a:prstGeom prst="roundRect">
              <a:avLst>
                <a:gd name="adj" fmla="val 6998"/>
              </a:avLst>
            </a:prstGeom>
            <a:blipFill>
              <a:blip r:embed="rId2" cstate="print">
                <a:duotone>
                  <a:schemeClr val="bg2">
                    <a:shade val="45000"/>
                    <a:satMod val="135000"/>
                  </a:schemeClr>
                  <a:prstClr val="white"/>
                </a:duotone>
                <a:lum bright="65000"/>
              </a:blip>
              <a:stretch>
                <a:fillRect/>
              </a:stretch>
            </a:blipFill>
            <a:ln>
              <a:gradFill>
                <a:gsLst>
                  <a:gs pos="0">
                    <a:srgbClr xmlns:mc="http://schemas.openxmlformats.org/markup-compatibility/2006" xmlns:a14="http://schemas.microsoft.com/office/drawing/2010/main" val="000082" mc:Ignorable=""/>
                  </a:gs>
                  <a:gs pos="13000">
                    <a:srgbClr xmlns:mc="http://schemas.openxmlformats.org/markup-compatibility/2006" xmlns:a14="http://schemas.microsoft.com/office/drawing/2010/main" val="0047FF" mc:Ignorable=""/>
                  </a:gs>
                  <a:gs pos="28000">
                    <a:srgbClr xmlns:mc="http://schemas.openxmlformats.org/markup-compatibility/2006" xmlns:a14="http://schemas.microsoft.com/office/drawing/2010/main" val="000082" mc:Ignorable=""/>
                  </a:gs>
                  <a:gs pos="42999">
                    <a:srgbClr xmlns:mc="http://schemas.openxmlformats.org/markup-compatibility/2006" xmlns:a14="http://schemas.microsoft.com/office/drawing/2010/main" val="0047FF" mc:Ignorable=""/>
                  </a:gs>
                  <a:gs pos="58000">
                    <a:srgbClr xmlns:mc="http://schemas.openxmlformats.org/markup-compatibility/2006" xmlns:a14="http://schemas.microsoft.com/office/drawing/2010/main" val="000082" mc:Ignorable=""/>
                  </a:gs>
                  <a:gs pos="72000">
                    <a:srgbClr xmlns:mc="http://schemas.openxmlformats.org/markup-compatibility/2006" xmlns:a14="http://schemas.microsoft.com/office/drawing/2010/main" val="0047FF" mc:Ignorable=""/>
                  </a:gs>
                  <a:gs pos="87000">
                    <a:srgbClr xmlns:mc="http://schemas.openxmlformats.org/markup-compatibility/2006" xmlns:a14="http://schemas.microsoft.com/office/drawing/2010/main" val="000082" mc:Ignorable=""/>
                  </a:gs>
                  <a:gs pos="100000">
                    <a:srgbClr xmlns:mc="http://schemas.openxmlformats.org/markup-compatibility/2006" xmlns:a14="http://schemas.microsoft.com/office/drawing/2010/main" val="0047FF" mc:Ignorabl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prstClr val="white"/>
                </a:solidFill>
              </a:endParaRPr>
            </a:p>
          </p:txBody>
        </p:sp>
        <p:pic>
          <p:nvPicPr>
            <p:cNvPr id="44033" name="Picture 1" descr="http://hs21-623/Reports_SQLSERVER_6_23/Reserved.ReportViewerWebControl.axd?ReportSession=ly0fmx455sb4an2wkiqih045&amp;ControlID=137a8d7b08114053a02e6047cffc3884&amp;Culture=2052&amp;UICulture=4&amp;ReportStack=1&amp;OpType=ReportImage&amp;StreamID=C_6_S"/>
            <p:cNvPicPr>
              <a:picLocks noChangeAspect="1" noChangeArrowheads="1"/>
            </p:cNvPicPr>
            <p:nvPr/>
          </p:nvPicPr>
          <p:blipFill>
            <a:blip r:embed="rId3" cstate="print"/>
            <a:stretch>
              <a:fillRect/>
            </a:stretch>
          </p:blipFill>
          <p:spPr bwMode="auto">
            <a:xfrm>
              <a:off x="1357291" y="1767603"/>
              <a:ext cx="6643733" cy="4180049"/>
            </a:xfrm>
            <a:prstGeom prst="rect">
              <a:avLst/>
            </a:prstGeom>
            <a:noFill/>
            <a:ln>
              <a:noFill/>
            </a:ln>
          </p:spPr>
        </p:pic>
      </p:grpSp>
      <p:grpSp>
        <p:nvGrpSpPr>
          <p:cNvPr id="4" name="组合 22"/>
          <p:cNvGrpSpPr/>
          <p:nvPr/>
        </p:nvGrpSpPr>
        <p:grpSpPr>
          <a:xfrm>
            <a:off x="642910" y="1714488"/>
            <a:ext cx="8072494" cy="4286280"/>
            <a:chOff x="4857752" y="7143776"/>
            <a:chExt cx="8072494" cy="4286280"/>
          </a:xfrm>
        </p:grpSpPr>
        <p:sp>
          <p:nvSpPr>
            <p:cNvPr id="18" name="圆角矩形 17"/>
            <p:cNvSpPr/>
            <p:nvPr/>
          </p:nvSpPr>
          <p:spPr>
            <a:xfrm>
              <a:off x="4857752" y="7143776"/>
              <a:ext cx="8072494" cy="4286280"/>
            </a:xfrm>
            <a:prstGeom prst="roundRect">
              <a:avLst>
                <a:gd name="adj" fmla="val 6998"/>
              </a:avLst>
            </a:prstGeom>
            <a:blipFill>
              <a:blip r:embed="rId2" cstate="print">
                <a:duotone>
                  <a:schemeClr val="accent2">
                    <a:shade val="45000"/>
                    <a:satMod val="135000"/>
                  </a:schemeClr>
                  <a:prstClr val="white"/>
                </a:duotone>
                <a:lum bright="43000"/>
              </a:blip>
              <a:stretch>
                <a:fillRect/>
              </a:stretch>
            </a:blipFill>
            <a:ln>
              <a:gradFill>
                <a:gsLst>
                  <a:gs pos="0">
                    <a:srgbClr xmlns:mc="http://schemas.openxmlformats.org/markup-compatibility/2006" xmlns:a14="http://schemas.microsoft.com/office/drawing/2010/main" val="000082" mc:Ignorable=""/>
                  </a:gs>
                  <a:gs pos="13000">
                    <a:srgbClr xmlns:mc="http://schemas.openxmlformats.org/markup-compatibility/2006" xmlns:a14="http://schemas.microsoft.com/office/drawing/2010/main" val="0047FF" mc:Ignorable=""/>
                  </a:gs>
                  <a:gs pos="28000">
                    <a:srgbClr xmlns:mc="http://schemas.openxmlformats.org/markup-compatibility/2006" xmlns:a14="http://schemas.microsoft.com/office/drawing/2010/main" val="000082" mc:Ignorable=""/>
                  </a:gs>
                  <a:gs pos="42999">
                    <a:srgbClr xmlns:mc="http://schemas.openxmlformats.org/markup-compatibility/2006" xmlns:a14="http://schemas.microsoft.com/office/drawing/2010/main" val="0047FF" mc:Ignorable=""/>
                  </a:gs>
                  <a:gs pos="58000">
                    <a:srgbClr xmlns:mc="http://schemas.openxmlformats.org/markup-compatibility/2006" xmlns:a14="http://schemas.microsoft.com/office/drawing/2010/main" val="000082" mc:Ignorable=""/>
                  </a:gs>
                  <a:gs pos="72000">
                    <a:srgbClr xmlns:mc="http://schemas.openxmlformats.org/markup-compatibility/2006" xmlns:a14="http://schemas.microsoft.com/office/drawing/2010/main" val="0047FF" mc:Ignorable=""/>
                  </a:gs>
                  <a:gs pos="87000">
                    <a:srgbClr xmlns:mc="http://schemas.openxmlformats.org/markup-compatibility/2006" xmlns:a14="http://schemas.microsoft.com/office/drawing/2010/main" val="000082" mc:Ignorable=""/>
                  </a:gs>
                  <a:gs pos="100000">
                    <a:srgbClr xmlns:mc="http://schemas.openxmlformats.org/markup-compatibility/2006" xmlns:a14="http://schemas.microsoft.com/office/drawing/2010/main" val="0047FF" mc:Ignorabl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prstClr val="white"/>
                </a:solidFill>
              </a:endParaRPr>
            </a:p>
          </p:txBody>
        </p:sp>
        <p:pic>
          <p:nvPicPr>
            <p:cNvPr id="44034" name="Picture 2" descr="http://hs21-623/Reports_SQLSERVER_6_23/Reserved.ReportViewerWebControl.axd?ReportSession=ri5leg45bcnhzdyvwqknkhfu&amp;ControlID=84c654b832734617bfe13ee67cd12bb0&amp;Culture=2052&amp;UICulture=4&amp;ReportStack=1&amp;OpType=ReportImage&amp;StreamID=C_6_S"/>
            <p:cNvPicPr>
              <a:picLocks noChangeAspect="1" noChangeArrowheads="1"/>
            </p:cNvPicPr>
            <p:nvPr/>
          </p:nvPicPr>
          <p:blipFill>
            <a:blip r:embed="rId4" cstate="print"/>
            <a:stretch>
              <a:fillRect/>
            </a:stretch>
          </p:blipFill>
          <p:spPr bwMode="auto">
            <a:xfrm>
              <a:off x="5679289" y="7249594"/>
              <a:ext cx="6429420" cy="4074645"/>
            </a:xfrm>
            <a:prstGeom prst="rect">
              <a:avLst/>
            </a:prstGeom>
            <a:noFill/>
            <a:ln>
              <a:noFill/>
            </a:ln>
          </p:spPr>
        </p:pic>
      </p:grpSp>
      <p:grpSp>
        <p:nvGrpSpPr>
          <p:cNvPr id="5" name="组合 15"/>
          <p:cNvGrpSpPr/>
          <p:nvPr/>
        </p:nvGrpSpPr>
        <p:grpSpPr>
          <a:xfrm>
            <a:off x="642910" y="1714488"/>
            <a:ext cx="8072494" cy="4286280"/>
            <a:chOff x="857224" y="1785926"/>
            <a:chExt cx="6572296" cy="4286280"/>
          </a:xfrm>
        </p:grpSpPr>
        <p:sp>
          <p:nvSpPr>
            <p:cNvPr id="15" name="圆角矩形 14"/>
            <p:cNvSpPr/>
            <p:nvPr/>
          </p:nvSpPr>
          <p:spPr>
            <a:xfrm>
              <a:off x="857224" y="1785926"/>
              <a:ext cx="6572296" cy="4286280"/>
            </a:xfrm>
            <a:prstGeom prst="roundRect">
              <a:avLst>
                <a:gd name="adj" fmla="val 6998"/>
              </a:avLst>
            </a:prstGeom>
            <a:blipFill>
              <a:blip r:embed="rId2" cstate="print">
                <a:duotone>
                  <a:schemeClr val="accent3">
                    <a:shade val="45000"/>
                    <a:satMod val="135000"/>
                  </a:schemeClr>
                  <a:prstClr val="white"/>
                </a:duotone>
                <a:lum bright="65000"/>
              </a:blip>
              <a:stretch>
                <a:fillRect/>
              </a:stretch>
            </a:blipFill>
            <a:ln>
              <a:gradFill>
                <a:gsLst>
                  <a:gs pos="0">
                    <a:srgbClr xmlns:mc="http://schemas.openxmlformats.org/markup-compatibility/2006" xmlns:a14="http://schemas.microsoft.com/office/drawing/2010/main" val="000082" mc:Ignorable=""/>
                  </a:gs>
                  <a:gs pos="13000">
                    <a:srgbClr xmlns:mc="http://schemas.openxmlformats.org/markup-compatibility/2006" xmlns:a14="http://schemas.microsoft.com/office/drawing/2010/main" val="0047FF" mc:Ignorable=""/>
                  </a:gs>
                  <a:gs pos="28000">
                    <a:srgbClr xmlns:mc="http://schemas.openxmlformats.org/markup-compatibility/2006" xmlns:a14="http://schemas.microsoft.com/office/drawing/2010/main" val="000082" mc:Ignorable=""/>
                  </a:gs>
                  <a:gs pos="42999">
                    <a:srgbClr xmlns:mc="http://schemas.openxmlformats.org/markup-compatibility/2006" xmlns:a14="http://schemas.microsoft.com/office/drawing/2010/main" val="0047FF" mc:Ignorable=""/>
                  </a:gs>
                  <a:gs pos="58000">
                    <a:srgbClr xmlns:mc="http://schemas.openxmlformats.org/markup-compatibility/2006" xmlns:a14="http://schemas.microsoft.com/office/drawing/2010/main" val="000082" mc:Ignorable=""/>
                  </a:gs>
                  <a:gs pos="72000">
                    <a:srgbClr xmlns:mc="http://schemas.openxmlformats.org/markup-compatibility/2006" xmlns:a14="http://schemas.microsoft.com/office/drawing/2010/main" val="0047FF" mc:Ignorable=""/>
                  </a:gs>
                  <a:gs pos="87000">
                    <a:srgbClr xmlns:mc="http://schemas.openxmlformats.org/markup-compatibility/2006" xmlns:a14="http://schemas.microsoft.com/office/drawing/2010/main" val="000082" mc:Ignorable=""/>
                  </a:gs>
                  <a:gs pos="100000">
                    <a:srgbClr xmlns:mc="http://schemas.openxmlformats.org/markup-compatibility/2006" xmlns:a14="http://schemas.microsoft.com/office/drawing/2010/main" val="0047FF" mc:Ignorabl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prstClr val="white"/>
                </a:solidFill>
              </a:endParaRPr>
            </a:p>
          </p:txBody>
        </p:sp>
        <p:graphicFrame>
          <p:nvGraphicFramePr>
            <p:cNvPr id="14" name="图表 13"/>
            <p:cNvGraphicFramePr/>
            <p:nvPr/>
          </p:nvGraphicFramePr>
          <p:xfrm>
            <a:off x="1000100" y="2000240"/>
            <a:ext cx="6226386" cy="3974949"/>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6" name="组合 5"/>
          <p:cNvGrpSpPr/>
          <p:nvPr/>
        </p:nvGrpSpPr>
        <p:grpSpPr>
          <a:xfrm>
            <a:off x="642910" y="1285860"/>
            <a:ext cx="2857520" cy="771530"/>
            <a:chOff x="242023" y="12310"/>
            <a:chExt cx="4501341" cy="4501341"/>
          </a:xfrm>
          <a:solidFill>
            <a:schemeClr val="accent1"/>
          </a:solidFill>
        </p:grpSpPr>
        <p:sp>
          <p:nvSpPr>
            <p:cNvPr id="7" name="椭圆 7"/>
            <p:cNvSpPr/>
            <p:nvPr/>
          </p:nvSpPr>
          <p:spPr>
            <a:xfrm>
              <a:off x="242023" y="12310"/>
              <a:ext cx="4501341" cy="4501341"/>
            </a:xfrm>
            <a:prstGeom prst="homePlate">
              <a:avLst/>
            </a:prstGeom>
            <a:gr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椭圆 4"/>
            <p:cNvSpPr/>
            <p:nvPr/>
          </p:nvSpPr>
          <p:spPr>
            <a:xfrm>
              <a:off x="579624" y="543114"/>
              <a:ext cx="3601071" cy="343973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1">
              <a:noAutofit/>
            </a:bodyPr>
            <a:lstStyle/>
            <a:p>
              <a:r>
                <a:rPr lang="zh-CN" altLang="en-US" sz="2400" b="1" dirty="0" smtClean="0">
                  <a:solidFill>
                    <a:prstClr val="black"/>
                  </a:solidFill>
                </a:rPr>
                <a:t>项目质量监控</a:t>
              </a:r>
              <a:endParaRPr lang="en-US" altLang="zh-CN" sz="2400" b="1" dirty="0" smtClean="0">
                <a:solidFill>
                  <a:prstClr val="black"/>
                </a:solidFill>
              </a:endParaRPr>
            </a:p>
          </p:txBody>
        </p:sp>
      </p:grpSp>
    </p:spTree>
    <p:extLst>
      <p:ext uri="{BB962C8B-B14F-4D97-AF65-F5344CB8AC3E}">
        <p14:creationId xmlns:p14="http://schemas.microsoft.com/office/powerpoint/2010/main" val="2691550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643834" y="4071942"/>
            <a:ext cx="928694" cy="928694"/>
          </a:xfrm>
          <a:prstGeom prst="roundRect">
            <a:avLst>
              <a:gd name="adj" fmla="val 6998"/>
            </a:avLst>
          </a:prstGeom>
          <a:blipFill>
            <a:blip r:embed="rId2" cstate="print">
              <a:duotone>
                <a:schemeClr val="bg2">
                  <a:shade val="45000"/>
                  <a:satMod val="135000"/>
                </a:schemeClr>
                <a:prstClr val="white"/>
              </a:duotone>
              <a:lum bright="20000"/>
            </a:blip>
            <a:stretch>
              <a:fillRect l="2000" t="2000" r="2000" b="2000"/>
            </a:stretch>
          </a:bli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1594000" scaled="0"/>
            </a:gra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a:off x="6929454" y="3357562"/>
            <a:ext cx="1285884" cy="1214446"/>
          </a:xfrm>
          <a:prstGeom prst="roundRect">
            <a:avLst>
              <a:gd name="adj" fmla="val 6998"/>
            </a:avLst>
          </a:prstGeom>
          <a:blipFill dpi="0" rotWithShape="1">
            <a:blip r:embed="rId2" cstate="print">
              <a:alphaModFix amt="82000"/>
              <a:duotone>
                <a:schemeClr val="bg2">
                  <a:shade val="45000"/>
                  <a:satMod val="135000"/>
                </a:schemeClr>
                <a:prstClr val="white"/>
              </a:duotone>
            </a:blip>
            <a:srcRect/>
            <a:stretch>
              <a:fillRect l="2000" t="2000" r="2000" b="2000"/>
            </a:stretch>
          </a:bli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1594000" scaled="0"/>
            </a:gra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p:nvPr>
        </p:nvSpPr>
        <p:spPr/>
        <p:txBody>
          <a:bodyPr/>
          <a:lstStyle/>
          <a:p>
            <a:r>
              <a:rPr lang="zh-CN" altLang="en-US" dirty="0" smtClean="0"/>
              <a:t>石化盈科</a:t>
            </a:r>
            <a:r>
              <a:rPr lang="en-US" altLang="zh-CN" dirty="0" smtClean="0"/>
              <a:t>-</a:t>
            </a:r>
            <a:r>
              <a:rPr lang="zh-CN" altLang="en-US" dirty="0" smtClean="0"/>
              <a:t>图表</a:t>
            </a:r>
          </a:p>
        </p:txBody>
      </p:sp>
      <p:sp>
        <p:nvSpPr>
          <p:cNvPr id="7" name="圆角矩形 6"/>
          <p:cNvSpPr/>
          <p:nvPr/>
        </p:nvSpPr>
        <p:spPr>
          <a:xfrm>
            <a:off x="642910" y="1785926"/>
            <a:ext cx="5857916" cy="4286280"/>
          </a:xfrm>
          <a:prstGeom prst="roundRect">
            <a:avLst>
              <a:gd name="adj" fmla="val 6998"/>
            </a:avLst>
          </a:prstGeom>
          <a:blipFill>
            <a:blip r:embed="rId3" cstate="print">
              <a:lum bright="70000" contrast="-70000"/>
            </a:blip>
            <a:stretch>
              <a:fillRect l="-3000" t="-3000" r="-3000" b="-3000"/>
            </a:stretch>
          </a:blipFill>
          <a:ln>
            <a:gradFill>
              <a:gsLst>
                <a:gs pos="0">
                  <a:srgbClr xmlns:mc="http://schemas.openxmlformats.org/markup-compatibility/2006" xmlns:a14="http://schemas.microsoft.com/office/drawing/2010/main" val="000082" mc:Ignorable=""/>
                </a:gs>
                <a:gs pos="13000">
                  <a:srgbClr xmlns:mc="http://schemas.openxmlformats.org/markup-compatibility/2006" xmlns:a14="http://schemas.microsoft.com/office/drawing/2010/main" val="0047FF" mc:Ignorable=""/>
                </a:gs>
                <a:gs pos="28000">
                  <a:srgbClr xmlns:mc="http://schemas.openxmlformats.org/markup-compatibility/2006" xmlns:a14="http://schemas.microsoft.com/office/drawing/2010/main" val="000082" mc:Ignorable=""/>
                </a:gs>
                <a:gs pos="42999">
                  <a:srgbClr xmlns:mc="http://schemas.openxmlformats.org/markup-compatibility/2006" xmlns:a14="http://schemas.microsoft.com/office/drawing/2010/main" val="0047FF" mc:Ignorable=""/>
                </a:gs>
                <a:gs pos="58000">
                  <a:srgbClr xmlns:mc="http://schemas.openxmlformats.org/markup-compatibility/2006" xmlns:a14="http://schemas.microsoft.com/office/drawing/2010/main" val="000082" mc:Ignorable=""/>
                </a:gs>
                <a:gs pos="72000">
                  <a:srgbClr xmlns:mc="http://schemas.openxmlformats.org/markup-compatibility/2006" xmlns:a14="http://schemas.microsoft.com/office/drawing/2010/main" val="0047FF" mc:Ignorable=""/>
                </a:gs>
                <a:gs pos="87000">
                  <a:srgbClr xmlns:mc="http://schemas.openxmlformats.org/markup-compatibility/2006" xmlns:a14="http://schemas.microsoft.com/office/drawing/2010/main" val="000082" mc:Ignorable=""/>
                </a:gs>
                <a:gs pos="100000">
                  <a:srgbClr xmlns:mc="http://schemas.openxmlformats.org/markup-compatibility/2006" xmlns:a14="http://schemas.microsoft.com/office/drawing/2010/main" val="0047FF" mc:Ignorabl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6" name="图片 5" descr="Topic12NotesImage1.png"/>
          <p:cNvPicPr>
            <a:picLocks noChangeAspect="1"/>
          </p:cNvPicPr>
          <p:nvPr/>
        </p:nvPicPr>
        <p:blipFill>
          <a:blip r:embed="rId4" cstate="print"/>
          <a:stretch>
            <a:fillRect/>
          </a:stretch>
        </p:blipFill>
        <p:spPr>
          <a:xfrm>
            <a:off x="1142976" y="2000240"/>
            <a:ext cx="4572032" cy="3844058"/>
          </a:xfrm>
          <a:prstGeom prst="rect">
            <a:avLst/>
          </a:prstGeom>
          <a:noFill/>
          <a:ln>
            <a:noFill/>
          </a:ln>
        </p:spPr>
      </p:pic>
      <p:sp>
        <p:nvSpPr>
          <p:cNvPr id="9" name="圆角矩形 8"/>
          <p:cNvSpPr/>
          <p:nvPr/>
        </p:nvSpPr>
        <p:spPr>
          <a:xfrm>
            <a:off x="6215074" y="2357430"/>
            <a:ext cx="1643074" cy="1643074"/>
          </a:xfrm>
          <a:prstGeom prst="roundRect">
            <a:avLst>
              <a:gd name="adj" fmla="val 6998"/>
            </a:avLst>
          </a:prstGeom>
          <a:blipFill>
            <a:blip r:embed="rId2" cstate="print">
              <a:lum bright="10000"/>
            </a:blip>
            <a:stretch>
              <a:fillRect l="2000" t="2000" r="2000" b="2000"/>
            </a:stretch>
          </a:bli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1594000" scaled="0"/>
            </a:gra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11"/>
          <p:cNvGrpSpPr/>
          <p:nvPr/>
        </p:nvGrpSpPr>
        <p:grpSpPr>
          <a:xfrm>
            <a:off x="642910" y="1285860"/>
            <a:ext cx="2857520" cy="771530"/>
            <a:chOff x="242023" y="12310"/>
            <a:chExt cx="4501341" cy="4501341"/>
          </a:xfrm>
          <a:solidFill>
            <a:schemeClr val="accent1"/>
          </a:solidFill>
        </p:grpSpPr>
        <p:sp>
          <p:nvSpPr>
            <p:cNvPr id="13" name="椭圆 7"/>
            <p:cNvSpPr/>
            <p:nvPr/>
          </p:nvSpPr>
          <p:spPr>
            <a:xfrm>
              <a:off x="242023" y="12310"/>
              <a:ext cx="4501341" cy="4501341"/>
            </a:xfrm>
            <a:prstGeom prst="homePlate">
              <a:avLst/>
            </a:prstGeom>
            <a:gr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椭圆 4"/>
            <p:cNvSpPr/>
            <p:nvPr/>
          </p:nvSpPr>
          <p:spPr>
            <a:xfrm>
              <a:off x="579624" y="543114"/>
              <a:ext cx="3601071" cy="343973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1">
              <a:noAutofit/>
            </a:bodyPr>
            <a:lstStyle/>
            <a:p>
              <a:r>
                <a:rPr lang="zh-CN" altLang="en-US" sz="2400" b="1" dirty="0" smtClean="0">
                  <a:solidFill>
                    <a:prstClr val="black"/>
                  </a:solidFill>
                </a:rPr>
                <a:t>工时管理</a:t>
              </a:r>
              <a:endParaRPr lang="en-US" altLang="zh-CN" sz="2400" b="1" dirty="0" smtClean="0">
                <a:solidFill>
                  <a:prstClr val="black"/>
                </a:solidFill>
              </a:endParaRPr>
            </a:p>
          </p:txBody>
        </p:sp>
      </p:grpSp>
    </p:spTree>
    <p:extLst>
      <p:ext uri="{BB962C8B-B14F-4D97-AF65-F5344CB8AC3E}">
        <p14:creationId xmlns:p14="http://schemas.microsoft.com/office/powerpoint/2010/main" val="3683443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右弧形箭头 13"/>
          <p:cNvSpPr/>
          <p:nvPr/>
        </p:nvSpPr>
        <p:spPr>
          <a:xfrm rot="2280000" flipH="1" flipV="1">
            <a:off x="1238545" y="720668"/>
            <a:ext cx="1773310" cy="4416529"/>
          </a:xfrm>
          <a:prstGeom prst="curvedLeftArrow">
            <a:avLst/>
          </a:prstGeom>
          <a:gradFill>
            <a:gsLst>
              <a:gs pos="0">
                <a:srgbClr xmlns:mc="http://schemas.openxmlformats.org/markup-compatibility/2006" xmlns:a14="http://schemas.microsoft.com/office/drawing/2010/main" val="FFF200" mc:Ignorable=""/>
              </a:gs>
              <a:gs pos="45000">
                <a:srgbClr xmlns:mc="http://schemas.openxmlformats.org/markup-compatibility/2006" xmlns:a14="http://schemas.microsoft.com/office/drawing/2010/main" val="FF7A00" mc:Ignorable=""/>
              </a:gs>
              <a:gs pos="70000">
                <a:srgbClr xmlns:mc="http://schemas.openxmlformats.org/markup-compatibility/2006" xmlns:a14="http://schemas.microsoft.com/office/drawing/2010/main" val="FF0300" mc:Ignorable=""/>
              </a:gs>
              <a:gs pos="100000">
                <a:srgbClr xmlns:mc="http://schemas.openxmlformats.org/markup-compatibility/2006" xmlns:a14="http://schemas.microsoft.com/office/drawing/2010/main" val="4D0808" mc:Ignorable=""/>
              </a:gs>
            </a:gsLst>
            <a:lin ang="5400000" scaled="0"/>
          </a:gradFill>
          <a:ln>
            <a:solidFill>
              <a:schemeClr val="accent3">
                <a:lumMod val="20000"/>
                <a:lumOff val="8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solidFill>
                <a:prstClr val="black"/>
              </a:solidFill>
            </a:endParaRPr>
          </a:p>
        </p:txBody>
      </p:sp>
      <p:grpSp>
        <p:nvGrpSpPr>
          <p:cNvPr id="3" name="组合 15"/>
          <p:cNvGrpSpPr/>
          <p:nvPr/>
        </p:nvGrpSpPr>
        <p:grpSpPr>
          <a:xfrm>
            <a:off x="757211" y="4643446"/>
            <a:ext cx="4243417" cy="1404829"/>
            <a:chOff x="757211" y="4643446"/>
            <a:chExt cx="4243417" cy="1404829"/>
          </a:xfrm>
        </p:grpSpPr>
        <p:sp>
          <p:nvSpPr>
            <p:cNvPr id="11" name="流程图: 可选过程 10"/>
            <p:cNvSpPr>
              <a:spLocks/>
            </p:cNvSpPr>
            <p:nvPr/>
          </p:nvSpPr>
          <p:spPr>
            <a:xfrm>
              <a:off x="757211" y="4643446"/>
              <a:ext cx="4243417" cy="1404829"/>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wrap="square" lIns="180000" rIns="180000" anchor="ctr" anchorCtr="0">
              <a:noAutofit/>
            </a:bodyPr>
            <a:lstStyle/>
            <a:p>
              <a:r>
                <a:rPr lang="zh-CN" altLang="en-US" b="1" dirty="0" smtClean="0">
                  <a:solidFill>
                    <a:prstClr val="black"/>
                  </a:solidFill>
                </a:rPr>
                <a:t>工具与方法论相结合</a:t>
              </a:r>
              <a:endParaRPr lang="zh-CN" altLang="en-US" dirty="0">
                <a:solidFill>
                  <a:prstClr val="black"/>
                </a:solidFill>
              </a:endParaRPr>
            </a:p>
          </p:txBody>
        </p:sp>
        <p:pic>
          <p:nvPicPr>
            <p:cNvPr id="15" name="图片 14" descr="AG00004_.GIF"/>
            <p:cNvPicPr>
              <a:picLocks noChangeAspect="1"/>
            </p:cNvPicPr>
            <p:nvPr/>
          </p:nvPicPr>
          <p:blipFill>
            <a:blip r:embed="rId2" cstate="print"/>
            <a:stretch>
              <a:fillRect/>
            </a:stretch>
          </p:blipFill>
          <p:spPr>
            <a:xfrm>
              <a:off x="3643306" y="4929198"/>
              <a:ext cx="857256" cy="826640"/>
            </a:xfrm>
            <a:prstGeom prst="rect">
              <a:avLst/>
            </a:prstGeom>
          </p:spPr>
        </p:pic>
      </p:grpSp>
      <p:sp>
        <p:nvSpPr>
          <p:cNvPr id="2" name="标题 1"/>
          <p:cNvSpPr>
            <a:spLocks noGrp="1"/>
          </p:cNvSpPr>
          <p:nvPr>
            <p:ph type="title"/>
          </p:nvPr>
        </p:nvSpPr>
        <p:spPr/>
        <p:txBody>
          <a:bodyPr/>
          <a:lstStyle/>
          <a:p>
            <a:r>
              <a:rPr lang="zh-CN" altLang="en-US" dirty="0" smtClean="0"/>
              <a:t>石化盈科</a:t>
            </a:r>
            <a:r>
              <a:rPr lang="en-US" altLang="zh-CN" dirty="0" smtClean="0"/>
              <a:t>-</a:t>
            </a:r>
            <a:r>
              <a:rPr lang="zh-CN" altLang="en-US" dirty="0" smtClean="0"/>
              <a:t>经验</a:t>
            </a:r>
          </a:p>
        </p:txBody>
      </p:sp>
      <p:sp>
        <p:nvSpPr>
          <p:cNvPr id="5" name="流程图: 可选过程 4"/>
          <p:cNvSpPr>
            <a:spLocks/>
          </p:cNvSpPr>
          <p:nvPr/>
        </p:nvSpPr>
        <p:spPr>
          <a:xfrm>
            <a:off x="1809742" y="3532227"/>
            <a:ext cx="4595823" cy="140482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lIns="180000" rIns="180000" anchor="ctr" anchorCtr="1">
            <a:noAutofit/>
          </a:bodyPr>
          <a:lstStyle/>
          <a:p>
            <a:r>
              <a:rPr lang="zh-CN" altLang="en-US" b="1" dirty="0" smtClean="0">
                <a:solidFill>
                  <a:prstClr val="black"/>
                </a:solidFill>
              </a:rPr>
              <a:t>通过多个模型对数据进行定期分析。</a:t>
            </a:r>
            <a:r>
              <a:rPr lang="en-US" altLang="zh-CN" b="1" dirty="0" smtClean="0">
                <a:solidFill>
                  <a:prstClr val="black"/>
                </a:solidFill>
              </a:rPr>
              <a:t/>
            </a:r>
            <a:br>
              <a:rPr lang="en-US" altLang="zh-CN" b="1" dirty="0" smtClean="0">
                <a:solidFill>
                  <a:prstClr val="black"/>
                </a:solidFill>
              </a:rPr>
            </a:br>
            <a:r>
              <a:rPr lang="zh-CN" altLang="en-US" b="1" dirty="0" smtClean="0">
                <a:solidFill>
                  <a:prstClr val="black"/>
                </a:solidFill>
              </a:rPr>
              <a:t>总结问题和规律。</a:t>
            </a:r>
          </a:p>
        </p:txBody>
      </p:sp>
      <p:sp>
        <p:nvSpPr>
          <p:cNvPr id="13" name="流程图: 可选过程 12"/>
          <p:cNvSpPr>
            <a:spLocks/>
          </p:cNvSpPr>
          <p:nvPr/>
        </p:nvSpPr>
        <p:spPr>
          <a:xfrm>
            <a:off x="3214679" y="2421009"/>
            <a:ext cx="4405332" cy="1404829"/>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wrap="square" lIns="180000" rIns="180000" anchor="ctr" anchorCtr="1">
            <a:noAutofit/>
          </a:bodyPr>
          <a:lstStyle/>
          <a:p>
            <a:r>
              <a:rPr lang="zh-CN" altLang="en-US" b="1" dirty="0" smtClean="0">
                <a:solidFill>
                  <a:prstClr val="black"/>
                </a:solidFill>
              </a:rPr>
              <a:t>通过项目数据，不断更新和扩展现有模型。最终沉淀到项目过程管理中。</a:t>
            </a:r>
          </a:p>
        </p:txBody>
      </p:sp>
      <p:grpSp>
        <p:nvGrpSpPr>
          <p:cNvPr id="4" name="组合 17"/>
          <p:cNvGrpSpPr/>
          <p:nvPr/>
        </p:nvGrpSpPr>
        <p:grpSpPr>
          <a:xfrm>
            <a:off x="4429124" y="1309791"/>
            <a:ext cx="4243417" cy="1404829"/>
            <a:chOff x="4429124" y="1309791"/>
            <a:chExt cx="4243417" cy="1404829"/>
          </a:xfrm>
        </p:grpSpPr>
        <p:sp>
          <p:nvSpPr>
            <p:cNvPr id="12" name="流程图: 可选过程 11"/>
            <p:cNvSpPr>
              <a:spLocks/>
            </p:cNvSpPr>
            <p:nvPr/>
          </p:nvSpPr>
          <p:spPr>
            <a:xfrm>
              <a:off x="4429124" y="1309791"/>
              <a:ext cx="4243417" cy="1404829"/>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lIns="180000" rIns="180000" anchor="ctr" anchorCtr="0">
              <a:noAutofit/>
            </a:bodyPr>
            <a:lstStyle/>
            <a:p>
              <a:r>
                <a:rPr lang="zh-CN" altLang="en-US" b="1" dirty="0" smtClean="0">
                  <a:solidFill>
                    <a:prstClr val="black"/>
                  </a:solidFill>
                </a:rPr>
                <a:t>所有工作，</a:t>
              </a:r>
              <a:r>
                <a:rPr lang="en-US" altLang="zh-CN" b="1" dirty="0" smtClean="0">
                  <a:solidFill>
                    <a:prstClr val="black"/>
                  </a:solidFill>
                </a:rPr>
                <a:t/>
              </a:r>
              <a:br>
                <a:rPr lang="en-US" altLang="zh-CN" b="1" dirty="0" smtClean="0">
                  <a:solidFill>
                    <a:prstClr val="black"/>
                  </a:solidFill>
                </a:rPr>
              </a:br>
              <a:r>
                <a:rPr lang="zh-CN" altLang="en-US" b="1" dirty="0" smtClean="0">
                  <a:solidFill>
                    <a:prstClr val="black"/>
                  </a:solidFill>
                </a:rPr>
                <a:t>都需要反映到</a:t>
              </a:r>
              <a:r>
                <a:rPr lang="en-US" altLang="en-US" b="1" dirty="0" smtClean="0">
                  <a:solidFill>
                    <a:prstClr val="black"/>
                  </a:solidFill>
                </a:rPr>
                <a:t>VSTS</a:t>
              </a:r>
              <a:r>
                <a:rPr lang="zh-CN" altLang="en-US" b="1" dirty="0" smtClean="0">
                  <a:solidFill>
                    <a:prstClr val="black"/>
                  </a:solidFill>
                </a:rPr>
                <a:t>中去。</a:t>
              </a:r>
            </a:p>
          </p:txBody>
        </p:sp>
        <p:pic>
          <p:nvPicPr>
            <p:cNvPr id="17" name="图片 16" descr="AG00037_.GIF"/>
            <p:cNvPicPr>
              <a:picLocks noChangeAspect="1"/>
            </p:cNvPicPr>
            <p:nvPr/>
          </p:nvPicPr>
          <p:blipFill>
            <a:blip r:embed="rId3" cstate="print"/>
            <a:stretch>
              <a:fillRect/>
            </a:stretch>
          </p:blipFill>
          <p:spPr>
            <a:xfrm>
              <a:off x="7358082" y="1500174"/>
              <a:ext cx="814393" cy="1071570"/>
            </a:xfrm>
            <a:prstGeom prst="rect">
              <a:avLst/>
            </a:prstGeom>
          </p:spPr>
        </p:pic>
      </p:grpSp>
    </p:spTree>
    <p:extLst>
      <p:ext uri="{BB962C8B-B14F-4D97-AF65-F5344CB8AC3E}">
        <p14:creationId xmlns:p14="http://schemas.microsoft.com/office/powerpoint/2010/main" val="1819314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宝信软件</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宝信 </a:t>
            </a:r>
            <a:r>
              <a:rPr lang="en-US" altLang="zh-CN" dirty="0" smtClean="0"/>
              <a:t>- </a:t>
            </a:r>
            <a:r>
              <a:rPr lang="zh-CN" altLang="en-US" dirty="0" smtClean="0"/>
              <a:t>历史简介</a:t>
            </a:r>
            <a:endParaRPr lang="zh-CN" altLang="en-US" dirty="0"/>
          </a:p>
        </p:txBody>
      </p:sp>
      <p:sp>
        <p:nvSpPr>
          <p:cNvPr id="21" name="Freeform 3"/>
          <p:cNvSpPr>
            <a:spLocks noEditPoints="1"/>
          </p:cNvSpPr>
          <p:nvPr/>
        </p:nvSpPr>
        <p:spPr bwMode="gray">
          <a:xfrm rot="20978747">
            <a:off x="784225" y="1997075"/>
            <a:ext cx="6391275" cy="4038600"/>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flip="none" rotWithShape="1">
            <a:gsLst>
              <a:gs pos="0">
                <a:srgbClr xmlns:mc="http://schemas.openxmlformats.org/markup-compatibility/2006" xmlns:a14="http://schemas.microsoft.com/office/drawing/2010/main" val="005D7E" mc:Ignorable="">
                  <a:tint val="66000"/>
                  <a:satMod val="160000"/>
                </a:srgbClr>
              </a:gs>
              <a:gs pos="50000">
                <a:srgbClr xmlns:mc="http://schemas.openxmlformats.org/markup-compatibility/2006" xmlns:a14="http://schemas.microsoft.com/office/drawing/2010/main" val="005D7E" mc:Ignorable="">
                  <a:tint val="44500"/>
                  <a:satMod val="160000"/>
                </a:srgbClr>
              </a:gs>
              <a:gs pos="100000">
                <a:srgbClr xmlns:mc="http://schemas.openxmlformats.org/markup-compatibility/2006" xmlns:a14="http://schemas.microsoft.com/office/drawing/2010/main" val="005D7E" mc:Ignorable="">
                  <a:tint val="23500"/>
                  <a:satMod val="160000"/>
                </a:srgbClr>
              </a:gs>
            </a:gsLst>
            <a:lin ang="13500000" scaled="1"/>
            <a:tileRect/>
          </a:gradFill>
          <a:ln w="0">
            <a:noFill/>
            <a:prstDash val="solid"/>
            <a:round/>
            <a:headEnd/>
            <a:tailEnd/>
          </a:ln>
          <a:effectLst>
            <a:outerShdw dist="206741" dir="8249373" algn="ctr" rotWithShape="0">
              <a:srgbClr xmlns:mc="http://schemas.openxmlformats.org/markup-compatibility/2006" xmlns:a14="http://schemas.microsoft.com/office/drawing/2010/main" val="C1D1D3" mc:Ignorable="">
                <a:alpha val="50000"/>
              </a:srgbClr>
            </a:outerShdw>
          </a:effectLst>
        </p:spPr>
        <p:txBody>
          <a:bodyPr/>
          <a:lstStyle/>
          <a:p>
            <a:pPr algn="r">
              <a:spcBef>
                <a:spcPct val="50000"/>
              </a:spcBef>
              <a:defRPr/>
            </a:pPr>
            <a:endParaRPr kumimoji="1" lang="zh-CN" altLang="en-US" sz="2600">
              <a:latin typeface="Times New Roman" pitchFamily="18" charset="0"/>
              <a:ea typeface="华文新魏" pitchFamily="2" charset="-122"/>
            </a:endParaRPr>
          </a:p>
        </p:txBody>
      </p:sp>
      <p:grpSp>
        <p:nvGrpSpPr>
          <p:cNvPr id="3" name="组合 42"/>
          <p:cNvGrpSpPr/>
          <p:nvPr/>
        </p:nvGrpSpPr>
        <p:grpSpPr>
          <a:xfrm>
            <a:off x="957263" y="3609975"/>
            <a:ext cx="1925637" cy="2041525"/>
            <a:chOff x="957263" y="3609975"/>
            <a:chExt cx="1925637" cy="2041525"/>
          </a:xfrm>
        </p:grpSpPr>
        <p:sp>
          <p:nvSpPr>
            <p:cNvPr id="22" name="Oval 34"/>
            <p:cNvSpPr>
              <a:spLocks noChangeArrowheads="1"/>
            </p:cNvSpPr>
            <p:nvPr/>
          </p:nvSpPr>
          <p:spPr bwMode="gray">
            <a:xfrm rot="178733">
              <a:off x="957263" y="4819650"/>
              <a:ext cx="1731962" cy="831850"/>
            </a:xfrm>
            <a:prstGeom prst="ellipse">
              <a:avLst/>
            </a:prstGeom>
            <a:solidFill>
              <a:srgbClr xmlns:mc="http://schemas.openxmlformats.org/markup-compatibility/2006" xmlns:a14="http://schemas.microsoft.com/office/drawing/2010/main" val="0F2145" mc:Ignorable="">
                <a:alpha val="30196"/>
              </a:srgbClr>
            </a:solidFill>
            <a:ln w="9525">
              <a:noFill/>
              <a:round/>
              <a:headEnd/>
              <a:tailEnd/>
            </a:ln>
          </p:spPr>
          <p:txBody>
            <a:bodyPr wrap="none" anchor="ctr"/>
            <a:lstStyle/>
            <a:p>
              <a:pPr algn="r">
                <a:spcBef>
                  <a:spcPct val="50000"/>
                </a:spcBef>
              </a:pPr>
              <a:endParaRPr kumimoji="1" lang="zh-CN" altLang="zh-CN" sz="2600">
                <a:latin typeface="Times New Roman" pitchFamily="18" charset="0"/>
                <a:ea typeface="华文新魏" pitchFamily="2" charset="-122"/>
              </a:endParaRPr>
            </a:p>
          </p:txBody>
        </p:sp>
        <p:sp>
          <p:nvSpPr>
            <p:cNvPr id="23" name="Oval 35"/>
            <p:cNvSpPr>
              <a:spLocks noChangeArrowheads="1"/>
            </p:cNvSpPr>
            <p:nvPr/>
          </p:nvSpPr>
          <p:spPr bwMode="gray">
            <a:xfrm>
              <a:off x="1177925" y="3644900"/>
              <a:ext cx="1704975" cy="1706563"/>
            </a:xfrm>
            <a:prstGeom prst="ellipse">
              <a:avLst/>
            </a:prstGeom>
            <a:gradFill rotWithShape="1">
              <a:gsLst>
                <a:gs pos="0">
                  <a:srgbClr xmlns:mc="http://schemas.openxmlformats.org/markup-compatibility/2006" xmlns:a14="http://schemas.microsoft.com/office/drawing/2010/main" val="636869" mc:Ignorable=""/>
                </a:gs>
                <a:gs pos="100000">
                  <a:srgbClr xmlns:mc="http://schemas.openxmlformats.org/markup-compatibility/2006" xmlns:a14="http://schemas.microsoft.com/office/drawing/2010/main" val="D6E1E2" mc:Ignorable=""/>
                </a:gs>
              </a:gsLst>
              <a:lin ang="5400000" scaled="1"/>
            </a:gradFill>
            <a:ln w="9525" algn="ctr">
              <a:noFill/>
              <a:round/>
              <a:headEnd/>
              <a:tailEnd/>
            </a:ln>
          </p:spPr>
          <p:txBody>
            <a:bodyPr vert="eaVert" wrap="none" anchor="ctr"/>
            <a:lstStyle/>
            <a:p>
              <a:pPr algn="r">
                <a:spcBef>
                  <a:spcPct val="50000"/>
                </a:spcBef>
              </a:pPr>
              <a:endParaRPr kumimoji="1" lang="zh-CN" altLang="zh-CN" sz="2600">
                <a:latin typeface="Times New Roman" pitchFamily="18" charset="0"/>
                <a:ea typeface="华文新魏" pitchFamily="2" charset="-122"/>
              </a:endParaRPr>
            </a:p>
          </p:txBody>
        </p:sp>
        <p:sp>
          <p:nvSpPr>
            <p:cNvPr id="24" name="Oval 36"/>
            <p:cNvSpPr>
              <a:spLocks noChangeArrowheads="1"/>
            </p:cNvSpPr>
            <p:nvPr/>
          </p:nvSpPr>
          <p:spPr bwMode="gray">
            <a:xfrm>
              <a:off x="1203325" y="3609975"/>
              <a:ext cx="1665288" cy="1663700"/>
            </a:xfrm>
            <a:prstGeom prst="ellipse">
              <a:avLst/>
            </a:prstGeom>
            <a:gradFill rotWithShape="1">
              <a:gsLst>
                <a:gs pos="0">
                  <a:srgbClr xmlns:mc="http://schemas.openxmlformats.org/markup-compatibility/2006" xmlns:a14="http://schemas.microsoft.com/office/drawing/2010/main" val="D6E1E2" mc:Ignorable="">
                    <a:alpha val="0"/>
                  </a:srgbClr>
                </a:gs>
                <a:gs pos="100000">
                  <a:srgbClr xmlns:mc="http://schemas.openxmlformats.org/markup-compatibility/2006" xmlns:a14="http://schemas.microsoft.com/office/drawing/2010/main" val="F1F5F5" mc:Ignorable=""/>
                </a:gs>
              </a:gsLst>
              <a:lin ang="5400000" scaled="1"/>
            </a:gradFill>
            <a:ln w="9525" algn="ctr">
              <a:noFill/>
              <a:round/>
              <a:headEnd/>
              <a:tailEnd/>
            </a:ln>
          </p:spPr>
          <p:txBody>
            <a:bodyPr vert="eaVert" wrap="none" anchor="ctr"/>
            <a:lstStyle/>
            <a:p>
              <a:pPr algn="r">
                <a:spcBef>
                  <a:spcPct val="50000"/>
                </a:spcBef>
              </a:pPr>
              <a:endParaRPr kumimoji="1" lang="zh-CN" altLang="zh-CN" sz="2600">
                <a:latin typeface="Times New Roman" pitchFamily="18" charset="0"/>
                <a:ea typeface="华文新魏" pitchFamily="2" charset="-122"/>
              </a:endParaRPr>
            </a:p>
          </p:txBody>
        </p:sp>
        <p:sp>
          <p:nvSpPr>
            <p:cNvPr id="25" name="Oval 37"/>
            <p:cNvSpPr>
              <a:spLocks noChangeArrowheads="1"/>
            </p:cNvSpPr>
            <p:nvPr/>
          </p:nvSpPr>
          <p:spPr bwMode="gray">
            <a:xfrm>
              <a:off x="1220788" y="3625850"/>
              <a:ext cx="1584325" cy="1555750"/>
            </a:xfrm>
            <a:prstGeom prst="ellipse">
              <a:avLst/>
            </a:prstGeom>
            <a:gradFill rotWithShape="1">
              <a:gsLst>
                <a:gs pos="0">
                  <a:srgbClr xmlns:mc="http://schemas.openxmlformats.org/markup-compatibility/2006" xmlns:a14="http://schemas.microsoft.com/office/drawing/2010/main" val="AAB2B3" mc:Ignorable=""/>
                </a:gs>
                <a:gs pos="100000">
                  <a:srgbClr xmlns:mc="http://schemas.openxmlformats.org/markup-compatibility/2006" xmlns:a14="http://schemas.microsoft.com/office/drawing/2010/main" val="D6E1E2" mc:Ignorable="">
                    <a:alpha val="48000"/>
                  </a:srgbClr>
                </a:gs>
              </a:gsLst>
              <a:lin ang="5400000" scaled="1"/>
            </a:gradFill>
            <a:ln w="9525" algn="ctr">
              <a:noFill/>
              <a:round/>
              <a:headEnd/>
              <a:tailEnd/>
            </a:ln>
          </p:spPr>
          <p:txBody>
            <a:bodyPr vert="eaVert" wrap="none" anchor="ctr"/>
            <a:lstStyle/>
            <a:p>
              <a:pPr algn="r">
                <a:spcBef>
                  <a:spcPct val="50000"/>
                </a:spcBef>
              </a:pPr>
              <a:endParaRPr kumimoji="1" lang="zh-CN" altLang="zh-CN" sz="2600">
                <a:latin typeface="Times New Roman" pitchFamily="18" charset="0"/>
                <a:ea typeface="华文新魏" pitchFamily="2" charset="-122"/>
              </a:endParaRPr>
            </a:p>
          </p:txBody>
        </p:sp>
        <p:sp>
          <p:nvSpPr>
            <p:cNvPr id="26" name="Oval 38"/>
            <p:cNvSpPr>
              <a:spLocks noChangeArrowheads="1"/>
            </p:cNvSpPr>
            <p:nvPr/>
          </p:nvSpPr>
          <p:spPr bwMode="gray">
            <a:xfrm>
              <a:off x="1312863" y="3670300"/>
              <a:ext cx="1409700" cy="1262063"/>
            </a:xfrm>
            <a:prstGeom prst="ellipse">
              <a:avLst/>
            </a:prstGeom>
            <a:gradFill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D6E1E2" mc:Ignorable="">
                    <a:alpha val="37999"/>
                  </a:srgbClr>
                </a:gs>
              </a:gsLst>
              <a:lin ang="5400000" scaled="1"/>
            </a:gradFill>
            <a:ln w="9525" algn="ctr">
              <a:noFill/>
              <a:round/>
              <a:headEnd/>
              <a:tailEnd/>
            </a:ln>
          </p:spPr>
          <p:txBody>
            <a:bodyPr vert="eaVert" wrap="none" anchor="ctr"/>
            <a:lstStyle/>
            <a:p>
              <a:pPr algn="r">
                <a:spcBef>
                  <a:spcPct val="50000"/>
                </a:spcBef>
              </a:pPr>
              <a:endParaRPr kumimoji="1" lang="zh-CN" altLang="zh-CN" sz="2600">
                <a:latin typeface="Times New Roman" pitchFamily="18" charset="0"/>
                <a:ea typeface="华文新魏" pitchFamily="2" charset="-122"/>
              </a:endParaRPr>
            </a:p>
          </p:txBody>
        </p:sp>
      </p:grpSp>
      <p:grpSp>
        <p:nvGrpSpPr>
          <p:cNvPr id="4" name="组合 41"/>
          <p:cNvGrpSpPr/>
          <p:nvPr/>
        </p:nvGrpSpPr>
        <p:grpSpPr>
          <a:xfrm>
            <a:off x="860425" y="2162175"/>
            <a:ext cx="1055688" cy="1181100"/>
            <a:chOff x="860425" y="2162175"/>
            <a:chExt cx="1055688" cy="1181100"/>
          </a:xfrm>
        </p:grpSpPr>
        <p:sp>
          <p:nvSpPr>
            <p:cNvPr id="27" name="Oval 47"/>
            <p:cNvSpPr>
              <a:spLocks noChangeArrowheads="1"/>
            </p:cNvSpPr>
            <p:nvPr/>
          </p:nvSpPr>
          <p:spPr bwMode="gray">
            <a:xfrm>
              <a:off x="860425" y="2809875"/>
              <a:ext cx="914400" cy="533400"/>
            </a:xfrm>
            <a:prstGeom prst="ellipse">
              <a:avLst/>
            </a:prstGeom>
            <a:solidFill>
              <a:srgbClr xmlns:mc="http://schemas.openxmlformats.org/markup-compatibility/2006" xmlns:a14="http://schemas.microsoft.com/office/drawing/2010/main" val="0F2145" mc:Ignorable="">
                <a:alpha val="30196"/>
              </a:srgbClr>
            </a:solidFill>
            <a:ln w="9525">
              <a:noFill/>
              <a:round/>
              <a:headEnd/>
              <a:tailEnd/>
            </a:ln>
          </p:spPr>
          <p:txBody>
            <a:bodyPr wrap="none" anchor="ctr"/>
            <a:lstStyle/>
            <a:p>
              <a:pPr algn="r">
                <a:spcBef>
                  <a:spcPct val="50000"/>
                </a:spcBef>
              </a:pPr>
              <a:endParaRPr kumimoji="1" lang="zh-CN" altLang="zh-CN" sz="2600">
                <a:latin typeface="Times New Roman" pitchFamily="18" charset="0"/>
                <a:ea typeface="华文新魏" pitchFamily="2" charset="-122"/>
              </a:endParaRPr>
            </a:p>
          </p:txBody>
        </p:sp>
        <p:sp>
          <p:nvSpPr>
            <p:cNvPr id="28" name="Oval 48"/>
            <p:cNvSpPr>
              <a:spLocks noChangeArrowheads="1"/>
            </p:cNvSpPr>
            <p:nvPr/>
          </p:nvSpPr>
          <p:spPr bwMode="gray">
            <a:xfrm>
              <a:off x="892175" y="2224088"/>
              <a:ext cx="1023938" cy="1023937"/>
            </a:xfrm>
            <a:prstGeom prst="ellipse">
              <a:avLst/>
            </a:prstGeom>
            <a:gradFill rotWithShape="1">
              <a:gsLst>
                <a:gs pos="0">
                  <a:srgbClr xmlns:mc="http://schemas.openxmlformats.org/markup-compatibility/2006" xmlns:a14="http://schemas.microsoft.com/office/drawing/2010/main" val="636869" mc:Ignorable=""/>
                </a:gs>
                <a:gs pos="100000">
                  <a:srgbClr xmlns:mc="http://schemas.openxmlformats.org/markup-compatibility/2006" xmlns:a14="http://schemas.microsoft.com/office/drawing/2010/main" val="D6E1E2" mc:Ignorable=""/>
                </a:gs>
              </a:gsLst>
              <a:lin ang="5400000" scaled="1"/>
            </a:gradFill>
            <a:ln w="9525" algn="ctr">
              <a:noFill/>
              <a:round/>
              <a:headEnd/>
              <a:tailEnd/>
            </a:ln>
          </p:spPr>
          <p:txBody>
            <a:bodyPr vert="eaVert" wrap="none" anchor="ctr"/>
            <a:lstStyle/>
            <a:p>
              <a:pPr algn="r">
                <a:spcBef>
                  <a:spcPct val="50000"/>
                </a:spcBef>
              </a:pPr>
              <a:endParaRPr kumimoji="1" lang="zh-CN" altLang="zh-CN" sz="2600">
                <a:latin typeface="Times New Roman" pitchFamily="18" charset="0"/>
                <a:ea typeface="华文新魏" pitchFamily="2" charset="-122"/>
              </a:endParaRPr>
            </a:p>
          </p:txBody>
        </p:sp>
        <p:sp>
          <p:nvSpPr>
            <p:cNvPr id="29" name="Oval 49"/>
            <p:cNvSpPr>
              <a:spLocks noChangeArrowheads="1"/>
            </p:cNvSpPr>
            <p:nvPr/>
          </p:nvSpPr>
          <p:spPr bwMode="gray">
            <a:xfrm>
              <a:off x="892175" y="2162175"/>
              <a:ext cx="1000125" cy="1000125"/>
            </a:xfrm>
            <a:prstGeom prst="ellipse">
              <a:avLst/>
            </a:prstGeom>
            <a:gradFill rotWithShape="1">
              <a:gsLst>
                <a:gs pos="0">
                  <a:srgbClr xmlns:mc="http://schemas.openxmlformats.org/markup-compatibility/2006" xmlns:a14="http://schemas.microsoft.com/office/drawing/2010/main" val="D6E1E2" mc:Ignorable="">
                    <a:alpha val="0"/>
                  </a:srgbClr>
                </a:gs>
                <a:gs pos="100000">
                  <a:srgbClr xmlns:mc="http://schemas.openxmlformats.org/markup-compatibility/2006" xmlns:a14="http://schemas.microsoft.com/office/drawing/2010/main" val="F1F5F5" mc:Ignorable=""/>
                </a:gs>
              </a:gsLst>
              <a:lin ang="5400000" scaled="1"/>
            </a:gradFill>
            <a:ln w="9525" algn="ctr">
              <a:noFill/>
              <a:round/>
              <a:headEnd/>
              <a:tailEnd/>
            </a:ln>
          </p:spPr>
          <p:txBody>
            <a:bodyPr vert="eaVert" wrap="none" anchor="ctr"/>
            <a:lstStyle/>
            <a:p>
              <a:pPr algn="r">
                <a:spcBef>
                  <a:spcPct val="50000"/>
                </a:spcBef>
              </a:pPr>
              <a:endParaRPr kumimoji="1" lang="zh-CN" altLang="zh-CN" sz="2600">
                <a:latin typeface="Times New Roman" pitchFamily="18" charset="0"/>
                <a:ea typeface="华文新魏" pitchFamily="2" charset="-122"/>
              </a:endParaRPr>
            </a:p>
          </p:txBody>
        </p:sp>
        <p:sp>
          <p:nvSpPr>
            <p:cNvPr id="30" name="Oval 50"/>
            <p:cNvSpPr>
              <a:spLocks noChangeArrowheads="1"/>
            </p:cNvSpPr>
            <p:nvPr/>
          </p:nvSpPr>
          <p:spPr bwMode="gray">
            <a:xfrm>
              <a:off x="952500" y="2222500"/>
              <a:ext cx="950913" cy="933450"/>
            </a:xfrm>
            <a:prstGeom prst="ellipse">
              <a:avLst/>
            </a:prstGeom>
            <a:gradFill rotWithShape="1">
              <a:gsLst>
                <a:gs pos="0">
                  <a:srgbClr xmlns:mc="http://schemas.openxmlformats.org/markup-compatibility/2006" xmlns:a14="http://schemas.microsoft.com/office/drawing/2010/main" val="AAB2B3" mc:Ignorable=""/>
                </a:gs>
                <a:gs pos="100000">
                  <a:srgbClr xmlns:mc="http://schemas.openxmlformats.org/markup-compatibility/2006" xmlns:a14="http://schemas.microsoft.com/office/drawing/2010/main" val="D6E1E2" mc:Ignorable="">
                    <a:alpha val="48000"/>
                  </a:srgbClr>
                </a:gs>
              </a:gsLst>
              <a:lin ang="5400000" scaled="1"/>
            </a:gradFill>
            <a:ln w="9525" algn="ctr">
              <a:noFill/>
              <a:round/>
              <a:headEnd/>
              <a:tailEnd/>
            </a:ln>
          </p:spPr>
          <p:txBody>
            <a:bodyPr vert="eaVert" wrap="none" anchor="ctr"/>
            <a:lstStyle/>
            <a:p>
              <a:pPr algn="r">
                <a:spcBef>
                  <a:spcPct val="50000"/>
                </a:spcBef>
              </a:pPr>
              <a:endParaRPr kumimoji="1" lang="zh-CN" altLang="zh-CN" sz="2600">
                <a:latin typeface="Times New Roman" pitchFamily="18" charset="0"/>
                <a:ea typeface="华文新魏" pitchFamily="2" charset="-122"/>
              </a:endParaRPr>
            </a:p>
          </p:txBody>
        </p:sp>
        <p:sp>
          <p:nvSpPr>
            <p:cNvPr id="31" name="Oval 51"/>
            <p:cNvSpPr>
              <a:spLocks noChangeArrowheads="1"/>
            </p:cNvSpPr>
            <p:nvPr/>
          </p:nvSpPr>
          <p:spPr bwMode="gray">
            <a:xfrm>
              <a:off x="1014413" y="2244725"/>
              <a:ext cx="847725" cy="757238"/>
            </a:xfrm>
            <a:prstGeom prst="ellipse">
              <a:avLst/>
            </a:prstGeom>
            <a:gradFill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D6E1E2" mc:Ignorable="">
                    <a:alpha val="37999"/>
                  </a:srgbClr>
                </a:gs>
              </a:gsLst>
              <a:lin ang="5400000" scaled="1"/>
            </a:gradFill>
            <a:ln w="9525" algn="ctr">
              <a:noFill/>
              <a:round/>
              <a:headEnd/>
              <a:tailEnd/>
            </a:ln>
          </p:spPr>
          <p:txBody>
            <a:bodyPr vert="eaVert" wrap="none" anchor="ctr"/>
            <a:lstStyle/>
            <a:p>
              <a:pPr algn="r">
                <a:spcBef>
                  <a:spcPct val="50000"/>
                </a:spcBef>
              </a:pPr>
              <a:endParaRPr kumimoji="1" lang="zh-CN" altLang="zh-CN" sz="2600">
                <a:latin typeface="Times New Roman" pitchFamily="18" charset="0"/>
                <a:ea typeface="华文新魏" pitchFamily="2" charset="-122"/>
              </a:endParaRPr>
            </a:p>
          </p:txBody>
        </p:sp>
      </p:grpSp>
      <p:grpSp>
        <p:nvGrpSpPr>
          <p:cNvPr id="5" name="组合 40"/>
          <p:cNvGrpSpPr/>
          <p:nvPr/>
        </p:nvGrpSpPr>
        <p:grpSpPr>
          <a:xfrm>
            <a:off x="2206625" y="1644650"/>
            <a:ext cx="815975" cy="758825"/>
            <a:chOff x="2206625" y="1644650"/>
            <a:chExt cx="815975" cy="758825"/>
          </a:xfrm>
        </p:grpSpPr>
        <p:sp>
          <p:nvSpPr>
            <p:cNvPr id="32" name="Oval 53"/>
            <p:cNvSpPr>
              <a:spLocks noChangeArrowheads="1"/>
            </p:cNvSpPr>
            <p:nvPr/>
          </p:nvSpPr>
          <p:spPr bwMode="gray">
            <a:xfrm>
              <a:off x="2206625" y="2174875"/>
              <a:ext cx="685800" cy="228600"/>
            </a:xfrm>
            <a:prstGeom prst="ellipse">
              <a:avLst/>
            </a:prstGeom>
            <a:solidFill>
              <a:srgbClr xmlns:mc="http://schemas.openxmlformats.org/markup-compatibility/2006" xmlns:a14="http://schemas.microsoft.com/office/drawing/2010/main" val="0F2145" mc:Ignorable="">
                <a:alpha val="30196"/>
              </a:srgbClr>
            </a:solidFill>
            <a:ln w="9525">
              <a:noFill/>
              <a:round/>
              <a:headEnd/>
              <a:tailEnd/>
            </a:ln>
          </p:spPr>
          <p:txBody>
            <a:bodyPr wrap="none" anchor="ctr"/>
            <a:lstStyle/>
            <a:p>
              <a:pPr algn="r">
                <a:spcBef>
                  <a:spcPct val="50000"/>
                </a:spcBef>
              </a:pPr>
              <a:endParaRPr kumimoji="1" lang="zh-CN" altLang="zh-CN" sz="2600">
                <a:latin typeface="Times New Roman" pitchFamily="18" charset="0"/>
                <a:ea typeface="华文新魏" pitchFamily="2" charset="-122"/>
              </a:endParaRPr>
            </a:p>
          </p:txBody>
        </p:sp>
        <p:sp>
          <p:nvSpPr>
            <p:cNvPr id="33" name="Oval 54"/>
            <p:cNvSpPr>
              <a:spLocks noChangeArrowheads="1"/>
            </p:cNvSpPr>
            <p:nvPr/>
          </p:nvSpPr>
          <p:spPr bwMode="gray">
            <a:xfrm>
              <a:off x="2339975" y="1660525"/>
              <a:ext cx="682625" cy="682625"/>
            </a:xfrm>
            <a:prstGeom prst="ellipse">
              <a:avLst/>
            </a:prstGeom>
            <a:gradFill rotWithShape="1">
              <a:gsLst>
                <a:gs pos="0">
                  <a:srgbClr xmlns:mc="http://schemas.openxmlformats.org/markup-compatibility/2006" xmlns:a14="http://schemas.microsoft.com/office/drawing/2010/main" val="636869" mc:Ignorable=""/>
                </a:gs>
                <a:gs pos="100000">
                  <a:srgbClr xmlns:mc="http://schemas.openxmlformats.org/markup-compatibility/2006" xmlns:a14="http://schemas.microsoft.com/office/drawing/2010/main" val="D6E1E2" mc:Ignorable=""/>
                </a:gs>
              </a:gsLst>
              <a:lin ang="5400000" scaled="1"/>
            </a:gradFill>
            <a:ln w="9525" algn="ctr">
              <a:noFill/>
              <a:round/>
              <a:headEnd/>
              <a:tailEnd/>
            </a:ln>
          </p:spPr>
          <p:txBody>
            <a:bodyPr vert="eaVert" wrap="none" anchor="ctr"/>
            <a:lstStyle/>
            <a:p>
              <a:pPr algn="r">
                <a:spcBef>
                  <a:spcPct val="50000"/>
                </a:spcBef>
              </a:pPr>
              <a:endParaRPr kumimoji="1" lang="zh-CN" altLang="zh-CN" sz="2600">
                <a:latin typeface="Times New Roman" pitchFamily="18" charset="0"/>
                <a:ea typeface="华文新魏" pitchFamily="2" charset="-122"/>
              </a:endParaRPr>
            </a:p>
          </p:txBody>
        </p:sp>
        <p:sp>
          <p:nvSpPr>
            <p:cNvPr id="34" name="Oval 55"/>
            <p:cNvSpPr>
              <a:spLocks noChangeArrowheads="1"/>
            </p:cNvSpPr>
            <p:nvPr/>
          </p:nvSpPr>
          <p:spPr bwMode="gray">
            <a:xfrm>
              <a:off x="2338388" y="1644650"/>
              <a:ext cx="665162" cy="666750"/>
            </a:xfrm>
            <a:prstGeom prst="ellipse">
              <a:avLst/>
            </a:prstGeom>
            <a:gradFill rotWithShape="1">
              <a:gsLst>
                <a:gs pos="0">
                  <a:srgbClr xmlns:mc="http://schemas.openxmlformats.org/markup-compatibility/2006" xmlns:a14="http://schemas.microsoft.com/office/drawing/2010/main" val="D6E1E2" mc:Ignorable="">
                    <a:alpha val="0"/>
                  </a:srgbClr>
                </a:gs>
                <a:gs pos="100000">
                  <a:srgbClr xmlns:mc="http://schemas.openxmlformats.org/markup-compatibility/2006" xmlns:a14="http://schemas.microsoft.com/office/drawing/2010/main" val="F1F5F5" mc:Ignorable=""/>
                </a:gs>
              </a:gsLst>
              <a:lin ang="5400000" scaled="1"/>
            </a:gradFill>
            <a:ln w="9525" algn="ctr">
              <a:noFill/>
              <a:round/>
              <a:headEnd/>
              <a:tailEnd/>
            </a:ln>
          </p:spPr>
          <p:txBody>
            <a:bodyPr vert="eaVert" wrap="none" anchor="ctr"/>
            <a:lstStyle/>
            <a:p>
              <a:pPr algn="r">
                <a:spcBef>
                  <a:spcPct val="50000"/>
                </a:spcBef>
              </a:pPr>
              <a:endParaRPr kumimoji="1" lang="zh-CN" altLang="zh-CN" sz="2600">
                <a:latin typeface="Times New Roman" pitchFamily="18" charset="0"/>
                <a:ea typeface="华文新魏" pitchFamily="2" charset="-122"/>
              </a:endParaRPr>
            </a:p>
          </p:txBody>
        </p:sp>
        <p:sp>
          <p:nvSpPr>
            <p:cNvPr id="35" name="Oval 56"/>
            <p:cNvSpPr>
              <a:spLocks noChangeArrowheads="1"/>
            </p:cNvSpPr>
            <p:nvPr/>
          </p:nvSpPr>
          <p:spPr bwMode="gray">
            <a:xfrm>
              <a:off x="2370138" y="1660525"/>
              <a:ext cx="633412" cy="622300"/>
            </a:xfrm>
            <a:prstGeom prst="ellipse">
              <a:avLst/>
            </a:prstGeom>
            <a:gradFill rotWithShape="1">
              <a:gsLst>
                <a:gs pos="0">
                  <a:srgbClr xmlns:mc="http://schemas.openxmlformats.org/markup-compatibility/2006" xmlns:a14="http://schemas.microsoft.com/office/drawing/2010/main" val="AAB2B3" mc:Ignorable=""/>
                </a:gs>
                <a:gs pos="100000">
                  <a:srgbClr xmlns:mc="http://schemas.openxmlformats.org/markup-compatibility/2006" xmlns:a14="http://schemas.microsoft.com/office/drawing/2010/main" val="D6E1E2" mc:Ignorable="">
                    <a:alpha val="48000"/>
                  </a:srgbClr>
                </a:gs>
              </a:gsLst>
              <a:lin ang="5400000" scaled="1"/>
            </a:gradFill>
            <a:ln w="9525" algn="ctr">
              <a:noFill/>
              <a:round/>
              <a:headEnd/>
              <a:tailEnd/>
            </a:ln>
          </p:spPr>
          <p:txBody>
            <a:bodyPr vert="eaVert" wrap="none" anchor="ctr"/>
            <a:lstStyle/>
            <a:p>
              <a:pPr algn="r">
                <a:spcBef>
                  <a:spcPct val="50000"/>
                </a:spcBef>
              </a:pPr>
              <a:endParaRPr kumimoji="1" lang="zh-CN" altLang="zh-CN" sz="2600">
                <a:latin typeface="Times New Roman" pitchFamily="18" charset="0"/>
                <a:ea typeface="华文新魏" pitchFamily="2" charset="-122"/>
              </a:endParaRPr>
            </a:p>
          </p:txBody>
        </p:sp>
        <p:sp>
          <p:nvSpPr>
            <p:cNvPr id="36" name="Oval 57"/>
            <p:cNvSpPr>
              <a:spLocks noChangeArrowheads="1"/>
            </p:cNvSpPr>
            <p:nvPr/>
          </p:nvSpPr>
          <p:spPr bwMode="gray">
            <a:xfrm>
              <a:off x="2400300" y="1670050"/>
              <a:ext cx="563563" cy="503238"/>
            </a:xfrm>
            <a:prstGeom prst="ellipse">
              <a:avLst/>
            </a:prstGeom>
            <a:gradFill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D6E1E2" mc:Ignorable="">
                    <a:alpha val="37999"/>
                  </a:srgbClr>
                </a:gs>
              </a:gsLst>
              <a:lin ang="5400000" scaled="1"/>
            </a:gradFill>
            <a:ln w="9525" algn="ctr">
              <a:noFill/>
              <a:round/>
              <a:headEnd/>
              <a:tailEnd/>
            </a:ln>
          </p:spPr>
          <p:txBody>
            <a:bodyPr vert="eaVert" wrap="none" anchor="ctr"/>
            <a:lstStyle/>
            <a:p>
              <a:pPr algn="r">
                <a:spcBef>
                  <a:spcPct val="50000"/>
                </a:spcBef>
              </a:pPr>
              <a:endParaRPr kumimoji="1" lang="zh-CN" altLang="zh-CN" sz="2600">
                <a:latin typeface="Times New Roman" pitchFamily="18" charset="0"/>
                <a:ea typeface="华文新魏" pitchFamily="2" charset="-122"/>
              </a:endParaRPr>
            </a:p>
          </p:txBody>
        </p:sp>
      </p:grpSp>
      <p:sp>
        <p:nvSpPr>
          <p:cNvPr id="37" name="TextBox 29"/>
          <p:cNvSpPr txBox="1">
            <a:spLocks noChangeArrowheads="1"/>
          </p:cNvSpPr>
          <p:nvPr/>
        </p:nvSpPr>
        <p:spPr bwMode="auto">
          <a:xfrm>
            <a:off x="2943225" y="1800225"/>
            <a:ext cx="4724400" cy="396875"/>
          </a:xfrm>
          <a:prstGeom prst="rect">
            <a:avLst/>
          </a:prstGeom>
          <a:noFill/>
          <a:ln w="9525">
            <a:noFill/>
            <a:miter lim="800000"/>
            <a:headEnd/>
            <a:tailEnd/>
          </a:ln>
        </p:spPr>
        <p:txBody>
          <a:bodyPr>
            <a:spAutoFit/>
          </a:bodyPr>
          <a:lstStyle/>
          <a:p>
            <a:pPr>
              <a:spcBef>
                <a:spcPct val="50000"/>
              </a:spcBef>
            </a:pPr>
            <a:r>
              <a:rPr kumimoji="1" lang="en-US" altLang="zh-CN" sz="2000" dirty="0" smtClean="0">
                <a:latin typeface="微软雅黑" pitchFamily="34" charset="-122"/>
                <a:ea typeface="微软雅黑" pitchFamily="34" charset="-122"/>
              </a:rPr>
              <a:t>  1979</a:t>
            </a:r>
            <a:r>
              <a:rPr kumimoji="1" lang="zh-CN" altLang="en-US" sz="2000" dirty="0">
                <a:latin typeface="微软雅黑" pitchFamily="34" charset="-122"/>
                <a:ea typeface="微软雅黑" pitchFamily="34" charset="-122"/>
              </a:rPr>
              <a:t>年宝山钢铁总厂自动化部成立。</a:t>
            </a:r>
          </a:p>
        </p:txBody>
      </p:sp>
      <p:sp>
        <p:nvSpPr>
          <p:cNvPr id="38" name="TextBox 30"/>
          <p:cNvSpPr txBox="1">
            <a:spLocks noChangeArrowheads="1"/>
          </p:cNvSpPr>
          <p:nvPr/>
        </p:nvSpPr>
        <p:spPr bwMode="auto">
          <a:xfrm>
            <a:off x="2098675" y="2660650"/>
            <a:ext cx="5851525" cy="708025"/>
          </a:xfrm>
          <a:prstGeom prst="rect">
            <a:avLst/>
          </a:prstGeom>
          <a:noFill/>
          <a:ln w="9525">
            <a:noFill/>
            <a:miter lim="800000"/>
            <a:headEnd/>
            <a:tailEnd/>
          </a:ln>
        </p:spPr>
        <p:txBody>
          <a:bodyPr>
            <a:spAutoFit/>
          </a:bodyPr>
          <a:lstStyle/>
          <a:p>
            <a:pPr>
              <a:spcBef>
                <a:spcPct val="50000"/>
              </a:spcBef>
            </a:pPr>
            <a:r>
              <a:rPr kumimoji="1" lang="en-US" altLang="zh-CN" sz="2000" dirty="0">
                <a:latin typeface="微软雅黑" pitchFamily="34" charset="-122"/>
                <a:ea typeface="微软雅黑" pitchFamily="34" charset="-122"/>
              </a:rPr>
              <a:t>2000</a:t>
            </a:r>
            <a:r>
              <a:rPr kumimoji="1" lang="zh-CN" altLang="en-US" sz="2000" dirty="0">
                <a:latin typeface="微软雅黑" pitchFamily="34" charset="-122"/>
                <a:ea typeface="微软雅黑" pitchFamily="34" charset="-122"/>
              </a:rPr>
              <a:t>年上海宝钢信息产业有限公司成立，完成了对宝钢电子信息业务板块的整合。</a:t>
            </a:r>
          </a:p>
        </p:txBody>
      </p:sp>
      <p:sp>
        <p:nvSpPr>
          <p:cNvPr id="39" name="TextBox 38"/>
          <p:cNvSpPr txBox="1"/>
          <p:nvPr/>
        </p:nvSpPr>
        <p:spPr>
          <a:xfrm>
            <a:off x="2943226" y="4333875"/>
            <a:ext cx="5791199" cy="830997"/>
          </a:xfrm>
          <a:prstGeom prst="rect">
            <a:avLst/>
          </a:prstGeom>
          <a:noFill/>
        </p:spPr>
        <p:txBody>
          <a:bodyPr>
            <a:spAutoFit/>
          </a:bodyPr>
          <a:lstStyle/>
          <a:p>
            <a:pPr>
              <a:spcBef>
                <a:spcPct val="50000"/>
              </a:spcBef>
              <a:defRPr/>
            </a:pPr>
            <a:r>
              <a:rPr kumimoji="1" lang="en-US" altLang="zh-CN" sz="2400" b="1" spc="50" dirty="0">
                <a:ln w="11430">
                  <a:solidFill>
                    <a:schemeClr val="bg1"/>
                  </a:solidFill>
                </a:ln>
                <a:gradFill>
                  <a:gsLst>
                    <a:gs pos="66000">
                      <a:srgbClr xmlns:mc="http://schemas.openxmlformats.org/markup-compatibility/2006" xmlns:a14="http://schemas.microsoft.com/office/drawing/2010/main" val="CC0000" mc:Ignorable=""/>
                    </a:gs>
                    <a:gs pos="100000">
                      <a:schemeClr val="accent2">
                        <a:shade val="45000"/>
                        <a:satMod val="165000"/>
                      </a:schemeClr>
                    </a:gs>
                  </a:gsLst>
                  <a:lin ang="5400000" scaled="0"/>
                </a:gradFill>
                <a:effectLst>
                  <a:outerShdw blurRad="50800" dist="38100" dir="5400000" algn="t" rotWithShape="0">
                    <a:prstClr val="black">
                      <a:alpha val="40000"/>
                    </a:prstClr>
                  </a:outerShdw>
                </a:effectLst>
                <a:latin typeface="微软雅黑" pitchFamily="34" charset="-122"/>
                <a:ea typeface="微软雅黑" pitchFamily="34" charset="-122"/>
              </a:rPr>
              <a:t>2001</a:t>
            </a:r>
            <a:r>
              <a:rPr kumimoji="1" lang="zh-CN" altLang="en-US" sz="2400" b="1" spc="50" dirty="0">
                <a:ln w="11430">
                  <a:solidFill>
                    <a:schemeClr val="bg1"/>
                  </a:solidFill>
                </a:ln>
                <a:gradFill>
                  <a:gsLst>
                    <a:gs pos="66000">
                      <a:srgbClr xmlns:mc="http://schemas.openxmlformats.org/markup-compatibility/2006" xmlns:a14="http://schemas.microsoft.com/office/drawing/2010/main" val="CC0000" mc:Ignorable=""/>
                    </a:gs>
                    <a:gs pos="100000">
                      <a:schemeClr val="accent2">
                        <a:shade val="45000"/>
                        <a:satMod val="165000"/>
                      </a:schemeClr>
                    </a:gs>
                  </a:gsLst>
                  <a:lin ang="5400000" scaled="0"/>
                </a:gradFill>
                <a:effectLst>
                  <a:outerShdw blurRad="50800" dist="38100" dir="5400000" algn="t" rotWithShape="0">
                    <a:prstClr val="black">
                      <a:alpha val="40000"/>
                    </a:prstClr>
                  </a:outerShdw>
                </a:effectLst>
                <a:latin typeface="微软雅黑" pitchFamily="34" charset="-122"/>
                <a:ea typeface="微软雅黑" pitchFamily="34" charset="-122"/>
              </a:rPr>
              <a:t>年上海宝信软件股份有限公司成立，整体资产置换改制成功</a:t>
            </a:r>
            <a:r>
              <a:rPr kumimoji="1" lang="zh-CN" altLang="en-US" sz="2400" b="1" dirty="0">
                <a:ln>
                  <a:solidFill>
                    <a:schemeClr val="bg1"/>
                  </a:solidFill>
                </a:ln>
                <a:gradFill>
                  <a:gsLst>
                    <a:gs pos="66000">
                      <a:srgbClr xmlns:mc="http://schemas.openxmlformats.org/markup-compatibility/2006" xmlns:a14="http://schemas.microsoft.com/office/drawing/2010/main" val="CC0000" mc:Ignorable=""/>
                    </a:gs>
                    <a:gs pos="100000">
                      <a:schemeClr val="accent2">
                        <a:shade val="45000"/>
                        <a:satMod val="165000"/>
                      </a:schemeClr>
                    </a:gs>
                  </a:gsLst>
                  <a:lin ang="5400000" scaled="0"/>
                </a:gradFill>
                <a:effectLst>
                  <a:outerShdw blurRad="50800" dist="38100" dir="5400000" algn="t" rotWithShape="0">
                    <a:prstClr val="black">
                      <a:alpha val="40000"/>
                    </a:prstClr>
                  </a:outerShdw>
                </a:effectLst>
                <a:latin typeface="微软雅黑" pitchFamily="34" charset="-122"/>
                <a:ea typeface="微软雅黑" pitchFamily="34" charset="-122"/>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7" grpId="0"/>
      <p:bldP spid="38" grpId="0"/>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宝信 </a:t>
            </a:r>
            <a:r>
              <a:rPr lang="en-US" altLang="zh-CN" dirty="0" smtClean="0"/>
              <a:t>- </a:t>
            </a:r>
            <a:r>
              <a:rPr lang="en-US" altLang="zh-CN" dirty="0" err="1" smtClean="0"/>
              <a:t>业务、业绩及组织</a:t>
            </a:r>
            <a:endParaRPr lang="zh-CN" altLang="en-US" dirty="0"/>
          </a:p>
        </p:txBody>
      </p:sp>
      <p:grpSp>
        <p:nvGrpSpPr>
          <p:cNvPr id="5" name="组合 4"/>
          <p:cNvGrpSpPr/>
          <p:nvPr/>
        </p:nvGrpSpPr>
        <p:grpSpPr>
          <a:xfrm>
            <a:off x="404841" y="1676400"/>
            <a:ext cx="8310563" cy="4302125"/>
            <a:chOff x="457200" y="1676400"/>
            <a:chExt cx="8310563" cy="4302125"/>
          </a:xfrm>
        </p:grpSpPr>
        <p:sp>
          <p:nvSpPr>
            <p:cNvPr id="3" name="Line 3"/>
            <p:cNvSpPr>
              <a:spLocks noChangeShapeType="1"/>
            </p:cNvSpPr>
            <p:nvPr/>
          </p:nvSpPr>
          <p:spPr bwMode="auto">
            <a:xfrm>
              <a:off x="457200" y="3827463"/>
              <a:ext cx="8310563" cy="0"/>
            </a:xfrm>
            <a:prstGeom prst="line">
              <a:avLst/>
            </a:prstGeom>
            <a:noFill/>
            <a:ln w="28575">
              <a:solidFill>
                <a:schemeClr val="bg1">
                  <a:lumMod val="75000"/>
                </a:schemeClr>
              </a:solidFill>
              <a:round/>
              <a:headEnd/>
              <a:tailEnd/>
            </a:ln>
            <a:effectLst/>
          </p:spPr>
          <p:txBody>
            <a:bodyPr wrap="none" lIns="0" tIns="0" rIns="0" bIns="0" anchor="ctr"/>
            <a:lstStyle/>
            <a:p>
              <a:pPr fontAlgn="auto">
                <a:spcBef>
                  <a:spcPts val="0"/>
                </a:spcBef>
                <a:spcAft>
                  <a:spcPts val="0"/>
                </a:spcAft>
                <a:defRPr/>
              </a:pPr>
              <a:endParaRPr kumimoji="0" lang="zh-CN" altLang="en-US" sz="1800" kern="0">
                <a:solidFill>
                  <a:sysClr val="windowText" lastClr="000000"/>
                </a:solidFill>
                <a:latin typeface="Times New Roman" pitchFamily="-107" charset="0"/>
                <a:ea typeface="华文新魏" pitchFamily="-107" charset="-122"/>
                <a:cs typeface="华文新魏" pitchFamily="-107" charset="-122"/>
              </a:endParaRPr>
            </a:p>
          </p:txBody>
        </p:sp>
        <p:sp>
          <p:nvSpPr>
            <p:cNvPr id="4" name="Line 4"/>
            <p:cNvSpPr>
              <a:spLocks noChangeShapeType="1"/>
            </p:cNvSpPr>
            <p:nvPr/>
          </p:nvSpPr>
          <p:spPr bwMode="auto">
            <a:xfrm>
              <a:off x="4619625" y="1676400"/>
              <a:ext cx="0" cy="4302125"/>
            </a:xfrm>
            <a:prstGeom prst="line">
              <a:avLst/>
            </a:prstGeom>
            <a:noFill/>
            <a:ln w="28575">
              <a:solidFill>
                <a:schemeClr val="bg1">
                  <a:lumMod val="75000"/>
                </a:schemeClr>
              </a:solidFill>
              <a:round/>
              <a:headEnd/>
              <a:tailEnd/>
            </a:ln>
            <a:effectLst/>
          </p:spPr>
          <p:txBody>
            <a:bodyPr wrap="none" lIns="0" tIns="0" rIns="0" bIns="0" anchor="ctr"/>
            <a:lstStyle/>
            <a:p>
              <a:pPr fontAlgn="auto">
                <a:spcBef>
                  <a:spcPts val="0"/>
                </a:spcBef>
                <a:spcAft>
                  <a:spcPts val="0"/>
                </a:spcAft>
                <a:defRPr/>
              </a:pPr>
              <a:endParaRPr kumimoji="0" lang="zh-CN" altLang="en-US" sz="1800" kern="0">
                <a:solidFill>
                  <a:sysClr val="windowText" lastClr="000000"/>
                </a:solidFill>
                <a:latin typeface="Times New Roman" pitchFamily="-107" charset="0"/>
                <a:ea typeface="华文新魏" pitchFamily="-107" charset="-122"/>
                <a:cs typeface="华文新魏" pitchFamily="-107" charset="-122"/>
              </a:endParaRPr>
            </a:p>
          </p:txBody>
        </p:sp>
      </p:grpSp>
      <p:grpSp>
        <p:nvGrpSpPr>
          <p:cNvPr id="6" name="组合 34"/>
          <p:cNvGrpSpPr>
            <a:grpSpLocks noChangeAspect="1"/>
          </p:cNvGrpSpPr>
          <p:nvPr/>
        </p:nvGrpSpPr>
        <p:grpSpPr>
          <a:xfrm>
            <a:off x="4865637" y="4071942"/>
            <a:ext cx="3921205" cy="2268141"/>
            <a:chOff x="250825" y="1412875"/>
            <a:chExt cx="8713788" cy="5040313"/>
          </a:xfrm>
        </p:grpSpPr>
        <p:pic>
          <p:nvPicPr>
            <p:cNvPr id="36" name="Picture 7" descr="map"/>
            <p:cNvPicPr>
              <a:picLocks noChangeAspect="1" noChangeArrowheads="1"/>
            </p:cNvPicPr>
            <p:nvPr/>
          </p:nvPicPr>
          <p:blipFill>
            <a:blip r:embed="rId2" cstate="print"/>
            <a:srcRect l="5005" r="7011"/>
            <a:stretch>
              <a:fillRect/>
            </a:stretch>
          </p:blipFill>
          <p:spPr>
            <a:xfrm>
              <a:off x="2555875" y="1412875"/>
              <a:ext cx="6408738" cy="5040313"/>
            </a:xfrm>
            <a:prstGeom prst="rect">
              <a:avLst/>
            </a:prstGeom>
            <a:noFill/>
          </p:spPr>
        </p:pic>
        <p:pic>
          <p:nvPicPr>
            <p:cNvPr id="37" name="Picture 9"/>
            <p:cNvPicPr>
              <a:picLocks noChangeAspect="1" noChangeArrowheads="1"/>
            </p:cNvPicPr>
            <p:nvPr/>
          </p:nvPicPr>
          <p:blipFill>
            <a:blip r:embed="rId3" cstate="print"/>
            <a:srcRect/>
            <a:stretch>
              <a:fillRect/>
            </a:stretch>
          </p:blipFill>
          <p:spPr>
            <a:xfrm>
              <a:off x="250825" y="1428750"/>
              <a:ext cx="4176713" cy="4157663"/>
            </a:xfrm>
            <a:prstGeom prst="rect">
              <a:avLst/>
            </a:prstGeom>
            <a:noFill/>
          </p:spPr>
        </p:pic>
        <p:cxnSp>
          <p:nvCxnSpPr>
            <p:cNvPr id="38" name="直接连接符 37"/>
            <p:cNvCxnSpPr/>
            <p:nvPr/>
          </p:nvCxnSpPr>
          <p:spPr>
            <a:xfrm>
              <a:off x="2428875" y="5357813"/>
              <a:ext cx="207168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4500563" y="4643438"/>
              <a:ext cx="1500187" cy="714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4500563" y="4786313"/>
              <a:ext cx="1785937"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500563" y="5357813"/>
              <a:ext cx="2357437" cy="71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500563" y="5357813"/>
              <a:ext cx="2714625" cy="357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4500563" y="3286125"/>
              <a:ext cx="2714625" cy="207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4500563" y="3214688"/>
              <a:ext cx="3429000"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4500563" y="4143375"/>
              <a:ext cx="3214687" cy="1214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4429125" y="4357688"/>
              <a:ext cx="3571875" cy="1000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4429125" y="4500563"/>
              <a:ext cx="3500438" cy="85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429125" y="4643438"/>
              <a:ext cx="3643313" cy="714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4500563" y="5214938"/>
              <a:ext cx="3429000"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4500563" y="4000500"/>
              <a:ext cx="1928812" cy="1357313"/>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2" name="Picture 16"/>
          <p:cNvPicPr>
            <a:picLocks noChangeAspect="1" noChangeArrowheads="1"/>
          </p:cNvPicPr>
          <p:nvPr/>
        </p:nvPicPr>
        <p:blipFill>
          <a:blip r:embed="rId4" cstate="print"/>
          <a:srcRect/>
          <a:stretch>
            <a:fillRect/>
          </a:stretch>
        </p:blipFill>
        <p:spPr>
          <a:xfrm>
            <a:off x="5097964" y="1500174"/>
            <a:ext cx="3260250" cy="2271375"/>
          </a:xfrm>
          <a:prstGeom prst="rect">
            <a:avLst/>
          </a:prstGeom>
          <a:noFill/>
        </p:spPr>
      </p:pic>
      <p:pic>
        <p:nvPicPr>
          <p:cNvPr id="57" name="Picture 18"/>
          <p:cNvPicPr>
            <a:picLocks noChangeAspect="1" noChangeArrowheads="1"/>
          </p:cNvPicPr>
          <p:nvPr/>
        </p:nvPicPr>
        <p:blipFill>
          <a:blip r:embed="rId5" cstate="print"/>
          <a:srcRect/>
          <a:stretch>
            <a:fillRect/>
          </a:stretch>
        </p:blipFill>
        <p:spPr bwMode="auto">
          <a:xfrm>
            <a:off x="357158" y="4336330"/>
            <a:ext cx="4009500" cy="1664438"/>
          </a:xfrm>
          <a:prstGeom prst="rect">
            <a:avLst/>
          </a:prstGeom>
          <a:noFill/>
          <a:ln w="9525">
            <a:noFill/>
            <a:miter lim="800000"/>
            <a:headEnd/>
            <a:tailEnd/>
          </a:ln>
        </p:spPr>
      </p:pic>
      <p:grpSp>
        <p:nvGrpSpPr>
          <p:cNvPr id="7" name="组合 57"/>
          <p:cNvGrpSpPr>
            <a:grpSpLocks noChangeAspect="1"/>
          </p:cNvGrpSpPr>
          <p:nvPr/>
        </p:nvGrpSpPr>
        <p:grpSpPr>
          <a:xfrm>
            <a:off x="761201" y="1500174"/>
            <a:ext cx="3096419" cy="2144713"/>
            <a:chOff x="2808288" y="2139950"/>
            <a:chExt cx="6192837" cy="4289425"/>
          </a:xfrm>
        </p:grpSpPr>
        <p:pic>
          <p:nvPicPr>
            <p:cNvPr id="59" name="Picture 5" descr="Untitled-1"/>
            <p:cNvPicPr>
              <a:picLocks noChangeAspect="1" noChangeArrowheads="1"/>
            </p:cNvPicPr>
            <p:nvPr/>
          </p:nvPicPr>
          <p:blipFill>
            <a:blip r:embed="rId6" cstate="print"/>
            <a:srcRect/>
            <a:stretch>
              <a:fillRect/>
            </a:stretch>
          </p:blipFill>
          <p:spPr bwMode="auto">
            <a:xfrm>
              <a:off x="2808288" y="2139950"/>
              <a:ext cx="6192837" cy="4289425"/>
            </a:xfrm>
            <a:prstGeom prst="rect">
              <a:avLst/>
            </a:prstGeom>
            <a:noFill/>
            <a:ln w="9525">
              <a:noFill/>
              <a:miter lim="800000"/>
              <a:headEnd/>
              <a:tailEnd/>
            </a:ln>
          </p:spPr>
        </p:pic>
        <p:sp>
          <p:nvSpPr>
            <p:cNvPr id="60" name="Text Box 6"/>
            <p:cNvSpPr txBox="1">
              <a:spLocks noChangeArrowheads="1"/>
            </p:cNvSpPr>
            <p:nvPr/>
          </p:nvSpPr>
          <p:spPr bwMode="auto">
            <a:xfrm>
              <a:off x="4954594" y="3286104"/>
              <a:ext cx="1700212" cy="1415772"/>
            </a:xfrm>
            <a:prstGeom prst="rect">
              <a:avLst/>
            </a:prstGeom>
            <a:noFill/>
            <a:ln w="9525">
              <a:noFill/>
              <a:miter lim="800000"/>
              <a:headEnd/>
              <a:tailEnd/>
            </a:ln>
            <a:effectLst/>
          </p:spPr>
          <p:txBody>
            <a:bodyPr>
              <a:spAutoFit/>
            </a:bodyPr>
            <a:lstStyle/>
            <a:p>
              <a:pPr algn="ctr">
                <a:spcBef>
                  <a:spcPct val="50000"/>
                </a:spcBef>
                <a:defRPr/>
              </a:pPr>
              <a:r>
                <a:rPr kumimoji="1" lang="zh-CN" altLang="en-US" sz="2000" b="1" spc="50" dirty="0">
                  <a:ln w="11430">
                    <a:solidFill>
                      <a:schemeClr val="bg1"/>
                    </a:solidFill>
                  </a:ln>
                  <a:solidFill>
                    <a:schemeClr val="bg1"/>
                  </a:solidFill>
                  <a:effectLst>
                    <a:outerShdw blurRad="50800" dist="38100" dir="5400000" algn="t" rotWithShape="0">
                      <a:prstClr val="black">
                        <a:alpha val="40000"/>
                      </a:prstClr>
                    </a:outerShdw>
                  </a:effectLst>
                  <a:latin typeface="微软雅黑" pitchFamily="34" charset="-122"/>
                  <a:ea typeface="微软雅黑" pitchFamily="34" charset="-122"/>
                </a:rPr>
                <a:t>宝信软件</a:t>
              </a:r>
            </a:p>
          </p:txBody>
        </p:sp>
        <p:sp>
          <p:nvSpPr>
            <p:cNvPr id="61" name="Text Box 7"/>
            <p:cNvSpPr txBox="1">
              <a:spLocks noChangeArrowheads="1"/>
            </p:cNvSpPr>
            <p:nvPr/>
          </p:nvSpPr>
          <p:spPr bwMode="auto">
            <a:xfrm>
              <a:off x="2943226" y="4714863"/>
              <a:ext cx="1700212" cy="1292662"/>
            </a:xfrm>
            <a:prstGeom prst="rect">
              <a:avLst/>
            </a:prstGeom>
            <a:noFill/>
            <a:ln w="9525">
              <a:noFill/>
              <a:miter lim="800000"/>
              <a:headEnd/>
              <a:tailEnd/>
            </a:ln>
            <a:effectLst/>
          </p:spPr>
          <p:txBody>
            <a:bodyPr>
              <a:spAutoFit/>
            </a:bodyPr>
            <a:lstStyle/>
            <a:p>
              <a:pPr algn="ctr">
                <a:spcBef>
                  <a:spcPct val="50000"/>
                </a:spcBef>
                <a:defRPr/>
              </a:pPr>
              <a:r>
                <a:rPr kumimoji="1" lang="zh-CN" altLang="en-US" b="1" spc="50" dirty="0">
                  <a:ln w="11430">
                    <a:solidFill>
                      <a:schemeClr val="bg1"/>
                    </a:solidFill>
                  </a:ln>
                  <a:solidFill>
                    <a:schemeClr val="bg1"/>
                  </a:solidFill>
                  <a:effectLst>
                    <a:outerShdw blurRad="50800" dist="38100" dir="5400000" algn="t" rotWithShape="0">
                      <a:prstClr val="black">
                        <a:alpha val="40000"/>
                      </a:prstClr>
                    </a:outerShdw>
                  </a:effectLst>
                  <a:latin typeface="微软雅黑" pitchFamily="34" charset="-122"/>
                  <a:ea typeface="微软雅黑" pitchFamily="34" charset="-122"/>
                </a:rPr>
                <a:t>应用软件</a:t>
              </a:r>
              <a:endParaRPr lang="en-US" altLang="zh-CN" dirty="0">
                <a:latin typeface="微软雅黑" pitchFamily="34" charset="-122"/>
                <a:ea typeface="微软雅黑" pitchFamily="34" charset="-122"/>
              </a:endParaRPr>
            </a:p>
          </p:txBody>
        </p:sp>
        <p:sp>
          <p:nvSpPr>
            <p:cNvPr id="62" name="Text Box 8"/>
            <p:cNvSpPr txBox="1">
              <a:spLocks noChangeArrowheads="1"/>
            </p:cNvSpPr>
            <p:nvPr/>
          </p:nvSpPr>
          <p:spPr bwMode="auto">
            <a:xfrm>
              <a:off x="5500694" y="5240059"/>
              <a:ext cx="1643044" cy="1046440"/>
            </a:xfrm>
            <a:prstGeom prst="rect">
              <a:avLst/>
            </a:prstGeom>
            <a:noFill/>
            <a:ln w="9525">
              <a:noFill/>
              <a:miter lim="800000"/>
              <a:headEnd/>
              <a:tailEnd/>
            </a:ln>
            <a:effectLst/>
          </p:spPr>
          <p:txBody>
            <a:bodyPr wrap="square">
              <a:spAutoFit/>
            </a:bodyPr>
            <a:lstStyle/>
            <a:p>
              <a:pPr algn="ctr">
                <a:spcBef>
                  <a:spcPct val="50000"/>
                </a:spcBef>
                <a:defRPr/>
              </a:pPr>
              <a:r>
                <a:rPr kumimoji="1" lang="zh-CN" altLang="en-US" sz="1400" b="1" spc="50" dirty="0">
                  <a:ln w="11430">
                    <a:solidFill>
                      <a:schemeClr val="bg1"/>
                    </a:solidFill>
                  </a:ln>
                  <a:solidFill>
                    <a:schemeClr val="bg1"/>
                  </a:solidFill>
                  <a:effectLst>
                    <a:outerShdw blurRad="50800" dist="38100" dir="5400000" algn="t" rotWithShape="0">
                      <a:prstClr val="black">
                        <a:alpha val="40000"/>
                      </a:prstClr>
                    </a:outerShdw>
                  </a:effectLst>
                  <a:latin typeface="微软雅黑" pitchFamily="34" charset="-122"/>
                  <a:ea typeface="微软雅黑" pitchFamily="34" charset="-122"/>
                </a:rPr>
                <a:t>自动化工程</a:t>
              </a:r>
              <a:endParaRPr lang="en-US" altLang="zh-CN" sz="1400" dirty="0">
                <a:latin typeface="微软雅黑" pitchFamily="34" charset="-122"/>
                <a:ea typeface="微软雅黑" pitchFamily="34" charset="-122"/>
              </a:endParaRPr>
            </a:p>
          </p:txBody>
        </p:sp>
        <p:sp>
          <p:nvSpPr>
            <p:cNvPr id="63" name="Text Box 9"/>
            <p:cNvSpPr txBox="1">
              <a:spLocks noChangeArrowheads="1"/>
            </p:cNvSpPr>
            <p:nvPr/>
          </p:nvSpPr>
          <p:spPr bwMode="auto">
            <a:xfrm>
              <a:off x="7677173" y="3617288"/>
              <a:ext cx="1285854" cy="861774"/>
            </a:xfrm>
            <a:prstGeom prst="rect">
              <a:avLst/>
            </a:prstGeom>
            <a:noFill/>
            <a:ln w="9525">
              <a:noFill/>
              <a:miter lim="800000"/>
              <a:headEnd/>
              <a:tailEnd/>
            </a:ln>
            <a:effectLst/>
          </p:spPr>
          <p:txBody>
            <a:bodyPr wrap="square">
              <a:spAutoFit/>
            </a:bodyPr>
            <a:lstStyle/>
            <a:p>
              <a:pPr algn="ctr">
                <a:spcBef>
                  <a:spcPct val="50000"/>
                </a:spcBef>
                <a:defRPr/>
              </a:pPr>
              <a:r>
                <a:rPr kumimoji="1" lang="zh-CN" altLang="en-US" sz="1100" b="1" spc="50" dirty="0">
                  <a:ln w="11430">
                    <a:solidFill>
                      <a:schemeClr val="bg1"/>
                    </a:solidFill>
                  </a:ln>
                  <a:solidFill>
                    <a:schemeClr val="bg1"/>
                  </a:solidFill>
                  <a:effectLst>
                    <a:outerShdw blurRad="50800" dist="38100" dir="5400000" algn="t" rotWithShape="0">
                      <a:prstClr val="black">
                        <a:alpha val="40000"/>
                      </a:prstClr>
                    </a:outerShdw>
                  </a:effectLst>
                  <a:latin typeface="微软雅黑" pitchFamily="34" charset="-122"/>
                  <a:ea typeface="微软雅黑" pitchFamily="34" charset="-122"/>
                </a:rPr>
                <a:t>智能化工程</a:t>
              </a:r>
            </a:p>
          </p:txBody>
        </p:sp>
        <p:sp>
          <p:nvSpPr>
            <p:cNvPr id="64" name="Text Box 10"/>
            <p:cNvSpPr txBox="1">
              <a:spLocks noChangeArrowheads="1"/>
            </p:cNvSpPr>
            <p:nvPr/>
          </p:nvSpPr>
          <p:spPr bwMode="auto">
            <a:xfrm>
              <a:off x="3571868" y="3286104"/>
              <a:ext cx="1223962" cy="923330"/>
            </a:xfrm>
            <a:prstGeom prst="rect">
              <a:avLst/>
            </a:prstGeom>
            <a:noFill/>
            <a:ln w="9525">
              <a:noFill/>
              <a:miter lim="800000"/>
              <a:headEnd/>
              <a:tailEnd/>
            </a:ln>
            <a:effectLst/>
          </p:spPr>
          <p:txBody>
            <a:bodyPr>
              <a:spAutoFit/>
            </a:bodyPr>
            <a:lstStyle/>
            <a:p>
              <a:pPr algn="ctr">
                <a:spcBef>
                  <a:spcPct val="50000"/>
                </a:spcBef>
                <a:defRPr/>
              </a:pPr>
              <a:r>
                <a:rPr kumimoji="1" lang="zh-CN" altLang="en-US" sz="1200" b="1" spc="50" dirty="0">
                  <a:ln w="11430">
                    <a:solidFill>
                      <a:schemeClr val="bg1"/>
                    </a:solidFill>
                  </a:ln>
                  <a:solidFill>
                    <a:schemeClr val="bg1"/>
                  </a:solidFill>
                  <a:effectLst>
                    <a:outerShdw blurRad="50800" dist="38100" dir="5400000" algn="t" rotWithShape="0">
                      <a:prstClr val="black">
                        <a:alpha val="40000"/>
                      </a:prstClr>
                    </a:outerShdw>
                  </a:effectLst>
                  <a:latin typeface="微软雅黑" pitchFamily="34" charset="-122"/>
                  <a:ea typeface="微软雅黑" pitchFamily="34" charset="-122"/>
                </a:rPr>
                <a:t>机电成套</a:t>
              </a:r>
            </a:p>
          </p:txBody>
        </p:sp>
        <p:sp>
          <p:nvSpPr>
            <p:cNvPr id="65" name="Text Box 11"/>
            <p:cNvSpPr txBox="1">
              <a:spLocks noChangeArrowheads="1"/>
            </p:cNvSpPr>
            <p:nvPr/>
          </p:nvSpPr>
          <p:spPr bwMode="auto">
            <a:xfrm>
              <a:off x="6991375" y="2428848"/>
              <a:ext cx="1152526" cy="861774"/>
            </a:xfrm>
            <a:prstGeom prst="rect">
              <a:avLst/>
            </a:prstGeom>
            <a:noFill/>
            <a:ln w="9525">
              <a:noFill/>
              <a:miter lim="800000"/>
              <a:headEnd/>
              <a:tailEnd/>
            </a:ln>
            <a:effectLst/>
          </p:spPr>
          <p:txBody>
            <a:bodyPr>
              <a:spAutoFit/>
            </a:bodyPr>
            <a:lstStyle/>
            <a:p>
              <a:pPr algn="ctr">
                <a:spcBef>
                  <a:spcPct val="50000"/>
                </a:spcBef>
                <a:defRPr/>
              </a:pPr>
              <a:r>
                <a:rPr kumimoji="1" lang="zh-CN" altLang="en-US" sz="1100" b="1" spc="50" dirty="0">
                  <a:ln w="11430">
                    <a:solidFill>
                      <a:schemeClr val="bg1"/>
                    </a:solidFill>
                  </a:ln>
                  <a:solidFill>
                    <a:schemeClr val="bg1"/>
                  </a:solidFill>
                  <a:effectLst>
                    <a:outerShdw blurRad="50800" dist="38100" dir="5400000" algn="t" rotWithShape="0">
                      <a:prstClr val="black">
                        <a:alpha val="40000"/>
                      </a:prstClr>
                    </a:outerShdw>
                  </a:effectLst>
                  <a:latin typeface="微软雅黑" pitchFamily="34" charset="-122"/>
                  <a:ea typeface="微软雅黑" pitchFamily="34" charset="-122"/>
                </a:rPr>
                <a:t>服务外包</a:t>
              </a:r>
              <a:endParaRPr lang="en-US" altLang="zh-CN" sz="1100" dirty="0">
                <a:latin typeface="微软雅黑" pitchFamily="34" charset="-122"/>
                <a:ea typeface="微软雅黑" pitchFamily="34" charset="-122"/>
              </a:endParaRPr>
            </a:p>
          </p:txBody>
        </p:sp>
        <p:sp>
          <p:nvSpPr>
            <p:cNvPr id="66" name="Text Box 12"/>
            <p:cNvSpPr txBox="1">
              <a:spLocks noChangeArrowheads="1"/>
            </p:cNvSpPr>
            <p:nvPr/>
          </p:nvSpPr>
          <p:spPr bwMode="auto">
            <a:xfrm>
              <a:off x="5286350" y="2143096"/>
              <a:ext cx="1047720" cy="800220"/>
            </a:xfrm>
            <a:prstGeom prst="rect">
              <a:avLst/>
            </a:prstGeom>
            <a:noFill/>
            <a:ln w="9525">
              <a:noFill/>
              <a:miter lim="800000"/>
              <a:headEnd/>
              <a:tailEnd/>
            </a:ln>
            <a:effectLst/>
          </p:spPr>
          <p:txBody>
            <a:bodyPr wrap="square">
              <a:spAutoFit/>
            </a:bodyPr>
            <a:lstStyle/>
            <a:p>
              <a:pPr algn="ctr">
                <a:spcBef>
                  <a:spcPct val="50000"/>
                </a:spcBef>
                <a:defRPr/>
              </a:pPr>
              <a:r>
                <a:rPr kumimoji="1" lang="zh-CN" altLang="en-US" sz="1000" b="1" spc="50" dirty="0">
                  <a:ln w="11430">
                    <a:solidFill>
                      <a:schemeClr val="bg1"/>
                    </a:solidFill>
                  </a:ln>
                  <a:solidFill>
                    <a:schemeClr val="bg1"/>
                  </a:solidFill>
                  <a:effectLst>
                    <a:outerShdw blurRad="50800" dist="38100" dir="5400000" algn="t" rotWithShape="0">
                      <a:prstClr val="black">
                        <a:alpha val="40000"/>
                      </a:prstClr>
                    </a:outerShdw>
                  </a:effectLst>
                  <a:latin typeface="微软雅黑" pitchFamily="34" charset="-122"/>
                  <a:ea typeface="微软雅黑" pitchFamily="34" charset="-122"/>
                </a:rPr>
                <a:t>海外业务</a:t>
              </a:r>
              <a:endParaRPr lang="en-US" altLang="zh-CN" sz="1000" dirty="0">
                <a:latin typeface="微软雅黑" pitchFamily="34" charset="-122"/>
                <a:ea typeface="微软雅黑" pitchFamily="34" charset="-122"/>
              </a:endParaRPr>
            </a:p>
          </p:txBody>
        </p:sp>
      </p:grpSp>
      <p:grpSp>
        <p:nvGrpSpPr>
          <p:cNvPr id="8" name="组合 78"/>
          <p:cNvGrpSpPr/>
          <p:nvPr/>
        </p:nvGrpSpPr>
        <p:grpSpPr>
          <a:xfrm>
            <a:off x="4643438" y="3929066"/>
            <a:ext cx="1071570" cy="357190"/>
            <a:chOff x="4643438" y="3929066"/>
            <a:chExt cx="1071570" cy="357190"/>
          </a:xfrm>
        </p:grpSpPr>
        <p:sp>
          <p:nvSpPr>
            <p:cNvPr id="77" name="圆角矩形 76"/>
            <p:cNvSpPr/>
            <p:nvPr/>
          </p:nvSpPr>
          <p:spPr>
            <a:xfrm>
              <a:off x="4714876" y="3929066"/>
              <a:ext cx="785818" cy="3571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dirty="0"/>
            </a:p>
          </p:txBody>
        </p:sp>
        <p:sp>
          <p:nvSpPr>
            <p:cNvPr id="78" name="TextBox 77"/>
            <p:cNvSpPr txBox="1"/>
            <p:nvPr/>
          </p:nvSpPr>
          <p:spPr>
            <a:xfrm>
              <a:off x="4643438" y="3978479"/>
              <a:ext cx="1071570" cy="307777"/>
            </a:xfrm>
            <a:prstGeom prst="rect">
              <a:avLst/>
            </a:prstGeom>
            <a:noFill/>
          </p:spPr>
          <p:txBody>
            <a:bodyPr wrap="square" rtlCol="0">
              <a:spAutoFit/>
            </a:bodyPr>
            <a:lstStyle/>
            <a:p>
              <a:r>
                <a:rPr lang="zh-CN" altLang="en-US" sz="1400" dirty="0" smtClean="0">
                  <a:solidFill>
                    <a:schemeClr val="bg1"/>
                  </a:solidFill>
                </a:rPr>
                <a:t>分子公司</a:t>
              </a:r>
              <a:endParaRPr lang="zh-CN" altLang="en-US" sz="1400" dirty="0">
                <a:solidFill>
                  <a:schemeClr val="bg1"/>
                </a:solidFill>
              </a:endParaRPr>
            </a:p>
          </p:txBody>
        </p:sp>
      </p:grpSp>
      <p:grpSp>
        <p:nvGrpSpPr>
          <p:cNvPr id="9" name="组合 79"/>
          <p:cNvGrpSpPr/>
          <p:nvPr/>
        </p:nvGrpSpPr>
        <p:grpSpPr>
          <a:xfrm>
            <a:off x="4643438" y="3357562"/>
            <a:ext cx="1071570" cy="357190"/>
            <a:chOff x="4643438" y="3929066"/>
            <a:chExt cx="1071570" cy="357190"/>
          </a:xfrm>
        </p:grpSpPr>
        <p:sp>
          <p:nvSpPr>
            <p:cNvPr id="81" name="圆角矩形 80"/>
            <p:cNvSpPr/>
            <p:nvPr/>
          </p:nvSpPr>
          <p:spPr>
            <a:xfrm>
              <a:off x="4714876" y="3929066"/>
              <a:ext cx="785818" cy="35719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dirty="0"/>
            </a:p>
          </p:txBody>
        </p:sp>
        <p:sp>
          <p:nvSpPr>
            <p:cNvPr id="82" name="TextBox 81"/>
            <p:cNvSpPr txBox="1"/>
            <p:nvPr/>
          </p:nvSpPr>
          <p:spPr>
            <a:xfrm>
              <a:off x="4643438" y="3978479"/>
              <a:ext cx="1071570" cy="307777"/>
            </a:xfrm>
            <a:prstGeom prst="rect">
              <a:avLst/>
            </a:prstGeom>
            <a:noFill/>
          </p:spPr>
          <p:txBody>
            <a:bodyPr wrap="square" rtlCol="0">
              <a:spAutoFit/>
            </a:bodyPr>
            <a:lstStyle/>
            <a:p>
              <a:r>
                <a:rPr lang="zh-CN" altLang="en-US" sz="1400" dirty="0" smtClean="0">
                  <a:solidFill>
                    <a:schemeClr val="bg1"/>
                  </a:solidFill>
                </a:rPr>
                <a:t>组织机构</a:t>
              </a:r>
              <a:endParaRPr lang="zh-CN" altLang="en-US" sz="1400" dirty="0">
                <a:solidFill>
                  <a:schemeClr val="bg1"/>
                </a:solidFill>
              </a:endParaRPr>
            </a:p>
          </p:txBody>
        </p:sp>
      </p:grpSp>
      <p:grpSp>
        <p:nvGrpSpPr>
          <p:cNvPr id="10" name="组合 82"/>
          <p:cNvGrpSpPr/>
          <p:nvPr/>
        </p:nvGrpSpPr>
        <p:grpSpPr>
          <a:xfrm>
            <a:off x="3571868" y="3929066"/>
            <a:ext cx="1071570" cy="357190"/>
            <a:chOff x="4643438" y="3929066"/>
            <a:chExt cx="1071570" cy="357190"/>
          </a:xfrm>
        </p:grpSpPr>
        <p:sp>
          <p:nvSpPr>
            <p:cNvPr id="84" name="圆角矩形 83"/>
            <p:cNvSpPr/>
            <p:nvPr/>
          </p:nvSpPr>
          <p:spPr>
            <a:xfrm>
              <a:off x="4714876" y="3929066"/>
              <a:ext cx="785818" cy="35719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dirty="0"/>
            </a:p>
          </p:txBody>
        </p:sp>
        <p:sp>
          <p:nvSpPr>
            <p:cNvPr id="85" name="TextBox 84"/>
            <p:cNvSpPr txBox="1"/>
            <p:nvPr/>
          </p:nvSpPr>
          <p:spPr>
            <a:xfrm>
              <a:off x="4643438" y="3978479"/>
              <a:ext cx="1071570" cy="307777"/>
            </a:xfrm>
            <a:prstGeom prst="rect">
              <a:avLst/>
            </a:prstGeom>
            <a:noFill/>
          </p:spPr>
          <p:txBody>
            <a:bodyPr wrap="square" rtlCol="0">
              <a:spAutoFit/>
            </a:bodyPr>
            <a:lstStyle/>
            <a:p>
              <a:r>
                <a:rPr lang="zh-CN" altLang="en-US" sz="1400" dirty="0" smtClean="0">
                  <a:solidFill>
                    <a:schemeClr val="bg1"/>
                  </a:solidFill>
                </a:rPr>
                <a:t>经营业绩</a:t>
              </a:r>
              <a:endParaRPr lang="zh-CN" altLang="en-US" sz="1400" dirty="0">
                <a:solidFill>
                  <a:schemeClr val="bg1"/>
                </a:solidFill>
              </a:endParaRPr>
            </a:p>
          </p:txBody>
        </p:sp>
      </p:grpSp>
      <p:grpSp>
        <p:nvGrpSpPr>
          <p:cNvPr id="11" name="组合 85"/>
          <p:cNvGrpSpPr/>
          <p:nvPr/>
        </p:nvGrpSpPr>
        <p:grpSpPr>
          <a:xfrm>
            <a:off x="3571868" y="3357562"/>
            <a:ext cx="1071570" cy="357190"/>
            <a:chOff x="4643438" y="3929066"/>
            <a:chExt cx="1071570" cy="357190"/>
          </a:xfrm>
        </p:grpSpPr>
        <p:sp>
          <p:nvSpPr>
            <p:cNvPr id="87" name="圆角矩形 86"/>
            <p:cNvSpPr/>
            <p:nvPr/>
          </p:nvSpPr>
          <p:spPr>
            <a:xfrm>
              <a:off x="4714876" y="3929066"/>
              <a:ext cx="785818"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p>
          </p:txBody>
        </p:sp>
        <p:sp>
          <p:nvSpPr>
            <p:cNvPr id="88" name="TextBox 87"/>
            <p:cNvSpPr txBox="1"/>
            <p:nvPr/>
          </p:nvSpPr>
          <p:spPr>
            <a:xfrm>
              <a:off x="4643438" y="3978479"/>
              <a:ext cx="1071570" cy="307777"/>
            </a:xfrm>
            <a:prstGeom prst="rect">
              <a:avLst/>
            </a:prstGeom>
            <a:noFill/>
          </p:spPr>
          <p:txBody>
            <a:bodyPr wrap="square" rtlCol="0">
              <a:spAutoFit/>
            </a:bodyPr>
            <a:lstStyle/>
            <a:p>
              <a:r>
                <a:rPr lang="zh-CN" altLang="en-US" sz="1400" dirty="0" smtClean="0">
                  <a:solidFill>
                    <a:schemeClr val="bg1"/>
                  </a:solidFill>
                </a:rPr>
                <a:t>业务板块</a:t>
              </a:r>
              <a:endParaRPr lang="zh-CN" altLang="en-US" sz="1400" dirty="0">
                <a:solidFill>
                  <a:schemeClr val="bg1"/>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par>
                          <p:cTn id="23" fill="hold">
                            <p:stCondLst>
                              <p:cond delay="500"/>
                            </p:stCondLst>
                            <p:childTnLst>
                              <p:par>
                                <p:cTn id="24" presetID="2" presetClass="entr" presetSubtype="1"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500" fill="hold"/>
                                        <p:tgtEl>
                                          <p:spTgt spid="52"/>
                                        </p:tgtEl>
                                        <p:attrNameLst>
                                          <p:attrName>ppt_x</p:attrName>
                                        </p:attrNameLst>
                                      </p:cBhvr>
                                      <p:tavLst>
                                        <p:tav tm="0">
                                          <p:val>
                                            <p:strVal val="#ppt_x"/>
                                          </p:val>
                                        </p:tav>
                                        <p:tav tm="100000">
                                          <p:val>
                                            <p:strVal val="#ppt_x"/>
                                          </p:val>
                                        </p:tav>
                                      </p:tavLst>
                                    </p:anim>
                                    <p:anim calcmode="lin" valueType="num">
                                      <p:cBhvr additive="base">
                                        <p:cTn id="27"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par>
                          <p:cTn id="33" fill="hold">
                            <p:stCondLst>
                              <p:cond delay="500"/>
                            </p:stCondLst>
                            <p:childTnLst>
                              <p:par>
                                <p:cTn id="34" presetID="2" presetClass="entr" presetSubtype="2"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1+#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500" fill="hold"/>
                                        <p:tgtEl>
                                          <p:spTgt spid="57"/>
                                        </p:tgtEl>
                                        <p:attrNameLst>
                                          <p:attrName>ppt_x</p:attrName>
                                        </p:attrNameLst>
                                      </p:cBhvr>
                                      <p:tavLst>
                                        <p:tav tm="0">
                                          <p:val>
                                            <p:strVal val="#ppt_x"/>
                                          </p:val>
                                        </p:tav>
                                        <p:tav tm="100000">
                                          <p:val>
                                            <p:strVal val="#ppt_x"/>
                                          </p:val>
                                        </p:tav>
                                      </p:tavLst>
                                    </p:anim>
                                    <p:anim calcmode="lin" valueType="num">
                                      <p:cBhvr additive="base">
                                        <p:cTn id="4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议程</a:t>
            </a:r>
            <a:endParaRPr lang="zh-CN" altLang="en-US" dirty="0"/>
          </a:p>
        </p:txBody>
      </p:sp>
      <p:sp>
        <p:nvSpPr>
          <p:cNvPr id="3" name="内容占位符 2"/>
          <p:cNvSpPr>
            <a:spLocks noGrp="1"/>
          </p:cNvSpPr>
          <p:nvPr>
            <p:ph idx="1"/>
          </p:nvPr>
        </p:nvSpPr>
        <p:spPr/>
        <p:txBody>
          <a:bodyPr/>
          <a:lstStyle/>
          <a:p>
            <a:r>
              <a:rPr lang="zh-CN" altLang="en-US" dirty="0" smtClean="0"/>
              <a:t>企业软件开发面临的挑战</a:t>
            </a:r>
            <a:endParaRPr lang="en-US" altLang="zh-CN" dirty="0" smtClean="0"/>
          </a:p>
          <a:p>
            <a:r>
              <a:rPr lang="en-US" altLang="zh-CN" dirty="0" smtClean="0"/>
              <a:t>VSTS</a:t>
            </a:r>
            <a:r>
              <a:rPr lang="zh-CN" altLang="en-US" dirty="0" smtClean="0"/>
              <a:t>项目管理方法</a:t>
            </a:r>
            <a:endParaRPr lang="en-US" altLang="zh-CN" dirty="0" smtClean="0"/>
          </a:p>
          <a:p>
            <a:r>
              <a:rPr lang="zh-CN" altLang="en-US" dirty="0" smtClean="0"/>
              <a:t>石化盈科案例</a:t>
            </a:r>
            <a:endParaRPr lang="en-US" altLang="zh-CN" dirty="0" smtClean="0"/>
          </a:p>
          <a:p>
            <a:r>
              <a:rPr lang="zh-CN" altLang="en-US" dirty="0" smtClean="0"/>
              <a:t>宝信软件案例</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3"/>
          <p:cNvPicPr>
            <a:picLocks noChangeAspect="1" noChangeArrowheads="1"/>
          </p:cNvPicPr>
          <p:nvPr/>
        </p:nvPicPr>
        <p:blipFill>
          <a:blip r:embed="rId2" cstate="print"/>
          <a:srcRect/>
          <a:stretch>
            <a:fillRect/>
          </a:stretch>
        </p:blipFill>
        <p:spPr bwMode="auto">
          <a:xfrm>
            <a:off x="4970932" y="3883361"/>
            <a:ext cx="3089910" cy="215265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dirty="0" smtClean="0"/>
              <a:t>宝信 </a:t>
            </a:r>
            <a:r>
              <a:rPr lang="en-US" altLang="zh-CN" dirty="0" smtClean="0"/>
              <a:t>- </a:t>
            </a:r>
            <a:r>
              <a:rPr lang="en-US" altLang="zh-CN" dirty="0" err="1" smtClean="0"/>
              <a:t>人才、研发及创新</a:t>
            </a:r>
            <a:endParaRPr lang="zh-CN" altLang="en-US" dirty="0"/>
          </a:p>
        </p:txBody>
      </p:sp>
      <p:grpSp>
        <p:nvGrpSpPr>
          <p:cNvPr id="3" name="组合 2"/>
          <p:cNvGrpSpPr/>
          <p:nvPr/>
        </p:nvGrpSpPr>
        <p:grpSpPr>
          <a:xfrm>
            <a:off x="404841" y="1676400"/>
            <a:ext cx="8310563" cy="4302125"/>
            <a:chOff x="457200" y="1676400"/>
            <a:chExt cx="8310563" cy="4302125"/>
          </a:xfrm>
        </p:grpSpPr>
        <p:sp>
          <p:nvSpPr>
            <p:cNvPr id="4" name="Line 3"/>
            <p:cNvSpPr>
              <a:spLocks noChangeShapeType="1"/>
            </p:cNvSpPr>
            <p:nvPr/>
          </p:nvSpPr>
          <p:spPr bwMode="auto">
            <a:xfrm>
              <a:off x="457200" y="3827463"/>
              <a:ext cx="8310563" cy="0"/>
            </a:xfrm>
            <a:prstGeom prst="line">
              <a:avLst/>
            </a:prstGeom>
            <a:noFill/>
            <a:ln w="28575">
              <a:solidFill>
                <a:schemeClr val="bg1">
                  <a:lumMod val="75000"/>
                </a:schemeClr>
              </a:solidFill>
              <a:round/>
              <a:headEnd/>
              <a:tailEnd/>
            </a:ln>
            <a:effectLst/>
          </p:spPr>
          <p:txBody>
            <a:bodyPr wrap="none" lIns="0" tIns="0" rIns="0" bIns="0" anchor="ctr"/>
            <a:lstStyle/>
            <a:p>
              <a:pPr fontAlgn="auto">
                <a:spcBef>
                  <a:spcPts val="0"/>
                </a:spcBef>
                <a:spcAft>
                  <a:spcPts val="0"/>
                </a:spcAft>
                <a:defRPr/>
              </a:pPr>
              <a:endParaRPr kumimoji="0" lang="zh-CN" altLang="en-US" sz="1800" kern="0">
                <a:solidFill>
                  <a:sysClr val="windowText" lastClr="000000"/>
                </a:solidFill>
                <a:latin typeface="Times New Roman" pitchFamily="-107" charset="0"/>
                <a:ea typeface="华文新魏" pitchFamily="-107" charset="-122"/>
                <a:cs typeface="华文新魏" pitchFamily="-107" charset="-122"/>
              </a:endParaRPr>
            </a:p>
          </p:txBody>
        </p:sp>
        <p:sp>
          <p:nvSpPr>
            <p:cNvPr id="5" name="Line 4"/>
            <p:cNvSpPr>
              <a:spLocks noChangeShapeType="1"/>
            </p:cNvSpPr>
            <p:nvPr/>
          </p:nvSpPr>
          <p:spPr bwMode="auto">
            <a:xfrm>
              <a:off x="4619625" y="1676400"/>
              <a:ext cx="0" cy="4302125"/>
            </a:xfrm>
            <a:prstGeom prst="line">
              <a:avLst/>
            </a:prstGeom>
            <a:noFill/>
            <a:ln w="28575">
              <a:solidFill>
                <a:schemeClr val="bg1">
                  <a:lumMod val="75000"/>
                </a:schemeClr>
              </a:solidFill>
              <a:round/>
              <a:headEnd/>
              <a:tailEnd/>
            </a:ln>
            <a:effectLst/>
          </p:spPr>
          <p:txBody>
            <a:bodyPr wrap="none" lIns="0" tIns="0" rIns="0" bIns="0" anchor="ctr"/>
            <a:lstStyle/>
            <a:p>
              <a:pPr fontAlgn="auto">
                <a:spcBef>
                  <a:spcPts val="0"/>
                </a:spcBef>
                <a:spcAft>
                  <a:spcPts val="0"/>
                </a:spcAft>
                <a:defRPr/>
              </a:pPr>
              <a:endParaRPr kumimoji="0" lang="zh-CN" altLang="en-US" sz="1800" kern="0">
                <a:solidFill>
                  <a:sysClr val="windowText" lastClr="000000"/>
                </a:solidFill>
                <a:latin typeface="Times New Roman" pitchFamily="-107" charset="0"/>
                <a:ea typeface="华文新魏" pitchFamily="-107" charset="-122"/>
                <a:cs typeface="华文新魏" pitchFamily="-107" charset="-122"/>
              </a:endParaRPr>
            </a:p>
          </p:txBody>
        </p:sp>
      </p:grpSp>
      <p:grpSp>
        <p:nvGrpSpPr>
          <p:cNvPr id="6" name="组合 5"/>
          <p:cNvGrpSpPr/>
          <p:nvPr/>
        </p:nvGrpSpPr>
        <p:grpSpPr>
          <a:xfrm>
            <a:off x="4643438" y="3929066"/>
            <a:ext cx="1071570" cy="357190"/>
            <a:chOff x="4643438" y="3929066"/>
            <a:chExt cx="1071570" cy="357190"/>
          </a:xfrm>
        </p:grpSpPr>
        <p:sp>
          <p:nvSpPr>
            <p:cNvPr id="7" name="圆角矩形 6"/>
            <p:cNvSpPr/>
            <p:nvPr/>
          </p:nvSpPr>
          <p:spPr>
            <a:xfrm>
              <a:off x="4714876" y="3929066"/>
              <a:ext cx="785818" cy="3571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dirty="0"/>
            </a:p>
          </p:txBody>
        </p:sp>
        <p:sp>
          <p:nvSpPr>
            <p:cNvPr id="8" name="TextBox 7"/>
            <p:cNvSpPr txBox="1"/>
            <p:nvPr/>
          </p:nvSpPr>
          <p:spPr>
            <a:xfrm>
              <a:off x="4643438" y="3978479"/>
              <a:ext cx="1071570" cy="307777"/>
            </a:xfrm>
            <a:prstGeom prst="rect">
              <a:avLst/>
            </a:prstGeom>
            <a:noFill/>
          </p:spPr>
          <p:txBody>
            <a:bodyPr wrap="square" rtlCol="0">
              <a:spAutoFit/>
            </a:bodyPr>
            <a:lstStyle/>
            <a:p>
              <a:r>
                <a:rPr lang="zh-CN" altLang="en-US" sz="1400" dirty="0" smtClean="0">
                  <a:solidFill>
                    <a:schemeClr val="bg1"/>
                  </a:solidFill>
                </a:rPr>
                <a:t>创新成果</a:t>
              </a:r>
              <a:endParaRPr lang="zh-CN" altLang="en-US" sz="1400" dirty="0">
                <a:solidFill>
                  <a:schemeClr val="bg1"/>
                </a:solidFill>
              </a:endParaRPr>
            </a:p>
          </p:txBody>
        </p:sp>
      </p:grpSp>
      <p:grpSp>
        <p:nvGrpSpPr>
          <p:cNvPr id="9" name="组合 8"/>
          <p:cNvGrpSpPr/>
          <p:nvPr/>
        </p:nvGrpSpPr>
        <p:grpSpPr>
          <a:xfrm>
            <a:off x="4643438" y="3357562"/>
            <a:ext cx="1071570" cy="357190"/>
            <a:chOff x="4643438" y="3929066"/>
            <a:chExt cx="1071570" cy="357190"/>
          </a:xfrm>
        </p:grpSpPr>
        <p:sp>
          <p:nvSpPr>
            <p:cNvPr id="10" name="圆角矩形 9"/>
            <p:cNvSpPr/>
            <p:nvPr/>
          </p:nvSpPr>
          <p:spPr>
            <a:xfrm>
              <a:off x="4714876" y="3929066"/>
              <a:ext cx="785818" cy="35719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dirty="0"/>
            </a:p>
          </p:txBody>
        </p:sp>
        <p:sp>
          <p:nvSpPr>
            <p:cNvPr id="11" name="TextBox 10"/>
            <p:cNvSpPr txBox="1"/>
            <p:nvPr/>
          </p:nvSpPr>
          <p:spPr>
            <a:xfrm>
              <a:off x="4643438" y="3978479"/>
              <a:ext cx="1071570" cy="307777"/>
            </a:xfrm>
            <a:prstGeom prst="rect">
              <a:avLst/>
            </a:prstGeom>
            <a:noFill/>
          </p:spPr>
          <p:txBody>
            <a:bodyPr wrap="square" rtlCol="0">
              <a:spAutoFit/>
            </a:bodyPr>
            <a:lstStyle/>
            <a:p>
              <a:r>
                <a:rPr lang="zh-CN" altLang="en-US" sz="1400" dirty="0" smtClean="0">
                  <a:solidFill>
                    <a:schemeClr val="bg1"/>
                  </a:solidFill>
                </a:rPr>
                <a:t>企业资质</a:t>
              </a:r>
              <a:endParaRPr lang="zh-CN" altLang="en-US" sz="1400" dirty="0">
                <a:solidFill>
                  <a:schemeClr val="bg1"/>
                </a:solidFill>
              </a:endParaRPr>
            </a:p>
          </p:txBody>
        </p:sp>
      </p:grpSp>
      <p:grpSp>
        <p:nvGrpSpPr>
          <p:cNvPr id="12" name="组合 11"/>
          <p:cNvGrpSpPr/>
          <p:nvPr/>
        </p:nvGrpSpPr>
        <p:grpSpPr>
          <a:xfrm>
            <a:off x="3571868" y="3929066"/>
            <a:ext cx="1071570" cy="357190"/>
            <a:chOff x="4643438" y="3929066"/>
            <a:chExt cx="1071570" cy="357190"/>
          </a:xfrm>
        </p:grpSpPr>
        <p:sp>
          <p:nvSpPr>
            <p:cNvPr id="13" name="圆角矩形 12"/>
            <p:cNvSpPr/>
            <p:nvPr/>
          </p:nvSpPr>
          <p:spPr>
            <a:xfrm>
              <a:off x="4714876" y="3929066"/>
              <a:ext cx="785818" cy="35719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dirty="0"/>
            </a:p>
          </p:txBody>
        </p:sp>
        <p:sp>
          <p:nvSpPr>
            <p:cNvPr id="14" name="TextBox 13"/>
            <p:cNvSpPr txBox="1"/>
            <p:nvPr/>
          </p:nvSpPr>
          <p:spPr>
            <a:xfrm>
              <a:off x="4643438" y="3978479"/>
              <a:ext cx="1071570" cy="307777"/>
            </a:xfrm>
            <a:prstGeom prst="rect">
              <a:avLst/>
            </a:prstGeom>
            <a:noFill/>
          </p:spPr>
          <p:txBody>
            <a:bodyPr wrap="square" rtlCol="0">
              <a:spAutoFit/>
            </a:bodyPr>
            <a:lstStyle/>
            <a:p>
              <a:r>
                <a:rPr lang="zh-CN" altLang="en-US" sz="1400" dirty="0" smtClean="0">
                  <a:solidFill>
                    <a:schemeClr val="bg1"/>
                  </a:solidFill>
                </a:rPr>
                <a:t>研发体系</a:t>
              </a:r>
              <a:endParaRPr lang="zh-CN" altLang="en-US" sz="1400" dirty="0">
                <a:solidFill>
                  <a:schemeClr val="bg1"/>
                </a:solidFill>
              </a:endParaRPr>
            </a:p>
          </p:txBody>
        </p:sp>
      </p:grpSp>
      <p:grpSp>
        <p:nvGrpSpPr>
          <p:cNvPr id="15" name="组合 14"/>
          <p:cNvGrpSpPr/>
          <p:nvPr/>
        </p:nvGrpSpPr>
        <p:grpSpPr>
          <a:xfrm>
            <a:off x="3571868" y="3357562"/>
            <a:ext cx="1071570" cy="357190"/>
            <a:chOff x="4643438" y="3929066"/>
            <a:chExt cx="1071570" cy="357190"/>
          </a:xfrm>
        </p:grpSpPr>
        <p:sp>
          <p:nvSpPr>
            <p:cNvPr id="16" name="圆角矩形 15"/>
            <p:cNvSpPr/>
            <p:nvPr/>
          </p:nvSpPr>
          <p:spPr>
            <a:xfrm>
              <a:off x="4714876" y="3929066"/>
              <a:ext cx="785818"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p>
          </p:txBody>
        </p:sp>
        <p:sp>
          <p:nvSpPr>
            <p:cNvPr id="17" name="TextBox 16"/>
            <p:cNvSpPr txBox="1"/>
            <p:nvPr/>
          </p:nvSpPr>
          <p:spPr>
            <a:xfrm>
              <a:off x="4643438" y="3978479"/>
              <a:ext cx="1071570" cy="307777"/>
            </a:xfrm>
            <a:prstGeom prst="rect">
              <a:avLst/>
            </a:prstGeom>
            <a:noFill/>
          </p:spPr>
          <p:txBody>
            <a:bodyPr wrap="square" rtlCol="0">
              <a:spAutoFit/>
            </a:bodyPr>
            <a:lstStyle/>
            <a:p>
              <a:r>
                <a:rPr lang="zh-CN" altLang="en-US" sz="1400" dirty="0" smtClean="0">
                  <a:solidFill>
                    <a:schemeClr val="bg1"/>
                  </a:solidFill>
                </a:rPr>
                <a:t>人才储备</a:t>
              </a:r>
              <a:endParaRPr lang="zh-CN" altLang="en-US" sz="1400" dirty="0">
                <a:solidFill>
                  <a:schemeClr val="bg1"/>
                </a:solidFill>
              </a:endParaRPr>
            </a:p>
          </p:txBody>
        </p:sp>
      </p:grpSp>
      <p:grpSp>
        <p:nvGrpSpPr>
          <p:cNvPr id="20" name="组合 19"/>
          <p:cNvGrpSpPr>
            <a:grpSpLocks noChangeAspect="1"/>
          </p:cNvGrpSpPr>
          <p:nvPr/>
        </p:nvGrpSpPr>
        <p:grpSpPr>
          <a:xfrm>
            <a:off x="5000628" y="1571612"/>
            <a:ext cx="3120723" cy="2187816"/>
            <a:chOff x="1987876" y="3206593"/>
            <a:chExt cx="4334338" cy="3038633"/>
          </a:xfrm>
        </p:grpSpPr>
        <p:pic>
          <p:nvPicPr>
            <p:cNvPr id="19" name="Picture 55"/>
            <p:cNvPicPr>
              <a:picLocks noChangeAspect="1" noChangeArrowheads="1"/>
            </p:cNvPicPr>
            <p:nvPr/>
          </p:nvPicPr>
          <p:blipFill>
            <a:blip r:embed="rId3" cstate="print"/>
            <a:srcRect/>
            <a:stretch>
              <a:fillRect/>
            </a:stretch>
          </p:blipFill>
          <p:spPr>
            <a:xfrm>
              <a:off x="3750464" y="3929064"/>
              <a:ext cx="2571750" cy="2316162"/>
            </a:xfrm>
            <a:prstGeom prst="rect">
              <a:avLst/>
            </a:prstGeom>
            <a:noFill/>
          </p:spPr>
        </p:pic>
        <p:pic>
          <p:nvPicPr>
            <p:cNvPr id="18" name="Picture 46"/>
            <p:cNvPicPr>
              <a:picLocks noChangeAspect="1" noChangeArrowheads="1"/>
            </p:cNvPicPr>
            <p:nvPr/>
          </p:nvPicPr>
          <p:blipFill>
            <a:blip r:embed="rId4" cstate="print"/>
            <a:srcRect/>
            <a:stretch>
              <a:fillRect/>
            </a:stretch>
          </p:blipFill>
          <p:spPr>
            <a:xfrm>
              <a:off x="1987876" y="3206593"/>
              <a:ext cx="2727000" cy="1609875"/>
            </a:xfrm>
            <a:prstGeom prst="rect">
              <a:avLst/>
            </a:prstGeom>
            <a:noFill/>
          </p:spPr>
        </p:pic>
      </p:grpSp>
      <p:grpSp>
        <p:nvGrpSpPr>
          <p:cNvPr id="21" name="组合 20"/>
          <p:cNvGrpSpPr>
            <a:grpSpLocks noChangeAspect="1"/>
          </p:cNvGrpSpPr>
          <p:nvPr/>
        </p:nvGrpSpPr>
        <p:grpSpPr>
          <a:xfrm>
            <a:off x="928662" y="4000504"/>
            <a:ext cx="2506045" cy="2360843"/>
            <a:chOff x="4500562" y="1428750"/>
            <a:chExt cx="4475080" cy="4215789"/>
          </a:xfrm>
        </p:grpSpPr>
        <p:sp>
          <p:nvSpPr>
            <p:cNvPr id="22" name="Oval 4"/>
            <p:cNvSpPr>
              <a:spLocks noChangeArrowheads="1"/>
            </p:cNvSpPr>
            <p:nvPr/>
          </p:nvSpPr>
          <p:spPr bwMode="auto">
            <a:xfrm>
              <a:off x="5460502" y="2319922"/>
              <a:ext cx="2706529" cy="2725983"/>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zh-CN" altLang="en-US" sz="1150"/>
            </a:p>
          </p:txBody>
        </p:sp>
        <p:grpSp>
          <p:nvGrpSpPr>
            <p:cNvPr id="23" name="Group 5"/>
            <p:cNvGrpSpPr>
              <a:grpSpLocks/>
            </p:cNvGrpSpPr>
            <p:nvPr/>
          </p:nvGrpSpPr>
          <p:grpSpPr bwMode="auto">
            <a:xfrm>
              <a:off x="6124575" y="2949575"/>
              <a:ext cx="1377950" cy="1466850"/>
              <a:chOff x="2016" y="1920"/>
              <a:chExt cx="1680" cy="1680"/>
            </a:xfrm>
          </p:grpSpPr>
          <p:sp>
            <p:nvSpPr>
              <p:cNvPr id="63" name="Oval 6"/>
              <p:cNvSpPr>
                <a:spLocks noChangeArrowheads="1"/>
              </p:cNvSpPr>
              <p:nvPr/>
            </p:nvSpPr>
            <p:spPr bwMode="gray">
              <a:xfrm>
                <a:off x="2016" y="1920"/>
                <a:ext cx="1680" cy="1680"/>
              </a:xfrm>
              <a:prstGeom prst="ellipse">
                <a:avLst/>
              </a:prstGeom>
              <a:gradFill rotWithShape="1">
                <a:gsLst>
                  <a:gs pos="0">
                    <a:srgbClr xmlns:mc="http://schemas.openxmlformats.org/markup-compatibility/2006" xmlns:a14="http://schemas.microsoft.com/office/drawing/2010/main" val="FF6600" mc:Ignorable=""/>
                  </a:gs>
                  <a:gs pos="100000">
                    <a:srgbClr xmlns:mc="http://schemas.openxmlformats.org/markup-compatibility/2006" xmlns:a14="http://schemas.microsoft.com/office/drawing/2010/main" val="742E00" mc:Ignorable=""/>
                  </a:gs>
                </a:gsLst>
                <a:lin ang="5400000" scaled="1"/>
              </a:gradFill>
              <a:ln w="9525">
                <a:solidFill>
                  <a:schemeClr val="tx1"/>
                </a:solidFill>
                <a:round/>
                <a:headEnd/>
                <a:tailEnd/>
              </a:ln>
            </p:spPr>
            <p:txBody>
              <a:bodyPr wrap="none" anchor="ctr"/>
              <a:lstStyle/>
              <a:p>
                <a:endParaRPr lang="zh-CN" altLang="en-US" sz="1150"/>
              </a:p>
            </p:txBody>
          </p:sp>
          <p:sp>
            <p:nvSpPr>
              <p:cNvPr id="64" name="Freeform 7"/>
              <p:cNvSpPr>
                <a:spLocks/>
              </p:cNvSpPr>
              <p:nvPr/>
            </p:nvSpPr>
            <p:spPr bwMode="gray">
              <a:xfrm>
                <a:off x="2208" y="1948"/>
                <a:ext cx="1296" cy="634"/>
              </a:xfrm>
              <a:custGeom>
                <a:avLst/>
                <a:gdLst>
                  <a:gd name="T0" fmla="*/ 1160 w 1321"/>
                  <a:gd name="T1" fmla="*/ 199 h 712"/>
                  <a:gd name="T2" fmla="*/ 1174 w 1321"/>
                  <a:gd name="T3" fmla="*/ 221 h 712"/>
                  <a:gd name="T4" fmla="*/ 1177 w 1321"/>
                  <a:gd name="T5" fmla="*/ 240 h 712"/>
                  <a:gd name="T6" fmla="*/ 1172 w 1321"/>
                  <a:gd name="T7" fmla="*/ 257 h 712"/>
                  <a:gd name="T8" fmla="*/ 1157 w 1321"/>
                  <a:gd name="T9" fmla="*/ 273 h 712"/>
                  <a:gd name="T10" fmla="*/ 1134 w 1321"/>
                  <a:gd name="T11" fmla="*/ 289 h 712"/>
                  <a:gd name="T12" fmla="*/ 1105 w 1321"/>
                  <a:gd name="T13" fmla="*/ 301 h 712"/>
                  <a:gd name="T14" fmla="*/ 1066 w 1321"/>
                  <a:gd name="T15" fmla="*/ 313 h 712"/>
                  <a:gd name="T16" fmla="*/ 1023 w 1321"/>
                  <a:gd name="T17" fmla="*/ 324 h 712"/>
                  <a:gd name="T18" fmla="*/ 973 w 1321"/>
                  <a:gd name="T19" fmla="*/ 332 h 712"/>
                  <a:gd name="T20" fmla="*/ 919 w 1321"/>
                  <a:gd name="T21" fmla="*/ 340 h 712"/>
                  <a:gd name="T22" fmla="*/ 862 w 1321"/>
                  <a:gd name="T23" fmla="*/ 345 h 712"/>
                  <a:gd name="T24" fmla="*/ 799 w 1321"/>
                  <a:gd name="T25" fmla="*/ 351 h 712"/>
                  <a:gd name="T26" fmla="*/ 735 w 1321"/>
                  <a:gd name="T27" fmla="*/ 354 h 712"/>
                  <a:gd name="T28" fmla="*/ 709 w 1321"/>
                  <a:gd name="T29" fmla="*/ 355 h 712"/>
                  <a:gd name="T30" fmla="*/ 425 w 1321"/>
                  <a:gd name="T31" fmla="*/ 355 h 712"/>
                  <a:gd name="T32" fmla="*/ 421 w 1321"/>
                  <a:gd name="T33" fmla="*/ 355 h 712"/>
                  <a:gd name="T34" fmla="*/ 365 w 1321"/>
                  <a:gd name="T35" fmla="*/ 353 h 712"/>
                  <a:gd name="T36" fmla="*/ 311 w 1321"/>
                  <a:gd name="T37" fmla="*/ 351 h 712"/>
                  <a:gd name="T38" fmla="*/ 260 w 1321"/>
                  <a:gd name="T39" fmla="*/ 347 h 712"/>
                  <a:gd name="T40" fmla="*/ 211 w 1321"/>
                  <a:gd name="T41" fmla="*/ 344 h 712"/>
                  <a:gd name="T42" fmla="*/ 167 w 1321"/>
                  <a:gd name="T43" fmla="*/ 337 h 712"/>
                  <a:gd name="T44" fmla="*/ 126 w 1321"/>
                  <a:gd name="T45" fmla="*/ 329 h 712"/>
                  <a:gd name="T46" fmla="*/ 90 w 1321"/>
                  <a:gd name="T47" fmla="*/ 323 h 712"/>
                  <a:gd name="T48" fmla="*/ 61 w 1321"/>
                  <a:gd name="T49" fmla="*/ 314 h 712"/>
                  <a:gd name="T50" fmla="*/ 33 w 1321"/>
                  <a:gd name="T51" fmla="*/ 303 h 712"/>
                  <a:gd name="T52" fmla="*/ 18 w 1321"/>
                  <a:gd name="T53" fmla="*/ 290 h 712"/>
                  <a:gd name="T54" fmla="*/ 6 w 1321"/>
                  <a:gd name="T55" fmla="*/ 276 h 712"/>
                  <a:gd name="T56" fmla="*/ 0 w 1321"/>
                  <a:gd name="T57" fmla="*/ 261 h 712"/>
                  <a:gd name="T58" fmla="*/ 0 w 1321"/>
                  <a:gd name="T59" fmla="*/ 259 h 712"/>
                  <a:gd name="T60" fmla="*/ 4 w 1321"/>
                  <a:gd name="T61" fmla="*/ 242 h 712"/>
                  <a:gd name="T62" fmla="*/ 16 w 1321"/>
                  <a:gd name="T63" fmla="*/ 222 h 712"/>
                  <a:gd name="T64" fmla="*/ 45 w 1321"/>
                  <a:gd name="T65" fmla="*/ 184 h 712"/>
                  <a:gd name="T66" fmla="*/ 82 w 1321"/>
                  <a:gd name="T67" fmla="*/ 149 h 712"/>
                  <a:gd name="T68" fmla="*/ 130 w 1321"/>
                  <a:gd name="T69" fmla="*/ 118 h 712"/>
                  <a:gd name="T70" fmla="*/ 181 w 1321"/>
                  <a:gd name="T71" fmla="*/ 88 h 712"/>
                  <a:gd name="T72" fmla="*/ 240 w 1321"/>
                  <a:gd name="T73" fmla="*/ 61 h 712"/>
                  <a:gd name="T74" fmla="*/ 305 w 1321"/>
                  <a:gd name="T75" fmla="*/ 41 h 712"/>
                  <a:gd name="T76" fmla="*/ 370 w 1321"/>
                  <a:gd name="T77" fmla="*/ 23 h 712"/>
                  <a:gd name="T78" fmla="*/ 443 w 1321"/>
                  <a:gd name="T79" fmla="*/ 11 h 712"/>
                  <a:gd name="T80" fmla="*/ 518 w 1321"/>
                  <a:gd name="T81" fmla="*/ 4 h 712"/>
                  <a:gd name="T82" fmla="*/ 595 w 1321"/>
                  <a:gd name="T83" fmla="*/ 0 h 712"/>
                  <a:gd name="T84" fmla="*/ 595 w 1321"/>
                  <a:gd name="T85" fmla="*/ 0 h 712"/>
                  <a:gd name="T86" fmla="*/ 677 w 1321"/>
                  <a:gd name="T87" fmla="*/ 4 h 712"/>
                  <a:gd name="T88" fmla="*/ 755 w 1321"/>
                  <a:gd name="T89" fmla="*/ 11 h 712"/>
                  <a:gd name="T90" fmla="*/ 831 w 1321"/>
                  <a:gd name="T91" fmla="*/ 26 h 712"/>
                  <a:gd name="T92" fmla="*/ 901 w 1321"/>
                  <a:gd name="T93" fmla="*/ 45 h 712"/>
                  <a:gd name="T94" fmla="*/ 965 w 1321"/>
                  <a:gd name="T95" fmla="*/ 69 h 712"/>
                  <a:gd name="T96" fmla="*/ 1024 w 1321"/>
                  <a:gd name="T97" fmla="*/ 97 h 712"/>
                  <a:gd name="T98" fmla="*/ 1077 w 1321"/>
                  <a:gd name="T99" fmla="*/ 127 h 712"/>
                  <a:gd name="T100" fmla="*/ 1122 w 1321"/>
                  <a:gd name="T101" fmla="*/ 162 h 712"/>
                  <a:gd name="T102" fmla="*/ 1160 w 1321"/>
                  <a:gd name="T103" fmla="*/ 199 h 712"/>
                  <a:gd name="T104" fmla="*/ 1160 w 1321"/>
                  <a:gd name="T105" fmla="*/ 19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6600" mc:Ignorable=""/>
                  </a:gs>
                </a:gsLst>
                <a:lin ang="5400000" scaled="1"/>
              </a:gradFill>
              <a:ln w="0">
                <a:noFill/>
                <a:round/>
                <a:headEnd/>
                <a:tailEnd/>
              </a:ln>
            </p:spPr>
            <p:txBody>
              <a:bodyPr/>
              <a:lstStyle/>
              <a:p>
                <a:endParaRPr lang="zh-CN" altLang="en-US" sz="1150"/>
              </a:p>
            </p:txBody>
          </p:sp>
        </p:grpSp>
        <p:grpSp>
          <p:nvGrpSpPr>
            <p:cNvPr id="24" name="Group 10"/>
            <p:cNvGrpSpPr>
              <a:grpSpLocks/>
            </p:cNvGrpSpPr>
            <p:nvPr/>
          </p:nvGrpSpPr>
          <p:grpSpPr bwMode="auto">
            <a:xfrm>
              <a:off x="6224588" y="1428750"/>
              <a:ext cx="1125537" cy="1109663"/>
              <a:chOff x="2016" y="1920"/>
              <a:chExt cx="1680" cy="1680"/>
            </a:xfrm>
          </p:grpSpPr>
          <p:sp>
            <p:nvSpPr>
              <p:cNvPr id="61" name="Oval 11"/>
              <p:cNvSpPr>
                <a:spLocks noChangeArrowheads="1"/>
              </p:cNvSpPr>
              <p:nvPr/>
            </p:nvSpPr>
            <p:spPr bwMode="gray">
              <a:xfrm>
                <a:off x="2016" y="1920"/>
                <a:ext cx="1680" cy="168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sz="1150"/>
              </a:p>
            </p:txBody>
          </p:sp>
          <p:sp>
            <p:nvSpPr>
              <p:cNvPr id="62" name="Freeform 12"/>
              <p:cNvSpPr>
                <a:spLocks/>
              </p:cNvSpPr>
              <p:nvPr/>
            </p:nvSpPr>
            <p:spPr bwMode="gray">
              <a:xfrm>
                <a:off x="2208" y="1948"/>
                <a:ext cx="1296" cy="634"/>
              </a:xfrm>
              <a:custGeom>
                <a:avLst/>
                <a:gdLst>
                  <a:gd name="T0" fmla="*/ 1160 w 1321"/>
                  <a:gd name="T1" fmla="*/ 199 h 712"/>
                  <a:gd name="T2" fmla="*/ 1174 w 1321"/>
                  <a:gd name="T3" fmla="*/ 221 h 712"/>
                  <a:gd name="T4" fmla="*/ 1177 w 1321"/>
                  <a:gd name="T5" fmla="*/ 240 h 712"/>
                  <a:gd name="T6" fmla="*/ 1172 w 1321"/>
                  <a:gd name="T7" fmla="*/ 257 h 712"/>
                  <a:gd name="T8" fmla="*/ 1157 w 1321"/>
                  <a:gd name="T9" fmla="*/ 273 h 712"/>
                  <a:gd name="T10" fmla="*/ 1134 w 1321"/>
                  <a:gd name="T11" fmla="*/ 289 h 712"/>
                  <a:gd name="T12" fmla="*/ 1105 w 1321"/>
                  <a:gd name="T13" fmla="*/ 301 h 712"/>
                  <a:gd name="T14" fmla="*/ 1066 w 1321"/>
                  <a:gd name="T15" fmla="*/ 313 h 712"/>
                  <a:gd name="T16" fmla="*/ 1023 w 1321"/>
                  <a:gd name="T17" fmla="*/ 324 h 712"/>
                  <a:gd name="T18" fmla="*/ 973 w 1321"/>
                  <a:gd name="T19" fmla="*/ 332 h 712"/>
                  <a:gd name="T20" fmla="*/ 919 w 1321"/>
                  <a:gd name="T21" fmla="*/ 340 h 712"/>
                  <a:gd name="T22" fmla="*/ 862 w 1321"/>
                  <a:gd name="T23" fmla="*/ 345 h 712"/>
                  <a:gd name="T24" fmla="*/ 799 w 1321"/>
                  <a:gd name="T25" fmla="*/ 351 h 712"/>
                  <a:gd name="T26" fmla="*/ 735 w 1321"/>
                  <a:gd name="T27" fmla="*/ 354 h 712"/>
                  <a:gd name="T28" fmla="*/ 709 w 1321"/>
                  <a:gd name="T29" fmla="*/ 355 h 712"/>
                  <a:gd name="T30" fmla="*/ 425 w 1321"/>
                  <a:gd name="T31" fmla="*/ 355 h 712"/>
                  <a:gd name="T32" fmla="*/ 421 w 1321"/>
                  <a:gd name="T33" fmla="*/ 355 h 712"/>
                  <a:gd name="T34" fmla="*/ 365 w 1321"/>
                  <a:gd name="T35" fmla="*/ 353 h 712"/>
                  <a:gd name="T36" fmla="*/ 311 w 1321"/>
                  <a:gd name="T37" fmla="*/ 351 h 712"/>
                  <a:gd name="T38" fmla="*/ 260 w 1321"/>
                  <a:gd name="T39" fmla="*/ 347 h 712"/>
                  <a:gd name="T40" fmla="*/ 211 w 1321"/>
                  <a:gd name="T41" fmla="*/ 344 h 712"/>
                  <a:gd name="T42" fmla="*/ 167 w 1321"/>
                  <a:gd name="T43" fmla="*/ 337 h 712"/>
                  <a:gd name="T44" fmla="*/ 126 w 1321"/>
                  <a:gd name="T45" fmla="*/ 329 h 712"/>
                  <a:gd name="T46" fmla="*/ 90 w 1321"/>
                  <a:gd name="T47" fmla="*/ 323 h 712"/>
                  <a:gd name="T48" fmla="*/ 61 w 1321"/>
                  <a:gd name="T49" fmla="*/ 314 h 712"/>
                  <a:gd name="T50" fmla="*/ 33 w 1321"/>
                  <a:gd name="T51" fmla="*/ 303 h 712"/>
                  <a:gd name="T52" fmla="*/ 18 w 1321"/>
                  <a:gd name="T53" fmla="*/ 290 h 712"/>
                  <a:gd name="T54" fmla="*/ 6 w 1321"/>
                  <a:gd name="T55" fmla="*/ 276 h 712"/>
                  <a:gd name="T56" fmla="*/ 0 w 1321"/>
                  <a:gd name="T57" fmla="*/ 261 h 712"/>
                  <a:gd name="T58" fmla="*/ 0 w 1321"/>
                  <a:gd name="T59" fmla="*/ 259 h 712"/>
                  <a:gd name="T60" fmla="*/ 4 w 1321"/>
                  <a:gd name="T61" fmla="*/ 242 h 712"/>
                  <a:gd name="T62" fmla="*/ 16 w 1321"/>
                  <a:gd name="T63" fmla="*/ 222 h 712"/>
                  <a:gd name="T64" fmla="*/ 45 w 1321"/>
                  <a:gd name="T65" fmla="*/ 184 h 712"/>
                  <a:gd name="T66" fmla="*/ 82 w 1321"/>
                  <a:gd name="T67" fmla="*/ 149 h 712"/>
                  <a:gd name="T68" fmla="*/ 130 w 1321"/>
                  <a:gd name="T69" fmla="*/ 118 h 712"/>
                  <a:gd name="T70" fmla="*/ 181 w 1321"/>
                  <a:gd name="T71" fmla="*/ 88 h 712"/>
                  <a:gd name="T72" fmla="*/ 240 w 1321"/>
                  <a:gd name="T73" fmla="*/ 61 h 712"/>
                  <a:gd name="T74" fmla="*/ 305 w 1321"/>
                  <a:gd name="T75" fmla="*/ 41 h 712"/>
                  <a:gd name="T76" fmla="*/ 370 w 1321"/>
                  <a:gd name="T77" fmla="*/ 23 h 712"/>
                  <a:gd name="T78" fmla="*/ 443 w 1321"/>
                  <a:gd name="T79" fmla="*/ 11 h 712"/>
                  <a:gd name="T80" fmla="*/ 518 w 1321"/>
                  <a:gd name="T81" fmla="*/ 4 h 712"/>
                  <a:gd name="T82" fmla="*/ 595 w 1321"/>
                  <a:gd name="T83" fmla="*/ 0 h 712"/>
                  <a:gd name="T84" fmla="*/ 595 w 1321"/>
                  <a:gd name="T85" fmla="*/ 0 h 712"/>
                  <a:gd name="T86" fmla="*/ 677 w 1321"/>
                  <a:gd name="T87" fmla="*/ 4 h 712"/>
                  <a:gd name="T88" fmla="*/ 755 w 1321"/>
                  <a:gd name="T89" fmla="*/ 11 h 712"/>
                  <a:gd name="T90" fmla="*/ 831 w 1321"/>
                  <a:gd name="T91" fmla="*/ 26 h 712"/>
                  <a:gd name="T92" fmla="*/ 901 w 1321"/>
                  <a:gd name="T93" fmla="*/ 45 h 712"/>
                  <a:gd name="T94" fmla="*/ 965 w 1321"/>
                  <a:gd name="T95" fmla="*/ 69 h 712"/>
                  <a:gd name="T96" fmla="*/ 1024 w 1321"/>
                  <a:gd name="T97" fmla="*/ 97 h 712"/>
                  <a:gd name="T98" fmla="*/ 1077 w 1321"/>
                  <a:gd name="T99" fmla="*/ 127 h 712"/>
                  <a:gd name="T100" fmla="*/ 1122 w 1321"/>
                  <a:gd name="T101" fmla="*/ 162 h 712"/>
                  <a:gd name="T102" fmla="*/ 1160 w 1321"/>
                  <a:gd name="T103" fmla="*/ 199 h 712"/>
                  <a:gd name="T104" fmla="*/ 1160 w 1321"/>
                  <a:gd name="T105" fmla="*/ 19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xmlns:mc="http://schemas.openxmlformats.org/markup-compatibility/2006" xmlns:a14="http://schemas.microsoft.com/office/drawing/2010/main" val="FFFFFF" mc:Ignorable=""/>
                  </a:gs>
                  <a:gs pos="100000">
                    <a:schemeClr val="accent2"/>
                  </a:gs>
                </a:gsLst>
                <a:lin ang="5400000" scaled="1"/>
              </a:gradFill>
              <a:ln w="0">
                <a:noFill/>
                <a:round/>
                <a:headEnd/>
                <a:tailEnd/>
              </a:ln>
            </p:spPr>
            <p:txBody>
              <a:bodyPr/>
              <a:lstStyle/>
              <a:p>
                <a:endParaRPr lang="zh-CN" altLang="en-US" sz="1150"/>
              </a:p>
            </p:txBody>
          </p:sp>
        </p:grpSp>
        <p:grpSp>
          <p:nvGrpSpPr>
            <p:cNvPr id="25" name="Group 14"/>
            <p:cNvGrpSpPr>
              <a:grpSpLocks/>
            </p:cNvGrpSpPr>
            <p:nvPr/>
          </p:nvGrpSpPr>
          <p:grpSpPr bwMode="auto">
            <a:xfrm>
              <a:off x="6102350" y="4337065"/>
              <a:ext cx="214313" cy="189906"/>
              <a:chOff x="2236" y="3191"/>
              <a:chExt cx="201" cy="174"/>
            </a:xfrm>
          </p:grpSpPr>
          <p:sp>
            <p:nvSpPr>
              <p:cNvPr id="59" name="Oval 15"/>
              <p:cNvSpPr>
                <a:spLocks noChangeArrowheads="1"/>
              </p:cNvSpPr>
              <p:nvPr/>
            </p:nvSpPr>
            <p:spPr bwMode="gray">
              <a:xfrm rot="18227093">
                <a:off x="2239" y="3282"/>
                <a:ext cx="80" cy="86"/>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xmlns:mc="http://schemas.openxmlformats.org/markup-compatibility/2006" xmlns:a14="http://schemas.microsoft.com/office/drawing/2010/main" val="000000" mc:Ignorable=""/>
                </a:solidFill>
                <a:round/>
                <a:headEnd/>
                <a:tailEnd/>
              </a:ln>
              <a:effectLst/>
            </p:spPr>
            <p:txBody>
              <a:bodyPr wrap="none" anchor="ctr"/>
              <a:lstStyle/>
              <a:p>
                <a:pPr>
                  <a:defRPr/>
                </a:pPr>
                <a:endParaRPr lang="zh-CN" altLang="en-US" sz="1150"/>
              </a:p>
            </p:txBody>
          </p:sp>
          <p:sp>
            <p:nvSpPr>
              <p:cNvPr id="60" name="Oval 16"/>
              <p:cNvSpPr>
                <a:spLocks noChangeArrowheads="1"/>
              </p:cNvSpPr>
              <p:nvPr/>
            </p:nvSpPr>
            <p:spPr bwMode="gray">
              <a:xfrm rot="18227093">
                <a:off x="2353" y="3189"/>
                <a:ext cx="81" cy="86"/>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xmlns:mc="http://schemas.openxmlformats.org/markup-compatibility/2006" xmlns:a14="http://schemas.microsoft.com/office/drawing/2010/main" val="000000" mc:Ignorable=""/>
                </a:solidFill>
                <a:round/>
                <a:headEnd/>
                <a:tailEnd/>
              </a:ln>
              <a:effectLst/>
            </p:spPr>
            <p:txBody>
              <a:bodyPr wrap="none" anchor="ctr"/>
              <a:lstStyle/>
              <a:p>
                <a:pPr>
                  <a:defRPr/>
                </a:pPr>
                <a:endParaRPr lang="zh-CN" altLang="en-US" sz="1150"/>
              </a:p>
            </p:txBody>
          </p:sp>
        </p:grpSp>
        <p:grpSp>
          <p:nvGrpSpPr>
            <p:cNvPr id="26" name="Group 18"/>
            <p:cNvGrpSpPr>
              <a:grpSpLocks/>
            </p:cNvGrpSpPr>
            <p:nvPr/>
          </p:nvGrpSpPr>
          <p:grpSpPr bwMode="auto">
            <a:xfrm>
              <a:off x="5254625" y="4414838"/>
              <a:ext cx="1022350" cy="1050925"/>
              <a:chOff x="2016" y="1920"/>
              <a:chExt cx="1680" cy="1680"/>
            </a:xfrm>
          </p:grpSpPr>
          <p:sp>
            <p:nvSpPr>
              <p:cNvPr id="57" name="Oval 19"/>
              <p:cNvSpPr>
                <a:spLocks noChangeArrowheads="1"/>
              </p:cNvSpPr>
              <p:nvPr/>
            </p:nvSpPr>
            <p:spPr bwMode="gray">
              <a:xfrm>
                <a:off x="2016" y="1920"/>
                <a:ext cx="1680" cy="168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defRPr/>
                </a:pPr>
                <a:endParaRPr lang="zh-CN" altLang="en-US" sz="1150"/>
              </a:p>
            </p:txBody>
          </p:sp>
          <p:sp>
            <p:nvSpPr>
              <p:cNvPr id="58" name="Freeform 20"/>
              <p:cNvSpPr>
                <a:spLocks/>
              </p:cNvSpPr>
              <p:nvPr/>
            </p:nvSpPr>
            <p:spPr bwMode="gray">
              <a:xfrm>
                <a:off x="2208" y="1948"/>
                <a:ext cx="1296" cy="634"/>
              </a:xfrm>
              <a:custGeom>
                <a:avLst/>
                <a:gdLst>
                  <a:gd name="T0" fmla="*/ 1160 w 1321"/>
                  <a:gd name="T1" fmla="*/ 199 h 712"/>
                  <a:gd name="T2" fmla="*/ 1174 w 1321"/>
                  <a:gd name="T3" fmla="*/ 221 h 712"/>
                  <a:gd name="T4" fmla="*/ 1177 w 1321"/>
                  <a:gd name="T5" fmla="*/ 240 h 712"/>
                  <a:gd name="T6" fmla="*/ 1172 w 1321"/>
                  <a:gd name="T7" fmla="*/ 257 h 712"/>
                  <a:gd name="T8" fmla="*/ 1157 w 1321"/>
                  <a:gd name="T9" fmla="*/ 273 h 712"/>
                  <a:gd name="T10" fmla="*/ 1134 w 1321"/>
                  <a:gd name="T11" fmla="*/ 289 h 712"/>
                  <a:gd name="T12" fmla="*/ 1105 w 1321"/>
                  <a:gd name="T13" fmla="*/ 301 h 712"/>
                  <a:gd name="T14" fmla="*/ 1066 w 1321"/>
                  <a:gd name="T15" fmla="*/ 313 h 712"/>
                  <a:gd name="T16" fmla="*/ 1023 w 1321"/>
                  <a:gd name="T17" fmla="*/ 324 h 712"/>
                  <a:gd name="T18" fmla="*/ 973 w 1321"/>
                  <a:gd name="T19" fmla="*/ 332 h 712"/>
                  <a:gd name="T20" fmla="*/ 919 w 1321"/>
                  <a:gd name="T21" fmla="*/ 340 h 712"/>
                  <a:gd name="T22" fmla="*/ 862 w 1321"/>
                  <a:gd name="T23" fmla="*/ 345 h 712"/>
                  <a:gd name="T24" fmla="*/ 799 w 1321"/>
                  <a:gd name="T25" fmla="*/ 351 h 712"/>
                  <a:gd name="T26" fmla="*/ 735 w 1321"/>
                  <a:gd name="T27" fmla="*/ 354 h 712"/>
                  <a:gd name="T28" fmla="*/ 709 w 1321"/>
                  <a:gd name="T29" fmla="*/ 355 h 712"/>
                  <a:gd name="T30" fmla="*/ 425 w 1321"/>
                  <a:gd name="T31" fmla="*/ 355 h 712"/>
                  <a:gd name="T32" fmla="*/ 421 w 1321"/>
                  <a:gd name="T33" fmla="*/ 355 h 712"/>
                  <a:gd name="T34" fmla="*/ 365 w 1321"/>
                  <a:gd name="T35" fmla="*/ 353 h 712"/>
                  <a:gd name="T36" fmla="*/ 311 w 1321"/>
                  <a:gd name="T37" fmla="*/ 351 h 712"/>
                  <a:gd name="T38" fmla="*/ 260 w 1321"/>
                  <a:gd name="T39" fmla="*/ 347 h 712"/>
                  <a:gd name="T40" fmla="*/ 211 w 1321"/>
                  <a:gd name="T41" fmla="*/ 344 h 712"/>
                  <a:gd name="T42" fmla="*/ 167 w 1321"/>
                  <a:gd name="T43" fmla="*/ 337 h 712"/>
                  <a:gd name="T44" fmla="*/ 126 w 1321"/>
                  <a:gd name="T45" fmla="*/ 329 h 712"/>
                  <a:gd name="T46" fmla="*/ 90 w 1321"/>
                  <a:gd name="T47" fmla="*/ 323 h 712"/>
                  <a:gd name="T48" fmla="*/ 61 w 1321"/>
                  <a:gd name="T49" fmla="*/ 314 h 712"/>
                  <a:gd name="T50" fmla="*/ 33 w 1321"/>
                  <a:gd name="T51" fmla="*/ 303 h 712"/>
                  <a:gd name="T52" fmla="*/ 18 w 1321"/>
                  <a:gd name="T53" fmla="*/ 290 h 712"/>
                  <a:gd name="T54" fmla="*/ 6 w 1321"/>
                  <a:gd name="T55" fmla="*/ 276 h 712"/>
                  <a:gd name="T56" fmla="*/ 0 w 1321"/>
                  <a:gd name="T57" fmla="*/ 261 h 712"/>
                  <a:gd name="T58" fmla="*/ 0 w 1321"/>
                  <a:gd name="T59" fmla="*/ 259 h 712"/>
                  <a:gd name="T60" fmla="*/ 4 w 1321"/>
                  <a:gd name="T61" fmla="*/ 242 h 712"/>
                  <a:gd name="T62" fmla="*/ 16 w 1321"/>
                  <a:gd name="T63" fmla="*/ 222 h 712"/>
                  <a:gd name="T64" fmla="*/ 45 w 1321"/>
                  <a:gd name="T65" fmla="*/ 184 h 712"/>
                  <a:gd name="T66" fmla="*/ 82 w 1321"/>
                  <a:gd name="T67" fmla="*/ 149 h 712"/>
                  <a:gd name="T68" fmla="*/ 130 w 1321"/>
                  <a:gd name="T69" fmla="*/ 118 h 712"/>
                  <a:gd name="T70" fmla="*/ 181 w 1321"/>
                  <a:gd name="T71" fmla="*/ 88 h 712"/>
                  <a:gd name="T72" fmla="*/ 240 w 1321"/>
                  <a:gd name="T73" fmla="*/ 61 h 712"/>
                  <a:gd name="T74" fmla="*/ 305 w 1321"/>
                  <a:gd name="T75" fmla="*/ 41 h 712"/>
                  <a:gd name="T76" fmla="*/ 370 w 1321"/>
                  <a:gd name="T77" fmla="*/ 23 h 712"/>
                  <a:gd name="T78" fmla="*/ 443 w 1321"/>
                  <a:gd name="T79" fmla="*/ 11 h 712"/>
                  <a:gd name="T80" fmla="*/ 518 w 1321"/>
                  <a:gd name="T81" fmla="*/ 4 h 712"/>
                  <a:gd name="T82" fmla="*/ 595 w 1321"/>
                  <a:gd name="T83" fmla="*/ 0 h 712"/>
                  <a:gd name="T84" fmla="*/ 595 w 1321"/>
                  <a:gd name="T85" fmla="*/ 0 h 712"/>
                  <a:gd name="T86" fmla="*/ 677 w 1321"/>
                  <a:gd name="T87" fmla="*/ 4 h 712"/>
                  <a:gd name="T88" fmla="*/ 755 w 1321"/>
                  <a:gd name="T89" fmla="*/ 11 h 712"/>
                  <a:gd name="T90" fmla="*/ 831 w 1321"/>
                  <a:gd name="T91" fmla="*/ 26 h 712"/>
                  <a:gd name="T92" fmla="*/ 901 w 1321"/>
                  <a:gd name="T93" fmla="*/ 45 h 712"/>
                  <a:gd name="T94" fmla="*/ 965 w 1321"/>
                  <a:gd name="T95" fmla="*/ 69 h 712"/>
                  <a:gd name="T96" fmla="*/ 1024 w 1321"/>
                  <a:gd name="T97" fmla="*/ 97 h 712"/>
                  <a:gd name="T98" fmla="*/ 1077 w 1321"/>
                  <a:gd name="T99" fmla="*/ 127 h 712"/>
                  <a:gd name="T100" fmla="*/ 1122 w 1321"/>
                  <a:gd name="T101" fmla="*/ 162 h 712"/>
                  <a:gd name="T102" fmla="*/ 1160 w 1321"/>
                  <a:gd name="T103" fmla="*/ 199 h 712"/>
                  <a:gd name="T104" fmla="*/ 1160 w 1321"/>
                  <a:gd name="T105" fmla="*/ 19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xmlns:mc="http://schemas.openxmlformats.org/markup-compatibility/2006" xmlns:a14="http://schemas.microsoft.com/office/drawing/2010/main" val="FFFFFF" mc:Ignorable=""/>
                  </a:gs>
                  <a:gs pos="100000">
                    <a:schemeClr val="folHlink"/>
                  </a:gs>
                </a:gsLst>
                <a:lin ang="5400000" scaled="1"/>
              </a:gradFill>
              <a:ln w="0">
                <a:noFill/>
                <a:round/>
                <a:headEnd/>
                <a:tailEnd/>
              </a:ln>
            </p:spPr>
            <p:txBody>
              <a:bodyPr/>
              <a:lstStyle/>
              <a:p>
                <a:endParaRPr lang="zh-CN" altLang="en-US" sz="1150"/>
              </a:p>
            </p:txBody>
          </p:sp>
        </p:grpSp>
        <p:grpSp>
          <p:nvGrpSpPr>
            <p:cNvPr id="27" name="Group 23"/>
            <p:cNvGrpSpPr>
              <a:grpSpLocks/>
            </p:cNvGrpSpPr>
            <p:nvPr/>
          </p:nvGrpSpPr>
          <p:grpSpPr bwMode="auto">
            <a:xfrm>
              <a:off x="7808913" y="2528888"/>
              <a:ext cx="1120775" cy="1169987"/>
              <a:chOff x="2016" y="1920"/>
              <a:chExt cx="1680" cy="1680"/>
            </a:xfrm>
          </p:grpSpPr>
          <p:sp>
            <p:nvSpPr>
              <p:cNvPr id="55" name="Oval 24"/>
              <p:cNvSpPr>
                <a:spLocks noChangeArrowheads="1"/>
              </p:cNvSpPr>
              <p:nvPr/>
            </p:nvSpPr>
            <p:spPr bwMode="gray">
              <a:xfrm>
                <a:off x="2016" y="1920"/>
                <a:ext cx="1680" cy="168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zh-CN" altLang="en-US" sz="1150"/>
              </a:p>
            </p:txBody>
          </p:sp>
          <p:sp>
            <p:nvSpPr>
              <p:cNvPr id="56" name="Freeform 25"/>
              <p:cNvSpPr>
                <a:spLocks/>
              </p:cNvSpPr>
              <p:nvPr/>
            </p:nvSpPr>
            <p:spPr bwMode="gray">
              <a:xfrm>
                <a:off x="2208" y="1948"/>
                <a:ext cx="1296" cy="634"/>
              </a:xfrm>
              <a:custGeom>
                <a:avLst/>
                <a:gdLst>
                  <a:gd name="T0" fmla="*/ 1160 w 1321"/>
                  <a:gd name="T1" fmla="*/ 199 h 712"/>
                  <a:gd name="T2" fmla="*/ 1174 w 1321"/>
                  <a:gd name="T3" fmla="*/ 221 h 712"/>
                  <a:gd name="T4" fmla="*/ 1177 w 1321"/>
                  <a:gd name="T5" fmla="*/ 240 h 712"/>
                  <a:gd name="T6" fmla="*/ 1172 w 1321"/>
                  <a:gd name="T7" fmla="*/ 257 h 712"/>
                  <a:gd name="T8" fmla="*/ 1157 w 1321"/>
                  <a:gd name="T9" fmla="*/ 273 h 712"/>
                  <a:gd name="T10" fmla="*/ 1134 w 1321"/>
                  <a:gd name="T11" fmla="*/ 289 h 712"/>
                  <a:gd name="T12" fmla="*/ 1105 w 1321"/>
                  <a:gd name="T13" fmla="*/ 301 h 712"/>
                  <a:gd name="T14" fmla="*/ 1066 w 1321"/>
                  <a:gd name="T15" fmla="*/ 313 h 712"/>
                  <a:gd name="T16" fmla="*/ 1023 w 1321"/>
                  <a:gd name="T17" fmla="*/ 324 h 712"/>
                  <a:gd name="T18" fmla="*/ 973 w 1321"/>
                  <a:gd name="T19" fmla="*/ 332 h 712"/>
                  <a:gd name="T20" fmla="*/ 919 w 1321"/>
                  <a:gd name="T21" fmla="*/ 340 h 712"/>
                  <a:gd name="T22" fmla="*/ 862 w 1321"/>
                  <a:gd name="T23" fmla="*/ 345 h 712"/>
                  <a:gd name="T24" fmla="*/ 799 w 1321"/>
                  <a:gd name="T25" fmla="*/ 351 h 712"/>
                  <a:gd name="T26" fmla="*/ 735 w 1321"/>
                  <a:gd name="T27" fmla="*/ 354 h 712"/>
                  <a:gd name="T28" fmla="*/ 709 w 1321"/>
                  <a:gd name="T29" fmla="*/ 355 h 712"/>
                  <a:gd name="T30" fmla="*/ 425 w 1321"/>
                  <a:gd name="T31" fmla="*/ 355 h 712"/>
                  <a:gd name="T32" fmla="*/ 421 w 1321"/>
                  <a:gd name="T33" fmla="*/ 355 h 712"/>
                  <a:gd name="T34" fmla="*/ 365 w 1321"/>
                  <a:gd name="T35" fmla="*/ 353 h 712"/>
                  <a:gd name="T36" fmla="*/ 311 w 1321"/>
                  <a:gd name="T37" fmla="*/ 351 h 712"/>
                  <a:gd name="T38" fmla="*/ 260 w 1321"/>
                  <a:gd name="T39" fmla="*/ 347 h 712"/>
                  <a:gd name="T40" fmla="*/ 211 w 1321"/>
                  <a:gd name="T41" fmla="*/ 344 h 712"/>
                  <a:gd name="T42" fmla="*/ 167 w 1321"/>
                  <a:gd name="T43" fmla="*/ 337 h 712"/>
                  <a:gd name="T44" fmla="*/ 126 w 1321"/>
                  <a:gd name="T45" fmla="*/ 329 h 712"/>
                  <a:gd name="T46" fmla="*/ 90 w 1321"/>
                  <a:gd name="T47" fmla="*/ 323 h 712"/>
                  <a:gd name="T48" fmla="*/ 61 w 1321"/>
                  <a:gd name="T49" fmla="*/ 314 h 712"/>
                  <a:gd name="T50" fmla="*/ 33 w 1321"/>
                  <a:gd name="T51" fmla="*/ 303 h 712"/>
                  <a:gd name="T52" fmla="*/ 18 w 1321"/>
                  <a:gd name="T53" fmla="*/ 290 h 712"/>
                  <a:gd name="T54" fmla="*/ 6 w 1321"/>
                  <a:gd name="T55" fmla="*/ 276 h 712"/>
                  <a:gd name="T56" fmla="*/ 0 w 1321"/>
                  <a:gd name="T57" fmla="*/ 261 h 712"/>
                  <a:gd name="T58" fmla="*/ 0 w 1321"/>
                  <a:gd name="T59" fmla="*/ 259 h 712"/>
                  <a:gd name="T60" fmla="*/ 4 w 1321"/>
                  <a:gd name="T61" fmla="*/ 242 h 712"/>
                  <a:gd name="T62" fmla="*/ 16 w 1321"/>
                  <a:gd name="T63" fmla="*/ 222 h 712"/>
                  <a:gd name="T64" fmla="*/ 45 w 1321"/>
                  <a:gd name="T65" fmla="*/ 184 h 712"/>
                  <a:gd name="T66" fmla="*/ 82 w 1321"/>
                  <a:gd name="T67" fmla="*/ 149 h 712"/>
                  <a:gd name="T68" fmla="*/ 130 w 1321"/>
                  <a:gd name="T69" fmla="*/ 118 h 712"/>
                  <a:gd name="T70" fmla="*/ 181 w 1321"/>
                  <a:gd name="T71" fmla="*/ 88 h 712"/>
                  <a:gd name="T72" fmla="*/ 240 w 1321"/>
                  <a:gd name="T73" fmla="*/ 61 h 712"/>
                  <a:gd name="T74" fmla="*/ 305 w 1321"/>
                  <a:gd name="T75" fmla="*/ 41 h 712"/>
                  <a:gd name="T76" fmla="*/ 370 w 1321"/>
                  <a:gd name="T77" fmla="*/ 23 h 712"/>
                  <a:gd name="T78" fmla="*/ 443 w 1321"/>
                  <a:gd name="T79" fmla="*/ 11 h 712"/>
                  <a:gd name="T80" fmla="*/ 518 w 1321"/>
                  <a:gd name="T81" fmla="*/ 4 h 712"/>
                  <a:gd name="T82" fmla="*/ 595 w 1321"/>
                  <a:gd name="T83" fmla="*/ 0 h 712"/>
                  <a:gd name="T84" fmla="*/ 595 w 1321"/>
                  <a:gd name="T85" fmla="*/ 0 h 712"/>
                  <a:gd name="T86" fmla="*/ 677 w 1321"/>
                  <a:gd name="T87" fmla="*/ 4 h 712"/>
                  <a:gd name="T88" fmla="*/ 755 w 1321"/>
                  <a:gd name="T89" fmla="*/ 11 h 712"/>
                  <a:gd name="T90" fmla="*/ 831 w 1321"/>
                  <a:gd name="T91" fmla="*/ 26 h 712"/>
                  <a:gd name="T92" fmla="*/ 901 w 1321"/>
                  <a:gd name="T93" fmla="*/ 45 h 712"/>
                  <a:gd name="T94" fmla="*/ 965 w 1321"/>
                  <a:gd name="T95" fmla="*/ 69 h 712"/>
                  <a:gd name="T96" fmla="*/ 1024 w 1321"/>
                  <a:gd name="T97" fmla="*/ 97 h 712"/>
                  <a:gd name="T98" fmla="*/ 1077 w 1321"/>
                  <a:gd name="T99" fmla="*/ 127 h 712"/>
                  <a:gd name="T100" fmla="*/ 1122 w 1321"/>
                  <a:gd name="T101" fmla="*/ 162 h 712"/>
                  <a:gd name="T102" fmla="*/ 1160 w 1321"/>
                  <a:gd name="T103" fmla="*/ 199 h 712"/>
                  <a:gd name="T104" fmla="*/ 1160 w 1321"/>
                  <a:gd name="T105" fmla="*/ 19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xmlns:mc="http://schemas.openxmlformats.org/markup-compatibility/2006" xmlns:a14="http://schemas.microsoft.com/office/drawing/2010/main" val="FFFFFF" mc:Ignorable=""/>
                  </a:gs>
                  <a:gs pos="100000">
                    <a:schemeClr val="hlink"/>
                  </a:gs>
                </a:gsLst>
                <a:lin ang="5400000" scaled="1"/>
              </a:gradFill>
              <a:ln w="0">
                <a:noFill/>
                <a:round/>
                <a:headEnd/>
                <a:tailEnd/>
              </a:ln>
            </p:spPr>
            <p:txBody>
              <a:bodyPr/>
              <a:lstStyle/>
              <a:p>
                <a:endParaRPr lang="zh-CN" altLang="en-US" sz="1150"/>
              </a:p>
            </p:txBody>
          </p:sp>
        </p:grpSp>
        <p:grpSp>
          <p:nvGrpSpPr>
            <p:cNvPr id="28" name="Group 28"/>
            <p:cNvGrpSpPr>
              <a:grpSpLocks/>
            </p:cNvGrpSpPr>
            <p:nvPr/>
          </p:nvGrpSpPr>
          <p:grpSpPr bwMode="auto">
            <a:xfrm>
              <a:off x="7400925" y="4452938"/>
              <a:ext cx="1073150" cy="1047750"/>
              <a:chOff x="2016" y="1920"/>
              <a:chExt cx="1680" cy="1680"/>
            </a:xfrm>
          </p:grpSpPr>
          <p:sp>
            <p:nvSpPr>
              <p:cNvPr id="53" name="Oval 29"/>
              <p:cNvSpPr>
                <a:spLocks noChangeArrowheads="1"/>
              </p:cNvSpPr>
              <p:nvPr/>
            </p:nvSpPr>
            <p:spPr bwMode="gray">
              <a:xfrm>
                <a:off x="2016" y="1920"/>
                <a:ext cx="1680" cy="168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zh-CN" altLang="en-US" sz="1150"/>
              </a:p>
            </p:txBody>
          </p:sp>
          <p:sp>
            <p:nvSpPr>
              <p:cNvPr id="54" name="Freeform 30"/>
              <p:cNvSpPr>
                <a:spLocks/>
              </p:cNvSpPr>
              <p:nvPr/>
            </p:nvSpPr>
            <p:spPr bwMode="gray">
              <a:xfrm>
                <a:off x="2208" y="1948"/>
                <a:ext cx="1296" cy="634"/>
              </a:xfrm>
              <a:custGeom>
                <a:avLst/>
                <a:gdLst>
                  <a:gd name="T0" fmla="*/ 1160 w 1321"/>
                  <a:gd name="T1" fmla="*/ 199 h 712"/>
                  <a:gd name="T2" fmla="*/ 1174 w 1321"/>
                  <a:gd name="T3" fmla="*/ 221 h 712"/>
                  <a:gd name="T4" fmla="*/ 1177 w 1321"/>
                  <a:gd name="T5" fmla="*/ 240 h 712"/>
                  <a:gd name="T6" fmla="*/ 1172 w 1321"/>
                  <a:gd name="T7" fmla="*/ 257 h 712"/>
                  <a:gd name="T8" fmla="*/ 1157 w 1321"/>
                  <a:gd name="T9" fmla="*/ 273 h 712"/>
                  <a:gd name="T10" fmla="*/ 1134 w 1321"/>
                  <a:gd name="T11" fmla="*/ 289 h 712"/>
                  <a:gd name="T12" fmla="*/ 1105 w 1321"/>
                  <a:gd name="T13" fmla="*/ 301 h 712"/>
                  <a:gd name="T14" fmla="*/ 1066 w 1321"/>
                  <a:gd name="T15" fmla="*/ 313 h 712"/>
                  <a:gd name="T16" fmla="*/ 1023 w 1321"/>
                  <a:gd name="T17" fmla="*/ 324 h 712"/>
                  <a:gd name="T18" fmla="*/ 973 w 1321"/>
                  <a:gd name="T19" fmla="*/ 332 h 712"/>
                  <a:gd name="T20" fmla="*/ 919 w 1321"/>
                  <a:gd name="T21" fmla="*/ 340 h 712"/>
                  <a:gd name="T22" fmla="*/ 862 w 1321"/>
                  <a:gd name="T23" fmla="*/ 345 h 712"/>
                  <a:gd name="T24" fmla="*/ 799 w 1321"/>
                  <a:gd name="T25" fmla="*/ 351 h 712"/>
                  <a:gd name="T26" fmla="*/ 735 w 1321"/>
                  <a:gd name="T27" fmla="*/ 354 h 712"/>
                  <a:gd name="T28" fmla="*/ 709 w 1321"/>
                  <a:gd name="T29" fmla="*/ 355 h 712"/>
                  <a:gd name="T30" fmla="*/ 425 w 1321"/>
                  <a:gd name="T31" fmla="*/ 355 h 712"/>
                  <a:gd name="T32" fmla="*/ 421 w 1321"/>
                  <a:gd name="T33" fmla="*/ 355 h 712"/>
                  <a:gd name="T34" fmla="*/ 365 w 1321"/>
                  <a:gd name="T35" fmla="*/ 353 h 712"/>
                  <a:gd name="T36" fmla="*/ 311 w 1321"/>
                  <a:gd name="T37" fmla="*/ 351 h 712"/>
                  <a:gd name="T38" fmla="*/ 260 w 1321"/>
                  <a:gd name="T39" fmla="*/ 347 h 712"/>
                  <a:gd name="T40" fmla="*/ 211 w 1321"/>
                  <a:gd name="T41" fmla="*/ 344 h 712"/>
                  <a:gd name="T42" fmla="*/ 167 w 1321"/>
                  <a:gd name="T43" fmla="*/ 337 h 712"/>
                  <a:gd name="T44" fmla="*/ 126 w 1321"/>
                  <a:gd name="T45" fmla="*/ 329 h 712"/>
                  <a:gd name="T46" fmla="*/ 90 w 1321"/>
                  <a:gd name="T47" fmla="*/ 323 h 712"/>
                  <a:gd name="T48" fmla="*/ 61 w 1321"/>
                  <a:gd name="T49" fmla="*/ 314 h 712"/>
                  <a:gd name="T50" fmla="*/ 33 w 1321"/>
                  <a:gd name="T51" fmla="*/ 303 h 712"/>
                  <a:gd name="T52" fmla="*/ 18 w 1321"/>
                  <a:gd name="T53" fmla="*/ 290 h 712"/>
                  <a:gd name="T54" fmla="*/ 6 w 1321"/>
                  <a:gd name="T55" fmla="*/ 276 h 712"/>
                  <a:gd name="T56" fmla="*/ 0 w 1321"/>
                  <a:gd name="T57" fmla="*/ 261 h 712"/>
                  <a:gd name="T58" fmla="*/ 0 w 1321"/>
                  <a:gd name="T59" fmla="*/ 259 h 712"/>
                  <a:gd name="T60" fmla="*/ 4 w 1321"/>
                  <a:gd name="T61" fmla="*/ 242 h 712"/>
                  <a:gd name="T62" fmla="*/ 16 w 1321"/>
                  <a:gd name="T63" fmla="*/ 222 h 712"/>
                  <a:gd name="T64" fmla="*/ 45 w 1321"/>
                  <a:gd name="T65" fmla="*/ 184 h 712"/>
                  <a:gd name="T66" fmla="*/ 82 w 1321"/>
                  <a:gd name="T67" fmla="*/ 149 h 712"/>
                  <a:gd name="T68" fmla="*/ 130 w 1321"/>
                  <a:gd name="T69" fmla="*/ 118 h 712"/>
                  <a:gd name="T70" fmla="*/ 181 w 1321"/>
                  <a:gd name="T71" fmla="*/ 88 h 712"/>
                  <a:gd name="T72" fmla="*/ 240 w 1321"/>
                  <a:gd name="T73" fmla="*/ 61 h 712"/>
                  <a:gd name="T74" fmla="*/ 305 w 1321"/>
                  <a:gd name="T75" fmla="*/ 41 h 712"/>
                  <a:gd name="T76" fmla="*/ 370 w 1321"/>
                  <a:gd name="T77" fmla="*/ 23 h 712"/>
                  <a:gd name="T78" fmla="*/ 443 w 1321"/>
                  <a:gd name="T79" fmla="*/ 11 h 712"/>
                  <a:gd name="T80" fmla="*/ 518 w 1321"/>
                  <a:gd name="T81" fmla="*/ 4 h 712"/>
                  <a:gd name="T82" fmla="*/ 595 w 1321"/>
                  <a:gd name="T83" fmla="*/ 0 h 712"/>
                  <a:gd name="T84" fmla="*/ 595 w 1321"/>
                  <a:gd name="T85" fmla="*/ 0 h 712"/>
                  <a:gd name="T86" fmla="*/ 677 w 1321"/>
                  <a:gd name="T87" fmla="*/ 4 h 712"/>
                  <a:gd name="T88" fmla="*/ 755 w 1321"/>
                  <a:gd name="T89" fmla="*/ 11 h 712"/>
                  <a:gd name="T90" fmla="*/ 831 w 1321"/>
                  <a:gd name="T91" fmla="*/ 26 h 712"/>
                  <a:gd name="T92" fmla="*/ 901 w 1321"/>
                  <a:gd name="T93" fmla="*/ 45 h 712"/>
                  <a:gd name="T94" fmla="*/ 965 w 1321"/>
                  <a:gd name="T95" fmla="*/ 69 h 712"/>
                  <a:gd name="T96" fmla="*/ 1024 w 1321"/>
                  <a:gd name="T97" fmla="*/ 97 h 712"/>
                  <a:gd name="T98" fmla="*/ 1077 w 1321"/>
                  <a:gd name="T99" fmla="*/ 127 h 712"/>
                  <a:gd name="T100" fmla="*/ 1122 w 1321"/>
                  <a:gd name="T101" fmla="*/ 162 h 712"/>
                  <a:gd name="T102" fmla="*/ 1160 w 1321"/>
                  <a:gd name="T103" fmla="*/ 199 h 712"/>
                  <a:gd name="T104" fmla="*/ 1160 w 1321"/>
                  <a:gd name="T105" fmla="*/ 19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xmlns:mc="http://schemas.openxmlformats.org/markup-compatibility/2006" xmlns:a14="http://schemas.microsoft.com/office/drawing/2010/main" val="FFFFFF" mc:Ignorable=""/>
                  </a:gs>
                  <a:gs pos="100000">
                    <a:schemeClr val="bg2"/>
                  </a:gs>
                </a:gsLst>
                <a:lin ang="5400000" scaled="1"/>
              </a:gradFill>
              <a:ln w="0">
                <a:noFill/>
                <a:round/>
                <a:headEnd/>
                <a:tailEnd/>
              </a:ln>
            </p:spPr>
            <p:txBody>
              <a:bodyPr/>
              <a:lstStyle/>
              <a:p>
                <a:endParaRPr lang="zh-CN" altLang="en-US" sz="1150"/>
              </a:p>
            </p:txBody>
          </p:sp>
        </p:grpSp>
        <p:grpSp>
          <p:nvGrpSpPr>
            <p:cNvPr id="29" name="Group 33"/>
            <p:cNvGrpSpPr>
              <a:grpSpLocks/>
            </p:cNvGrpSpPr>
            <p:nvPr/>
          </p:nvGrpSpPr>
          <p:grpSpPr bwMode="auto">
            <a:xfrm>
              <a:off x="4643438" y="2581275"/>
              <a:ext cx="1125537" cy="1155700"/>
              <a:chOff x="2016" y="1920"/>
              <a:chExt cx="1680" cy="1680"/>
            </a:xfrm>
          </p:grpSpPr>
          <p:sp>
            <p:nvSpPr>
              <p:cNvPr id="51" name="Oval 34"/>
              <p:cNvSpPr>
                <a:spLocks noChangeArrowheads="1"/>
              </p:cNvSpPr>
              <p:nvPr/>
            </p:nvSpPr>
            <p:spPr bwMode="gray">
              <a:xfrm>
                <a:off x="2016" y="1920"/>
                <a:ext cx="1680" cy="168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zh-CN" altLang="en-US" sz="1150"/>
              </a:p>
            </p:txBody>
          </p:sp>
          <p:sp>
            <p:nvSpPr>
              <p:cNvPr id="52" name="Freeform 35"/>
              <p:cNvSpPr>
                <a:spLocks/>
              </p:cNvSpPr>
              <p:nvPr/>
            </p:nvSpPr>
            <p:spPr bwMode="gray">
              <a:xfrm>
                <a:off x="2208" y="1948"/>
                <a:ext cx="1296" cy="634"/>
              </a:xfrm>
              <a:custGeom>
                <a:avLst/>
                <a:gdLst>
                  <a:gd name="T0" fmla="*/ 1160 w 1321"/>
                  <a:gd name="T1" fmla="*/ 199 h 712"/>
                  <a:gd name="T2" fmla="*/ 1174 w 1321"/>
                  <a:gd name="T3" fmla="*/ 221 h 712"/>
                  <a:gd name="T4" fmla="*/ 1177 w 1321"/>
                  <a:gd name="T5" fmla="*/ 240 h 712"/>
                  <a:gd name="T6" fmla="*/ 1172 w 1321"/>
                  <a:gd name="T7" fmla="*/ 257 h 712"/>
                  <a:gd name="T8" fmla="*/ 1157 w 1321"/>
                  <a:gd name="T9" fmla="*/ 273 h 712"/>
                  <a:gd name="T10" fmla="*/ 1134 w 1321"/>
                  <a:gd name="T11" fmla="*/ 289 h 712"/>
                  <a:gd name="T12" fmla="*/ 1105 w 1321"/>
                  <a:gd name="T13" fmla="*/ 301 h 712"/>
                  <a:gd name="T14" fmla="*/ 1066 w 1321"/>
                  <a:gd name="T15" fmla="*/ 313 h 712"/>
                  <a:gd name="T16" fmla="*/ 1023 w 1321"/>
                  <a:gd name="T17" fmla="*/ 324 h 712"/>
                  <a:gd name="T18" fmla="*/ 973 w 1321"/>
                  <a:gd name="T19" fmla="*/ 332 h 712"/>
                  <a:gd name="T20" fmla="*/ 919 w 1321"/>
                  <a:gd name="T21" fmla="*/ 340 h 712"/>
                  <a:gd name="T22" fmla="*/ 862 w 1321"/>
                  <a:gd name="T23" fmla="*/ 345 h 712"/>
                  <a:gd name="T24" fmla="*/ 799 w 1321"/>
                  <a:gd name="T25" fmla="*/ 351 h 712"/>
                  <a:gd name="T26" fmla="*/ 735 w 1321"/>
                  <a:gd name="T27" fmla="*/ 354 h 712"/>
                  <a:gd name="T28" fmla="*/ 709 w 1321"/>
                  <a:gd name="T29" fmla="*/ 355 h 712"/>
                  <a:gd name="T30" fmla="*/ 425 w 1321"/>
                  <a:gd name="T31" fmla="*/ 355 h 712"/>
                  <a:gd name="T32" fmla="*/ 421 w 1321"/>
                  <a:gd name="T33" fmla="*/ 355 h 712"/>
                  <a:gd name="T34" fmla="*/ 365 w 1321"/>
                  <a:gd name="T35" fmla="*/ 353 h 712"/>
                  <a:gd name="T36" fmla="*/ 311 w 1321"/>
                  <a:gd name="T37" fmla="*/ 351 h 712"/>
                  <a:gd name="T38" fmla="*/ 260 w 1321"/>
                  <a:gd name="T39" fmla="*/ 347 h 712"/>
                  <a:gd name="T40" fmla="*/ 211 w 1321"/>
                  <a:gd name="T41" fmla="*/ 344 h 712"/>
                  <a:gd name="T42" fmla="*/ 167 w 1321"/>
                  <a:gd name="T43" fmla="*/ 337 h 712"/>
                  <a:gd name="T44" fmla="*/ 126 w 1321"/>
                  <a:gd name="T45" fmla="*/ 329 h 712"/>
                  <a:gd name="T46" fmla="*/ 90 w 1321"/>
                  <a:gd name="T47" fmla="*/ 323 h 712"/>
                  <a:gd name="T48" fmla="*/ 61 w 1321"/>
                  <a:gd name="T49" fmla="*/ 314 h 712"/>
                  <a:gd name="T50" fmla="*/ 33 w 1321"/>
                  <a:gd name="T51" fmla="*/ 303 h 712"/>
                  <a:gd name="T52" fmla="*/ 18 w 1321"/>
                  <a:gd name="T53" fmla="*/ 290 h 712"/>
                  <a:gd name="T54" fmla="*/ 6 w 1321"/>
                  <a:gd name="T55" fmla="*/ 276 h 712"/>
                  <a:gd name="T56" fmla="*/ 0 w 1321"/>
                  <a:gd name="T57" fmla="*/ 261 h 712"/>
                  <a:gd name="T58" fmla="*/ 0 w 1321"/>
                  <a:gd name="T59" fmla="*/ 259 h 712"/>
                  <a:gd name="T60" fmla="*/ 4 w 1321"/>
                  <a:gd name="T61" fmla="*/ 242 h 712"/>
                  <a:gd name="T62" fmla="*/ 16 w 1321"/>
                  <a:gd name="T63" fmla="*/ 222 h 712"/>
                  <a:gd name="T64" fmla="*/ 45 w 1321"/>
                  <a:gd name="T65" fmla="*/ 184 h 712"/>
                  <a:gd name="T66" fmla="*/ 82 w 1321"/>
                  <a:gd name="T67" fmla="*/ 149 h 712"/>
                  <a:gd name="T68" fmla="*/ 130 w 1321"/>
                  <a:gd name="T69" fmla="*/ 118 h 712"/>
                  <a:gd name="T70" fmla="*/ 181 w 1321"/>
                  <a:gd name="T71" fmla="*/ 88 h 712"/>
                  <a:gd name="T72" fmla="*/ 240 w 1321"/>
                  <a:gd name="T73" fmla="*/ 61 h 712"/>
                  <a:gd name="T74" fmla="*/ 305 w 1321"/>
                  <a:gd name="T75" fmla="*/ 41 h 712"/>
                  <a:gd name="T76" fmla="*/ 370 w 1321"/>
                  <a:gd name="T77" fmla="*/ 23 h 712"/>
                  <a:gd name="T78" fmla="*/ 443 w 1321"/>
                  <a:gd name="T79" fmla="*/ 11 h 712"/>
                  <a:gd name="T80" fmla="*/ 518 w 1321"/>
                  <a:gd name="T81" fmla="*/ 4 h 712"/>
                  <a:gd name="T82" fmla="*/ 595 w 1321"/>
                  <a:gd name="T83" fmla="*/ 0 h 712"/>
                  <a:gd name="T84" fmla="*/ 595 w 1321"/>
                  <a:gd name="T85" fmla="*/ 0 h 712"/>
                  <a:gd name="T86" fmla="*/ 677 w 1321"/>
                  <a:gd name="T87" fmla="*/ 4 h 712"/>
                  <a:gd name="T88" fmla="*/ 755 w 1321"/>
                  <a:gd name="T89" fmla="*/ 11 h 712"/>
                  <a:gd name="T90" fmla="*/ 831 w 1321"/>
                  <a:gd name="T91" fmla="*/ 26 h 712"/>
                  <a:gd name="T92" fmla="*/ 901 w 1321"/>
                  <a:gd name="T93" fmla="*/ 45 h 712"/>
                  <a:gd name="T94" fmla="*/ 965 w 1321"/>
                  <a:gd name="T95" fmla="*/ 69 h 712"/>
                  <a:gd name="T96" fmla="*/ 1024 w 1321"/>
                  <a:gd name="T97" fmla="*/ 97 h 712"/>
                  <a:gd name="T98" fmla="*/ 1077 w 1321"/>
                  <a:gd name="T99" fmla="*/ 127 h 712"/>
                  <a:gd name="T100" fmla="*/ 1122 w 1321"/>
                  <a:gd name="T101" fmla="*/ 162 h 712"/>
                  <a:gd name="T102" fmla="*/ 1160 w 1321"/>
                  <a:gd name="T103" fmla="*/ 199 h 712"/>
                  <a:gd name="T104" fmla="*/ 1160 w 1321"/>
                  <a:gd name="T105" fmla="*/ 19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xmlns:mc="http://schemas.openxmlformats.org/markup-compatibility/2006" xmlns:a14="http://schemas.microsoft.com/office/drawing/2010/main" val="FFFFFF" mc:Ignorable=""/>
                  </a:gs>
                  <a:gs pos="100000">
                    <a:schemeClr val="accent1"/>
                  </a:gs>
                </a:gsLst>
                <a:lin ang="5400000" scaled="1"/>
              </a:gradFill>
              <a:ln w="0">
                <a:noFill/>
                <a:round/>
                <a:headEnd/>
                <a:tailEnd/>
              </a:ln>
            </p:spPr>
            <p:txBody>
              <a:bodyPr/>
              <a:lstStyle/>
              <a:p>
                <a:endParaRPr lang="zh-CN" altLang="en-US" sz="1150"/>
              </a:p>
            </p:txBody>
          </p:sp>
        </p:grpSp>
        <p:sp>
          <p:nvSpPr>
            <p:cNvPr id="30" name="Oval 37"/>
            <p:cNvSpPr>
              <a:spLocks noChangeArrowheads="1"/>
            </p:cNvSpPr>
            <p:nvPr/>
          </p:nvSpPr>
          <p:spPr bwMode="gray">
            <a:xfrm rot="18227093">
              <a:off x="7454901" y="4414837"/>
              <a:ext cx="88900" cy="92075"/>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xmlns:mc="http://schemas.openxmlformats.org/markup-compatibility/2006" xmlns:a14="http://schemas.microsoft.com/office/drawing/2010/main" val="000000" mc:Ignorable=""/>
              </a:solidFill>
              <a:round/>
              <a:headEnd/>
              <a:tailEnd/>
            </a:ln>
            <a:effectLst/>
          </p:spPr>
          <p:txBody>
            <a:bodyPr wrap="none" anchor="ctr"/>
            <a:lstStyle/>
            <a:p>
              <a:pPr>
                <a:defRPr/>
              </a:pPr>
              <a:endParaRPr lang="zh-CN" altLang="en-US" sz="1150"/>
            </a:p>
          </p:txBody>
        </p:sp>
        <p:sp>
          <p:nvSpPr>
            <p:cNvPr id="31" name="Oval 38"/>
            <p:cNvSpPr>
              <a:spLocks noChangeArrowheads="1"/>
            </p:cNvSpPr>
            <p:nvPr/>
          </p:nvSpPr>
          <p:spPr bwMode="gray">
            <a:xfrm rot="18227093">
              <a:off x="7352507" y="4309268"/>
              <a:ext cx="88900" cy="93663"/>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xmlns:mc="http://schemas.openxmlformats.org/markup-compatibility/2006" xmlns:a14="http://schemas.microsoft.com/office/drawing/2010/main" val="000000" mc:Ignorable=""/>
              </a:solidFill>
              <a:round/>
              <a:headEnd/>
              <a:tailEnd/>
            </a:ln>
            <a:effectLst/>
          </p:spPr>
          <p:txBody>
            <a:bodyPr wrap="none" anchor="ctr"/>
            <a:lstStyle/>
            <a:p>
              <a:pPr>
                <a:defRPr/>
              </a:pPr>
              <a:endParaRPr lang="zh-CN" altLang="en-US" sz="1150"/>
            </a:p>
          </p:txBody>
        </p:sp>
        <p:grpSp>
          <p:nvGrpSpPr>
            <p:cNvPr id="32" name="Group 39"/>
            <p:cNvGrpSpPr>
              <a:grpSpLocks/>
            </p:cNvGrpSpPr>
            <p:nvPr/>
          </p:nvGrpSpPr>
          <p:grpSpPr bwMode="auto">
            <a:xfrm>
              <a:off x="5818179" y="3316270"/>
              <a:ext cx="246061" cy="141286"/>
              <a:chOff x="2016" y="2304"/>
              <a:chExt cx="231" cy="130"/>
            </a:xfrm>
          </p:grpSpPr>
          <p:sp>
            <p:nvSpPr>
              <p:cNvPr id="49" name="Oval 40"/>
              <p:cNvSpPr>
                <a:spLocks noChangeArrowheads="1"/>
              </p:cNvSpPr>
              <p:nvPr/>
            </p:nvSpPr>
            <p:spPr bwMode="gray">
              <a:xfrm rot="18227093">
                <a:off x="2018" y="2302"/>
                <a:ext cx="82" cy="86"/>
              </a:xfrm>
              <a:prstGeom prst="ellipse">
                <a:avLst/>
              </a:prstGeom>
              <a:gradFill rotWithShape="1">
                <a:gsLst>
                  <a:gs pos="0">
                    <a:schemeClr val="accent1"/>
                  </a:gs>
                  <a:gs pos="100000">
                    <a:schemeClr val="accent1">
                      <a:gamma/>
                      <a:shade val="57647"/>
                      <a:invGamma/>
                    </a:schemeClr>
                  </a:gs>
                </a:gsLst>
                <a:path path="shape">
                  <a:fillToRect l="50000" t="50000" r="50000" b="50000"/>
                </a:path>
              </a:gradFill>
              <a:ln w="9525">
                <a:solidFill>
                  <a:srgbClr xmlns:mc="http://schemas.openxmlformats.org/markup-compatibility/2006" xmlns:a14="http://schemas.microsoft.com/office/drawing/2010/main" val="000000" mc:Ignorable=""/>
                </a:solidFill>
                <a:round/>
                <a:headEnd/>
                <a:tailEnd/>
              </a:ln>
              <a:effectLst/>
            </p:spPr>
            <p:txBody>
              <a:bodyPr wrap="none" anchor="ctr"/>
              <a:lstStyle/>
              <a:p>
                <a:pPr>
                  <a:defRPr/>
                </a:pPr>
                <a:endParaRPr lang="zh-CN" altLang="en-US" sz="1150"/>
              </a:p>
            </p:txBody>
          </p:sp>
          <p:sp>
            <p:nvSpPr>
              <p:cNvPr id="50" name="Oval 41"/>
              <p:cNvSpPr>
                <a:spLocks noChangeArrowheads="1"/>
              </p:cNvSpPr>
              <p:nvPr/>
            </p:nvSpPr>
            <p:spPr bwMode="gray">
              <a:xfrm rot="18227093">
                <a:off x="2163" y="2350"/>
                <a:ext cx="82" cy="86"/>
              </a:xfrm>
              <a:prstGeom prst="ellipse">
                <a:avLst/>
              </a:prstGeom>
              <a:gradFill rotWithShape="1">
                <a:gsLst>
                  <a:gs pos="0">
                    <a:schemeClr val="accent1"/>
                  </a:gs>
                  <a:gs pos="100000">
                    <a:schemeClr val="accent1">
                      <a:gamma/>
                      <a:shade val="48627"/>
                      <a:invGamma/>
                    </a:schemeClr>
                  </a:gs>
                </a:gsLst>
                <a:path path="shape">
                  <a:fillToRect l="50000" t="50000" r="50000" b="50000"/>
                </a:path>
              </a:gradFill>
              <a:ln w="9525">
                <a:solidFill>
                  <a:srgbClr xmlns:mc="http://schemas.openxmlformats.org/markup-compatibility/2006" xmlns:a14="http://schemas.microsoft.com/office/drawing/2010/main" val="000000" mc:Ignorable=""/>
                </a:solidFill>
                <a:round/>
                <a:headEnd/>
                <a:tailEnd/>
              </a:ln>
              <a:effectLst/>
            </p:spPr>
            <p:txBody>
              <a:bodyPr wrap="none" anchor="ctr"/>
              <a:lstStyle/>
              <a:p>
                <a:pPr>
                  <a:defRPr/>
                </a:pPr>
                <a:endParaRPr lang="zh-CN" altLang="en-US" sz="1150"/>
              </a:p>
            </p:txBody>
          </p:sp>
        </p:grpSp>
        <p:grpSp>
          <p:nvGrpSpPr>
            <p:cNvPr id="33" name="Group 42"/>
            <p:cNvGrpSpPr>
              <a:grpSpLocks/>
            </p:cNvGrpSpPr>
            <p:nvPr/>
          </p:nvGrpSpPr>
          <p:grpSpPr bwMode="auto">
            <a:xfrm>
              <a:off x="6737350" y="2613031"/>
              <a:ext cx="92075" cy="284164"/>
              <a:chOff x="2832" y="1612"/>
              <a:chExt cx="87" cy="260"/>
            </a:xfrm>
          </p:grpSpPr>
          <p:sp>
            <p:nvSpPr>
              <p:cNvPr id="47" name="Oval 43"/>
              <p:cNvSpPr>
                <a:spLocks noChangeArrowheads="1"/>
              </p:cNvSpPr>
              <p:nvPr/>
            </p:nvSpPr>
            <p:spPr bwMode="gray">
              <a:xfrm rot="18227093">
                <a:off x="2835" y="1609"/>
                <a:ext cx="81" cy="87"/>
              </a:xfrm>
              <a:prstGeom prst="ellipse">
                <a:avLst/>
              </a:prstGeom>
              <a:gradFill rotWithShape="1">
                <a:gsLst>
                  <a:gs pos="0">
                    <a:schemeClr val="accent2"/>
                  </a:gs>
                  <a:gs pos="100000">
                    <a:schemeClr val="accent2">
                      <a:gamma/>
                      <a:shade val="45490"/>
                      <a:invGamma/>
                    </a:schemeClr>
                  </a:gs>
                </a:gsLst>
                <a:path path="shape">
                  <a:fillToRect l="50000" t="50000" r="50000" b="50000"/>
                </a:path>
              </a:gradFill>
              <a:ln w="9525">
                <a:solidFill>
                  <a:srgbClr xmlns:mc="http://schemas.openxmlformats.org/markup-compatibility/2006" xmlns:a14="http://schemas.microsoft.com/office/drawing/2010/main" val="000000" mc:Ignorable=""/>
                </a:solidFill>
                <a:round/>
                <a:headEnd/>
                <a:tailEnd/>
              </a:ln>
              <a:effectLst/>
            </p:spPr>
            <p:txBody>
              <a:bodyPr wrap="none" anchor="ctr"/>
              <a:lstStyle/>
              <a:p>
                <a:pPr>
                  <a:defRPr/>
                </a:pPr>
                <a:endParaRPr lang="zh-CN" altLang="en-US" sz="1150"/>
              </a:p>
            </p:txBody>
          </p:sp>
          <p:sp>
            <p:nvSpPr>
              <p:cNvPr id="48" name="Oval 44"/>
              <p:cNvSpPr>
                <a:spLocks noChangeArrowheads="1"/>
              </p:cNvSpPr>
              <p:nvPr/>
            </p:nvSpPr>
            <p:spPr bwMode="gray">
              <a:xfrm rot="18227093">
                <a:off x="2835" y="1788"/>
                <a:ext cx="81" cy="8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w="9525">
                <a:solidFill>
                  <a:srgbClr xmlns:mc="http://schemas.openxmlformats.org/markup-compatibility/2006" xmlns:a14="http://schemas.microsoft.com/office/drawing/2010/main" val="000000" mc:Ignorable=""/>
                </a:solidFill>
                <a:round/>
                <a:headEnd/>
                <a:tailEnd/>
              </a:ln>
              <a:effectLst/>
            </p:spPr>
            <p:txBody>
              <a:bodyPr wrap="none" anchor="ctr"/>
              <a:lstStyle/>
              <a:p>
                <a:pPr>
                  <a:defRPr/>
                </a:pPr>
                <a:endParaRPr lang="zh-CN" altLang="en-US" sz="1150"/>
              </a:p>
            </p:txBody>
          </p:sp>
        </p:grpSp>
        <p:sp>
          <p:nvSpPr>
            <p:cNvPr id="34" name="Oval 45"/>
            <p:cNvSpPr>
              <a:spLocks noChangeArrowheads="1"/>
            </p:cNvSpPr>
            <p:nvPr/>
          </p:nvSpPr>
          <p:spPr bwMode="gray">
            <a:xfrm rot="18227093">
              <a:off x="7722394" y="3332957"/>
              <a:ext cx="88900" cy="93662"/>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xmlns:mc="http://schemas.openxmlformats.org/markup-compatibility/2006" xmlns:a14="http://schemas.microsoft.com/office/drawing/2010/main" val="000000" mc:Ignorable=""/>
              </a:solidFill>
              <a:round/>
              <a:headEnd/>
              <a:tailEnd/>
            </a:ln>
            <a:effectLst/>
          </p:spPr>
          <p:txBody>
            <a:bodyPr wrap="none" anchor="ctr"/>
            <a:lstStyle/>
            <a:p>
              <a:pPr>
                <a:defRPr/>
              </a:pPr>
              <a:endParaRPr lang="zh-CN" altLang="en-US" sz="1150"/>
            </a:p>
          </p:txBody>
        </p:sp>
        <p:sp>
          <p:nvSpPr>
            <p:cNvPr id="35" name="Oval 46"/>
            <p:cNvSpPr>
              <a:spLocks noChangeArrowheads="1"/>
            </p:cNvSpPr>
            <p:nvPr/>
          </p:nvSpPr>
          <p:spPr bwMode="gray">
            <a:xfrm rot="18227093">
              <a:off x="7555707" y="3418681"/>
              <a:ext cx="90488" cy="92075"/>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xmlns:mc="http://schemas.openxmlformats.org/markup-compatibility/2006" xmlns:a14="http://schemas.microsoft.com/office/drawing/2010/main" val="000000" mc:Ignorable=""/>
              </a:solidFill>
              <a:round/>
              <a:headEnd/>
              <a:tailEnd/>
            </a:ln>
            <a:effectLst/>
          </p:spPr>
          <p:txBody>
            <a:bodyPr wrap="none" anchor="ctr"/>
            <a:lstStyle/>
            <a:p>
              <a:pPr>
                <a:defRPr/>
              </a:pPr>
              <a:endParaRPr lang="zh-CN" altLang="en-US" sz="1150"/>
            </a:p>
          </p:txBody>
        </p:sp>
        <p:sp>
          <p:nvSpPr>
            <p:cNvPr id="36" name="Text Box 20"/>
            <p:cNvSpPr txBox="1">
              <a:spLocks noChangeArrowheads="1"/>
            </p:cNvSpPr>
            <p:nvPr/>
          </p:nvSpPr>
          <p:spPr bwMode="auto">
            <a:xfrm>
              <a:off x="6158944" y="3214685"/>
              <a:ext cx="1500198" cy="494641"/>
            </a:xfrm>
            <a:prstGeom prst="rect">
              <a:avLst/>
            </a:prstGeom>
            <a:noFill/>
            <a:ln w="9525">
              <a:noFill/>
              <a:miter lim="800000"/>
              <a:headEnd/>
              <a:tailEnd/>
            </a:ln>
            <a:effectLst/>
          </p:spPr>
          <p:txBody>
            <a:bodyPr>
              <a:spAutoFit/>
            </a:bodyPr>
            <a:lstStyle/>
            <a:p>
              <a:pPr>
                <a:spcBef>
                  <a:spcPct val="50000"/>
                </a:spcBef>
                <a:defRPr/>
              </a:pPr>
              <a:r>
                <a:rPr kumimoji="1" lang="zh-CN" altLang="en-US" sz="1150" b="1" spc="50" dirty="0">
                  <a:ln w="11430">
                    <a:solidFill>
                      <a:schemeClr val="bg1"/>
                    </a:solidFill>
                  </a:ln>
                  <a:solidFill>
                    <a:schemeClr val="bg1"/>
                  </a:solidFill>
                  <a:effectLst>
                    <a:outerShdw blurRad="50800" dist="38100" dir="5400000" algn="t" rotWithShape="0">
                      <a:prstClr val="black">
                        <a:alpha val="40000"/>
                      </a:prstClr>
                    </a:outerShdw>
                  </a:effectLst>
                  <a:latin typeface="微软雅黑" pitchFamily="34" charset="-122"/>
                  <a:ea typeface="微软雅黑" pitchFamily="34" charset="-122"/>
                </a:rPr>
                <a:t>技术中心</a:t>
              </a:r>
            </a:p>
          </p:txBody>
        </p:sp>
        <p:sp>
          <p:nvSpPr>
            <p:cNvPr id="37" name="Text Box 20"/>
            <p:cNvSpPr txBox="1">
              <a:spLocks noChangeArrowheads="1"/>
            </p:cNvSpPr>
            <p:nvPr/>
          </p:nvSpPr>
          <p:spPr bwMode="auto">
            <a:xfrm>
              <a:off x="6143635" y="1550266"/>
              <a:ext cx="1285884" cy="1154162"/>
            </a:xfrm>
            <a:prstGeom prst="rect">
              <a:avLst/>
            </a:prstGeom>
            <a:noFill/>
            <a:ln w="9525">
              <a:noFill/>
              <a:miter lim="800000"/>
              <a:headEnd/>
              <a:tailEnd/>
            </a:ln>
            <a:effectLst/>
          </p:spPr>
          <p:txBody>
            <a:bodyPr>
              <a:spAutoFit/>
            </a:bodyPr>
            <a:lstStyle/>
            <a:p>
              <a:pPr algn="ctr">
                <a:spcBef>
                  <a:spcPct val="50000"/>
                </a:spcBef>
                <a:defRPr/>
              </a:pPr>
              <a:r>
                <a:rPr kumimoji="1" lang="zh-CN" altLang="en-US" sz="1150" b="1" spc="50" dirty="0">
                  <a:ln w="11430">
                    <a:solidFill>
                      <a:schemeClr val="bg1"/>
                    </a:solidFill>
                  </a:ln>
                  <a:solidFill>
                    <a:schemeClr val="bg1"/>
                  </a:solidFill>
                  <a:effectLst>
                    <a:outerShdw blurRad="50800" dist="38100" dir="5400000" algn="t" rotWithShape="0">
                      <a:prstClr val="black">
                        <a:alpha val="40000"/>
                      </a:prstClr>
                    </a:outerShdw>
                  </a:effectLst>
                  <a:latin typeface="微软雅黑" pitchFamily="34" charset="-122"/>
                  <a:ea typeface="微软雅黑" pitchFamily="34" charset="-122"/>
                </a:rPr>
                <a:t>解决方案研究所</a:t>
              </a:r>
            </a:p>
          </p:txBody>
        </p:sp>
        <p:sp>
          <p:nvSpPr>
            <p:cNvPr id="38" name="Text Box 20"/>
            <p:cNvSpPr txBox="1">
              <a:spLocks noChangeArrowheads="1"/>
            </p:cNvSpPr>
            <p:nvPr/>
          </p:nvSpPr>
          <p:spPr bwMode="auto">
            <a:xfrm>
              <a:off x="4500562" y="2612028"/>
              <a:ext cx="1403246" cy="1112942"/>
            </a:xfrm>
            <a:prstGeom prst="rect">
              <a:avLst/>
            </a:prstGeom>
            <a:noFill/>
            <a:ln w="9525">
              <a:noFill/>
              <a:miter lim="800000"/>
              <a:headEnd/>
              <a:tailEnd/>
            </a:ln>
            <a:effectLst/>
          </p:spPr>
          <p:txBody>
            <a:bodyPr wrap="square">
              <a:spAutoFit/>
            </a:bodyPr>
            <a:lstStyle/>
            <a:p>
              <a:pPr algn="ctr">
                <a:spcBef>
                  <a:spcPct val="50000"/>
                </a:spcBef>
                <a:defRPr/>
              </a:pPr>
              <a:r>
                <a:rPr kumimoji="1" lang="zh-CN" altLang="en-US" sz="1150" b="1" spc="50" dirty="0">
                  <a:ln w="11430">
                    <a:solidFill>
                      <a:schemeClr val="bg1"/>
                    </a:solidFill>
                  </a:ln>
                  <a:solidFill>
                    <a:schemeClr val="bg1"/>
                  </a:solidFill>
                  <a:effectLst>
                    <a:outerShdw blurRad="50800" dist="38100" dir="5400000" algn="t" rotWithShape="0">
                      <a:prstClr val="black">
                        <a:alpha val="40000"/>
                      </a:prstClr>
                    </a:outerShdw>
                  </a:effectLst>
                  <a:latin typeface="微软雅黑" pitchFamily="34" charset="-122"/>
                  <a:ea typeface="微软雅黑" pitchFamily="34" charset="-122"/>
                </a:rPr>
                <a:t>自动化技术研究所</a:t>
              </a:r>
            </a:p>
          </p:txBody>
        </p:sp>
        <p:sp>
          <p:nvSpPr>
            <p:cNvPr id="39" name="Text Box 20"/>
            <p:cNvSpPr txBox="1">
              <a:spLocks noChangeArrowheads="1"/>
            </p:cNvSpPr>
            <p:nvPr/>
          </p:nvSpPr>
          <p:spPr bwMode="auto">
            <a:xfrm>
              <a:off x="7689758" y="2642135"/>
              <a:ext cx="1285884" cy="1154162"/>
            </a:xfrm>
            <a:prstGeom prst="rect">
              <a:avLst/>
            </a:prstGeom>
            <a:noFill/>
            <a:ln w="9525">
              <a:noFill/>
              <a:miter lim="800000"/>
              <a:headEnd/>
              <a:tailEnd/>
            </a:ln>
            <a:effectLst/>
          </p:spPr>
          <p:txBody>
            <a:bodyPr>
              <a:spAutoFit/>
            </a:bodyPr>
            <a:lstStyle/>
            <a:p>
              <a:pPr algn="ctr">
                <a:spcBef>
                  <a:spcPct val="50000"/>
                </a:spcBef>
                <a:defRPr/>
              </a:pPr>
              <a:r>
                <a:rPr kumimoji="1" lang="zh-CN" altLang="en-US" sz="1150" b="1" spc="50" dirty="0">
                  <a:ln w="11430">
                    <a:solidFill>
                      <a:schemeClr val="bg1"/>
                    </a:solidFill>
                  </a:ln>
                  <a:solidFill>
                    <a:schemeClr val="bg1"/>
                  </a:solidFill>
                  <a:effectLst>
                    <a:outerShdw blurRad="50800" dist="38100" dir="5400000" algn="t" rotWithShape="0">
                      <a:prstClr val="black">
                        <a:alpha val="40000"/>
                      </a:prstClr>
                    </a:outerShdw>
                  </a:effectLst>
                  <a:latin typeface="微软雅黑" pitchFamily="34" charset="-122"/>
                  <a:ea typeface="微软雅黑" pitchFamily="34" charset="-122"/>
                </a:rPr>
                <a:t>机电成套研究所</a:t>
              </a:r>
            </a:p>
          </p:txBody>
        </p:sp>
        <p:sp>
          <p:nvSpPr>
            <p:cNvPr id="40" name="Text Box 20"/>
            <p:cNvSpPr txBox="1">
              <a:spLocks noChangeArrowheads="1"/>
            </p:cNvSpPr>
            <p:nvPr/>
          </p:nvSpPr>
          <p:spPr bwMode="auto">
            <a:xfrm>
              <a:off x="5143505" y="4490377"/>
              <a:ext cx="1285884" cy="1154162"/>
            </a:xfrm>
            <a:prstGeom prst="rect">
              <a:avLst/>
            </a:prstGeom>
            <a:noFill/>
            <a:ln w="9525">
              <a:noFill/>
              <a:miter lim="800000"/>
              <a:headEnd/>
              <a:tailEnd/>
            </a:ln>
            <a:effectLst/>
          </p:spPr>
          <p:txBody>
            <a:bodyPr>
              <a:spAutoFit/>
            </a:bodyPr>
            <a:lstStyle/>
            <a:p>
              <a:pPr algn="ctr">
                <a:spcBef>
                  <a:spcPct val="50000"/>
                </a:spcBef>
                <a:defRPr/>
              </a:pPr>
              <a:r>
                <a:rPr kumimoji="1" lang="zh-CN" altLang="en-US" sz="1150" b="1" spc="50" dirty="0">
                  <a:ln w="11430">
                    <a:solidFill>
                      <a:schemeClr val="bg1"/>
                    </a:solidFill>
                  </a:ln>
                  <a:solidFill>
                    <a:schemeClr val="bg1"/>
                  </a:solidFill>
                  <a:effectLst>
                    <a:outerShdw blurRad="50800" dist="38100" dir="5400000" algn="t" rotWithShape="0">
                      <a:prstClr val="black">
                        <a:alpha val="40000"/>
                      </a:prstClr>
                    </a:outerShdw>
                  </a:effectLst>
                  <a:latin typeface="微软雅黑" pitchFamily="34" charset="-122"/>
                  <a:ea typeface="微软雅黑" pitchFamily="34" charset="-122"/>
                </a:rPr>
                <a:t>智能控制研究所</a:t>
              </a:r>
            </a:p>
          </p:txBody>
        </p:sp>
        <p:sp>
          <p:nvSpPr>
            <p:cNvPr id="41" name="Text Box 20"/>
            <p:cNvSpPr txBox="1">
              <a:spLocks noChangeArrowheads="1"/>
            </p:cNvSpPr>
            <p:nvPr/>
          </p:nvSpPr>
          <p:spPr bwMode="auto">
            <a:xfrm>
              <a:off x="7307055" y="4490377"/>
              <a:ext cx="1285884" cy="1154162"/>
            </a:xfrm>
            <a:prstGeom prst="rect">
              <a:avLst/>
            </a:prstGeom>
            <a:noFill/>
            <a:ln w="9525">
              <a:noFill/>
              <a:miter lim="800000"/>
              <a:headEnd/>
              <a:tailEnd/>
            </a:ln>
            <a:effectLst/>
          </p:spPr>
          <p:txBody>
            <a:bodyPr>
              <a:spAutoFit/>
            </a:bodyPr>
            <a:lstStyle/>
            <a:p>
              <a:pPr algn="ctr">
                <a:spcBef>
                  <a:spcPct val="50000"/>
                </a:spcBef>
                <a:defRPr/>
              </a:pPr>
              <a:r>
                <a:rPr kumimoji="1" lang="zh-CN" altLang="en-US" sz="1150" b="1" spc="50" dirty="0">
                  <a:ln w="11430">
                    <a:solidFill>
                      <a:schemeClr val="bg1"/>
                    </a:solidFill>
                  </a:ln>
                  <a:solidFill>
                    <a:schemeClr val="bg1"/>
                  </a:solidFill>
                  <a:effectLst>
                    <a:outerShdw blurRad="50800" dist="38100" dir="5400000" algn="t" rotWithShape="0">
                      <a:prstClr val="black">
                        <a:alpha val="40000"/>
                      </a:prstClr>
                    </a:outerShdw>
                  </a:effectLst>
                  <a:latin typeface="微软雅黑" pitchFamily="34" charset="-122"/>
                  <a:ea typeface="微软雅黑" pitchFamily="34" charset="-122"/>
                </a:rPr>
                <a:t>系统服务研究所</a:t>
              </a:r>
            </a:p>
          </p:txBody>
        </p:sp>
        <p:grpSp>
          <p:nvGrpSpPr>
            <p:cNvPr id="42" name="组合 60"/>
            <p:cNvGrpSpPr>
              <a:grpSpLocks/>
            </p:cNvGrpSpPr>
            <p:nvPr/>
          </p:nvGrpSpPr>
          <p:grpSpPr bwMode="auto">
            <a:xfrm>
              <a:off x="6461125" y="3592517"/>
              <a:ext cx="896938" cy="842901"/>
              <a:chOff x="2643174" y="5786454"/>
              <a:chExt cx="896939" cy="842898"/>
            </a:xfrm>
          </p:grpSpPr>
          <p:grpSp>
            <p:nvGrpSpPr>
              <p:cNvPr id="43" name="组合 58"/>
              <p:cNvGrpSpPr>
                <a:grpSpLocks/>
              </p:cNvGrpSpPr>
              <p:nvPr/>
            </p:nvGrpSpPr>
            <p:grpSpPr bwMode="auto">
              <a:xfrm>
                <a:off x="2714612" y="5786454"/>
                <a:ext cx="744368" cy="765173"/>
                <a:chOff x="2714612" y="5500702"/>
                <a:chExt cx="1022350" cy="1050925"/>
              </a:xfrm>
            </p:grpSpPr>
            <p:sp>
              <p:nvSpPr>
                <p:cNvPr id="45" name="Oval 19"/>
                <p:cNvSpPr>
                  <a:spLocks noChangeArrowheads="1"/>
                </p:cNvSpPr>
                <p:nvPr/>
              </p:nvSpPr>
              <p:spPr bwMode="gray">
                <a:xfrm>
                  <a:off x="2714612" y="5500702"/>
                  <a:ext cx="1022350" cy="1050925"/>
                </a:xfrm>
                <a:prstGeom prst="ellipse">
                  <a:avLst/>
                </a:prstGeom>
                <a:gradFill rotWithShape="1">
                  <a:gsLst>
                    <a:gs pos="0">
                      <a:srgbClr xmlns:mc="http://schemas.openxmlformats.org/markup-compatibility/2006" xmlns:a14="http://schemas.microsoft.com/office/drawing/2010/main" val="A07400" mc:Ignorable=""/>
                    </a:gs>
                    <a:gs pos="50000">
                      <a:srgbClr xmlns:mc="http://schemas.openxmlformats.org/markup-compatibility/2006" xmlns:a14="http://schemas.microsoft.com/office/drawing/2010/main" val="E6A900" mc:Ignorable=""/>
                    </a:gs>
                    <a:gs pos="100000">
                      <a:srgbClr xmlns:mc="http://schemas.openxmlformats.org/markup-compatibility/2006" xmlns:a14="http://schemas.microsoft.com/office/drawing/2010/main" val="FFCA00" mc:Ignorable=""/>
                    </a:gs>
                  </a:gsLst>
                  <a:lin ang="16200000" scaled="1"/>
                </a:gradFill>
                <a:ln w="9525">
                  <a:solidFill>
                    <a:srgbClr xmlns:mc="http://schemas.openxmlformats.org/markup-compatibility/2006" xmlns:a14="http://schemas.microsoft.com/office/drawing/2010/main" val="000000" mc:Ignorable=""/>
                  </a:solidFill>
                  <a:round/>
                  <a:headEnd/>
                  <a:tailEnd/>
                </a:ln>
              </p:spPr>
              <p:txBody>
                <a:bodyPr wrap="none" anchor="ctr"/>
                <a:lstStyle/>
                <a:p>
                  <a:endParaRPr lang="zh-CN" altLang="en-US" sz="1150"/>
                </a:p>
              </p:txBody>
            </p:sp>
            <p:sp>
              <p:nvSpPr>
                <p:cNvPr id="46" name="Freeform 20"/>
                <p:cNvSpPr>
                  <a:spLocks/>
                </p:cNvSpPr>
                <p:nvPr/>
              </p:nvSpPr>
              <p:spPr bwMode="gray">
                <a:xfrm>
                  <a:off x="2854636" y="5532731"/>
                  <a:ext cx="788670" cy="396599"/>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xmlns:mc="http://schemas.openxmlformats.org/markup-compatibility/2006" xmlns:a14="http://schemas.microsoft.com/office/drawing/2010/main" val="FFDE80" mc:Ignorable=""/>
                    </a:gs>
                    <a:gs pos="50000">
                      <a:srgbClr xmlns:mc="http://schemas.openxmlformats.org/markup-compatibility/2006" xmlns:a14="http://schemas.microsoft.com/office/drawing/2010/main" val="FFE8B3" mc:Ignorable=""/>
                    </a:gs>
                    <a:gs pos="100000">
                      <a:srgbClr xmlns:mc="http://schemas.openxmlformats.org/markup-compatibility/2006" xmlns:a14="http://schemas.microsoft.com/office/drawing/2010/main" val="FFF3DA" mc:Ignorable=""/>
                    </a:gs>
                  </a:gsLst>
                  <a:lin ang="16200000" scaled="1"/>
                </a:gradFill>
                <a:ln w="0">
                  <a:noFill/>
                  <a:round/>
                  <a:headEnd/>
                  <a:tailEnd/>
                </a:ln>
              </p:spPr>
              <p:txBody>
                <a:bodyPr/>
                <a:lstStyle/>
                <a:p>
                  <a:endParaRPr lang="zh-CN" altLang="en-US" sz="1150"/>
                </a:p>
              </p:txBody>
            </p:sp>
          </p:grpSp>
          <p:sp>
            <p:nvSpPr>
              <p:cNvPr id="44" name="Text Box 20"/>
              <p:cNvSpPr txBox="1">
                <a:spLocks noChangeArrowheads="1"/>
              </p:cNvSpPr>
              <p:nvPr/>
            </p:nvSpPr>
            <p:spPr bwMode="auto">
              <a:xfrm>
                <a:off x="2643174" y="5859913"/>
                <a:ext cx="896939" cy="769439"/>
              </a:xfrm>
              <a:prstGeom prst="rect">
                <a:avLst/>
              </a:prstGeom>
              <a:noFill/>
              <a:ln w="9525">
                <a:noFill/>
                <a:miter lim="800000"/>
                <a:headEnd/>
                <a:tailEnd/>
              </a:ln>
              <a:effectLst/>
            </p:spPr>
            <p:txBody>
              <a:bodyPr>
                <a:spAutoFit/>
              </a:bodyPr>
              <a:lstStyle/>
              <a:p>
                <a:pPr algn="ctr">
                  <a:spcBef>
                    <a:spcPct val="50000"/>
                  </a:spcBef>
                  <a:defRPr/>
                </a:pPr>
                <a:r>
                  <a:rPr kumimoji="1" lang="zh-CN" altLang="en-US" sz="1100" b="1" spc="50" dirty="0">
                    <a:ln w="11430">
                      <a:solidFill>
                        <a:schemeClr val="bg1"/>
                      </a:solidFill>
                    </a:ln>
                    <a:solidFill>
                      <a:schemeClr val="bg1"/>
                    </a:solidFill>
                    <a:effectLst>
                      <a:outerShdw blurRad="50800" dist="38100" dir="5400000" algn="t" rotWithShape="0">
                        <a:prstClr val="black">
                          <a:alpha val="40000"/>
                        </a:prstClr>
                      </a:outerShdw>
                    </a:effectLst>
                    <a:latin typeface="微软雅黑" pitchFamily="34" charset="-122"/>
                    <a:ea typeface="微软雅黑" pitchFamily="34" charset="-122"/>
                  </a:rPr>
                  <a:t>研发部</a:t>
                </a:r>
              </a:p>
            </p:txBody>
          </p:sp>
        </p:grpSp>
      </p:grpSp>
      <p:graphicFrame>
        <p:nvGraphicFramePr>
          <p:cNvPr id="67" name="图表 66"/>
          <p:cNvGraphicFramePr/>
          <p:nvPr/>
        </p:nvGraphicFramePr>
        <p:xfrm>
          <a:off x="642910" y="2071678"/>
          <a:ext cx="3548066" cy="1889124"/>
        </p:xfrm>
        <a:graphic>
          <a:graphicData uri="http://schemas.openxmlformats.org/drawingml/2006/chart">
            <c:chart xmlns:c="http://schemas.openxmlformats.org/drawingml/2006/chart" xmlns:r="http://schemas.openxmlformats.org/officeDocument/2006/relationships" r:id="rId5"/>
          </a:graphicData>
        </a:graphic>
      </p:graphicFrame>
      <p:sp>
        <p:nvSpPr>
          <p:cNvPr id="68" name="TextBox 67"/>
          <p:cNvSpPr txBox="1"/>
          <p:nvPr/>
        </p:nvSpPr>
        <p:spPr>
          <a:xfrm>
            <a:off x="785786" y="1578106"/>
            <a:ext cx="3714776" cy="707886"/>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员工总数目前为</a:t>
            </a:r>
            <a:r>
              <a:rPr kumimoji="1" lang="en-US" altLang="zh-CN" sz="2000" b="1" spc="50" dirty="0" smtClean="0">
                <a:ln w="11430">
                  <a:solidFill>
                    <a:schemeClr val="bg1"/>
                  </a:solidFill>
                </a:ln>
                <a:gradFill>
                  <a:gsLst>
                    <a:gs pos="66000">
                      <a:srgbClr xmlns:mc="http://schemas.openxmlformats.org/markup-compatibility/2006" xmlns:a14="http://schemas.microsoft.com/office/drawing/2010/main" val="CC0000" mc:Ignorable=""/>
                    </a:gs>
                    <a:gs pos="100000">
                      <a:schemeClr val="accent2">
                        <a:shade val="45000"/>
                        <a:satMod val="165000"/>
                      </a:schemeClr>
                    </a:gs>
                  </a:gsLst>
                  <a:lin ang="5400000" scaled="0"/>
                </a:gradFill>
                <a:effectLst>
                  <a:outerShdw blurRad="50800" dist="38100" dir="5400000" algn="t" rotWithShape="0">
                    <a:prstClr val="black">
                      <a:alpha val="40000"/>
                    </a:prstClr>
                  </a:outerShdw>
                </a:effectLst>
                <a:latin typeface="微软雅黑" pitchFamily="34" charset="-122"/>
                <a:ea typeface="微软雅黑" pitchFamily="34" charset="-122"/>
              </a:rPr>
              <a:t>4131</a:t>
            </a:r>
            <a:r>
              <a:rPr lang="zh-CN" altLang="en-US" dirty="0" smtClean="0">
                <a:latin typeface="微软雅黑" pitchFamily="34" charset="-122"/>
                <a:ea typeface="微软雅黑" pitchFamily="34" charset="-122"/>
              </a:rPr>
              <a:t>人，其中博士</a:t>
            </a:r>
            <a:r>
              <a:rPr kumimoji="1" lang="en-US" altLang="zh-CN" sz="2000" b="1" spc="50" dirty="0" smtClean="0">
                <a:ln w="11430">
                  <a:solidFill>
                    <a:schemeClr val="bg1"/>
                  </a:solidFill>
                </a:ln>
                <a:gradFill>
                  <a:gsLst>
                    <a:gs pos="66000">
                      <a:srgbClr xmlns:mc="http://schemas.openxmlformats.org/markup-compatibility/2006" xmlns:a14="http://schemas.microsoft.com/office/drawing/2010/main" val="CC0000" mc:Ignorable=""/>
                    </a:gs>
                    <a:gs pos="100000">
                      <a:schemeClr val="accent2">
                        <a:shade val="45000"/>
                        <a:satMod val="165000"/>
                      </a:schemeClr>
                    </a:gs>
                  </a:gsLst>
                  <a:lin ang="5400000" scaled="0"/>
                </a:gradFill>
                <a:effectLst>
                  <a:outerShdw blurRad="50800" dist="38100" dir="5400000" algn="t" rotWithShape="0">
                    <a:prstClr val="black">
                      <a:alpha val="40000"/>
                    </a:prstClr>
                  </a:outerShdw>
                </a:effectLst>
                <a:latin typeface="微软雅黑" pitchFamily="34" charset="-122"/>
                <a:ea typeface="微软雅黑" pitchFamily="34" charset="-122"/>
              </a:rPr>
              <a:t>25</a:t>
            </a:r>
            <a:r>
              <a:rPr lang="zh-CN" altLang="en-US" dirty="0" smtClean="0">
                <a:latin typeface="微软雅黑" pitchFamily="34" charset="-122"/>
                <a:ea typeface="微软雅黑" pitchFamily="34" charset="-122"/>
              </a:rPr>
              <a:t>名，硕士</a:t>
            </a:r>
            <a:r>
              <a:rPr kumimoji="1" lang="en-US" altLang="zh-CN" sz="2000" b="1" spc="50" dirty="0" smtClean="0">
                <a:ln w="11430">
                  <a:solidFill>
                    <a:schemeClr val="bg1"/>
                  </a:solidFill>
                </a:ln>
                <a:gradFill>
                  <a:gsLst>
                    <a:gs pos="66000">
                      <a:srgbClr xmlns:mc="http://schemas.openxmlformats.org/markup-compatibility/2006" xmlns:a14="http://schemas.microsoft.com/office/drawing/2010/main" val="CC0000" mc:Ignorable=""/>
                    </a:gs>
                    <a:gs pos="100000">
                      <a:schemeClr val="accent2">
                        <a:shade val="45000"/>
                        <a:satMod val="165000"/>
                      </a:schemeClr>
                    </a:gs>
                  </a:gsLst>
                  <a:lin ang="5400000" scaled="0"/>
                </a:gradFill>
                <a:effectLst>
                  <a:outerShdw blurRad="50800" dist="38100" dir="5400000" algn="t" rotWithShape="0">
                    <a:prstClr val="black">
                      <a:alpha val="40000"/>
                    </a:prstClr>
                  </a:outerShdw>
                </a:effectLst>
                <a:latin typeface="微软雅黑" pitchFamily="34" charset="-122"/>
                <a:ea typeface="微软雅黑" pitchFamily="34" charset="-122"/>
              </a:rPr>
              <a:t>528</a:t>
            </a:r>
            <a:r>
              <a:rPr lang="zh-CN" altLang="en-US" dirty="0" smtClean="0">
                <a:latin typeface="微软雅黑" pitchFamily="34" charset="-122"/>
                <a:ea typeface="微软雅黑" pitchFamily="34" charset="-122"/>
              </a:rPr>
              <a:t>名。</a:t>
            </a:r>
            <a:endParaRPr lang="zh-CN"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linds(horizontal)">
                                      <p:cBhvr>
                                        <p:cTn id="17" dur="500"/>
                                        <p:tgtEl>
                                          <p:spTgt spid="68"/>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checkerboard(across)">
                                      <p:cBhvr>
                                        <p:cTn id="21" dur="500"/>
                                        <p:tgtEl>
                                          <p:spTgt spid="6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5" presetClass="entr" presetSubtype="1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heckerboard(across)">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1+#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5" presetClass="entr" presetSubtype="10"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checkerboard(across)">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5" presetClass="entr" presetSubtype="1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heckerboard(across)">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AsOne/>
      </p:bldGraphic>
      <p:bldP spid="6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宝信 </a:t>
            </a:r>
            <a:r>
              <a:rPr lang="en-US" altLang="zh-CN" dirty="0" smtClean="0"/>
              <a:t>- </a:t>
            </a:r>
            <a:r>
              <a:rPr lang="zh-CN" altLang="en-US" dirty="0" smtClean="0"/>
              <a:t>应用</a:t>
            </a:r>
            <a:r>
              <a:rPr lang="en-US" altLang="zh-CN" dirty="0" err="1" smtClean="0"/>
              <a:t>VSTS历程回顾</a:t>
            </a:r>
            <a:endParaRPr lang="zh-CN" altLang="en-US" dirty="0"/>
          </a:p>
        </p:txBody>
      </p:sp>
      <p:sp>
        <p:nvSpPr>
          <p:cNvPr id="4" name="Freeform 6"/>
          <p:cNvSpPr>
            <a:spLocks/>
          </p:cNvSpPr>
          <p:nvPr/>
        </p:nvSpPr>
        <p:spPr bwMode="gray">
          <a:xfrm rot="17989955">
            <a:off x="-207203" y="2411372"/>
            <a:ext cx="5575300" cy="2586038"/>
          </a:xfrm>
          <a:custGeom>
            <a:avLst/>
            <a:gdLst/>
            <a:ahLst/>
            <a:cxnLst>
              <a:cxn ang="0">
                <a:pos x="247" y="884"/>
              </a:cxn>
              <a:cxn ang="0">
                <a:pos x="451" y="708"/>
              </a:cxn>
              <a:cxn ang="0">
                <a:pos x="655" y="562"/>
              </a:cxn>
              <a:cxn ang="0">
                <a:pos x="856" y="439"/>
              </a:cxn>
              <a:cxn ang="0">
                <a:pos x="1053" y="342"/>
              </a:cxn>
              <a:cxn ang="0">
                <a:pos x="1242" y="264"/>
              </a:cxn>
              <a:cxn ang="0">
                <a:pos x="1419" y="204"/>
              </a:cxn>
              <a:cxn ang="0">
                <a:pos x="1586" y="160"/>
              </a:cxn>
              <a:cxn ang="0">
                <a:pos x="1737" y="131"/>
              </a:cxn>
              <a:cxn ang="0">
                <a:pos x="1871" y="112"/>
              </a:cxn>
              <a:cxn ang="0">
                <a:pos x="1988" y="103"/>
              </a:cxn>
              <a:cxn ang="0">
                <a:pos x="2082" y="99"/>
              </a:cxn>
              <a:cxn ang="0">
                <a:pos x="2152" y="99"/>
              </a:cxn>
              <a:cxn ang="0">
                <a:pos x="2195" y="102"/>
              </a:cxn>
              <a:cxn ang="0">
                <a:pos x="2210" y="102"/>
              </a:cxn>
              <a:cxn ang="0">
                <a:pos x="2706" y="330"/>
              </a:cxn>
              <a:cxn ang="0">
                <a:pos x="2336" y="358"/>
              </a:cxn>
              <a:cxn ang="0">
                <a:pos x="2326" y="354"/>
              </a:cxn>
              <a:cxn ang="0">
                <a:pos x="2293" y="345"/>
              </a:cxn>
              <a:cxn ang="0">
                <a:pos x="2241" y="330"/>
              </a:cxn>
              <a:cxn ang="0">
                <a:pos x="2168" y="317"/>
              </a:cxn>
              <a:cxn ang="0">
                <a:pos x="2075" y="306"/>
              </a:cxn>
              <a:cxn ang="0">
                <a:pos x="1966" y="298"/>
              </a:cxn>
              <a:cxn ang="0">
                <a:pos x="1838" y="298"/>
              </a:cxn>
              <a:cxn ang="0">
                <a:pos x="1692" y="309"/>
              </a:cxn>
              <a:cxn ang="0">
                <a:pos x="1533" y="330"/>
              </a:cxn>
              <a:cxn ang="0">
                <a:pos x="1354" y="371"/>
              </a:cxn>
              <a:cxn ang="0">
                <a:pos x="1164" y="428"/>
              </a:cxn>
              <a:cxn ang="0">
                <a:pos x="960" y="505"/>
              </a:cxn>
              <a:cxn ang="0">
                <a:pos x="742" y="608"/>
              </a:cxn>
              <a:cxn ang="0">
                <a:pos x="512" y="736"/>
              </a:cxn>
              <a:cxn ang="0">
                <a:pos x="271" y="892"/>
              </a:cxn>
            </a:cxnLst>
            <a:rect l="0" t="0" r="r" b="b"/>
            <a:pathLst>
              <a:path w="2706" h="1093">
                <a:moveTo>
                  <a:pt x="0" y="1093"/>
                </a:moveTo>
                <a:lnTo>
                  <a:pt x="247" y="884"/>
                </a:lnTo>
                <a:lnTo>
                  <a:pt x="350" y="793"/>
                </a:lnTo>
                <a:lnTo>
                  <a:pt x="451" y="708"/>
                </a:lnTo>
                <a:lnTo>
                  <a:pt x="553" y="631"/>
                </a:lnTo>
                <a:lnTo>
                  <a:pt x="655" y="562"/>
                </a:lnTo>
                <a:lnTo>
                  <a:pt x="756" y="497"/>
                </a:lnTo>
                <a:lnTo>
                  <a:pt x="856" y="439"/>
                </a:lnTo>
                <a:lnTo>
                  <a:pt x="955" y="388"/>
                </a:lnTo>
                <a:lnTo>
                  <a:pt x="1053" y="342"/>
                </a:lnTo>
                <a:lnTo>
                  <a:pt x="1148" y="300"/>
                </a:lnTo>
                <a:lnTo>
                  <a:pt x="1242" y="264"/>
                </a:lnTo>
                <a:lnTo>
                  <a:pt x="1331" y="232"/>
                </a:lnTo>
                <a:lnTo>
                  <a:pt x="1419" y="204"/>
                </a:lnTo>
                <a:lnTo>
                  <a:pt x="1504" y="182"/>
                </a:lnTo>
                <a:lnTo>
                  <a:pt x="1586" y="160"/>
                </a:lnTo>
                <a:lnTo>
                  <a:pt x="1664" y="144"/>
                </a:lnTo>
                <a:lnTo>
                  <a:pt x="1737" y="131"/>
                </a:lnTo>
                <a:lnTo>
                  <a:pt x="1807" y="121"/>
                </a:lnTo>
                <a:lnTo>
                  <a:pt x="1871" y="112"/>
                </a:lnTo>
                <a:lnTo>
                  <a:pt x="1932" y="107"/>
                </a:lnTo>
                <a:lnTo>
                  <a:pt x="1988" y="103"/>
                </a:lnTo>
                <a:lnTo>
                  <a:pt x="2038" y="100"/>
                </a:lnTo>
                <a:lnTo>
                  <a:pt x="2082" y="99"/>
                </a:lnTo>
                <a:lnTo>
                  <a:pt x="2121" y="100"/>
                </a:lnTo>
                <a:lnTo>
                  <a:pt x="2152" y="99"/>
                </a:lnTo>
                <a:lnTo>
                  <a:pt x="2178" y="101"/>
                </a:lnTo>
                <a:lnTo>
                  <a:pt x="2195" y="102"/>
                </a:lnTo>
                <a:lnTo>
                  <a:pt x="2206" y="102"/>
                </a:lnTo>
                <a:lnTo>
                  <a:pt x="2210" y="102"/>
                </a:lnTo>
                <a:lnTo>
                  <a:pt x="2146" y="0"/>
                </a:lnTo>
                <a:lnTo>
                  <a:pt x="2706" y="330"/>
                </a:lnTo>
                <a:lnTo>
                  <a:pt x="2270" y="473"/>
                </a:lnTo>
                <a:lnTo>
                  <a:pt x="2336" y="358"/>
                </a:lnTo>
                <a:lnTo>
                  <a:pt x="2335" y="357"/>
                </a:lnTo>
                <a:lnTo>
                  <a:pt x="2326" y="354"/>
                </a:lnTo>
                <a:lnTo>
                  <a:pt x="2313" y="350"/>
                </a:lnTo>
                <a:lnTo>
                  <a:pt x="2293" y="345"/>
                </a:lnTo>
                <a:lnTo>
                  <a:pt x="2270" y="337"/>
                </a:lnTo>
                <a:lnTo>
                  <a:pt x="2241" y="330"/>
                </a:lnTo>
                <a:lnTo>
                  <a:pt x="2207" y="323"/>
                </a:lnTo>
                <a:lnTo>
                  <a:pt x="2168" y="317"/>
                </a:lnTo>
                <a:lnTo>
                  <a:pt x="2124" y="311"/>
                </a:lnTo>
                <a:lnTo>
                  <a:pt x="2075" y="306"/>
                </a:lnTo>
                <a:lnTo>
                  <a:pt x="2024" y="301"/>
                </a:lnTo>
                <a:lnTo>
                  <a:pt x="1966" y="298"/>
                </a:lnTo>
                <a:lnTo>
                  <a:pt x="1905" y="295"/>
                </a:lnTo>
                <a:lnTo>
                  <a:pt x="1838" y="298"/>
                </a:lnTo>
                <a:lnTo>
                  <a:pt x="1767" y="301"/>
                </a:lnTo>
                <a:lnTo>
                  <a:pt x="1692" y="309"/>
                </a:lnTo>
                <a:lnTo>
                  <a:pt x="1613" y="317"/>
                </a:lnTo>
                <a:lnTo>
                  <a:pt x="1533" y="330"/>
                </a:lnTo>
                <a:lnTo>
                  <a:pt x="1445" y="349"/>
                </a:lnTo>
                <a:lnTo>
                  <a:pt x="1354" y="371"/>
                </a:lnTo>
                <a:lnTo>
                  <a:pt x="1262" y="397"/>
                </a:lnTo>
                <a:lnTo>
                  <a:pt x="1164" y="428"/>
                </a:lnTo>
                <a:lnTo>
                  <a:pt x="1065" y="464"/>
                </a:lnTo>
                <a:lnTo>
                  <a:pt x="960" y="505"/>
                </a:lnTo>
                <a:lnTo>
                  <a:pt x="853" y="553"/>
                </a:lnTo>
                <a:lnTo>
                  <a:pt x="742" y="608"/>
                </a:lnTo>
                <a:lnTo>
                  <a:pt x="629" y="669"/>
                </a:lnTo>
                <a:lnTo>
                  <a:pt x="512" y="736"/>
                </a:lnTo>
                <a:lnTo>
                  <a:pt x="393" y="809"/>
                </a:lnTo>
                <a:lnTo>
                  <a:pt x="271" y="892"/>
                </a:lnTo>
                <a:lnTo>
                  <a:pt x="0" y="109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zh-CN" altLang="en-US" kern="0">
              <a:solidFill>
                <a:sysClr val="windowText" lastClr="000000"/>
              </a:solidFill>
            </a:endParaRPr>
          </a:p>
        </p:txBody>
      </p:sp>
      <p:sp>
        <p:nvSpPr>
          <p:cNvPr id="5" name="Oval 7"/>
          <p:cNvSpPr>
            <a:spLocks noChangeArrowheads="1"/>
          </p:cNvSpPr>
          <p:nvPr/>
        </p:nvSpPr>
        <p:spPr bwMode="gray">
          <a:xfrm>
            <a:off x="2024028" y="5652254"/>
            <a:ext cx="476250" cy="4699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fontAlgn="auto">
              <a:spcBef>
                <a:spcPts val="0"/>
              </a:spcBef>
              <a:spcAft>
                <a:spcPts val="0"/>
              </a:spcAft>
              <a:defRPr/>
            </a:pPr>
            <a:endParaRPr lang="zh-CN" altLang="en-US" kern="0">
              <a:solidFill>
                <a:sysClr val="windowText" lastClr="000000"/>
              </a:solidFill>
            </a:endParaRPr>
          </a:p>
        </p:txBody>
      </p:sp>
      <p:sp>
        <p:nvSpPr>
          <p:cNvPr id="6" name="Rectangle 12"/>
          <p:cNvSpPr>
            <a:spLocks noChangeArrowheads="1"/>
          </p:cNvSpPr>
          <p:nvPr/>
        </p:nvSpPr>
        <p:spPr bwMode="auto">
          <a:xfrm>
            <a:off x="2573303" y="5710991"/>
            <a:ext cx="5427663" cy="369888"/>
          </a:xfrm>
          <a:prstGeom prst="rect">
            <a:avLst/>
          </a:prstGeom>
          <a:noFill/>
          <a:ln w="9525">
            <a:noFill/>
            <a:miter lim="800000"/>
            <a:headEnd/>
            <a:tailEnd/>
          </a:ln>
          <a:effectLst/>
        </p:spPr>
        <p:txBody>
          <a:bodyPr>
            <a:spAutoFit/>
          </a:bodyPr>
          <a:lstStyle/>
          <a:p>
            <a:pPr fontAlgn="auto">
              <a:spcBef>
                <a:spcPts val="0"/>
              </a:spcBef>
              <a:spcAft>
                <a:spcPts val="0"/>
              </a:spcAft>
              <a:defRPr/>
            </a:pPr>
            <a:r>
              <a:rPr lang="zh-CN" altLang="en-US" kern="0" dirty="0" smtClean="0">
                <a:solidFill>
                  <a:sysClr val="windowText" lastClr="000000"/>
                </a:solidFill>
                <a:latin typeface="微软雅黑" pitchFamily="34" charset="-122"/>
                <a:ea typeface="微软雅黑" pitchFamily="34" charset="-122"/>
              </a:rPr>
              <a:t>参加 </a:t>
            </a:r>
            <a:r>
              <a:rPr lang="en-US" altLang="zh-CN" kern="0" dirty="0" smtClean="0">
                <a:solidFill>
                  <a:sysClr val="windowText" lastClr="000000"/>
                </a:solidFill>
                <a:latin typeface="微软雅黑" pitchFamily="34" charset="-122"/>
                <a:ea typeface="微软雅黑" pitchFamily="34" charset="-122"/>
              </a:rPr>
              <a:t>VSTS </a:t>
            </a:r>
            <a:r>
              <a:rPr lang="en-US" altLang="zh-CN" kern="0" dirty="0" err="1" smtClean="0">
                <a:solidFill>
                  <a:sysClr val="windowText" lastClr="000000"/>
                </a:solidFill>
                <a:latin typeface="微软雅黑" pitchFamily="34" charset="-122"/>
                <a:ea typeface="微软雅黑" pitchFamily="34" charset="-122"/>
              </a:rPr>
              <a:t>专题培训，初次了解</a:t>
            </a:r>
            <a:r>
              <a:rPr lang="en-US" altLang="zh-CN" kern="0" dirty="0" smtClean="0">
                <a:solidFill>
                  <a:sysClr val="windowText" lastClr="000000"/>
                </a:solidFill>
                <a:latin typeface="微软雅黑" pitchFamily="34" charset="-122"/>
                <a:ea typeface="微软雅黑" pitchFamily="34" charset="-122"/>
              </a:rPr>
              <a:t> VSTS</a:t>
            </a:r>
            <a:endParaRPr lang="zh-CN" altLang="en-US" kern="0" dirty="0">
              <a:solidFill>
                <a:sysClr val="windowText" lastClr="000000"/>
              </a:solidFill>
              <a:latin typeface="微软雅黑" pitchFamily="34" charset="-122"/>
              <a:ea typeface="微软雅黑" pitchFamily="34" charset="-122"/>
            </a:endParaRPr>
          </a:p>
        </p:txBody>
      </p:sp>
      <p:sp>
        <p:nvSpPr>
          <p:cNvPr id="7" name="Rectangle 12"/>
          <p:cNvSpPr>
            <a:spLocks noChangeArrowheads="1"/>
          </p:cNvSpPr>
          <p:nvPr/>
        </p:nvSpPr>
        <p:spPr bwMode="auto">
          <a:xfrm>
            <a:off x="500005" y="5723691"/>
            <a:ext cx="1214460" cy="369888"/>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altLang="zh-CN" kern="0" dirty="0" smtClean="0">
                <a:solidFill>
                  <a:sysClr val="windowText" lastClr="000000"/>
                </a:solidFill>
                <a:latin typeface="微软雅黑" pitchFamily="34" charset="-122"/>
                <a:ea typeface="微软雅黑" pitchFamily="34" charset="-122"/>
              </a:rPr>
              <a:t>2005</a:t>
            </a:r>
            <a:endParaRPr lang="zh-CN" altLang="en-US" kern="0" dirty="0">
              <a:solidFill>
                <a:sysClr val="windowText" lastClr="000000"/>
              </a:solidFill>
              <a:latin typeface="微软雅黑" pitchFamily="34" charset="-122"/>
              <a:ea typeface="微软雅黑" pitchFamily="34" charset="-122"/>
            </a:endParaRPr>
          </a:p>
        </p:txBody>
      </p:sp>
      <p:sp>
        <p:nvSpPr>
          <p:cNvPr id="8" name="Rectangle 12"/>
          <p:cNvSpPr>
            <a:spLocks noChangeArrowheads="1"/>
          </p:cNvSpPr>
          <p:nvPr/>
        </p:nvSpPr>
        <p:spPr bwMode="auto">
          <a:xfrm>
            <a:off x="71377" y="4823579"/>
            <a:ext cx="1643089" cy="369332"/>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altLang="zh-CN" kern="0" dirty="0" smtClean="0">
                <a:solidFill>
                  <a:sysClr val="windowText" lastClr="000000"/>
                </a:solidFill>
                <a:latin typeface="微软雅黑" pitchFamily="34" charset="-122"/>
                <a:ea typeface="微软雅黑" pitchFamily="34" charset="-122"/>
              </a:rPr>
              <a:t>2005</a:t>
            </a:r>
            <a:endParaRPr lang="zh-CN" altLang="en-US" kern="0" dirty="0">
              <a:solidFill>
                <a:sysClr val="windowText" lastClr="000000"/>
              </a:solidFill>
              <a:latin typeface="微软雅黑" pitchFamily="34" charset="-122"/>
              <a:ea typeface="微软雅黑" pitchFamily="34" charset="-122"/>
            </a:endParaRPr>
          </a:p>
        </p:txBody>
      </p:sp>
      <p:sp>
        <p:nvSpPr>
          <p:cNvPr id="9" name="Oval 7"/>
          <p:cNvSpPr>
            <a:spLocks noChangeArrowheads="1"/>
          </p:cNvSpPr>
          <p:nvPr/>
        </p:nvSpPr>
        <p:spPr bwMode="gray">
          <a:xfrm>
            <a:off x="1881153" y="4752141"/>
            <a:ext cx="476250" cy="4699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fontAlgn="auto">
              <a:spcBef>
                <a:spcPts val="0"/>
              </a:spcBef>
              <a:spcAft>
                <a:spcPts val="0"/>
              </a:spcAft>
              <a:defRPr/>
            </a:pPr>
            <a:endParaRPr lang="zh-CN" altLang="en-US" kern="0">
              <a:solidFill>
                <a:sysClr val="windowText" lastClr="000000"/>
              </a:solidFill>
            </a:endParaRPr>
          </a:p>
        </p:txBody>
      </p:sp>
      <p:sp>
        <p:nvSpPr>
          <p:cNvPr id="10" name="Rectangle 12"/>
          <p:cNvSpPr>
            <a:spLocks noChangeArrowheads="1"/>
          </p:cNvSpPr>
          <p:nvPr/>
        </p:nvSpPr>
        <p:spPr bwMode="auto">
          <a:xfrm>
            <a:off x="2430428" y="4810879"/>
            <a:ext cx="5427663" cy="369887"/>
          </a:xfrm>
          <a:prstGeom prst="rect">
            <a:avLst/>
          </a:prstGeom>
          <a:noFill/>
          <a:ln w="9525">
            <a:noFill/>
            <a:miter lim="800000"/>
            <a:headEnd/>
            <a:tailEnd/>
          </a:ln>
          <a:effectLst/>
        </p:spPr>
        <p:txBody>
          <a:bodyPr>
            <a:spAutoFit/>
          </a:bodyPr>
          <a:lstStyle/>
          <a:p>
            <a:pPr fontAlgn="auto">
              <a:spcBef>
                <a:spcPts val="0"/>
              </a:spcBef>
              <a:spcAft>
                <a:spcPts val="0"/>
              </a:spcAft>
              <a:defRPr/>
            </a:pPr>
            <a:r>
              <a:rPr lang="zh-CN" altLang="en-US" kern="0" dirty="0" smtClean="0">
                <a:solidFill>
                  <a:sysClr val="windowText" lastClr="000000"/>
                </a:solidFill>
                <a:latin typeface="微软雅黑" pitchFamily="34" charset="-122"/>
                <a:ea typeface="微软雅黑" pitchFamily="34" charset="-122"/>
              </a:rPr>
              <a:t>由专人对 </a:t>
            </a:r>
            <a:r>
              <a:rPr lang="en-US" altLang="zh-CN" kern="0" dirty="0" smtClean="0">
                <a:solidFill>
                  <a:sysClr val="windowText" lastClr="000000"/>
                </a:solidFill>
                <a:latin typeface="微软雅黑" pitchFamily="34" charset="-122"/>
                <a:ea typeface="微软雅黑" pitchFamily="34" charset="-122"/>
              </a:rPr>
              <a:t>VSTS </a:t>
            </a:r>
            <a:r>
              <a:rPr lang="en-US" altLang="zh-CN" kern="0" dirty="0" err="1" smtClean="0">
                <a:solidFill>
                  <a:sysClr val="windowText" lastClr="000000"/>
                </a:solidFill>
                <a:latin typeface="微软雅黑" pitchFamily="34" charset="-122"/>
                <a:ea typeface="微软雅黑" pitchFamily="34" charset="-122"/>
              </a:rPr>
              <a:t>进行深入研究及跟踪</a:t>
            </a:r>
            <a:endParaRPr lang="zh-CN" altLang="en-US" kern="0" dirty="0">
              <a:solidFill>
                <a:sysClr val="windowText" lastClr="000000"/>
              </a:solidFill>
              <a:latin typeface="微软雅黑" pitchFamily="34" charset="-122"/>
              <a:ea typeface="微软雅黑" pitchFamily="34" charset="-122"/>
            </a:endParaRPr>
          </a:p>
        </p:txBody>
      </p:sp>
      <p:sp>
        <p:nvSpPr>
          <p:cNvPr id="11" name="Oval 7"/>
          <p:cNvSpPr>
            <a:spLocks noChangeArrowheads="1"/>
          </p:cNvSpPr>
          <p:nvPr/>
        </p:nvSpPr>
        <p:spPr bwMode="gray">
          <a:xfrm>
            <a:off x="1879566" y="3852029"/>
            <a:ext cx="476250" cy="4699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endParaRPr lang="zh-CN" altLang="en-US" kern="0">
              <a:solidFill>
                <a:sysClr val="windowText" lastClr="000000"/>
              </a:solidFill>
            </a:endParaRPr>
          </a:p>
        </p:txBody>
      </p:sp>
      <p:sp>
        <p:nvSpPr>
          <p:cNvPr id="12" name="Rectangle 12"/>
          <p:cNvSpPr>
            <a:spLocks noChangeArrowheads="1"/>
          </p:cNvSpPr>
          <p:nvPr/>
        </p:nvSpPr>
        <p:spPr bwMode="auto">
          <a:xfrm>
            <a:off x="2428840" y="3910766"/>
            <a:ext cx="6143688" cy="369332"/>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zh-CN" altLang="en-US" kern="0" dirty="0" smtClean="0">
                <a:solidFill>
                  <a:sysClr val="windowText" lastClr="000000"/>
                </a:solidFill>
                <a:latin typeface="微软雅黑" pitchFamily="34" charset="-122"/>
                <a:ea typeface="微软雅黑" pitchFamily="34" charset="-122"/>
              </a:rPr>
              <a:t>试用 </a:t>
            </a:r>
            <a:r>
              <a:rPr lang="en-US" altLang="zh-CN" kern="0" dirty="0" smtClean="0">
                <a:solidFill>
                  <a:sysClr val="windowText" lastClr="000000"/>
                </a:solidFill>
                <a:latin typeface="微软雅黑" pitchFamily="34" charset="-122"/>
                <a:ea typeface="微软雅黑" pitchFamily="34" charset="-122"/>
              </a:rPr>
              <a:t>VSTS </a:t>
            </a:r>
            <a:r>
              <a:rPr lang="en-US" altLang="zh-CN" kern="0" dirty="0" err="1" smtClean="0">
                <a:solidFill>
                  <a:sysClr val="windowText" lastClr="000000"/>
                </a:solidFill>
                <a:latin typeface="微软雅黑" pitchFamily="34" charset="-122"/>
                <a:ea typeface="微软雅黑" pitchFamily="34" charset="-122"/>
              </a:rPr>
              <a:t>半年，取得巨大成功，积累了宝贵的经验及数据</a:t>
            </a:r>
            <a:endParaRPr lang="zh-CN" altLang="en-US" kern="0" dirty="0">
              <a:solidFill>
                <a:sysClr val="windowText" lastClr="000000"/>
              </a:solidFill>
              <a:latin typeface="微软雅黑" pitchFamily="34" charset="-122"/>
              <a:ea typeface="微软雅黑" pitchFamily="34" charset="-122"/>
            </a:endParaRPr>
          </a:p>
        </p:txBody>
      </p:sp>
      <p:sp>
        <p:nvSpPr>
          <p:cNvPr id="13" name="Rectangle 12"/>
          <p:cNvSpPr>
            <a:spLocks noChangeArrowheads="1"/>
          </p:cNvSpPr>
          <p:nvPr/>
        </p:nvSpPr>
        <p:spPr bwMode="auto">
          <a:xfrm>
            <a:off x="285720" y="3923466"/>
            <a:ext cx="1071555" cy="3683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altLang="zh-CN" kern="0" dirty="0" smtClean="0">
                <a:solidFill>
                  <a:sysClr val="windowText" lastClr="000000"/>
                </a:solidFill>
                <a:latin typeface="微软雅黑" pitchFamily="34" charset="-122"/>
                <a:ea typeface="微软雅黑" pitchFamily="34" charset="-122"/>
              </a:rPr>
              <a:t>2006</a:t>
            </a:r>
            <a:endParaRPr lang="zh-CN" altLang="en-US" kern="0" dirty="0">
              <a:solidFill>
                <a:sysClr val="windowText" lastClr="000000"/>
              </a:solidFill>
              <a:latin typeface="微软雅黑" pitchFamily="34" charset="-122"/>
              <a:ea typeface="微软雅黑" pitchFamily="34" charset="-122"/>
            </a:endParaRPr>
          </a:p>
        </p:txBody>
      </p:sp>
      <p:sp>
        <p:nvSpPr>
          <p:cNvPr id="14" name="Oval 7"/>
          <p:cNvSpPr>
            <a:spLocks noChangeArrowheads="1"/>
          </p:cNvSpPr>
          <p:nvPr/>
        </p:nvSpPr>
        <p:spPr bwMode="gray">
          <a:xfrm>
            <a:off x="2000216" y="2950329"/>
            <a:ext cx="476250" cy="4699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endParaRPr lang="zh-CN" altLang="en-US" kern="0">
              <a:solidFill>
                <a:sysClr val="windowText" lastClr="000000"/>
              </a:solidFill>
            </a:endParaRPr>
          </a:p>
        </p:txBody>
      </p:sp>
      <p:sp>
        <p:nvSpPr>
          <p:cNvPr id="15" name="Rectangle 12"/>
          <p:cNvSpPr>
            <a:spLocks noChangeArrowheads="1"/>
          </p:cNvSpPr>
          <p:nvPr/>
        </p:nvSpPr>
        <p:spPr bwMode="auto">
          <a:xfrm>
            <a:off x="2549491" y="3009066"/>
            <a:ext cx="5427662" cy="369888"/>
          </a:xfrm>
          <a:prstGeom prst="rect">
            <a:avLst/>
          </a:prstGeom>
          <a:noFill/>
          <a:ln w="9525">
            <a:noFill/>
            <a:miter lim="800000"/>
            <a:headEnd/>
            <a:tailEnd/>
          </a:ln>
          <a:effectLst/>
        </p:spPr>
        <p:txBody>
          <a:bodyPr>
            <a:spAutoFit/>
          </a:bodyPr>
          <a:lstStyle/>
          <a:p>
            <a:pPr fontAlgn="auto">
              <a:spcBef>
                <a:spcPts val="0"/>
              </a:spcBef>
              <a:spcAft>
                <a:spcPts val="0"/>
              </a:spcAft>
              <a:defRPr/>
            </a:pPr>
            <a:r>
              <a:rPr lang="en-US" altLang="zh-CN" kern="0" dirty="0" smtClean="0">
                <a:solidFill>
                  <a:sysClr val="windowText" lastClr="000000"/>
                </a:solidFill>
                <a:latin typeface="微软雅黑" pitchFamily="34" charset="-122"/>
                <a:ea typeface="微软雅黑" pitchFamily="34" charset="-122"/>
              </a:rPr>
              <a:t>VSTS </a:t>
            </a:r>
            <a:r>
              <a:rPr lang="en-US" altLang="zh-CN" kern="0" dirty="0" err="1" smtClean="0">
                <a:solidFill>
                  <a:sysClr val="windowText" lastClr="000000"/>
                </a:solidFill>
                <a:latin typeface="微软雅黑" pitchFamily="34" charset="-122"/>
                <a:ea typeface="微软雅黑" pitchFamily="34" charset="-122"/>
              </a:rPr>
              <a:t>在宝信研发部全面推广</a:t>
            </a:r>
            <a:endParaRPr lang="zh-CN" altLang="en-US" kern="0" dirty="0">
              <a:solidFill>
                <a:sysClr val="windowText" lastClr="000000"/>
              </a:solidFill>
              <a:latin typeface="微软雅黑" pitchFamily="34" charset="-122"/>
              <a:ea typeface="微软雅黑" pitchFamily="34" charset="-122"/>
            </a:endParaRPr>
          </a:p>
        </p:txBody>
      </p:sp>
      <p:sp>
        <p:nvSpPr>
          <p:cNvPr id="16" name="Rectangle 12"/>
          <p:cNvSpPr>
            <a:spLocks noChangeArrowheads="1"/>
          </p:cNvSpPr>
          <p:nvPr/>
        </p:nvSpPr>
        <p:spPr bwMode="auto">
          <a:xfrm>
            <a:off x="142815" y="3021766"/>
            <a:ext cx="1571650" cy="369888"/>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altLang="zh-CN" kern="0" dirty="0" smtClean="0">
                <a:solidFill>
                  <a:sysClr val="windowText" lastClr="000000"/>
                </a:solidFill>
                <a:latin typeface="微软雅黑" pitchFamily="34" charset="-122"/>
                <a:ea typeface="微软雅黑" pitchFamily="34" charset="-122"/>
              </a:rPr>
              <a:t>2007</a:t>
            </a:r>
            <a:endParaRPr lang="zh-CN" altLang="en-US" kern="0" dirty="0">
              <a:solidFill>
                <a:sysClr val="windowText" lastClr="000000"/>
              </a:solidFill>
              <a:latin typeface="微软雅黑" pitchFamily="34" charset="-122"/>
              <a:ea typeface="微软雅黑" pitchFamily="34" charset="-122"/>
            </a:endParaRPr>
          </a:p>
        </p:txBody>
      </p:sp>
      <p:sp>
        <p:nvSpPr>
          <p:cNvPr id="17" name="Oval 7"/>
          <p:cNvSpPr>
            <a:spLocks noChangeArrowheads="1"/>
          </p:cNvSpPr>
          <p:nvPr/>
        </p:nvSpPr>
        <p:spPr bwMode="gray">
          <a:xfrm>
            <a:off x="2309778" y="2050216"/>
            <a:ext cx="476250" cy="4699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fontAlgn="auto">
              <a:spcBef>
                <a:spcPts val="0"/>
              </a:spcBef>
              <a:spcAft>
                <a:spcPts val="0"/>
              </a:spcAft>
              <a:defRPr/>
            </a:pPr>
            <a:endParaRPr lang="zh-CN" altLang="en-US" kern="0">
              <a:solidFill>
                <a:sysClr val="windowText" lastClr="000000"/>
              </a:solidFill>
            </a:endParaRPr>
          </a:p>
        </p:txBody>
      </p:sp>
      <p:sp>
        <p:nvSpPr>
          <p:cNvPr id="18" name="Rectangle 12"/>
          <p:cNvSpPr>
            <a:spLocks noChangeArrowheads="1"/>
          </p:cNvSpPr>
          <p:nvPr/>
        </p:nvSpPr>
        <p:spPr bwMode="auto">
          <a:xfrm>
            <a:off x="2859053" y="2108954"/>
            <a:ext cx="5427663" cy="3698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altLang="zh-CN" kern="0" dirty="0" smtClean="0">
                <a:solidFill>
                  <a:sysClr val="windowText" lastClr="000000"/>
                </a:solidFill>
                <a:latin typeface="微软雅黑" pitchFamily="34" charset="-122"/>
                <a:ea typeface="微软雅黑" pitchFamily="34" charset="-122"/>
              </a:rPr>
              <a:t>VSTS </a:t>
            </a:r>
            <a:r>
              <a:rPr lang="zh-CN" altLang="en-US" kern="0" dirty="0" smtClean="0">
                <a:solidFill>
                  <a:sysClr val="windowText" lastClr="000000"/>
                </a:solidFill>
                <a:latin typeface="微软雅黑" pitchFamily="34" charset="-122"/>
                <a:ea typeface="微软雅黑" pitchFamily="34" charset="-122"/>
              </a:rPr>
              <a:t>在宝信软件各工</a:t>
            </a:r>
            <a:r>
              <a:rPr lang="zh-CN" altLang="en-US" kern="0" dirty="0">
                <a:solidFill>
                  <a:sysClr val="windowText" lastClr="000000"/>
                </a:solidFill>
                <a:latin typeface="微软雅黑" pitchFamily="34" charset="-122"/>
                <a:ea typeface="微软雅黑" pitchFamily="34" charset="-122"/>
              </a:rPr>
              <a:t>程部</a:t>
            </a:r>
            <a:r>
              <a:rPr lang="zh-CN" altLang="en-US" kern="0" dirty="0" smtClean="0">
                <a:solidFill>
                  <a:sysClr val="windowText" lastClr="000000"/>
                </a:solidFill>
                <a:latin typeface="微软雅黑" pitchFamily="34" charset="-122"/>
                <a:ea typeface="微软雅黑" pitchFamily="34" charset="-122"/>
              </a:rPr>
              <a:t>门开始试用</a:t>
            </a:r>
            <a:endParaRPr lang="zh-CN" altLang="en-US" kern="0" dirty="0">
              <a:solidFill>
                <a:sysClr val="windowText" lastClr="000000"/>
              </a:solidFill>
              <a:latin typeface="微软雅黑" pitchFamily="34" charset="-122"/>
              <a:ea typeface="微软雅黑" pitchFamily="34" charset="-122"/>
            </a:endParaRPr>
          </a:p>
        </p:txBody>
      </p:sp>
      <p:sp>
        <p:nvSpPr>
          <p:cNvPr id="19" name="Rectangle 12"/>
          <p:cNvSpPr>
            <a:spLocks noChangeArrowheads="1"/>
          </p:cNvSpPr>
          <p:nvPr/>
        </p:nvSpPr>
        <p:spPr bwMode="auto">
          <a:xfrm>
            <a:off x="642910" y="2121654"/>
            <a:ext cx="1071556" cy="369887"/>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r>
              <a:rPr lang="en-US" altLang="zh-CN" kern="0" dirty="0" smtClean="0">
                <a:solidFill>
                  <a:sysClr val="windowText" lastClr="000000"/>
                </a:solidFill>
                <a:latin typeface="微软雅黑" pitchFamily="34" charset="-122"/>
                <a:ea typeface="微软雅黑" pitchFamily="34" charset="-122"/>
              </a:rPr>
              <a:t>2008 </a:t>
            </a:r>
            <a:endParaRPr lang="zh-CN" altLang="en-US" kern="0" dirty="0">
              <a:solidFill>
                <a:sysClr val="windowText" lastClr="000000"/>
              </a:solidFill>
              <a:latin typeface="微软雅黑" pitchFamily="34" charset="-122"/>
              <a:ea typeface="微软雅黑" pitchFamily="34" charset="-12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0"/>
                            </p:stCondLst>
                            <p:childTnLst>
                              <p:par>
                                <p:cTn id="18" presetID="21"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2)">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0"/>
                            </p:stCondLst>
                            <p:childTnLst>
                              <p:par>
                                <p:cTn id="28" presetID="9"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0"/>
                            </p:stCondLst>
                            <p:childTnLst>
                              <p:par>
                                <p:cTn id="38" presetID="5" presetClass="entr" presetSubtype="1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heckerboard(across)">
                                      <p:cBhvr>
                                        <p:cTn id="40" dur="1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par>
                          <p:cTn id="47" fill="hold">
                            <p:stCondLst>
                              <p:cond delay="0"/>
                            </p:stCondLst>
                            <p:childTnLst>
                              <p:par>
                                <p:cTn id="48" presetID="18" presetClass="entr" presetSubtype="12"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strips(downLeft)">
                                      <p:cBhvr>
                                        <p:cTn id="50" dur="1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par>
                          <p:cTn id="57" fill="hold">
                            <p:stCondLst>
                              <p:cond delay="0"/>
                            </p:stCondLst>
                            <p:childTnLst>
                              <p:par>
                                <p:cTn id="58" presetID="8" presetClass="entr" presetSubtype="16"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diamond(in)">
                                      <p:cBhvr>
                                        <p:cTn id="6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animBg="1"/>
      <p:bldP spid="10" grpId="0"/>
      <p:bldP spid="11" grpId="0" animBg="1"/>
      <p:bldP spid="12" grpId="0"/>
      <p:bldP spid="13" grpId="0"/>
      <p:bldP spid="14" grpId="0" animBg="1"/>
      <p:bldP spid="15" grpId="0"/>
      <p:bldP spid="16" grpId="0"/>
      <p:bldP spid="17" grpId="0" animBg="1"/>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宝信 </a:t>
            </a:r>
            <a:r>
              <a:rPr lang="en-US" altLang="zh-CN" dirty="0" smtClean="0"/>
              <a:t>- </a:t>
            </a:r>
            <a:r>
              <a:rPr lang="en-US" altLang="zh-CN" dirty="0" err="1" smtClean="0"/>
              <a:t>与VSTS携手前进</a:t>
            </a:r>
            <a:endParaRPr lang="zh-CN" altLang="en-US" dirty="0"/>
          </a:p>
        </p:txBody>
      </p:sp>
      <p:grpSp>
        <p:nvGrpSpPr>
          <p:cNvPr id="3" name="组合 219"/>
          <p:cNvGrpSpPr>
            <a:grpSpLocks/>
          </p:cNvGrpSpPr>
          <p:nvPr/>
        </p:nvGrpSpPr>
        <p:grpSpPr bwMode="auto">
          <a:xfrm>
            <a:off x="5699125" y="3241660"/>
            <a:ext cx="2098675" cy="2123461"/>
            <a:chOff x="5175250" y="2884488"/>
            <a:chExt cx="2098675" cy="2122487"/>
          </a:xfrm>
        </p:grpSpPr>
        <p:sp>
          <p:nvSpPr>
            <p:cNvPr id="5" name="AutoShape 9"/>
            <p:cNvSpPr>
              <a:spLocks noChangeArrowheads="1"/>
            </p:cNvSpPr>
            <p:nvPr/>
          </p:nvSpPr>
          <p:spPr bwMode="auto">
            <a:xfrm>
              <a:off x="5187950" y="2884488"/>
              <a:ext cx="2074863" cy="2122487"/>
            </a:xfrm>
            <a:prstGeom prst="roundRect">
              <a:avLst>
                <a:gd name="adj" fmla="val 6185"/>
              </a:avLst>
            </a:prstGeom>
            <a:noFill/>
            <a:ln w="19050">
              <a:solidFill>
                <a:srgbClr xmlns:mc="http://schemas.openxmlformats.org/markup-compatibility/2006" xmlns:a14="http://schemas.microsoft.com/office/drawing/2010/main" val="660066" mc:Ignorable=""/>
              </a:solidFill>
              <a:round/>
              <a:headEnd/>
              <a:tailEnd/>
            </a:ln>
            <a:effectLst>
              <a:prstShdw prst="shdw17" dist="17961" dir="2700000">
                <a:srgbClr xmlns:mc="http://schemas.openxmlformats.org/markup-compatibility/2006" xmlns:a14="http://schemas.microsoft.com/office/drawing/2010/main" val="3D003D" mc:Ignorable=""/>
              </a:prstShdw>
            </a:effectLst>
          </p:spPr>
          <p:txBody>
            <a:bodyPr wrap="none" anchor="ctr"/>
            <a:lstStyle/>
            <a:p>
              <a:pPr algn="r">
                <a:spcBef>
                  <a:spcPct val="50000"/>
                </a:spcBef>
              </a:pPr>
              <a:endParaRPr lang="zh-CN" altLang="en-US" sz="2400">
                <a:solidFill>
                  <a:srgbClr xmlns:mc="http://schemas.openxmlformats.org/markup-compatibility/2006" xmlns:a14="http://schemas.microsoft.com/office/drawing/2010/main" val="000000" mc:Ignorable=""/>
                </a:solidFill>
                <a:ea typeface="宋体" charset="-122"/>
              </a:endParaRPr>
            </a:p>
          </p:txBody>
        </p:sp>
        <p:sp>
          <p:nvSpPr>
            <p:cNvPr id="6" name="AutoShape 10"/>
            <p:cNvSpPr>
              <a:spLocks noChangeArrowheads="1"/>
            </p:cNvSpPr>
            <p:nvPr/>
          </p:nvSpPr>
          <p:spPr bwMode="auto">
            <a:xfrm>
              <a:off x="5210175" y="3168650"/>
              <a:ext cx="2047875" cy="1838325"/>
            </a:xfrm>
            <a:prstGeom prst="roundRect">
              <a:avLst>
                <a:gd name="adj" fmla="val 5273"/>
              </a:avLst>
            </a:prstGeom>
            <a:gradFill rotWithShape="1">
              <a:gsLst>
                <a:gs pos="0">
                  <a:srgbClr xmlns:mc="http://schemas.openxmlformats.org/markup-compatibility/2006" xmlns:a14="http://schemas.microsoft.com/office/drawing/2010/main" val="EFEFFA" mc:Ignorable="">
                    <a:alpha val="0"/>
                  </a:srgbClr>
                </a:gs>
                <a:gs pos="100000">
                  <a:srgbClr xmlns:mc="http://schemas.openxmlformats.org/markup-compatibility/2006" xmlns:a14="http://schemas.microsoft.com/office/drawing/2010/main" val="8183DB" mc:Ignorable=""/>
                </a:gs>
              </a:gsLst>
              <a:lin ang="5400000" scaled="1"/>
            </a:gradFill>
            <a:ln w="9525">
              <a:noFill/>
              <a:round/>
              <a:headEnd/>
              <a:tailEnd/>
            </a:ln>
          </p:spPr>
          <p:txBody>
            <a:bodyPr lIns="90000" tIns="46800" rIns="90000" bIns="46800" anchor="ctr">
              <a:spAutoFit/>
            </a:bodyPr>
            <a:lstStyle/>
            <a:p>
              <a:pPr algn="r">
                <a:spcBef>
                  <a:spcPct val="50000"/>
                </a:spcBef>
              </a:pPr>
              <a:endParaRPr lang="zh-CN" altLang="en-US" sz="2400">
                <a:solidFill>
                  <a:srgbClr xmlns:mc="http://schemas.openxmlformats.org/markup-compatibility/2006" xmlns:a14="http://schemas.microsoft.com/office/drawing/2010/main" val="000000" mc:Ignorable=""/>
                </a:solidFill>
                <a:ea typeface="宋体" charset="-122"/>
              </a:endParaRPr>
            </a:p>
          </p:txBody>
        </p:sp>
        <p:sp>
          <p:nvSpPr>
            <p:cNvPr id="7" name="Text Box 27"/>
            <p:cNvSpPr txBox="1">
              <a:spLocks noChangeArrowheads="1"/>
            </p:cNvSpPr>
            <p:nvPr/>
          </p:nvSpPr>
          <p:spPr bwMode="auto">
            <a:xfrm>
              <a:off x="5175250" y="3090538"/>
              <a:ext cx="2098675" cy="1778133"/>
            </a:xfrm>
            <a:prstGeom prst="rect">
              <a:avLst/>
            </a:prstGeom>
            <a:noFill/>
            <a:ln w="9525">
              <a:noFill/>
              <a:miter lim="800000"/>
              <a:headEnd/>
              <a:tailEnd/>
            </a:ln>
          </p:spPr>
          <p:txBody>
            <a:bodyPr>
              <a:spAutoFit/>
            </a:bodyPr>
            <a:lstStyle/>
            <a:p>
              <a:pPr>
                <a:lnSpc>
                  <a:spcPct val="125000"/>
                </a:lnSpc>
                <a:spcBef>
                  <a:spcPct val="30000"/>
                </a:spcBef>
                <a:buClr>
                  <a:srgbClr xmlns:mc="http://schemas.openxmlformats.org/markup-compatibility/2006" xmlns:a14="http://schemas.microsoft.com/office/drawing/2010/main" val="000000" mc:Ignorable=""/>
                </a:buClr>
                <a:buFont typeface="Wingdings 2" pitchFamily="18" charset="2"/>
                <a:buBlip>
                  <a:blip r:embed="rId2"/>
                </a:buBlip>
              </a:pPr>
              <a:r>
                <a:rPr lang="zh-CN" altLang="en-US" sz="1600" dirty="0" smtClean="0"/>
                <a:t>建立宝信</a:t>
              </a:r>
              <a:r>
                <a:rPr lang="en-US" altLang="zh-CN" sz="1600" dirty="0" err="1" smtClean="0"/>
                <a:t>CMMI模型</a:t>
              </a:r>
              <a:endParaRPr lang="en-US" altLang="zh-CN" sz="1600" dirty="0" smtClean="0"/>
            </a:p>
            <a:p>
              <a:pPr>
                <a:lnSpc>
                  <a:spcPct val="125000"/>
                </a:lnSpc>
                <a:spcBef>
                  <a:spcPct val="30000"/>
                </a:spcBef>
                <a:buClr>
                  <a:srgbClr xmlns:mc="http://schemas.openxmlformats.org/markup-compatibility/2006" xmlns:a14="http://schemas.microsoft.com/office/drawing/2010/main" val="000000" mc:Ignorable=""/>
                </a:buClr>
                <a:buFont typeface="Wingdings 2" pitchFamily="18" charset="2"/>
                <a:buBlip>
                  <a:blip r:embed="rId2"/>
                </a:buBlip>
              </a:pPr>
              <a:r>
                <a:rPr lang="zh-CN" altLang="en-US" sz="1600" dirty="0" smtClean="0"/>
                <a:t>跟踪 </a:t>
              </a:r>
              <a:r>
                <a:rPr lang="en-US" altLang="zh-CN" sz="1600" dirty="0" smtClean="0"/>
                <a:t>VSTS 2010 </a:t>
              </a:r>
              <a:r>
                <a:rPr lang="en-US" altLang="zh-CN" sz="1600" dirty="0" err="1" smtClean="0"/>
                <a:t>最新进展</a:t>
              </a:r>
              <a:endParaRPr lang="en-US" altLang="zh-CN" sz="1600" dirty="0" smtClean="0"/>
            </a:p>
            <a:p>
              <a:pPr>
                <a:lnSpc>
                  <a:spcPct val="125000"/>
                </a:lnSpc>
                <a:spcBef>
                  <a:spcPct val="30000"/>
                </a:spcBef>
                <a:buClr>
                  <a:srgbClr xmlns:mc="http://schemas.openxmlformats.org/markup-compatibility/2006" xmlns:a14="http://schemas.microsoft.com/office/drawing/2010/main" val="000000" mc:Ignorable=""/>
                </a:buClr>
                <a:buFont typeface="Wingdings 2" pitchFamily="18" charset="2"/>
                <a:buBlip>
                  <a:blip r:embed="rId2"/>
                </a:buBlip>
              </a:pPr>
              <a:r>
                <a:rPr lang="zh-CN" altLang="en-US" sz="1600" dirty="0" smtClean="0"/>
                <a:t>基于</a:t>
              </a:r>
              <a:r>
                <a:rPr lang="en-US" altLang="zh-CN" sz="1600" dirty="0" err="1" smtClean="0"/>
                <a:t>VSTS开发Agile</a:t>
              </a:r>
              <a:r>
                <a:rPr lang="en-US" altLang="zh-CN" sz="1600" dirty="0" smtClean="0"/>
                <a:t> </a:t>
              </a:r>
              <a:r>
                <a:rPr lang="en-US" altLang="zh-CN" sz="1600" dirty="0" err="1" smtClean="0"/>
                <a:t>流程工具</a:t>
              </a:r>
              <a:endParaRPr lang="en-US" altLang="zh-CN" sz="1600" dirty="0" smtClean="0"/>
            </a:p>
          </p:txBody>
        </p:sp>
      </p:grpSp>
      <p:grpSp>
        <p:nvGrpSpPr>
          <p:cNvPr id="4" name="组合 211"/>
          <p:cNvGrpSpPr>
            <a:grpSpLocks/>
          </p:cNvGrpSpPr>
          <p:nvPr/>
        </p:nvGrpSpPr>
        <p:grpSpPr bwMode="auto">
          <a:xfrm>
            <a:off x="3219450" y="3963970"/>
            <a:ext cx="2074863" cy="2196180"/>
            <a:chOff x="2695575" y="3606800"/>
            <a:chExt cx="2074863" cy="2331788"/>
          </a:xfrm>
        </p:grpSpPr>
        <p:sp>
          <p:nvSpPr>
            <p:cNvPr id="9" name="AutoShape 8"/>
            <p:cNvSpPr>
              <a:spLocks noChangeArrowheads="1"/>
            </p:cNvSpPr>
            <p:nvPr/>
          </p:nvSpPr>
          <p:spPr bwMode="auto">
            <a:xfrm>
              <a:off x="2695575" y="3606800"/>
              <a:ext cx="2074863" cy="2238375"/>
            </a:xfrm>
            <a:prstGeom prst="roundRect">
              <a:avLst>
                <a:gd name="adj" fmla="val 6185"/>
              </a:avLst>
            </a:prstGeom>
            <a:noFill/>
            <a:ln w="19050">
              <a:solidFill>
                <a:srgbClr xmlns:mc="http://schemas.openxmlformats.org/markup-compatibility/2006" xmlns:a14="http://schemas.microsoft.com/office/drawing/2010/main" val="003399" mc:Ignorable=""/>
              </a:solidFill>
              <a:round/>
              <a:headEnd/>
              <a:tailEnd/>
            </a:ln>
            <a:effectLst>
              <a:prstShdw prst="shdw17" dist="17961" dir="2700000">
                <a:srgbClr xmlns:mc="http://schemas.openxmlformats.org/markup-compatibility/2006" xmlns:a14="http://schemas.microsoft.com/office/drawing/2010/main" val="001F5C" mc:Ignorable=""/>
              </a:prstShdw>
            </a:effectLst>
          </p:spPr>
          <p:txBody>
            <a:bodyPr wrap="none" anchor="ctr"/>
            <a:lstStyle/>
            <a:p>
              <a:pPr algn="r">
                <a:spcBef>
                  <a:spcPct val="50000"/>
                </a:spcBef>
              </a:pPr>
              <a:endParaRPr lang="zh-CN" altLang="en-US" sz="2400">
                <a:solidFill>
                  <a:srgbClr xmlns:mc="http://schemas.openxmlformats.org/markup-compatibility/2006" xmlns:a14="http://schemas.microsoft.com/office/drawing/2010/main" val="000000" mc:Ignorable=""/>
                </a:solidFill>
                <a:ea typeface="宋体" charset="-122"/>
              </a:endParaRPr>
            </a:p>
          </p:txBody>
        </p:sp>
        <p:sp>
          <p:nvSpPr>
            <p:cNvPr id="10" name="AutoShape 11"/>
            <p:cNvSpPr>
              <a:spLocks noChangeArrowheads="1"/>
            </p:cNvSpPr>
            <p:nvPr/>
          </p:nvSpPr>
          <p:spPr bwMode="auto">
            <a:xfrm>
              <a:off x="2736850" y="3908425"/>
              <a:ext cx="2009775" cy="1936750"/>
            </a:xfrm>
            <a:prstGeom prst="roundRect">
              <a:avLst>
                <a:gd name="adj" fmla="val 4106"/>
              </a:avLst>
            </a:prstGeom>
            <a:gradFill rotWithShape="1">
              <a:gsLst>
                <a:gs pos="0">
                  <a:srgbClr xmlns:mc="http://schemas.openxmlformats.org/markup-compatibility/2006" xmlns:a14="http://schemas.microsoft.com/office/drawing/2010/main" val="FAFBFF" mc:Ignorable="">
                    <a:alpha val="0"/>
                  </a:srgbClr>
                </a:gs>
                <a:gs pos="100000">
                  <a:srgbClr xmlns:mc="http://schemas.openxmlformats.org/markup-compatibility/2006" xmlns:a14="http://schemas.microsoft.com/office/drawing/2010/main" val="5485FE" mc:Ignorable=""/>
                </a:gs>
              </a:gsLst>
              <a:lin ang="5400000" scaled="1"/>
            </a:gradFill>
            <a:ln w="9525">
              <a:noFill/>
              <a:round/>
              <a:headEnd/>
              <a:tailEnd/>
            </a:ln>
          </p:spPr>
          <p:txBody>
            <a:bodyPr lIns="90000" tIns="46800" rIns="90000" bIns="46800" anchor="ctr">
              <a:spAutoFit/>
            </a:bodyPr>
            <a:lstStyle/>
            <a:p>
              <a:pPr algn="r">
                <a:spcBef>
                  <a:spcPct val="50000"/>
                </a:spcBef>
              </a:pPr>
              <a:endParaRPr lang="zh-CN" altLang="en-US" sz="2400">
                <a:solidFill>
                  <a:srgbClr xmlns:mc="http://schemas.openxmlformats.org/markup-compatibility/2006" xmlns:a14="http://schemas.microsoft.com/office/drawing/2010/main" val="000000" mc:Ignorable=""/>
                </a:solidFill>
                <a:ea typeface="宋体" charset="-122"/>
              </a:endParaRPr>
            </a:p>
          </p:txBody>
        </p:sp>
        <p:sp>
          <p:nvSpPr>
            <p:cNvPr id="11" name="Text Box 26"/>
            <p:cNvSpPr txBox="1">
              <a:spLocks noChangeArrowheads="1"/>
            </p:cNvSpPr>
            <p:nvPr/>
          </p:nvSpPr>
          <p:spPr bwMode="auto">
            <a:xfrm>
              <a:off x="2762250" y="4022018"/>
              <a:ext cx="1981200" cy="1916570"/>
            </a:xfrm>
            <a:prstGeom prst="rect">
              <a:avLst/>
            </a:prstGeom>
            <a:noFill/>
            <a:ln w="9525">
              <a:noFill/>
              <a:miter lim="800000"/>
              <a:headEnd/>
              <a:tailEnd/>
            </a:ln>
          </p:spPr>
          <p:txBody>
            <a:bodyPr>
              <a:spAutoFit/>
            </a:bodyPr>
            <a:lstStyle/>
            <a:p>
              <a:pPr>
                <a:lnSpc>
                  <a:spcPct val="125000"/>
                </a:lnSpc>
                <a:spcBef>
                  <a:spcPct val="30000"/>
                </a:spcBef>
                <a:buClr>
                  <a:srgbClr xmlns:mc="http://schemas.openxmlformats.org/markup-compatibility/2006" xmlns:a14="http://schemas.microsoft.com/office/drawing/2010/main" val="000000" mc:Ignorable=""/>
                </a:buClr>
                <a:buFont typeface="Wingdings 2" pitchFamily="18" charset="2"/>
                <a:buBlip>
                  <a:blip r:embed="rId2"/>
                </a:buBlip>
              </a:pPr>
              <a:r>
                <a:rPr lang="zh-CN" altLang="en-US" sz="1600" dirty="0" smtClean="0"/>
                <a:t>通过 </a:t>
              </a:r>
              <a:r>
                <a:rPr lang="en-US" altLang="zh-CN" sz="1600" dirty="0" smtClean="0"/>
                <a:t>CMMI5</a:t>
              </a:r>
            </a:p>
            <a:p>
              <a:pPr>
                <a:lnSpc>
                  <a:spcPct val="125000"/>
                </a:lnSpc>
                <a:spcBef>
                  <a:spcPct val="30000"/>
                </a:spcBef>
                <a:buClr>
                  <a:srgbClr xmlns:mc="http://schemas.openxmlformats.org/markup-compatibility/2006" xmlns:a14="http://schemas.microsoft.com/office/drawing/2010/main" val="000000" mc:Ignorable=""/>
                </a:buClr>
                <a:buFont typeface="Wingdings 2" pitchFamily="18" charset="2"/>
                <a:buBlip>
                  <a:blip r:embed="rId2"/>
                </a:buBlip>
              </a:pPr>
              <a:r>
                <a:rPr lang="zh-CN" altLang="en-US" sz="1600" dirty="0" smtClean="0"/>
                <a:t>升级到 </a:t>
              </a:r>
              <a:r>
                <a:rPr lang="en-US" altLang="zh-CN" sz="1600" dirty="0" smtClean="0"/>
                <a:t>VSTS 2008</a:t>
              </a:r>
            </a:p>
            <a:p>
              <a:pPr>
                <a:lnSpc>
                  <a:spcPct val="125000"/>
                </a:lnSpc>
                <a:spcBef>
                  <a:spcPct val="30000"/>
                </a:spcBef>
                <a:buClr>
                  <a:srgbClr xmlns:mc="http://schemas.openxmlformats.org/markup-compatibility/2006" xmlns:a14="http://schemas.microsoft.com/office/drawing/2010/main" val="000000" mc:Ignorable=""/>
                </a:buClr>
                <a:buFont typeface="Wingdings 2" pitchFamily="18" charset="2"/>
                <a:buBlip>
                  <a:blip r:embed="rId2"/>
                </a:buBlip>
              </a:pPr>
              <a:r>
                <a:rPr lang="zh-CN" altLang="en-US" sz="1600" dirty="0" smtClean="0"/>
                <a:t>基于</a:t>
              </a:r>
              <a:r>
                <a:rPr lang="en-US" altLang="zh-CN" sz="1600" dirty="0" err="1" smtClean="0"/>
                <a:t>VSTS开发自定义集成及管理工具</a:t>
              </a:r>
              <a:endParaRPr lang="en-US" altLang="zh-CN" sz="1600" dirty="0" smtClean="0"/>
            </a:p>
            <a:p>
              <a:pPr>
                <a:lnSpc>
                  <a:spcPct val="125000"/>
                </a:lnSpc>
                <a:spcBef>
                  <a:spcPct val="30000"/>
                </a:spcBef>
                <a:buClr>
                  <a:srgbClr xmlns:mc="http://schemas.openxmlformats.org/markup-compatibility/2006" xmlns:a14="http://schemas.microsoft.com/office/drawing/2010/main" val="000000" mc:Ignorable=""/>
                </a:buClr>
                <a:buFont typeface="Wingdings 2" pitchFamily="18" charset="2"/>
                <a:buBlip>
                  <a:blip r:embed="rId2"/>
                </a:buBlip>
              </a:pPr>
              <a:endParaRPr lang="zh-CN" altLang="zh-CN" sz="1400" dirty="0">
                <a:solidFill>
                  <a:srgbClr xmlns:mc="http://schemas.openxmlformats.org/markup-compatibility/2006" xmlns:a14="http://schemas.microsoft.com/office/drawing/2010/main" val="000000" mc:Ignorable=""/>
                </a:solidFill>
                <a:latin typeface="华文新魏" pitchFamily="2" charset="-122"/>
                <a:ea typeface="华文新魏" pitchFamily="2" charset="-122"/>
              </a:endParaRPr>
            </a:p>
          </p:txBody>
        </p:sp>
      </p:grpSp>
      <p:grpSp>
        <p:nvGrpSpPr>
          <p:cNvPr id="8" name="组合 203"/>
          <p:cNvGrpSpPr>
            <a:grpSpLocks/>
          </p:cNvGrpSpPr>
          <p:nvPr/>
        </p:nvGrpSpPr>
        <p:grpSpPr bwMode="auto">
          <a:xfrm>
            <a:off x="703263" y="4754546"/>
            <a:ext cx="2074862" cy="2494877"/>
            <a:chOff x="179388" y="4397375"/>
            <a:chExt cx="2074862" cy="3019011"/>
          </a:xfrm>
        </p:grpSpPr>
        <p:sp>
          <p:nvSpPr>
            <p:cNvPr id="13" name="AutoShape 4"/>
            <p:cNvSpPr>
              <a:spLocks noChangeArrowheads="1"/>
            </p:cNvSpPr>
            <p:nvPr/>
          </p:nvSpPr>
          <p:spPr bwMode="auto">
            <a:xfrm>
              <a:off x="179388" y="4397375"/>
              <a:ext cx="2074862" cy="2286000"/>
            </a:xfrm>
            <a:prstGeom prst="roundRect">
              <a:avLst>
                <a:gd name="adj" fmla="val 6185"/>
              </a:avLst>
            </a:prstGeom>
            <a:noFill/>
            <a:ln w="19050">
              <a:solidFill>
                <a:srgbClr xmlns:mc="http://schemas.openxmlformats.org/markup-compatibility/2006" xmlns:a14="http://schemas.microsoft.com/office/drawing/2010/main" val="006666" mc:Ignorable=""/>
              </a:solidFill>
              <a:round/>
              <a:headEnd/>
              <a:tailEnd/>
            </a:ln>
            <a:effectLst>
              <a:prstShdw prst="shdw17" dist="17961" dir="2700000">
                <a:srgbClr xmlns:mc="http://schemas.openxmlformats.org/markup-compatibility/2006" xmlns:a14="http://schemas.microsoft.com/office/drawing/2010/main" val="003D3D" mc:Ignorable=""/>
              </a:prstShdw>
            </a:effectLst>
          </p:spPr>
          <p:txBody>
            <a:bodyPr wrap="none" anchor="ctr"/>
            <a:lstStyle/>
            <a:p>
              <a:pPr algn="r">
                <a:spcBef>
                  <a:spcPct val="50000"/>
                </a:spcBef>
              </a:pPr>
              <a:endParaRPr lang="zh-CN" altLang="en-US" sz="2400">
                <a:solidFill>
                  <a:srgbClr xmlns:mc="http://schemas.openxmlformats.org/markup-compatibility/2006" xmlns:a14="http://schemas.microsoft.com/office/drawing/2010/main" val="000000" mc:Ignorable=""/>
                </a:solidFill>
                <a:ea typeface="宋体" charset="-122"/>
              </a:endParaRPr>
            </a:p>
          </p:txBody>
        </p:sp>
        <p:sp>
          <p:nvSpPr>
            <p:cNvPr id="14" name="AutoShape 7"/>
            <p:cNvSpPr>
              <a:spLocks noChangeArrowheads="1"/>
            </p:cNvSpPr>
            <p:nvPr/>
          </p:nvSpPr>
          <p:spPr bwMode="auto">
            <a:xfrm>
              <a:off x="184150" y="4625975"/>
              <a:ext cx="2047875" cy="2057400"/>
            </a:xfrm>
            <a:prstGeom prst="roundRect">
              <a:avLst>
                <a:gd name="adj" fmla="val 6477"/>
              </a:avLst>
            </a:prstGeom>
            <a:gradFill rotWithShape="1">
              <a:gsLst>
                <a:gs pos="0">
                  <a:srgbClr xmlns:mc="http://schemas.openxmlformats.org/markup-compatibility/2006" xmlns:a14="http://schemas.microsoft.com/office/drawing/2010/main" val="FFFFFF" mc:Ignorable="">
                    <a:alpha val="0"/>
                  </a:srgbClr>
                </a:gs>
                <a:gs pos="100000">
                  <a:srgbClr xmlns:mc="http://schemas.openxmlformats.org/markup-compatibility/2006" xmlns:a14="http://schemas.microsoft.com/office/drawing/2010/main" val="4BC0E5" mc:Ignorable=""/>
                </a:gs>
              </a:gsLst>
              <a:lin ang="5400000" scaled="1"/>
            </a:gradFill>
            <a:ln w="9525">
              <a:noFill/>
              <a:round/>
              <a:headEnd/>
              <a:tailEnd/>
            </a:ln>
          </p:spPr>
          <p:txBody>
            <a:bodyPr lIns="90000" tIns="46800" rIns="90000" bIns="46800" anchor="ctr">
              <a:spAutoFit/>
            </a:bodyPr>
            <a:lstStyle/>
            <a:p>
              <a:pPr algn="ctr">
                <a:spcBef>
                  <a:spcPct val="50000"/>
                </a:spcBef>
              </a:pPr>
              <a:endParaRPr lang="zh-CN" altLang="zh-CN" sz="2400">
                <a:solidFill>
                  <a:srgbClr xmlns:mc="http://schemas.openxmlformats.org/markup-compatibility/2006" xmlns:a14="http://schemas.microsoft.com/office/drawing/2010/main" val="000000" mc:Ignorable=""/>
                </a:solidFill>
                <a:ea typeface="宋体" charset="-122"/>
              </a:endParaRPr>
            </a:p>
          </p:txBody>
        </p:sp>
        <p:sp>
          <p:nvSpPr>
            <p:cNvPr id="15" name="Text Box 24"/>
            <p:cNvSpPr txBox="1">
              <a:spLocks noChangeArrowheads="1"/>
            </p:cNvSpPr>
            <p:nvPr/>
          </p:nvSpPr>
          <p:spPr bwMode="auto">
            <a:xfrm>
              <a:off x="533400" y="4845050"/>
              <a:ext cx="1344613" cy="844550"/>
            </a:xfrm>
            <a:prstGeom prst="rect">
              <a:avLst/>
            </a:prstGeom>
            <a:noFill/>
            <a:ln w="9525">
              <a:noFill/>
              <a:miter lim="800000"/>
              <a:headEnd/>
              <a:tailEnd/>
            </a:ln>
          </p:spPr>
          <p:txBody>
            <a:bodyPr>
              <a:spAutoFit/>
            </a:bodyPr>
            <a:lstStyle/>
            <a:p>
              <a:pPr algn="r">
                <a:spcBef>
                  <a:spcPct val="50000"/>
                </a:spcBef>
              </a:pPr>
              <a:endParaRPr lang="zh-CN" altLang="zh-CN" sz="2400">
                <a:solidFill>
                  <a:srgbClr xmlns:mc="http://schemas.openxmlformats.org/markup-compatibility/2006" xmlns:a14="http://schemas.microsoft.com/office/drawing/2010/main" val="000000" mc:Ignorable=""/>
                </a:solidFill>
                <a:ea typeface="宋体" charset="-122"/>
              </a:endParaRPr>
            </a:p>
          </p:txBody>
        </p:sp>
        <p:sp>
          <p:nvSpPr>
            <p:cNvPr id="16" name="Text Box 25"/>
            <p:cNvSpPr txBox="1">
              <a:spLocks noChangeArrowheads="1"/>
            </p:cNvSpPr>
            <p:nvPr/>
          </p:nvSpPr>
          <p:spPr bwMode="auto">
            <a:xfrm>
              <a:off x="200025" y="4712504"/>
              <a:ext cx="1981200" cy="2703882"/>
            </a:xfrm>
            <a:prstGeom prst="rect">
              <a:avLst/>
            </a:prstGeom>
            <a:noFill/>
            <a:ln w="9525">
              <a:noFill/>
              <a:miter lim="800000"/>
              <a:headEnd/>
              <a:tailEnd/>
            </a:ln>
          </p:spPr>
          <p:txBody>
            <a:bodyPr>
              <a:spAutoFit/>
            </a:bodyPr>
            <a:lstStyle/>
            <a:p>
              <a:pPr>
                <a:lnSpc>
                  <a:spcPct val="125000"/>
                </a:lnSpc>
                <a:spcBef>
                  <a:spcPct val="30000"/>
                </a:spcBef>
                <a:buClr>
                  <a:srgbClr xmlns:mc="http://schemas.openxmlformats.org/markup-compatibility/2006" xmlns:a14="http://schemas.microsoft.com/office/drawing/2010/main" val="000000" mc:Ignorable=""/>
                </a:buClr>
                <a:buFont typeface="Wingdings 2" pitchFamily="18" charset="2"/>
                <a:buBlip>
                  <a:blip r:embed="rId2"/>
                </a:buBlip>
              </a:pPr>
              <a:r>
                <a:rPr lang="zh-CN" altLang="en-US" sz="1600" dirty="0" smtClean="0"/>
                <a:t>通过 </a:t>
              </a:r>
              <a:r>
                <a:rPr lang="en-US" altLang="zh-CN" sz="1600" dirty="0" smtClean="0"/>
                <a:t>CMM5</a:t>
              </a:r>
            </a:p>
            <a:p>
              <a:pPr>
                <a:lnSpc>
                  <a:spcPct val="125000"/>
                </a:lnSpc>
                <a:spcBef>
                  <a:spcPct val="30000"/>
                </a:spcBef>
                <a:buClr>
                  <a:srgbClr xmlns:mc="http://schemas.openxmlformats.org/markup-compatibility/2006" xmlns:a14="http://schemas.microsoft.com/office/drawing/2010/main" val="000000" mc:Ignorable=""/>
                </a:buClr>
                <a:buBlip>
                  <a:blip r:embed="rId2"/>
                </a:buBlip>
              </a:pPr>
              <a:r>
                <a:rPr lang="zh-CN" altLang="en-US" sz="1600" dirty="0" smtClean="0"/>
                <a:t>引入 </a:t>
              </a:r>
              <a:r>
                <a:rPr lang="en-US" altLang="zh-CN" sz="1600" dirty="0" smtClean="0"/>
                <a:t>VSTS 2005</a:t>
              </a:r>
            </a:p>
            <a:p>
              <a:pPr>
                <a:lnSpc>
                  <a:spcPct val="125000"/>
                </a:lnSpc>
                <a:spcBef>
                  <a:spcPct val="30000"/>
                </a:spcBef>
                <a:buClr>
                  <a:srgbClr xmlns:mc="http://schemas.openxmlformats.org/markup-compatibility/2006" xmlns:a14="http://schemas.microsoft.com/office/drawing/2010/main" val="000000" mc:Ignorable=""/>
                </a:buClr>
                <a:buBlip>
                  <a:blip r:embed="rId2"/>
                </a:buBlip>
              </a:pPr>
              <a:r>
                <a:rPr lang="zh-CN" altLang="en-US" sz="1600" dirty="0" smtClean="0"/>
                <a:t>创建自定义流程模板</a:t>
              </a:r>
              <a:endParaRPr lang="en-US" altLang="zh-CN" sz="1600" dirty="0" smtClean="0"/>
            </a:p>
            <a:p>
              <a:pPr>
                <a:lnSpc>
                  <a:spcPct val="125000"/>
                </a:lnSpc>
                <a:spcBef>
                  <a:spcPct val="30000"/>
                </a:spcBef>
                <a:buClr>
                  <a:srgbClr xmlns:mc="http://schemas.openxmlformats.org/markup-compatibility/2006" xmlns:a14="http://schemas.microsoft.com/office/drawing/2010/main" val="000000" mc:Ignorable=""/>
                </a:buClr>
                <a:buBlip>
                  <a:blip r:embed="rId2"/>
                </a:buBlip>
              </a:pPr>
              <a:endParaRPr lang="en-US" altLang="zh-CN" sz="1600" dirty="0" smtClean="0"/>
            </a:p>
            <a:p>
              <a:pPr>
                <a:lnSpc>
                  <a:spcPct val="125000"/>
                </a:lnSpc>
                <a:spcBef>
                  <a:spcPct val="30000"/>
                </a:spcBef>
                <a:buClr>
                  <a:srgbClr xmlns:mc="http://schemas.openxmlformats.org/markup-compatibility/2006" xmlns:a14="http://schemas.microsoft.com/office/drawing/2010/main" val="000000" mc:Ignorable=""/>
                </a:buClr>
                <a:buFont typeface="Wingdings 2" pitchFamily="18" charset="2"/>
                <a:buBlip>
                  <a:blip r:embed="rId2"/>
                </a:buBlip>
              </a:pPr>
              <a:endParaRPr lang="zh-CN" altLang="zh-CN" sz="1600" dirty="0">
                <a:solidFill>
                  <a:srgbClr xmlns:mc="http://schemas.openxmlformats.org/markup-compatibility/2006" xmlns:a14="http://schemas.microsoft.com/office/drawing/2010/main" val="000000" mc:Ignorable=""/>
                </a:solidFill>
                <a:latin typeface="华文新魏" pitchFamily="2" charset="-122"/>
                <a:ea typeface="华文新魏" pitchFamily="2" charset="-122"/>
              </a:endParaRPr>
            </a:p>
          </p:txBody>
        </p:sp>
      </p:grpSp>
      <p:grpSp>
        <p:nvGrpSpPr>
          <p:cNvPr id="12" name="组合 142"/>
          <p:cNvGrpSpPr>
            <a:grpSpLocks/>
          </p:cNvGrpSpPr>
          <p:nvPr/>
        </p:nvGrpSpPr>
        <p:grpSpPr bwMode="auto">
          <a:xfrm>
            <a:off x="571500" y="2306621"/>
            <a:ext cx="8154988" cy="2592388"/>
            <a:chOff x="571472" y="2520975"/>
            <a:chExt cx="8154988" cy="2592388"/>
          </a:xfrm>
        </p:grpSpPr>
        <p:sp>
          <p:nvSpPr>
            <p:cNvPr id="18" name="AutoShape 5"/>
            <p:cNvSpPr>
              <a:spLocks noChangeArrowheads="1"/>
            </p:cNvSpPr>
            <p:nvPr/>
          </p:nvSpPr>
          <p:spPr bwMode="auto">
            <a:xfrm>
              <a:off x="571472" y="3937025"/>
              <a:ext cx="3006725" cy="704850"/>
            </a:xfrm>
            <a:prstGeom prst="parallelogram">
              <a:avLst>
                <a:gd name="adj" fmla="val 96612"/>
              </a:avLst>
            </a:prstGeom>
            <a:gradFill rotWithShape="1">
              <a:gsLst>
                <a:gs pos="0">
                  <a:srgbClr xmlns:mc="http://schemas.openxmlformats.org/markup-compatibility/2006" xmlns:a14="http://schemas.microsoft.com/office/drawing/2010/main" val="99CC00" mc:Ignorable=""/>
                </a:gs>
                <a:gs pos="100000">
                  <a:srgbClr xmlns:mc="http://schemas.openxmlformats.org/markup-compatibility/2006" xmlns:a14="http://schemas.microsoft.com/office/drawing/2010/main" val="CCFFCC" mc:Ignorable=""/>
                </a:gs>
              </a:gsLst>
              <a:lin ang="5400000" scaled="1"/>
            </a:gradFill>
            <a:ln w="9525">
              <a:miter lim="800000"/>
              <a:headEnd/>
              <a:tailEnd/>
            </a:ln>
            <a:scene3d>
              <a:camera prst="legacyObliqueBottom"/>
              <a:lightRig rig="legacyFlat3" dir="b"/>
            </a:scene3d>
            <a:sp3d extrusionH="887400" prstMaterial="legacyMatte">
              <a:bevelT w="13500" h="13500" prst="angle"/>
              <a:bevelB w="13500" h="13500" prst="angle"/>
              <a:extrusionClr>
                <a:srgbClr xmlns:mc="http://schemas.openxmlformats.org/markup-compatibility/2006" xmlns:a14="http://schemas.microsoft.com/office/drawing/2010/main" val="99CC00" mc:Ignorable=""/>
              </a:extrusionClr>
            </a:sp3d>
          </p:spPr>
          <p:txBody>
            <a:bodyPr wrap="none" anchor="ctr">
              <a:flatTx/>
            </a:bodyPr>
            <a:lstStyle/>
            <a:p>
              <a:pPr algn="r">
                <a:spcBef>
                  <a:spcPct val="50000"/>
                </a:spcBef>
              </a:pPr>
              <a:endParaRPr lang="zh-CN" altLang="en-US" sz="2400">
                <a:solidFill>
                  <a:srgbClr xmlns:mc="http://schemas.openxmlformats.org/markup-compatibility/2006" xmlns:a14="http://schemas.microsoft.com/office/drawing/2010/main" val="000000" mc:Ignorable=""/>
                </a:solidFill>
                <a:ea typeface="宋体" charset="-122"/>
              </a:endParaRPr>
            </a:p>
          </p:txBody>
        </p:sp>
        <p:sp>
          <p:nvSpPr>
            <p:cNvPr id="19" name="AutoShape 6"/>
            <p:cNvSpPr>
              <a:spLocks noChangeArrowheads="1"/>
            </p:cNvSpPr>
            <p:nvPr/>
          </p:nvSpPr>
          <p:spPr bwMode="auto">
            <a:xfrm rot="16200000" flipH="1">
              <a:off x="2328041" y="3829869"/>
              <a:ext cx="1847850" cy="719138"/>
            </a:xfrm>
            <a:prstGeom prst="parallelogram">
              <a:avLst>
                <a:gd name="adj" fmla="val 94038"/>
              </a:avLst>
            </a:prstGeom>
            <a:gradFill rotWithShape="0">
              <a:gsLst>
                <a:gs pos="0">
                  <a:srgbClr xmlns:mc="http://schemas.openxmlformats.org/markup-compatibility/2006" xmlns:a14="http://schemas.microsoft.com/office/drawing/2010/main" val="336600" mc:Ignorable=""/>
                </a:gs>
                <a:gs pos="100000">
                  <a:srgbClr xmlns:mc="http://schemas.openxmlformats.org/markup-compatibility/2006" xmlns:a14="http://schemas.microsoft.com/office/drawing/2010/main" val="003300" mc:Ignorable=""/>
                </a:gs>
              </a:gsLst>
              <a:lin ang="5400000" scaled="1"/>
            </a:gradFill>
            <a:ln w="9525">
              <a:noFill/>
              <a:miter lim="800000"/>
              <a:headEnd/>
              <a:tailEnd/>
            </a:ln>
          </p:spPr>
          <p:txBody>
            <a:bodyPr wrap="none" anchor="ctr"/>
            <a:lstStyle/>
            <a:p>
              <a:pPr algn="r">
                <a:spcBef>
                  <a:spcPct val="50000"/>
                </a:spcBef>
              </a:pPr>
              <a:endParaRPr lang="zh-CN" altLang="en-US" sz="2400">
                <a:solidFill>
                  <a:srgbClr xmlns:mc="http://schemas.openxmlformats.org/markup-compatibility/2006" xmlns:a14="http://schemas.microsoft.com/office/drawing/2010/main" val="000000" mc:Ignorable=""/>
                </a:solidFill>
                <a:ea typeface="宋体" charset="-122"/>
              </a:endParaRPr>
            </a:p>
          </p:txBody>
        </p:sp>
        <p:sp>
          <p:nvSpPr>
            <p:cNvPr id="20" name="未知"/>
            <p:cNvSpPr>
              <a:spLocks/>
            </p:cNvSpPr>
            <p:nvPr/>
          </p:nvSpPr>
          <p:spPr bwMode="auto">
            <a:xfrm>
              <a:off x="5157760" y="2543200"/>
              <a:ext cx="3568700" cy="841375"/>
            </a:xfrm>
            <a:custGeom>
              <a:avLst/>
              <a:gdLst>
                <a:gd name="T0" fmla="*/ 0 w 2248"/>
                <a:gd name="T1" fmla="*/ 2147483647 h 530"/>
                <a:gd name="T2" fmla="*/ 2147483647 w 2248"/>
                <a:gd name="T3" fmla="*/ 2147483647 h 530"/>
                <a:gd name="T4" fmla="*/ 2147483647 w 2248"/>
                <a:gd name="T5" fmla="*/ 2147483647 h 530"/>
                <a:gd name="T6" fmla="*/ 2147483647 w 2248"/>
                <a:gd name="T7" fmla="*/ 2147483647 h 530"/>
                <a:gd name="T8" fmla="*/ 2147483647 w 2248"/>
                <a:gd name="T9" fmla="*/ 2147483647 h 530"/>
                <a:gd name="T10" fmla="*/ 2147483647 w 2248"/>
                <a:gd name="T11" fmla="*/ 0 h 530"/>
                <a:gd name="T12" fmla="*/ 2147483647 w 2248"/>
                <a:gd name="T13" fmla="*/ 2147483647 h 530"/>
                <a:gd name="T14" fmla="*/ 0 w 2248"/>
                <a:gd name="T15" fmla="*/ 2147483647 h 530"/>
                <a:gd name="T16" fmla="*/ 0 60000 65536"/>
                <a:gd name="T17" fmla="*/ 0 60000 65536"/>
                <a:gd name="T18" fmla="*/ 0 60000 65536"/>
                <a:gd name="T19" fmla="*/ 0 60000 65536"/>
                <a:gd name="T20" fmla="*/ 0 60000 65536"/>
                <a:gd name="T21" fmla="*/ 0 60000 65536"/>
                <a:gd name="T22" fmla="*/ 0 60000 65536"/>
                <a:gd name="T23" fmla="*/ 0 60000 65536"/>
                <a:gd name="T24" fmla="*/ 0 w 2248"/>
                <a:gd name="T25" fmla="*/ 0 h 530"/>
                <a:gd name="T26" fmla="*/ 2248 w 2248"/>
                <a:gd name="T27" fmla="*/ 530 h 5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48" h="530">
                  <a:moveTo>
                    <a:pt x="0" y="94"/>
                  </a:moveTo>
                  <a:lnTo>
                    <a:pt x="300" y="374"/>
                  </a:lnTo>
                  <a:lnTo>
                    <a:pt x="1588" y="374"/>
                  </a:lnTo>
                  <a:lnTo>
                    <a:pt x="1836" y="530"/>
                  </a:lnTo>
                  <a:lnTo>
                    <a:pt x="2248" y="203"/>
                  </a:lnTo>
                  <a:lnTo>
                    <a:pt x="1025" y="0"/>
                  </a:lnTo>
                  <a:lnTo>
                    <a:pt x="1212" y="94"/>
                  </a:lnTo>
                  <a:lnTo>
                    <a:pt x="0" y="94"/>
                  </a:lnTo>
                  <a:close/>
                </a:path>
              </a:pathLst>
            </a:custGeom>
            <a:gradFill rotWithShape="0">
              <a:gsLst>
                <a:gs pos="0">
                  <a:srgbClr xmlns:mc="http://schemas.openxmlformats.org/markup-compatibility/2006" xmlns:a14="http://schemas.microsoft.com/office/drawing/2010/main" val="CC66FF" mc:Ignorable=""/>
                </a:gs>
                <a:gs pos="100000">
                  <a:srgbClr xmlns:mc="http://schemas.openxmlformats.org/markup-compatibility/2006" xmlns:a14="http://schemas.microsoft.com/office/drawing/2010/main" val="660066" mc:Ignorable=""/>
                </a:gs>
              </a:gsLst>
              <a:lin ang="0" scaled="1"/>
            </a:gradFill>
            <a:ln w="9525">
              <a:miter lim="800000"/>
              <a:headEnd/>
              <a:tailEnd/>
            </a:ln>
            <a:scene3d>
              <a:camera prst="legacyObliqueBottom"/>
              <a:lightRig rig="legacyFlat3" dir="t"/>
            </a:scene3d>
            <a:sp3d extrusionH="887400" prstMaterial="legacyMatte">
              <a:bevelT w="13500" h="13500" prst="angle"/>
              <a:bevelB w="13500" h="13500" prst="angle"/>
              <a:extrusionClr>
                <a:srgbClr xmlns:mc="http://schemas.openxmlformats.org/markup-compatibility/2006" xmlns:a14="http://schemas.microsoft.com/office/drawing/2010/main" val="CC66FF" mc:Ignorable=""/>
              </a:extrusionClr>
            </a:sp3d>
          </p:spPr>
          <p:txBody>
            <a:bodyPr wrap="none" anchor="ctr">
              <a:flatTx/>
            </a:bodyPr>
            <a:lstStyle/>
            <a:p>
              <a:pPr algn="r">
                <a:spcBef>
                  <a:spcPct val="50000"/>
                </a:spcBef>
              </a:pPr>
              <a:endParaRPr lang="zh-CN" altLang="en-US" sz="2400">
                <a:solidFill>
                  <a:srgbClr xmlns:mc="http://schemas.openxmlformats.org/markup-compatibility/2006" xmlns:a14="http://schemas.microsoft.com/office/drawing/2010/main" val="000000" mc:Ignorable=""/>
                </a:solidFill>
                <a:ea typeface="宋体" charset="-122"/>
              </a:endParaRPr>
            </a:p>
          </p:txBody>
        </p:sp>
        <p:sp>
          <p:nvSpPr>
            <p:cNvPr id="21" name="AutoShape 13"/>
            <p:cNvSpPr>
              <a:spLocks noChangeArrowheads="1"/>
            </p:cNvSpPr>
            <p:nvPr/>
          </p:nvSpPr>
          <p:spPr bwMode="auto">
            <a:xfrm rot="5400000">
              <a:off x="4802160" y="3055962"/>
              <a:ext cx="1187450" cy="473075"/>
            </a:xfrm>
            <a:prstGeom prst="parallelogram">
              <a:avLst>
                <a:gd name="adj" fmla="val 93279"/>
              </a:avLst>
            </a:prstGeom>
            <a:gradFill rotWithShape="0">
              <a:gsLst>
                <a:gs pos="0">
                  <a:srgbClr xmlns:mc="http://schemas.openxmlformats.org/markup-compatibility/2006" xmlns:a14="http://schemas.microsoft.com/office/drawing/2010/main" val="800080" mc:Ignorable=""/>
                </a:gs>
                <a:gs pos="100000">
                  <a:srgbClr xmlns:mc="http://schemas.openxmlformats.org/markup-compatibility/2006" xmlns:a14="http://schemas.microsoft.com/office/drawing/2010/main" val="480048" mc:Ignorable=""/>
                </a:gs>
              </a:gsLst>
              <a:lin ang="5400000" scaled="1"/>
            </a:gradFill>
            <a:ln w="9525">
              <a:noFill/>
              <a:miter lim="800000"/>
              <a:headEnd/>
              <a:tailEnd/>
            </a:ln>
          </p:spPr>
          <p:txBody>
            <a:bodyPr wrap="none" anchor="ctr"/>
            <a:lstStyle/>
            <a:p>
              <a:pPr algn="r">
                <a:spcBef>
                  <a:spcPct val="50000"/>
                </a:spcBef>
              </a:pPr>
              <a:endParaRPr lang="zh-CN" altLang="en-US" sz="2400">
                <a:solidFill>
                  <a:srgbClr xmlns:mc="http://schemas.openxmlformats.org/markup-compatibility/2006" xmlns:a14="http://schemas.microsoft.com/office/drawing/2010/main" val="000000" mc:Ignorable=""/>
                </a:solidFill>
                <a:ea typeface="宋体" charset="-122"/>
              </a:endParaRPr>
            </a:p>
          </p:txBody>
        </p:sp>
        <p:sp>
          <p:nvSpPr>
            <p:cNvPr id="22" name="AutoShape 14"/>
            <p:cNvSpPr>
              <a:spLocks noChangeArrowheads="1"/>
            </p:cNvSpPr>
            <p:nvPr/>
          </p:nvSpPr>
          <p:spPr bwMode="auto">
            <a:xfrm rot="10800000">
              <a:off x="2898747" y="3216300"/>
              <a:ext cx="2736850" cy="647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667 w 21600"/>
                <a:gd name="T13" fmla="*/ 3667 h 21600"/>
                <a:gd name="T14" fmla="*/ 17933 w 21600"/>
                <a:gd name="T15" fmla="*/ 17933 h 21600"/>
              </a:gdLst>
              <a:ahLst/>
              <a:cxnLst>
                <a:cxn ang="T8">
                  <a:pos x="T0" y="T1"/>
                </a:cxn>
                <a:cxn ang="T9">
                  <a:pos x="T2" y="T3"/>
                </a:cxn>
                <a:cxn ang="T10">
                  <a:pos x="T4" y="T5"/>
                </a:cxn>
                <a:cxn ang="T11">
                  <a:pos x="T6" y="T7"/>
                </a:cxn>
              </a:cxnLst>
              <a:rect l="T12" t="T13" r="T14" b="T15"/>
              <a:pathLst>
                <a:path w="21600" h="21600">
                  <a:moveTo>
                    <a:pt x="0" y="0"/>
                  </a:moveTo>
                  <a:lnTo>
                    <a:pt x="3733" y="21600"/>
                  </a:lnTo>
                  <a:lnTo>
                    <a:pt x="17867" y="21600"/>
                  </a:lnTo>
                  <a:lnTo>
                    <a:pt x="21600" y="0"/>
                  </a:lnTo>
                  <a:close/>
                </a:path>
              </a:pathLst>
            </a:custGeom>
            <a:gradFill rotWithShape="1">
              <a:gsLst>
                <a:gs pos="0">
                  <a:srgbClr xmlns:mc="http://schemas.openxmlformats.org/markup-compatibility/2006" xmlns:a14="http://schemas.microsoft.com/office/drawing/2010/main" val="CCECFF" mc:Ignorable=""/>
                </a:gs>
                <a:gs pos="100000">
                  <a:srgbClr xmlns:mc="http://schemas.openxmlformats.org/markup-compatibility/2006" xmlns:a14="http://schemas.microsoft.com/office/drawing/2010/main" val="6699FF" mc:Ignorable=""/>
                </a:gs>
              </a:gsLst>
              <a:lin ang="5400000" scaled="1"/>
            </a:gradFill>
            <a:ln w="9525">
              <a:miter lim="800000"/>
              <a:headEnd/>
              <a:tailEnd/>
            </a:ln>
            <a:scene3d>
              <a:camera prst="legacyObliqueBottom"/>
              <a:lightRig rig="legacyFlat3" dir="t"/>
            </a:scene3d>
            <a:sp3d extrusionH="887400" prstMaterial="legacyMatte">
              <a:bevelT w="13500" h="13500" prst="angle"/>
              <a:bevelB w="13500" h="13500" prst="angle"/>
              <a:extrusionClr>
                <a:srgbClr xmlns:mc="http://schemas.openxmlformats.org/markup-compatibility/2006" xmlns:a14="http://schemas.microsoft.com/office/drawing/2010/main" val="99CCFF" mc:Ignorable=""/>
              </a:extrusionClr>
            </a:sp3d>
          </p:spPr>
          <p:txBody>
            <a:bodyPr wrap="none" anchor="ctr">
              <a:flatTx/>
            </a:bodyPr>
            <a:lstStyle/>
            <a:p>
              <a:pPr algn="r">
                <a:spcBef>
                  <a:spcPct val="50000"/>
                </a:spcBef>
              </a:pPr>
              <a:endParaRPr lang="zh-CN" altLang="en-US" sz="2400">
                <a:solidFill>
                  <a:srgbClr xmlns:mc="http://schemas.openxmlformats.org/markup-compatibility/2006" xmlns:a14="http://schemas.microsoft.com/office/drawing/2010/main" val="000000" mc:Ignorable=""/>
                </a:solidFill>
                <a:ea typeface="宋体" charset="-122"/>
              </a:endParaRPr>
            </a:p>
          </p:txBody>
        </p:sp>
        <p:sp>
          <p:nvSpPr>
            <p:cNvPr id="23" name="未知"/>
            <p:cNvSpPr>
              <a:spLocks/>
            </p:cNvSpPr>
            <p:nvPr/>
          </p:nvSpPr>
          <p:spPr bwMode="auto">
            <a:xfrm>
              <a:off x="582585" y="3949725"/>
              <a:ext cx="2303462" cy="685800"/>
            </a:xfrm>
            <a:custGeom>
              <a:avLst/>
              <a:gdLst>
                <a:gd name="T0" fmla="*/ 2147483647 w 1451"/>
                <a:gd name="T1" fmla="*/ 0 h 432"/>
                <a:gd name="T2" fmla="*/ 2147483647 w 1451"/>
                <a:gd name="T3" fmla="*/ 2147483647 h 432"/>
                <a:gd name="T4" fmla="*/ 2147483647 w 1451"/>
                <a:gd name="T5" fmla="*/ 2147483647 h 432"/>
                <a:gd name="T6" fmla="*/ 0 w 1451"/>
                <a:gd name="T7" fmla="*/ 2147483647 h 432"/>
                <a:gd name="T8" fmla="*/ 2147483647 w 1451"/>
                <a:gd name="T9" fmla="*/ 0 h 432"/>
                <a:gd name="T10" fmla="*/ 0 60000 65536"/>
                <a:gd name="T11" fmla="*/ 0 60000 65536"/>
                <a:gd name="T12" fmla="*/ 0 60000 65536"/>
                <a:gd name="T13" fmla="*/ 0 60000 65536"/>
                <a:gd name="T14" fmla="*/ 0 60000 65536"/>
                <a:gd name="T15" fmla="*/ 0 w 1451"/>
                <a:gd name="T16" fmla="*/ 0 h 432"/>
                <a:gd name="T17" fmla="*/ 1451 w 1451"/>
                <a:gd name="T18" fmla="*/ 432 h 432"/>
              </a:gdLst>
              <a:ahLst/>
              <a:cxnLst>
                <a:cxn ang="T10">
                  <a:pos x="T0" y="T1"/>
                </a:cxn>
                <a:cxn ang="T11">
                  <a:pos x="T2" y="T3"/>
                </a:cxn>
                <a:cxn ang="T12">
                  <a:pos x="T4" y="T5"/>
                </a:cxn>
                <a:cxn ang="T13">
                  <a:pos x="T6" y="T7"/>
                </a:cxn>
                <a:cxn ang="T14">
                  <a:pos x="T8" y="T9"/>
                </a:cxn>
              </a:cxnLst>
              <a:rect l="T15" t="T16" r="T17" b="T18"/>
              <a:pathLst>
                <a:path w="1451" h="432">
                  <a:moveTo>
                    <a:pt x="418" y="0"/>
                  </a:moveTo>
                  <a:lnTo>
                    <a:pt x="1451" y="2"/>
                  </a:lnTo>
                  <a:lnTo>
                    <a:pt x="1450" y="428"/>
                  </a:lnTo>
                  <a:lnTo>
                    <a:pt x="0" y="432"/>
                  </a:lnTo>
                  <a:lnTo>
                    <a:pt x="418" y="0"/>
                  </a:lnTo>
                  <a:close/>
                </a:path>
              </a:pathLst>
            </a:custGeom>
            <a:noFill/>
            <a:ln w="28575">
              <a:solidFill>
                <a:srgbClr xmlns:mc="http://schemas.openxmlformats.org/markup-compatibility/2006" xmlns:a14="http://schemas.microsoft.com/office/drawing/2010/main" val="FFFFFF" mc:Ignorable="">
                  <a:alpha val="50195"/>
                </a:srgbClr>
              </a:solidFill>
              <a:round/>
              <a:headEnd/>
              <a:tailEnd/>
            </a:ln>
          </p:spPr>
          <p:txBody>
            <a:bodyPr/>
            <a:lstStyle/>
            <a:p>
              <a:pPr algn="r">
                <a:spcBef>
                  <a:spcPct val="50000"/>
                </a:spcBef>
              </a:pPr>
              <a:endParaRPr lang="zh-CN" altLang="en-US" sz="2400">
                <a:solidFill>
                  <a:srgbClr xmlns:mc="http://schemas.openxmlformats.org/markup-compatibility/2006" xmlns:a14="http://schemas.microsoft.com/office/drawing/2010/main" val="000000" mc:Ignorable=""/>
                </a:solidFill>
                <a:ea typeface="宋体" charset="-122"/>
              </a:endParaRPr>
            </a:p>
          </p:txBody>
        </p:sp>
        <p:sp>
          <p:nvSpPr>
            <p:cNvPr id="24" name="未知"/>
            <p:cNvSpPr>
              <a:spLocks/>
            </p:cNvSpPr>
            <p:nvPr/>
          </p:nvSpPr>
          <p:spPr bwMode="auto">
            <a:xfrm>
              <a:off x="2916210" y="3209950"/>
              <a:ext cx="2698750" cy="644525"/>
            </a:xfrm>
            <a:custGeom>
              <a:avLst/>
              <a:gdLst>
                <a:gd name="T0" fmla="*/ 2147483647 w 1700"/>
                <a:gd name="T1" fmla="*/ 2147483647 h 406"/>
                <a:gd name="T2" fmla="*/ 2147483647 w 1700"/>
                <a:gd name="T3" fmla="*/ 0 h 406"/>
                <a:gd name="T4" fmla="*/ 2147483647 w 1700"/>
                <a:gd name="T5" fmla="*/ 2147483647 h 406"/>
                <a:gd name="T6" fmla="*/ 0 w 1700"/>
                <a:gd name="T7" fmla="*/ 2147483647 h 406"/>
                <a:gd name="T8" fmla="*/ 2147483647 w 1700"/>
                <a:gd name="T9" fmla="*/ 2147483647 h 406"/>
                <a:gd name="T10" fmla="*/ 0 60000 65536"/>
                <a:gd name="T11" fmla="*/ 0 60000 65536"/>
                <a:gd name="T12" fmla="*/ 0 60000 65536"/>
                <a:gd name="T13" fmla="*/ 0 60000 65536"/>
                <a:gd name="T14" fmla="*/ 0 60000 65536"/>
                <a:gd name="T15" fmla="*/ 0 w 1700"/>
                <a:gd name="T16" fmla="*/ 0 h 406"/>
                <a:gd name="T17" fmla="*/ 1700 w 1700"/>
                <a:gd name="T18" fmla="*/ 406 h 406"/>
              </a:gdLst>
              <a:ahLst/>
              <a:cxnLst>
                <a:cxn ang="T10">
                  <a:pos x="T0" y="T1"/>
                </a:cxn>
                <a:cxn ang="T11">
                  <a:pos x="T2" y="T3"/>
                </a:cxn>
                <a:cxn ang="T12">
                  <a:pos x="T4" y="T5"/>
                </a:cxn>
                <a:cxn ang="T13">
                  <a:pos x="T6" y="T7"/>
                </a:cxn>
                <a:cxn ang="T14">
                  <a:pos x="T8" y="T9"/>
                </a:cxn>
              </a:cxnLst>
              <a:rect l="T15" t="T16" r="T17" b="T18"/>
              <a:pathLst>
                <a:path w="1700" h="406">
                  <a:moveTo>
                    <a:pt x="290" y="6"/>
                  </a:moveTo>
                  <a:lnTo>
                    <a:pt x="1396" y="0"/>
                  </a:lnTo>
                  <a:lnTo>
                    <a:pt x="1700" y="406"/>
                  </a:lnTo>
                  <a:lnTo>
                    <a:pt x="0" y="406"/>
                  </a:lnTo>
                  <a:lnTo>
                    <a:pt x="290" y="6"/>
                  </a:lnTo>
                  <a:close/>
                </a:path>
              </a:pathLst>
            </a:custGeom>
            <a:noFill/>
            <a:ln w="28575">
              <a:solidFill>
                <a:srgbClr xmlns:mc="http://schemas.openxmlformats.org/markup-compatibility/2006" xmlns:a14="http://schemas.microsoft.com/office/drawing/2010/main" val="FFFFFF" mc:Ignorable="">
                  <a:alpha val="50195"/>
                </a:srgbClr>
              </a:solidFill>
              <a:round/>
              <a:headEnd/>
              <a:tailEnd/>
            </a:ln>
          </p:spPr>
          <p:txBody>
            <a:bodyPr/>
            <a:lstStyle/>
            <a:p>
              <a:pPr algn="r">
                <a:spcBef>
                  <a:spcPct val="50000"/>
                </a:spcBef>
              </a:pPr>
              <a:endParaRPr lang="zh-CN" altLang="en-US" sz="2400">
                <a:solidFill>
                  <a:srgbClr xmlns:mc="http://schemas.openxmlformats.org/markup-compatibility/2006" xmlns:a14="http://schemas.microsoft.com/office/drawing/2010/main" val="000000" mc:Ignorable=""/>
                </a:solidFill>
                <a:ea typeface="宋体" charset="-122"/>
              </a:endParaRPr>
            </a:p>
          </p:txBody>
        </p:sp>
        <p:sp>
          <p:nvSpPr>
            <p:cNvPr id="25" name="未知"/>
            <p:cNvSpPr>
              <a:spLocks/>
            </p:cNvSpPr>
            <p:nvPr/>
          </p:nvSpPr>
          <p:spPr bwMode="auto">
            <a:xfrm>
              <a:off x="5167285" y="2520975"/>
              <a:ext cx="3541712" cy="857250"/>
            </a:xfrm>
            <a:custGeom>
              <a:avLst/>
              <a:gdLst>
                <a:gd name="T0" fmla="*/ 0 w 2230"/>
                <a:gd name="T1" fmla="*/ 2147483647 h 540"/>
                <a:gd name="T2" fmla="*/ 2147483647 w 2230"/>
                <a:gd name="T3" fmla="*/ 2147483647 h 540"/>
                <a:gd name="T4" fmla="*/ 2147483647 w 2230"/>
                <a:gd name="T5" fmla="*/ 2147483647 h 540"/>
                <a:gd name="T6" fmla="*/ 2147483647 w 2230"/>
                <a:gd name="T7" fmla="*/ 2147483647 h 540"/>
                <a:gd name="T8" fmla="*/ 2147483647 w 2230"/>
                <a:gd name="T9" fmla="*/ 2147483647 h 540"/>
                <a:gd name="T10" fmla="*/ 2147483647 w 2230"/>
                <a:gd name="T11" fmla="*/ 0 h 540"/>
                <a:gd name="T12" fmla="*/ 2147483647 w 2230"/>
                <a:gd name="T13" fmla="*/ 2147483647 h 540"/>
                <a:gd name="T14" fmla="*/ 0 w 2230"/>
                <a:gd name="T15" fmla="*/ 2147483647 h 540"/>
                <a:gd name="T16" fmla="*/ 0 60000 65536"/>
                <a:gd name="T17" fmla="*/ 0 60000 65536"/>
                <a:gd name="T18" fmla="*/ 0 60000 65536"/>
                <a:gd name="T19" fmla="*/ 0 60000 65536"/>
                <a:gd name="T20" fmla="*/ 0 60000 65536"/>
                <a:gd name="T21" fmla="*/ 0 60000 65536"/>
                <a:gd name="T22" fmla="*/ 0 60000 65536"/>
                <a:gd name="T23" fmla="*/ 0 60000 65536"/>
                <a:gd name="T24" fmla="*/ 0 w 2230"/>
                <a:gd name="T25" fmla="*/ 0 h 540"/>
                <a:gd name="T26" fmla="*/ 2230 w 2230"/>
                <a:gd name="T27" fmla="*/ 540 h 5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0" h="540">
                  <a:moveTo>
                    <a:pt x="0" y="98"/>
                  </a:moveTo>
                  <a:lnTo>
                    <a:pt x="281" y="370"/>
                  </a:lnTo>
                  <a:lnTo>
                    <a:pt x="1570" y="374"/>
                  </a:lnTo>
                  <a:lnTo>
                    <a:pt x="1818" y="540"/>
                  </a:lnTo>
                  <a:lnTo>
                    <a:pt x="2230" y="226"/>
                  </a:lnTo>
                  <a:lnTo>
                    <a:pt x="1007" y="0"/>
                  </a:lnTo>
                  <a:lnTo>
                    <a:pt x="1192" y="101"/>
                  </a:lnTo>
                  <a:lnTo>
                    <a:pt x="0" y="98"/>
                  </a:lnTo>
                  <a:close/>
                </a:path>
              </a:pathLst>
            </a:custGeom>
            <a:noFill/>
            <a:ln w="28575">
              <a:solidFill>
                <a:srgbClr xmlns:mc="http://schemas.openxmlformats.org/markup-compatibility/2006" xmlns:a14="http://schemas.microsoft.com/office/drawing/2010/main" val="FFFFFF" mc:Ignorable="">
                  <a:alpha val="50195"/>
                </a:srgbClr>
              </a:solidFill>
              <a:round/>
              <a:headEnd/>
              <a:tailEnd/>
            </a:ln>
          </p:spPr>
          <p:txBody>
            <a:bodyPr/>
            <a:lstStyle/>
            <a:p>
              <a:pPr algn="r">
                <a:spcBef>
                  <a:spcPct val="50000"/>
                </a:spcBef>
              </a:pPr>
              <a:endParaRPr lang="zh-CN" altLang="en-US" sz="2400">
                <a:solidFill>
                  <a:srgbClr xmlns:mc="http://schemas.openxmlformats.org/markup-compatibility/2006" xmlns:a14="http://schemas.microsoft.com/office/drawing/2010/main" val="000000" mc:Ignorable=""/>
                </a:solidFill>
                <a:ea typeface="宋体" charset="-122"/>
              </a:endParaRPr>
            </a:p>
          </p:txBody>
        </p:sp>
        <p:sp>
          <p:nvSpPr>
            <p:cNvPr id="26" name="Rectangle 33"/>
            <p:cNvSpPr>
              <a:spLocks noChangeArrowheads="1"/>
            </p:cNvSpPr>
            <p:nvPr/>
          </p:nvSpPr>
          <p:spPr bwMode="auto">
            <a:xfrm>
              <a:off x="5618169" y="3087702"/>
              <a:ext cx="692124" cy="577850"/>
            </a:xfrm>
            <a:prstGeom prst="rect">
              <a:avLst/>
            </a:prstGeom>
            <a:noFill/>
            <a:ln w="9525">
              <a:noFill/>
              <a:miter lim="800000"/>
              <a:headEnd/>
              <a:tailEnd/>
            </a:ln>
          </p:spPr>
          <p:txBody>
            <a:bodyPr wrap="none" anchor="ctr"/>
            <a:lstStyle/>
            <a:p>
              <a:pPr algn="ctr">
                <a:spcBef>
                  <a:spcPct val="50000"/>
                </a:spcBef>
              </a:pPr>
              <a:endParaRPr lang="zh-CN" altLang="zh-CN" sz="1400" b="1">
                <a:solidFill>
                  <a:srgbClr xmlns:mc="http://schemas.openxmlformats.org/markup-compatibility/2006" xmlns:a14="http://schemas.microsoft.com/office/drawing/2010/main" val="FFFF66" mc:Ignorable=""/>
                </a:solidFill>
                <a:latin typeface="微软雅黑" pitchFamily="34" charset="-122"/>
                <a:ea typeface="微软雅黑" pitchFamily="34" charset="-122"/>
                <a:sym typeface="Arial" charset="0"/>
              </a:endParaRPr>
            </a:p>
          </p:txBody>
        </p:sp>
      </p:grpSp>
      <p:sp>
        <p:nvSpPr>
          <p:cNvPr id="27" name="Rectangle 2"/>
          <p:cNvSpPr>
            <a:spLocks noChangeArrowheads="1"/>
          </p:cNvSpPr>
          <p:nvPr/>
        </p:nvSpPr>
        <p:spPr bwMode="auto">
          <a:xfrm>
            <a:off x="5549900" y="1071546"/>
            <a:ext cx="247650" cy="396875"/>
          </a:xfrm>
          <a:prstGeom prst="rect">
            <a:avLst/>
          </a:prstGeom>
          <a:noFill/>
          <a:ln w="9525">
            <a:noFill/>
            <a:miter lim="800000"/>
            <a:headEnd/>
            <a:tailEnd/>
          </a:ln>
          <a:effectLst/>
        </p:spPr>
        <p:txBody>
          <a:bodyPr wrap="none">
            <a:spAutoFit/>
          </a:bodyPr>
          <a:lstStyle/>
          <a:p>
            <a:pPr fontAlgn="auto">
              <a:spcAft>
                <a:spcPts val="0"/>
              </a:spcAft>
              <a:defRPr/>
            </a:pPr>
            <a:r>
              <a:rPr lang="en-US" altLang="zh-CN" sz="2000" b="1" kern="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C0C0C0" mc:Ignorable=""/>
                  </a:outerShdw>
                </a:effectLst>
              </a:rPr>
              <a:t> </a:t>
            </a:r>
            <a:endParaRPr lang="en-US" altLang="zh-CN" sz="2000" b="1" kern="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C0C0C0" mc:Ignorable=""/>
                </a:outerShdw>
              </a:effectLst>
              <a:latin typeface="黑体" pitchFamily="2" charset="-122"/>
            </a:endParaRPr>
          </a:p>
        </p:txBody>
      </p:sp>
      <p:sp>
        <p:nvSpPr>
          <p:cNvPr id="28" name="Rectangle 2"/>
          <p:cNvSpPr>
            <a:spLocks noChangeArrowheads="1"/>
          </p:cNvSpPr>
          <p:nvPr/>
        </p:nvSpPr>
        <p:spPr bwMode="auto">
          <a:xfrm>
            <a:off x="5400675" y="1136634"/>
            <a:ext cx="247650" cy="396875"/>
          </a:xfrm>
          <a:prstGeom prst="rect">
            <a:avLst/>
          </a:prstGeom>
          <a:noFill/>
          <a:ln w="9525">
            <a:noFill/>
            <a:miter lim="800000"/>
            <a:headEnd/>
            <a:tailEnd/>
          </a:ln>
          <a:effectLst/>
        </p:spPr>
        <p:txBody>
          <a:bodyPr wrap="none">
            <a:spAutoFit/>
          </a:bodyPr>
          <a:lstStyle/>
          <a:p>
            <a:pPr fontAlgn="auto">
              <a:spcAft>
                <a:spcPts val="0"/>
              </a:spcAft>
              <a:defRPr/>
            </a:pPr>
            <a:r>
              <a:rPr lang="en-US" altLang="zh-CN" sz="2000" b="1" kern="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C0C0C0" mc:Ignorable=""/>
                  </a:outerShdw>
                </a:effectLst>
              </a:rPr>
              <a:t> </a:t>
            </a:r>
            <a:endParaRPr lang="en-US" altLang="zh-CN" sz="2000" b="1" kern="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C0C0C0" mc:Ignorable=""/>
                </a:outerShdw>
              </a:effectLst>
              <a:latin typeface="黑体" pitchFamily="2" charset="-122"/>
            </a:endParaRPr>
          </a:p>
        </p:txBody>
      </p:sp>
      <p:sp>
        <p:nvSpPr>
          <p:cNvPr id="29" name="Text Box 28"/>
          <p:cNvSpPr txBox="1">
            <a:spLocks noChangeArrowheads="1"/>
          </p:cNvSpPr>
          <p:nvPr/>
        </p:nvSpPr>
        <p:spPr bwMode="auto">
          <a:xfrm>
            <a:off x="928662" y="2316147"/>
            <a:ext cx="1423972" cy="307777"/>
          </a:xfrm>
          <a:prstGeom prst="rect">
            <a:avLst/>
          </a:prstGeom>
          <a:noFill/>
          <a:ln w="9525">
            <a:noFill/>
            <a:miter lim="800000"/>
            <a:headEnd/>
            <a:tailEnd/>
          </a:ln>
          <a:effectLst/>
        </p:spPr>
        <p:txBody>
          <a:bodyPr wrap="square">
            <a:spAutoFit/>
          </a:bodyPr>
          <a:lstStyle/>
          <a:p>
            <a:pPr algn="r">
              <a:spcBef>
                <a:spcPct val="50000"/>
              </a:spcBef>
              <a:defRPr/>
            </a:pPr>
            <a:r>
              <a:rPr lang="en-US" altLang="zh-CN" sz="1400" b="1" dirty="0" smtClean="0">
                <a:solidFill>
                  <a:srgbClr xmlns:mc="http://schemas.openxmlformats.org/markup-compatibility/2006" xmlns:a14="http://schemas.microsoft.com/office/drawing/2010/main" val="003366" mc:Ignorable=""/>
                </a:solidFill>
                <a:effectLst>
                  <a:outerShdw blurRad="38100" dist="38100" dir="2700000" algn="tl">
                    <a:srgbClr xmlns:mc="http://schemas.openxmlformats.org/markup-compatibility/2006" xmlns:a14="http://schemas.microsoft.com/office/drawing/2010/main" val="C0C0C0" mc:Ignorable=""/>
                  </a:outerShdw>
                </a:effectLst>
                <a:latin typeface="微软雅黑" pitchFamily="34" charset="-122"/>
                <a:ea typeface="微软雅黑" pitchFamily="34" charset="-122"/>
              </a:rPr>
              <a:t>2005 - 2006</a:t>
            </a:r>
            <a:endParaRPr lang="zh-CN" altLang="en-US" sz="1400" b="1" dirty="0">
              <a:solidFill>
                <a:srgbClr xmlns:mc="http://schemas.openxmlformats.org/markup-compatibility/2006" xmlns:a14="http://schemas.microsoft.com/office/drawing/2010/main" val="003366" mc:Ignorable=""/>
              </a:solidFill>
              <a:effectLst>
                <a:outerShdw blurRad="38100" dist="38100" dir="2700000" algn="tl">
                  <a:srgbClr xmlns:mc="http://schemas.openxmlformats.org/markup-compatibility/2006" xmlns:a14="http://schemas.microsoft.com/office/drawing/2010/main" val="C0C0C0" mc:Ignorable=""/>
                </a:outerShdw>
              </a:effectLst>
              <a:latin typeface="微软雅黑" pitchFamily="34" charset="-122"/>
              <a:ea typeface="微软雅黑" pitchFamily="34" charset="-122"/>
            </a:endParaRPr>
          </a:p>
        </p:txBody>
      </p:sp>
      <p:pic>
        <p:nvPicPr>
          <p:cNvPr id="30" name="Picture 18" descr="p_12_1"/>
          <p:cNvPicPr>
            <a:picLocks noChangeAspect="1" noChangeArrowheads="1"/>
          </p:cNvPicPr>
          <p:nvPr/>
        </p:nvPicPr>
        <p:blipFill>
          <a:blip r:embed="rId3" cstate="print"/>
          <a:srcRect/>
          <a:stretch>
            <a:fillRect/>
          </a:stretch>
        </p:blipFill>
        <p:spPr bwMode="auto">
          <a:xfrm>
            <a:off x="987425" y="2665396"/>
            <a:ext cx="1619250" cy="1609725"/>
          </a:xfrm>
          <a:prstGeom prst="rect">
            <a:avLst/>
          </a:prstGeom>
          <a:noFill/>
          <a:ln w="9525">
            <a:noFill/>
            <a:miter lim="800000"/>
            <a:headEnd/>
            <a:tailEnd/>
          </a:ln>
        </p:spPr>
      </p:pic>
      <p:sp>
        <p:nvSpPr>
          <p:cNvPr id="31" name="Rectangle 19"/>
          <p:cNvSpPr>
            <a:spLocks noChangeArrowheads="1"/>
          </p:cNvSpPr>
          <p:nvPr/>
        </p:nvSpPr>
        <p:spPr bwMode="auto">
          <a:xfrm>
            <a:off x="1030288" y="2941621"/>
            <a:ext cx="1512887" cy="865188"/>
          </a:xfrm>
          <a:prstGeom prst="rect">
            <a:avLst/>
          </a:prstGeom>
          <a:noFill/>
          <a:ln w="9525">
            <a:noFill/>
            <a:miter lim="800000"/>
            <a:headEnd/>
            <a:tailEnd/>
          </a:ln>
          <a:effectLst/>
        </p:spPr>
        <p:txBody>
          <a:bodyPr wrap="none" anchor="ctr"/>
          <a:lstStyle/>
          <a:p>
            <a:pPr algn="ctr">
              <a:spcBef>
                <a:spcPct val="50000"/>
              </a:spcBef>
              <a:defRPr/>
            </a:pPr>
            <a:r>
              <a:rPr lang="en-US" altLang="zh-CN" sz="1400" b="1" dirty="0" smtClean="0">
                <a:solidFill>
                  <a:srgbClr xmlns:mc="http://schemas.openxmlformats.org/markup-compatibility/2006" xmlns:a14="http://schemas.microsoft.com/office/drawing/2010/main" val="003366" mc:Ignorable=""/>
                </a:solidFill>
                <a:effectLst>
                  <a:outerShdw blurRad="38100" dist="38100" dir="2700000" algn="tl">
                    <a:srgbClr xmlns:mc="http://schemas.openxmlformats.org/markup-compatibility/2006" xmlns:a14="http://schemas.microsoft.com/office/drawing/2010/main" val="C0C0C0" mc:Ignorable=""/>
                  </a:outerShdw>
                </a:effectLst>
                <a:latin typeface="微软雅黑" pitchFamily="34" charset="-122"/>
                <a:ea typeface="微软雅黑" pitchFamily="34" charset="-122"/>
                <a:sym typeface="Arial" pitchFamily="34" charset="0"/>
              </a:rPr>
              <a:t>CMM 5</a:t>
            </a:r>
            <a:endParaRPr lang="zh-CN" altLang="en-US" sz="1400" b="1" dirty="0">
              <a:solidFill>
                <a:srgbClr xmlns:mc="http://schemas.openxmlformats.org/markup-compatibility/2006" xmlns:a14="http://schemas.microsoft.com/office/drawing/2010/main" val="003366" mc:Ignorable=""/>
              </a:solidFill>
              <a:effectLst>
                <a:outerShdw blurRad="38100" dist="38100" dir="2700000" algn="tl">
                  <a:srgbClr xmlns:mc="http://schemas.openxmlformats.org/markup-compatibility/2006" xmlns:a14="http://schemas.microsoft.com/office/drawing/2010/main" val="C0C0C0" mc:Ignorable=""/>
                </a:outerShdw>
              </a:effectLst>
              <a:latin typeface="微软雅黑" pitchFamily="34" charset="-122"/>
              <a:ea typeface="微软雅黑" pitchFamily="34" charset="-122"/>
              <a:sym typeface="Arial" pitchFamily="34" charset="0"/>
            </a:endParaRPr>
          </a:p>
        </p:txBody>
      </p:sp>
      <p:grpSp>
        <p:nvGrpSpPr>
          <p:cNvPr id="17" name="组合 206"/>
          <p:cNvGrpSpPr>
            <a:grpSpLocks/>
          </p:cNvGrpSpPr>
          <p:nvPr/>
        </p:nvGrpSpPr>
        <p:grpSpPr bwMode="auto">
          <a:xfrm>
            <a:off x="3433763" y="1960546"/>
            <a:ext cx="1619250" cy="1612900"/>
            <a:chOff x="2909888" y="1603375"/>
            <a:chExt cx="1619250" cy="1612900"/>
          </a:xfrm>
        </p:grpSpPr>
        <p:pic>
          <p:nvPicPr>
            <p:cNvPr id="33" name="Picture 20" descr="p_12_2"/>
            <p:cNvPicPr>
              <a:picLocks noChangeAspect="1" noChangeArrowheads="1"/>
            </p:cNvPicPr>
            <p:nvPr/>
          </p:nvPicPr>
          <p:blipFill>
            <a:blip r:embed="rId4" cstate="print"/>
            <a:srcRect/>
            <a:stretch>
              <a:fillRect/>
            </a:stretch>
          </p:blipFill>
          <p:spPr bwMode="auto">
            <a:xfrm>
              <a:off x="2909888" y="1603375"/>
              <a:ext cx="1619250" cy="1612900"/>
            </a:xfrm>
            <a:prstGeom prst="rect">
              <a:avLst/>
            </a:prstGeom>
            <a:noFill/>
            <a:ln w="9525">
              <a:noFill/>
              <a:miter lim="800000"/>
              <a:headEnd/>
              <a:tailEnd/>
            </a:ln>
          </p:spPr>
        </p:pic>
        <p:sp>
          <p:nvSpPr>
            <p:cNvPr id="34" name="Rectangle 22"/>
            <p:cNvSpPr>
              <a:spLocks noChangeArrowheads="1"/>
            </p:cNvSpPr>
            <p:nvPr/>
          </p:nvSpPr>
          <p:spPr bwMode="auto">
            <a:xfrm>
              <a:off x="2984500" y="2071688"/>
              <a:ext cx="1512888" cy="576262"/>
            </a:xfrm>
            <a:prstGeom prst="rect">
              <a:avLst/>
            </a:prstGeom>
            <a:noFill/>
            <a:ln w="9525">
              <a:noFill/>
              <a:miter lim="800000"/>
              <a:headEnd/>
              <a:tailEnd/>
            </a:ln>
            <a:effectLst/>
          </p:spPr>
          <p:txBody>
            <a:bodyPr wrap="none" anchor="ctr"/>
            <a:lstStyle/>
            <a:p>
              <a:pPr algn="ctr">
                <a:spcBef>
                  <a:spcPct val="50000"/>
                </a:spcBef>
                <a:defRPr/>
              </a:pPr>
              <a:r>
                <a:rPr lang="en-US" altLang="zh-CN" sz="1400" b="1" dirty="0" smtClean="0">
                  <a:solidFill>
                    <a:srgbClr xmlns:mc="http://schemas.openxmlformats.org/markup-compatibility/2006" xmlns:a14="http://schemas.microsoft.com/office/drawing/2010/main" val="003366" mc:Ignorable=""/>
                  </a:solidFill>
                  <a:effectLst>
                    <a:outerShdw blurRad="38100" dist="38100" dir="2700000" algn="tl">
                      <a:srgbClr xmlns:mc="http://schemas.openxmlformats.org/markup-compatibility/2006" xmlns:a14="http://schemas.microsoft.com/office/drawing/2010/main" val="C0C0C0" mc:Ignorable=""/>
                    </a:outerShdw>
                  </a:effectLst>
                  <a:latin typeface="微软雅黑" pitchFamily="34" charset="-122"/>
                  <a:ea typeface="微软雅黑" pitchFamily="34" charset="-122"/>
                  <a:sym typeface="Arial" pitchFamily="34" charset="0"/>
                </a:rPr>
                <a:t>CMMI 5</a:t>
              </a:r>
              <a:endParaRPr lang="en-US" altLang="zh-CN" sz="1400" b="1" dirty="0">
                <a:solidFill>
                  <a:srgbClr xmlns:mc="http://schemas.openxmlformats.org/markup-compatibility/2006" xmlns:a14="http://schemas.microsoft.com/office/drawing/2010/main" val="003366" mc:Ignorable=""/>
                </a:solidFill>
                <a:effectLst>
                  <a:outerShdw blurRad="38100" dist="38100" dir="2700000" algn="tl">
                    <a:srgbClr xmlns:mc="http://schemas.openxmlformats.org/markup-compatibility/2006" xmlns:a14="http://schemas.microsoft.com/office/drawing/2010/main" val="C0C0C0" mc:Ignorable=""/>
                  </a:outerShdw>
                </a:effectLst>
                <a:latin typeface="微软雅黑" pitchFamily="34" charset="-122"/>
                <a:ea typeface="微软雅黑" pitchFamily="34" charset="-122"/>
                <a:sym typeface="Arial" pitchFamily="34" charset="0"/>
              </a:endParaRPr>
            </a:p>
          </p:txBody>
        </p:sp>
      </p:grpSp>
      <p:sp>
        <p:nvSpPr>
          <p:cNvPr id="35" name="Text Box 29"/>
          <p:cNvSpPr txBox="1">
            <a:spLocks noChangeArrowheads="1"/>
          </p:cNvSpPr>
          <p:nvPr/>
        </p:nvSpPr>
        <p:spPr bwMode="auto">
          <a:xfrm>
            <a:off x="3571868" y="1552558"/>
            <a:ext cx="1262062" cy="307777"/>
          </a:xfrm>
          <a:prstGeom prst="rect">
            <a:avLst/>
          </a:prstGeom>
          <a:noFill/>
          <a:ln w="9525">
            <a:noFill/>
            <a:miter lim="800000"/>
            <a:headEnd/>
            <a:tailEnd/>
          </a:ln>
          <a:effectLst/>
        </p:spPr>
        <p:txBody>
          <a:bodyPr wrap="square">
            <a:spAutoFit/>
          </a:bodyPr>
          <a:lstStyle/>
          <a:p>
            <a:pPr algn="r">
              <a:defRPr/>
            </a:pPr>
            <a:r>
              <a:rPr lang="en-US" altLang="zh-CN" sz="1400" b="1" dirty="0" smtClean="0">
                <a:solidFill>
                  <a:srgbClr xmlns:mc="http://schemas.openxmlformats.org/markup-compatibility/2006" xmlns:a14="http://schemas.microsoft.com/office/drawing/2010/main" val="003366" mc:Ignorable=""/>
                </a:solidFill>
                <a:effectLst>
                  <a:outerShdw blurRad="38100" dist="38100" dir="2700000" algn="tl">
                    <a:srgbClr xmlns:mc="http://schemas.openxmlformats.org/markup-compatibility/2006" xmlns:a14="http://schemas.microsoft.com/office/drawing/2010/main" val="C0C0C0" mc:Ignorable=""/>
                  </a:outerShdw>
                </a:effectLst>
                <a:latin typeface="微软雅黑" pitchFamily="34" charset="-122"/>
                <a:ea typeface="微软雅黑" pitchFamily="34" charset="-122"/>
              </a:rPr>
              <a:t>2006 - 2008</a:t>
            </a:r>
            <a:endParaRPr lang="en-US" altLang="zh-CN" sz="1400" b="1" dirty="0">
              <a:solidFill>
                <a:srgbClr xmlns:mc="http://schemas.openxmlformats.org/markup-compatibility/2006" xmlns:a14="http://schemas.microsoft.com/office/drawing/2010/main" val="003366" mc:Ignorable=""/>
              </a:solidFill>
              <a:effectLst>
                <a:outerShdw blurRad="38100" dist="38100" dir="2700000" algn="tl">
                  <a:srgbClr xmlns:mc="http://schemas.openxmlformats.org/markup-compatibility/2006" xmlns:a14="http://schemas.microsoft.com/office/drawing/2010/main" val="C0C0C0" mc:Ignorable=""/>
                </a:outerShdw>
              </a:effectLst>
              <a:latin typeface="微软雅黑" pitchFamily="34" charset="-122"/>
              <a:ea typeface="微软雅黑" pitchFamily="34" charset="-122"/>
            </a:endParaRPr>
          </a:p>
        </p:txBody>
      </p:sp>
      <p:grpSp>
        <p:nvGrpSpPr>
          <p:cNvPr id="32" name="组合 215"/>
          <p:cNvGrpSpPr>
            <a:grpSpLocks/>
          </p:cNvGrpSpPr>
          <p:nvPr/>
        </p:nvGrpSpPr>
        <p:grpSpPr bwMode="auto">
          <a:xfrm>
            <a:off x="5827713" y="1154096"/>
            <a:ext cx="1619250" cy="1609725"/>
            <a:chOff x="5303838" y="796925"/>
            <a:chExt cx="1619250" cy="1609725"/>
          </a:xfrm>
        </p:grpSpPr>
        <p:pic>
          <p:nvPicPr>
            <p:cNvPr id="37" name="Picture 21" descr="p_12_3"/>
            <p:cNvPicPr>
              <a:picLocks noChangeAspect="1" noChangeArrowheads="1"/>
            </p:cNvPicPr>
            <p:nvPr/>
          </p:nvPicPr>
          <p:blipFill>
            <a:blip r:embed="rId5" cstate="print"/>
            <a:srcRect/>
            <a:stretch>
              <a:fillRect/>
            </a:stretch>
          </p:blipFill>
          <p:spPr bwMode="auto">
            <a:xfrm>
              <a:off x="5303838" y="796925"/>
              <a:ext cx="1619250" cy="1609725"/>
            </a:xfrm>
            <a:prstGeom prst="rect">
              <a:avLst/>
            </a:prstGeom>
            <a:noFill/>
            <a:ln w="9525">
              <a:noFill/>
              <a:miter lim="800000"/>
              <a:headEnd/>
              <a:tailEnd/>
            </a:ln>
          </p:spPr>
        </p:pic>
        <p:sp>
          <p:nvSpPr>
            <p:cNvPr id="38" name="Rectangle 23"/>
            <p:cNvSpPr>
              <a:spLocks noChangeArrowheads="1"/>
            </p:cNvSpPr>
            <p:nvPr/>
          </p:nvSpPr>
          <p:spPr bwMode="auto">
            <a:xfrm>
              <a:off x="5357813" y="1143000"/>
              <a:ext cx="1512887" cy="806450"/>
            </a:xfrm>
            <a:prstGeom prst="rect">
              <a:avLst/>
            </a:prstGeom>
            <a:noFill/>
            <a:ln w="9525">
              <a:noFill/>
              <a:miter lim="800000"/>
              <a:headEnd/>
              <a:tailEnd/>
            </a:ln>
            <a:effectLst/>
          </p:spPr>
          <p:txBody>
            <a:bodyPr wrap="none" anchor="ctr"/>
            <a:lstStyle/>
            <a:p>
              <a:pPr algn="ctr">
                <a:spcBef>
                  <a:spcPct val="50000"/>
                </a:spcBef>
                <a:defRPr/>
              </a:pPr>
              <a:r>
                <a:rPr lang="en-US" altLang="zh-CN" sz="1400" b="1" dirty="0" err="1" smtClean="0">
                  <a:solidFill>
                    <a:srgbClr xmlns:mc="http://schemas.openxmlformats.org/markup-compatibility/2006" xmlns:a14="http://schemas.microsoft.com/office/drawing/2010/main" val="003366" mc:Ignorable=""/>
                  </a:solidFill>
                  <a:effectLst>
                    <a:outerShdw blurRad="38100" dist="38100" dir="2700000" algn="tl">
                      <a:srgbClr xmlns:mc="http://schemas.openxmlformats.org/markup-compatibility/2006" xmlns:a14="http://schemas.microsoft.com/office/drawing/2010/main" val="C0C0C0" mc:Ignorable=""/>
                    </a:outerShdw>
                  </a:effectLst>
                  <a:latin typeface="微软雅黑" pitchFamily="34" charset="-122"/>
                  <a:ea typeface="微软雅黑" pitchFamily="34" charset="-122"/>
                </a:rPr>
                <a:t>持续改进</a:t>
              </a:r>
              <a:r>
                <a:rPr lang="en-US" altLang="zh-CN" sz="1400" b="1" dirty="0" smtClean="0">
                  <a:solidFill>
                    <a:srgbClr xmlns:mc="http://schemas.openxmlformats.org/markup-compatibility/2006" xmlns:a14="http://schemas.microsoft.com/office/drawing/2010/main" val="003366" mc:Ignorable=""/>
                  </a:solidFill>
                  <a:effectLst>
                    <a:outerShdw blurRad="38100" dist="38100" dir="2700000" algn="tl">
                      <a:srgbClr xmlns:mc="http://schemas.openxmlformats.org/markup-compatibility/2006" xmlns:a14="http://schemas.microsoft.com/office/drawing/2010/main" val="C0C0C0" mc:Ignorable=""/>
                    </a:outerShdw>
                  </a:effectLst>
                  <a:latin typeface="微软雅黑" pitchFamily="34" charset="-122"/>
                  <a:ea typeface="微软雅黑" pitchFamily="34" charset="-122"/>
                </a:rPr>
                <a:t> – </a:t>
              </a:r>
            </a:p>
            <a:p>
              <a:pPr algn="ctr">
                <a:spcBef>
                  <a:spcPct val="50000"/>
                </a:spcBef>
                <a:defRPr/>
              </a:pPr>
              <a:r>
                <a:rPr lang="en-US" altLang="zh-CN" sz="1400" b="1" dirty="0" err="1" smtClean="0">
                  <a:solidFill>
                    <a:srgbClr xmlns:mc="http://schemas.openxmlformats.org/markup-compatibility/2006" xmlns:a14="http://schemas.microsoft.com/office/drawing/2010/main" val="003366" mc:Ignorable=""/>
                  </a:solidFill>
                  <a:effectLst>
                    <a:outerShdw blurRad="38100" dist="38100" dir="2700000" algn="tl">
                      <a:srgbClr xmlns:mc="http://schemas.openxmlformats.org/markup-compatibility/2006" xmlns:a14="http://schemas.microsoft.com/office/drawing/2010/main" val="C0C0C0" mc:Ignorable=""/>
                    </a:outerShdw>
                  </a:effectLst>
                  <a:latin typeface="微软雅黑" pitchFamily="34" charset="-122"/>
                  <a:ea typeface="微软雅黑" pitchFamily="34" charset="-122"/>
                </a:rPr>
                <a:t>宝信CMMI模型</a:t>
              </a:r>
              <a:endParaRPr lang="zh-CN" altLang="en-US" sz="1400" b="1" dirty="0">
                <a:solidFill>
                  <a:srgbClr xmlns:mc="http://schemas.openxmlformats.org/markup-compatibility/2006" xmlns:a14="http://schemas.microsoft.com/office/drawing/2010/main" val="003366" mc:Ignorable=""/>
                </a:solidFill>
                <a:effectLst>
                  <a:outerShdw blurRad="38100" dist="38100" dir="2700000" algn="tl">
                    <a:srgbClr xmlns:mc="http://schemas.openxmlformats.org/markup-compatibility/2006" xmlns:a14="http://schemas.microsoft.com/office/drawing/2010/main" val="C0C0C0" mc:Ignorable=""/>
                  </a:outerShdw>
                </a:effectLst>
                <a:latin typeface="微软雅黑" pitchFamily="34" charset="-122"/>
                <a:ea typeface="微软雅黑" pitchFamily="34" charset="-122"/>
              </a:endParaRPr>
            </a:p>
          </p:txBody>
        </p:sp>
      </p:grpSp>
      <p:sp>
        <p:nvSpPr>
          <p:cNvPr id="39" name="Rectangle 33"/>
          <p:cNvSpPr>
            <a:spLocks noChangeArrowheads="1"/>
          </p:cNvSpPr>
          <p:nvPr/>
        </p:nvSpPr>
        <p:spPr bwMode="auto">
          <a:xfrm>
            <a:off x="881062" y="4373546"/>
            <a:ext cx="1690674" cy="577850"/>
          </a:xfrm>
          <a:prstGeom prst="rect">
            <a:avLst/>
          </a:prstGeom>
          <a:noFill/>
          <a:ln w="9525">
            <a:noFill/>
            <a:miter lim="800000"/>
            <a:headEnd/>
            <a:tailEnd/>
          </a:ln>
        </p:spPr>
        <p:txBody>
          <a:bodyPr wrap="none" anchor="ctr"/>
          <a:lstStyle/>
          <a:p>
            <a:pPr algn="ctr">
              <a:spcBef>
                <a:spcPct val="50000"/>
              </a:spcBef>
            </a:pPr>
            <a:endParaRPr lang="zh-CN" altLang="zh-CN" sz="1400" b="1" dirty="0">
              <a:solidFill>
                <a:srgbClr xmlns:mc="http://schemas.openxmlformats.org/markup-compatibility/2006" xmlns:a14="http://schemas.microsoft.com/office/drawing/2010/main" val="FFFF66" mc:Ignorable=""/>
              </a:solidFill>
              <a:latin typeface="微软雅黑" pitchFamily="34" charset="-122"/>
              <a:ea typeface="微软雅黑" pitchFamily="34" charset="-122"/>
              <a:sym typeface="Arial" charset="0"/>
            </a:endParaRPr>
          </a:p>
        </p:txBody>
      </p:sp>
      <p:sp>
        <p:nvSpPr>
          <p:cNvPr id="42" name="Rectangle 33"/>
          <p:cNvSpPr>
            <a:spLocks noChangeArrowheads="1"/>
          </p:cNvSpPr>
          <p:nvPr/>
        </p:nvSpPr>
        <p:spPr bwMode="auto">
          <a:xfrm>
            <a:off x="3881438" y="3571859"/>
            <a:ext cx="692150" cy="577850"/>
          </a:xfrm>
          <a:prstGeom prst="rect">
            <a:avLst/>
          </a:prstGeom>
          <a:noFill/>
          <a:ln w="9525">
            <a:noFill/>
            <a:miter lim="800000"/>
            <a:headEnd/>
            <a:tailEnd/>
          </a:ln>
        </p:spPr>
        <p:txBody>
          <a:bodyPr wrap="none" anchor="ctr"/>
          <a:lstStyle/>
          <a:p>
            <a:pPr algn="ctr">
              <a:spcBef>
                <a:spcPct val="50000"/>
              </a:spcBef>
            </a:pPr>
            <a:endParaRPr lang="zh-CN" altLang="zh-CN" sz="1400" b="1" dirty="0">
              <a:solidFill>
                <a:srgbClr xmlns:mc="http://schemas.openxmlformats.org/markup-compatibility/2006" xmlns:a14="http://schemas.microsoft.com/office/drawing/2010/main" val="FFFF66" mc:Ignorable=""/>
              </a:solidFill>
              <a:latin typeface="微软雅黑" pitchFamily="34" charset="-122"/>
              <a:ea typeface="微软雅黑" pitchFamily="34" charset="-122"/>
              <a:sym typeface="Arial" charset="0"/>
            </a:endParaRPr>
          </a:p>
        </p:txBody>
      </p:sp>
      <p:sp>
        <p:nvSpPr>
          <p:cNvPr id="44" name="Rectangle 33"/>
          <p:cNvSpPr>
            <a:spLocks noChangeArrowheads="1"/>
          </p:cNvSpPr>
          <p:nvPr/>
        </p:nvSpPr>
        <p:spPr bwMode="auto">
          <a:xfrm>
            <a:off x="5786438" y="2857484"/>
            <a:ext cx="1858962" cy="577850"/>
          </a:xfrm>
          <a:prstGeom prst="rect">
            <a:avLst/>
          </a:prstGeom>
          <a:noFill/>
          <a:ln w="9525">
            <a:noFill/>
            <a:miter lim="800000"/>
            <a:headEnd/>
            <a:tailEnd/>
          </a:ln>
        </p:spPr>
        <p:txBody>
          <a:bodyPr wrap="none" anchor="ctr"/>
          <a:lstStyle/>
          <a:p>
            <a:pPr algn="ctr">
              <a:spcBef>
                <a:spcPct val="50000"/>
              </a:spcBef>
            </a:pPr>
            <a:endParaRPr lang="zh-CN" altLang="zh-CN" sz="1400" b="1" dirty="0">
              <a:solidFill>
                <a:srgbClr xmlns:mc="http://schemas.openxmlformats.org/markup-compatibility/2006" xmlns:a14="http://schemas.microsoft.com/office/drawing/2010/main" val="FFFF66" mc:Ignorable=""/>
              </a:solidFill>
              <a:latin typeface="微软雅黑" pitchFamily="34" charset="-122"/>
              <a:ea typeface="微软雅黑" pitchFamily="34" charset="-122"/>
              <a:sym typeface="Arial" charset="0"/>
            </a:endParaRPr>
          </a:p>
        </p:txBody>
      </p:sp>
      <p:sp>
        <p:nvSpPr>
          <p:cNvPr id="45" name="Text Box 29"/>
          <p:cNvSpPr txBox="1">
            <a:spLocks noChangeArrowheads="1"/>
          </p:cNvSpPr>
          <p:nvPr/>
        </p:nvSpPr>
        <p:spPr bwMode="auto">
          <a:xfrm>
            <a:off x="6072198" y="5500670"/>
            <a:ext cx="1357322" cy="307777"/>
          </a:xfrm>
          <a:prstGeom prst="rect">
            <a:avLst/>
          </a:prstGeom>
          <a:noFill/>
          <a:ln w="9525">
            <a:noFill/>
            <a:miter lim="800000"/>
            <a:headEnd/>
            <a:tailEnd/>
          </a:ln>
          <a:effectLst/>
        </p:spPr>
        <p:txBody>
          <a:bodyPr wrap="square">
            <a:spAutoFit/>
          </a:bodyPr>
          <a:lstStyle/>
          <a:p>
            <a:pPr algn="r">
              <a:defRPr/>
            </a:pPr>
            <a:r>
              <a:rPr lang="en-US" altLang="zh-CN" sz="1400" b="1" dirty="0" smtClean="0">
                <a:solidFill>
                  <a:srgbClr xmlns:mc="http://schemas.openxmlformats.org/markup-compatibility/2006" xmlns:a14="http://schemas.microsoft.com/office/drawing/2010/main" val="003366" mc:Ignorable=""/>
                </a:solidFill>
                <a:effectLst>
                  <a:outerShdw blurRad="38100" dist="38100" dir="2700000" algn="tl">
                    <a:srgbClr xmlns:mc="http://schemas.openxmlformats.org/markup-compatibility/2006" xmlns:a14="http://schemas.microsoft.com/office/drawing/2010/main" val="C0C0C0" mc:Ignorable=""/>
                  </a:outerShdw>
                </a:effectLst>
                <a:latin typeface="微软雅黑" pitchFamily="34" charset="-122"/>
                <a:ea typeface="微软雅黑" pitchFamily="34" charset="-122"/>
              </a:rPr>
              <a:t>2009.1 – </a:t>
            </a:r>
            <a:r>
              <a:rPr lang="en-US" altLang="zh-CN" sz="1400" b="1" dirty="0" err="1" smtClean="0">
                <a:solidFill>
                  <a:srgbClr xmlns:mc="http://schemas.openxmlformats.org/markup-compatibility/2006" xmlns:a14="http://schemas.microsoft.com/office/drawing/2010/main" val="003366" mc:Ignorable=""/>
                </a:solidFill>
                <a:effectLst>
                  <a:outerShdw blurRad="38100" dist="38100" dir="2700000" algn="tl">
                    <a:srgbClr xmlns:mc="http://schemas.openxmlformats.org/markup-compatibility/2006" xmlns:a14="http://schemas.microsoft.com/office/drawing/2010/main" val="C0C0C0" mc:Ignorable=""/>
                  </a:outerShdw>
                </a:effectLst>
                <a:latin typeface="微软雅黑" pitchFamily="34" charset="-122"/>
                <a:ea typeface="微软雅黑" pitchFamily="34" charset="-122"/>
              </a:rPr>
              <a:t>至今</a:t>
            </a:r>
            <a:endParaRPr lang="en-US" altLang="zh-CN" sz="1400" b="1" dirty="0">
              <a:solidFill>
                <a:srgbClr xmlns:mc="http://schemas.openxmlformats.org/markup-compatibility/2006" xmlns:a14="http://schemas.microsoft.com/office/drawing/2010/main" val="003366" mc:Ignorable=""/>
              </a:solidFill>
              <a:effectLst>
                <a:outerShdw blurRad="38100" dist="38100" dir="2700000" algn="tl">
                  <a:srgbClr xmlns:mc="http://schemas.openxmlformats.org/markup-compatibility/2006" xmlns:a14="http://schemas.microsoft.com/office/drawing/2010/main" val="C0C0C0" mc:Ignorable=""/>
                </a:outerShdw>
              </a:effectLst>
              <a:latin typeface="微软雅黑" pitchFamily="34" charset="-122"/>
              <a:ea typeface="微软雅黑" pitchFamily="34" charset="-12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0" fill="hold" grpId="0" nodeType="afterEffect" nodePh="1">
                                  <p:stCondLst>
                                    <p:cond delay="0"/>
                                  </p:stCondLst>
                                  <p:endCondLst>
                                    <p:cond evt="begin" delay="0">
                                      <p:tn val="29"/>
                                    </p:cond>
                                  </p:end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par>
                          <p:cTn id="34" fill="hold">
                            <p:stCondLst>
                              <p:cond delay="1500"/>
                            </p:stCondLst>
                            <p:childTnLst>
                              <p:par>
                                <p:cTn id="35" presetID="5" presetClass="entr" presetSubtype="1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55" presetClass="entr" presetSubtype="0" fill="hold" grpId="0" nodeType="withEffect" nodePh="1">
                                  <p:stCondLst>
                                    <p:cond delay="0"/>
                                  </p:stCondLst>
                                  <p:endCondLst>
                                    <p:cond evt="begin" delay="0">
                                      <p:tn val="50"/>
                                    </p:cond>
                                  </p:endCondLst>
                                  <p:childTnLst>
                                    <p:set>
                                      <p:cBhvr>
                                        <p:cTn id="51" dur="1" fill="hold">
                                          <p:stCondLst>
                                            <p:cond delay="0"/>
                                          </p:stCondLst>
                                        </p:cTn>
                                        <p:tgtEl>
                                          <p:spTgt spid="42"/>
                                        </p:tgtEl>
                                        <p:attrNameLst>
                                          <p:attrName>style.visibility</p:attrName>
                                        </p:attrNameLst>
                                      </p:cBhvr>
                                      <p:to>
                                        <p:strVal val="visible"/>
                                      </p:to>
                                    </p:set>
                                    <p:anim calcmode="lin" valueType="num">
                                      <p:cBhvr>
                                        <p:cTn id="52" dur="1000" fill="hold"/>
                                        <p:tgtEl>
                                          <p:spTgt spid="42"/>
                                        </p:tgtEl>
                                        <p:attrNameLst>
                                          <p:attrName>ppt_w</p:attrName>
                                        </p:attrNameLst>
                                      </p:cBhvr>
                                      <p:tavLst>
                                        <p:tav tm="0">
                                          <p:val>
                                            <p:strVal val="#ppt_w*0.70"/>
                                          </p:val>
                                        </p:tav>
                                        <p:tav tm="100000">
                                          <p:val>
                                            <p:strVal val="#ppt_w"/>
                                          </p:val>
                                        </p:tav>
                                      </p:tavLst>
                                    </p:anim>
                                    <p:anim calcmode="lin" valueType="num">
                                      <p:cBhvr>
                                        <p:cTn id="53" dur="1000" fill="hold"/>
                                        <p:tgtEl>
                                          <p:spTgt spid="42"/>
                                        </p:tgtEl>
                                        <p:attrNameLst>
                                          <p:attrName>ppt_h</p:attrName>
                                        </p:attrNameLst>
                                      </p:cBhvr>
                                      <p:tavLst>
                                        <p:tav tm="0">
                                          <p:val>
                                            <p:strVal val="#ppt_h"/>
                                          </p:val>
                                        </p:tav>
                                        <p:tav tm="100000">
                                          <p:val>
                                            <p:strVal val="#ppt_h"/>
                                          </p:val>
                                        </p:tav>
                                      </p:tavLst>
                                    </p:anim>
                                    <p:animEffect transition="in" filter="fade">
                                      <p:cBhvr>
                                        <p:cTn id="54" dur="1000"/>
                                        <p:tgtEl>
                                          <p:spTgt spid="42"/>
                                        </p:tgtEl>
                                      </p:cBhvr>
                                    </p:animEffect>
                                  </p:childTnLst>
                                </p:cTn>
                              </p:par>
                            </p:childTnLst>
                          </p:cTn>
                        </p:par>
                        <p:par>
                          <p:cTn id="55" fill="hold">
                            <p:stCondLst>
                              <p:cond delay="1000"/>
                            </p:stCondLst>
                            <p:childTnLst>
                              <p:par>
                                <p:cTn id="56" presetID="4"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ox(in)">
                                      <p:cBhvr>
                                        <p:cTn id="58" dur="10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000"/>
                                        <p:tgtEl>
                                          <p:spTgt spid="45"/>
                                        </p:tgtEl>
                                      </p:cBhvr>
                                    </p:animEffect>
                                    <p:anim calcmode="lin" valueType="num">
                                      <p:cBhvr>
                                        <p:cTn id="64" dur="1000" fill="hold"/>
                                        <p:tgtEl>
                                          <p:spTgt spid="45"/>
                                        </p:tgtEl>
                                        <p:attrNameLst>
                                          <p:attrName>ppt_x</p:attrName>
                                        </p:attrNameLst>
                                      </p:cBhvr>
                                      <p:tavLst>
                                        <p:tav tm="0">
                                          <p:val>
                                            <p:strVal val="#ppt_x"/>
                                          </p:val>
                                        </p:tav>
                                        <p:tav tm="100000">
                                          <p:val>
                                            <p:strVal val="#ppt_x"/>
                                          </p:val>
                                        </p:tav>
                                      </p:tavLst>
                                    </p:anim>
                                    <p:anim calcmode="lin" valueType="num">
                                      <p:cBhvr>
                                        <p:cTn id="65" dur="1000" fill="hold"/>
                                        <p:tgtEl>
                                          <p:spTgt spid="45"/>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47" presetClass="entr" presetSubtype="0"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childTnLst>
                          </p:cTn>
                        </p:par>
                        <p:par>
                          <p:cTn id="72" fill="hold">
                            <p:stCondLst>
                              <p:cond delay="2000"/>
                            </p:stCondLst>
                            <p:childTnLst>
                              <p:par>
                                <p:cTn id="73" presetID="17" presetClass="entr" presetSubtype="10" fill="hold" grpId="0" nodeType="afterEffect" nodePh="1">
                                  <p:stCondLst>
                                    <p:cond delay="0"/>
                                  </p:stCondLst>
                                  <p:endCondLst>
                                    <p:cond evt="begin" delay="0">
                                      <p:tn val="73"/>
                                    </p:cond>
                                  </p:endCondLst>
                                  <p:childTnLst>
                                    <p:set>
                                      <p:cBhvr>
                                        <p:cTn id="74" dur="1" fill="hold">
                                          <p:stCondLst>
                                            <p:cond delay="0"/>
                                          </p:stCondLst>
                                        </p:cTn>
                                        <p:tgtEl>
                                          <p:spTgt spid="44"/>
                                        </p:tgtEl>
                                        <p:attrNameLst>
                                          <p:attrName>style.visibility</p:attrName>
                                        </p:attrNameLst>
                                      </p:cBhvr>
                                      <p:to>
                                        <p:strVal val="visible"/>
                                      </p:to>
                                    </p:set>
                                    <p:anim calcmode="lin" valueType="num">
                                      <p:cBhvr>
                                        <p:cTn id="75" dur="1000" fill="hold"/>
                                        <p:tgtEl>
                                          <p:spTgt spid="44"/>
                                        </p:tgtEl>
                                        <p:attrNameLst>
                                          <p:attrName>ppt_w</p:attrName>
                                        </p:attrNameLst>
                                      </p:cBhvr>
                                      <p:tavLst>
                                        <p:tav tm="0">
                                          <p:val>
                                            <p:fltVal val="0"/>
                                          </p:val>
                                        </p:tav>
                                        <p:tav tm="100000">
                                          <p:val>
                                            <p:strVal val="#ppt_w"/>
                                          </p:val>
                                        </p:tav>
                                      </p:tavLst>
                                    </p:anim>
                                    <p:anim calcmode="lin" valueType="num">
                                      <p:cBhvr>
                                        <p:cTn id="76" dur="1000" fill="hold"/>
                                        <p:tgtEl>
                                          <p:spTgt spid="44"/>
                                        </p:tgtEl>
                                        <p:attrNameLst>
                                          <p:attrName>ppt_h</p:attrName>
                                        </p:attrNameLst>
                                      </p:cBhvr>
                                      <p:tavLst>
                                        <p:tav tm="0">
                                          <p:val>
                                            <p:strVal val="#ppt_h"/>
                                          </p:val>
                                        </p:tav>
                                        <p:tav tm="100000">
                                          <p:val>
                                            <p:strVal val="#ppt_h"/>
                                          </p:val>
                                        </p:tav>
                                      </p:tavLst>
                                    </p:anim>
                                  </p:childTnLst>
                                </p:cTn>
                              </p:par>
                            </p:childTnLst>
                          </p:cTn>
                        </p:par>
                        <p:par>
                          <p:cTn id="77" fill="hold">
                            <p:stCondLst>
                              <p:cond delay="3000"/>
                            </p:stCondLst>
                            <p:childTnLst>
                              <p:par>
                                <p:cTn id="78" presetID="3" presetClass="entr" presetSubtype="5" fill="hold"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blinds(vertical)">
                                      <p:cBhvr>
                                        <p:cTn id="8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5" grpId="0"/>
      <p:bldP spid="39" grpId="0"/>
      <p:bldP spid="42"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宝信 </a:t>
            </a:r>
            <a:r>
              <a:rPr lang="en-US" altLang="zh-CN" dirty="0" smtClean="0"/>
              <a:t>– </a:t>
            </a:r>
            <a:r>
              <a:rPr lang="en-US" altLang="zh-CN" dirty="0" err="1" smtClean="0"/>
              <a:t>引入、集成、创新</a:t>
            </a:r>
            <a:endParaRPr lang="zh-CN" altLang="en-US" dirty="0"/>
          </a:p>
        </p:txBody>
      </p:sp>
      <p:graphicFrame>
        <p:nvGraphicFramePr>
          <p:cNvPr id="4" name="内容占位符 3"/>
          <p:cNvGraphicFramePr>
            <a:graphicFrameLocks noGrp="1" noChangeAspect="1"/>
          </p:cNvGraphicFramePr>
          <p:nvPr>
            <p:ph idx="1"/>
          </p:nvPr>
        </p:nvGraphicFramePr>
        <p:xfrm>
          <a:off x="214282" y="1214422"/>
          <a:ext cx="4011941" cy="2715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右箭头 4"/>
          <p:cNvSpPr/>
          <p:nvPr/>
        </p:nvSpPr>
        <p:spPr>
          <a:xfrm>
            <a:off x="3214678" y="3143248"/>
            <a:ext cx="1428760" cy="42862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graphicFrame>
        <p:nvGraphicFramePr>
          <p:cNvPr id="7" name="内容占位符 3"/>
          <p:cNvGraphicFramePr>
            <a:graphicFrameLocks/>
          </p:cNvGraphicFramePr>
          <p:nvPr/>
        </p:nvGraphicFramePr>
        <p:xfrm>
          <a:off x="4857752" y="2028828"/>
          <a:ext cx="3429024" cy="29003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3" name="组合 12"/>
          <p:cNvGrpSpPr/>
          <p:nvPr/>
        </p:nvGrpSpPr>
        <p:grpSpPr>
          <a:xfrm>
            <a:off x="642910" y="4367226"/>
            <a:ext cx="7080900" cy="2105033"/>
            <a:chOff x="642910" y="4367226"/>
            <a:chExt cx="7080900" cy="2105033"/>
          </a:xfrm>
        </p:grpSpPr>
        <p:pic>
          <p:nvPicPr>
            <p:cNvPr id="12" name="图片 11" descr="Agile.png"/>
            <p:cNvPicPr>
              <a:picLocks noChangeAspect="1"/>
            </p:cNvPicPr>
            <p:nvPr/>
          </p:nvPicPr>
          <p:blipFill>
            <a:blip r:embed="rId12" cstate="print"/>
            <a:stretch>
              <a:fillRect/>
            </a:stretch>
          </p:blipFill>
          <p:spPr>
            <a:xfrm>
              <a:off x="714348" y="5423028"/>
              <a:ext cx="1117460" cy="863492"/>
            </a:xfrm>
            <a:prstGeom prst="rect">
              <a:avLst/>
            </a:prstGeom>
          </p:spPr>
        </p:pic>
        <p:graphicFrame>
          <p:nvGraphicFramePr>
            <p:cNvPr id="9" name="内容占位符 5"/>
            <p:cNvGraphicFramePr>
              <a:graphicFrameLocks noChangeAspect="1"/>
            </p:cNvGraphicFramePr>
            <p:nvPr/>
          </p:nvGraphicFramePr>
          <p:xfrm>
            <a:off x="2786050" y="4929198"/>
            <a:ext cx="4937760" cy="15430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1" name="图片 10" descr="cmmi2.jpg"/>
            <p:cNvPicPr>
              <a:picLocks noChangeAspect="1"/>
            </p:cNvPicPr>
            <p:nvPr/>
          </p:nvPicPr>
          <p:blipFill>
            <a:blip r:embed="rId18" cstate="print"/>
            <a:stretch>
              <a:fillRect/>
            </a:stretch>
          </p:blipFill>
          <p:spPr>
            <a:xfrm>
              <a:off x="642910" y="4367226"/>
              <a:ext cx="1270000" cy="990600"/>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graphicEl>
                                              <a:dgm id="{53F65CEF-3BDF-40EE-AFC3-7A92B1B58459}"/>
                                            </p:graphicEl>
                                          </p:spTgt>
                                        </p:tgtEl>
                                        <p:attrNameLst>
                                          <p:attrName>style.visibility</p:attrName>
                                        </p:attrNameLst>
                                      </p:cBhvr>
                                      <p:to>
                                        <p:strVal val="visible"/>
                                      </p:to>
                                    </p:set>
                                    <p:anim calcmode="lin" valueType="num">
                                      <p:cBhvr additive="base">
                                        <p:cTn id="18" dur="500" fill="hold"/>
                                        <p:tgtEl>
                                          <p:spTgt spid="7">
                                            <p:graphicEl>
                                              <a:dgm id="{53F65CEF-3BDF-40EE-AFC3-7A92B1B58459}"/>
                                            </p:graphic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
                                            <p:graphicEl>
                                              <a:dgm id="{53F65CEF-3BDF-40EE-AFC3-7A92B1B58459}"/>
                                            </p:graphic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7">
                                            <p:graphicEl>
                                              <a:dgm id="{A368A85F-E1DA-4DCB-ABF0-7664C09AAE11}"/>
                                            </p:graphicEl>
                                          </p:spTgt>
                                        </p:tgtEl>
                                        <p:attrNameLst>
                                          <p:attrName>style.visibility</p:attrName>
                                        </p:attrNameLst>
                                      </p:cBhvr>
                                      <p:to>
                                        <p:strVal val="visible"/>
                                      </p:to>
                                    </p:set>
                                    <p:anim calcmode="lin" valueType="num">
                                      <p:cBhvr additive="base">
                                        <p:cTn id="23" dur="500" fill="hold"/>
                                        <p:tgtEl>
                                          <p:spTgt spid="7">
                                            <p:graphicEl>
                                              <a:dgm id="{A368A85F-E1DA-4DCB-ABF0-7664C09AAE11}"/>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graphicEl>
                                              <a:dgm id="{A368A85F-E1DA-4DCB-ABF0-7664C09AAE11}"/>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graphicEl>
                                              <a:dgm id="{B32F423E-3F30-4ABC-9A6D-71ED4C3C1531}"/>
                                            </p:graphicEl>
                                          </p:spTgt>
                                        </p:tgtEl>
                                        <p:attrNameLst>
                                          <p:attrName>style.visibility</p:attrName>
                                        </p:attrNameLst>
                                      </p:cBhvr>
                                      <p:to>
                                        <p:strVal val="visible"/>
                                      </p:to>
                                    </p:set>
                                    <p:anim calcmode="lin" valueType="num">
                                      <p:cBhvr additive="base">
                                        <p:cTn id="29" dur="500" fill="hold"/>
                                        <p:tgtEl>
                                          <p:spTgt spid="7">
                                            <p:graphicEl>
                                              <a:dgm id="{B32F423E-3F30-4ABC-9A6D-71ED4C3C1531}"/>
                                            </p:graphic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
                                            <p:graphicEl>
                                              <a:dgm id="{B32F423E-3F30-4ABC-9A6D-71ED4C3C1531}"/>
                                            </p:graphic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2" fill="hold" grpId="0" nodeType="afterEffect">
                                  <p:stCondLst>
                                    <p:cond delay="0"/>
                                  </p:stCondLst>
                                  <p:childTnLst>
                                    <p:set>
                                      <p:cBhvr>
                                        <p:cTn id="33" dur="1" fill="hold">
                                          <p:stCondLst>
                                            <p:cond delay="0"/>
                                          </p:stCondLst>
                                        </p:cTn>
                                        <p:tgtEl>
                                          <p:spTgt spid="7">
                                            <p:graphicEl>
                                              <a:dgm id="{BC95CD9C-96DF-4CF1-AB8D-16577554AE97}"/>
                                            </p:graphicEl>
                                          </p:spTgt>
                                        </p:tgtEl>
                                        <p:attrNameLst>
                                          <p:attrName>style.visibility</p:attrName>
                                        </p:attrNameLst>
                                      </p:cBhvr>
                                      <p:to>
                                        <p:strVal val="visible"/>
                                      </p:to>
                                    </p:set>
                                    <p:anim calcmode="lin" valueType="num">
                                      <p:cBhvr additive="base">
                                        <p:cTn id="34" dur="500" fill="hold"/>
                                        <p:tgtEl>
                                          <p:spTgt spid="7">
                                            <p:graphicEl>
                                              <a:dgm id="{BC95CD9C-96DF-4CF1-AB8D-16577554AE97}"/>
                                            </p:graphic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7">
                                            <p:graphicEl>
                                              <a:dgm id="{BC95CD9C-96DF-4CF1-AB8D-16577554AE97}"/>
                                            </p:graphic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7">
                                            <p:graphicEl>
                                              <a:dgm id="{06651F9D-8FC0-46AE-BB7E-8D3EBED35219}"/>
                                            </p:graphicEl>
                                          </p:spTgt>
                                        </p:tgtEl>
                                        <p:attrNameLst>
                                          <p:attrName>style.visibility</p:attrName>
                                        </p:attrNameLst>
                                      </p:cBhvr>
                                      <p:to>
                                        <p:strVal val="visible"/>
                                      </p:to>
                                    </p:set>
                                    <p:anim calcmode="lin" valueType="num">
                                      <p:cBhvr additive="base">
                                        <p:cTn id="40" dur="500" fill="hold"/>
                                        <p:tgtEl>
                                          <p:spTgt spid="7">
                                            <p:graphicEl>
                                              <a:dgm id="{06651F9D-8FC0-46AE-BB7E-8D3EBED35219}"/>
                                            </p:graphic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7">
                                            <p:graphicEl>
                                              <a:dgm id="{06651F9D-8FC0-46AE-BB7E-8D3EBED35219}"/>
                                            </p:graphicEl>
                                          </p:spTgt>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 presetClass="entr" presetSubtype="2" fill="hold" grpId="0" nodeType="afterEffect">
                                  <p:stCondLst>
                                    <p:cond delay="0"/>
                                  </p:stCondLst>
                                  <p:childTnLst>
                                    <p:set>
                                      <p:cBhvr>
                                        <p:cTn id="44" dur="1" fill="hold">
                                          <p:stCondLst>
                                            <p:cond delay="0"/>
                                          </p:stCondLst>
                                        </p:cTn>
                                        <p:tgtEl>
                                          <p:spTgt spid="7">
                                            <p:graphicEl>
                                              <a:dgm id="{AD2B0D5B-CACA-4C5C-8302-1DAD0E3E028D}"/>
                                            </p:graphicEl>
                                          </p:spTgt>
                                        </p:tgtEl>
                                        <p:attrNameLst>
                                          <p:attrName>style.visibility</p:attrName>
                                        </p:attrNameLst>
                                      </p:cBhvr>
                                      <p:to>
                                        <p:strVal val="visible"/>
                                      </p:to>
                                    </p:set>
                                    <p:anim calcmode="lin" valueType="num">
                                      <p:cBhvr additive="base">
                                        <p:cTn id="45" dur="500" fill="hold"/>
                                        <p:tgtEl>
                                          <p:spTgt spid="7">
                                            <p:graphicEl>
                                              <a:dgm id="{AD2B0D5B-CACA-4C5C-8302-1DAD0E3E028D}"/>
                                            </p:graphic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
                                            <p:graphicEl>
                                              <a:dgm id="{AD2B0D5B-CACA-4C5C-8302-1DAD0E3E028D}"/>
                                            </p:graphic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checkerboard(across)">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Graphic spid="7"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hart"/>
          <p:cNvPicPr>
            <a:picLocks noChangeAspect="1"/>
          </p:cNvPicPr>
          <p:nvPr/>
        </p:nvPicPr>
        <p:blipFill>
          <a:blip r:embed="rId2" cstate="print"/>
          <a:stretch>
            <a:fillRect/>
          </a:stretch>
        </p:blipFill>
        <p:spPr>
          <a:xfrm rot="17837531" flipV="1">
            <a:off x="2343700" y="3050035"/>
            <a:ext cx="3174485" cy="3189516"/>
          </a:xfrm>
          <a:prstGeom prst="rect">
            <a:avLst/>
          </a:prstGeom>
        </p:spPr>
      </p:pic>
      <p:sp>
        <p:nvSpPr>
          <p:cNvPr id="2" name="标题 1"/>
          <p:cNvSpPr>
            <a:spLocks noGrp="1"/>
          </p:cNvSpPr>
          <p:nvPr>
            <p:ph type="title"/>
          </p:nvPr>
        </p:nvSpPr>
        <p:spPr/>
        <p:txBody>
          <a:bodyPr/>
          <a:lstStyle/>
          <a:p>
            <a:r>
              <a:rPr lang="zh-CN" altLang="en-US" dirty="0" smtClean="0"/>
              <a:t>宝信 </a:t>
            </a:r>
            <a:r>
              <a:rPr lang="en-US" altLang="zh-CN" dirty="0" smtClean="0"/>
              <a:t>– </a:t>
            </a:r>
            <a:r>
              <a:rPr lang="en-US" altLang="zh-CN" dirty="0" err="1" smtClean="0"/>
              <a:t>自定义</a:t>
            </a:r>
            <a:r>
              <a:rPr lang="zh-CN" altLang="en-US" dirty="0" smtClean="0"/>
              <a:t>流程模板</a:t>
            </a:r>
            <a:endParaRPr lang="zh-CN" altLang="en-US" dirty="0"/>
          </a:p>
        </p:txBody>
      </p:sp>
      <p:graphicFrame>
        <p:nvGraphicFramePr>
          <p:cNvPr id="4" name="内容占位符 3"/>
          <p:cNvGraphicFramePr>
            <a:graphicFrameLocks noGrp="1" noChangeAspect="1"/>
          </p:cNvGraphicFramePr>
          <p:nvPr>
            <p:ph idx="1"/>
          </p:nvPr>
        </p:nvGraphicFramePr>
        <p:xfrm>
          <a:off x="4286248" y="1142984"/>
          <a:ext cx="4667733" cy="4073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内容占位符 3"/>
          <p:cNvGraphicFramePr>
            <a:graphicFrameLocks/>
          </p:cNvGraphicFramePr>
          <p:nvPr/>
        </p:nvGraphicFramePr>
        <p:xfrm>
          <a:off x="428596" y="1974871"/>
          <a:ext cx="4329114"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C84AA52F-FC2D-4225-885A-F585B011835F}"/>
                                            </p:graphicEl>
                                          </p:spTgt>
                                        </p:tgtEl>
                                        <p:attrNameLst>
                                          <p:attrName>style.visibility</p:attrName>
                                        </p:attrNameLst>
                                      </p:cBhvr>
                                      <p:to>
                                        <p:strVal val="visible"/>
                                      </p:to>
                                    </p:set>
                                    <p:animEffect transition="in" filter="wipe(down)">
                                      <p:cBhvr>
                                        <p:cTn id="7" dur="500"/>
                                        <p:tgtEl>
                                          <p:spTgt spid="5">
                                            <p:graphicEl>
                                              <a:dgm id="{C84AA52F-FC2D-4225-885A-F585B011835F}"/>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dgm id="{33F801F7-AD24-4510-A2F3-80D13FAEB637}"/>
                                            </p:graphicEl>
                                          </p:spTgt>
                                        </p:tgtEl>
                                        <p:attrNameLst>
                                          <p:attrName>style.visibility</p:attrName>
                                        </p:attrNameLst>
                                      </p:cBhvr>
                                      <p:to>
                                        <p:strVal val="visible"/>
                                      </p:to>
                                    </p:set>
                                    <p:animEffect transition="in" filter="wipe(down)">
                                      <p:cBhvr>
                                        <p:cTn id="11" dur="1000"/>
                                        <p:tgtEl>
                                          <p:spTgt spid="5">
                                            <p:graphicEl>
                                              <a:dgm id="{33F801F7-AD24-4510-A2F3-80D13FAEB637}"/>
                                            </p:graphic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
                                            <p:graphicEl>
                                              <a:dgm id="{C504C594-54EA-4A13-8290-A01E8F84AF19}"/>
                                            </p:graphicEl>
                                          </p:spTgt>
                                        </p:tgtEl>
                                        <p:attrNameLst>
                                          <p:attrName>style.visibility</p:attrName>
                                        </p:attrNameLst>
                                      </p:cBhvr>
                                      <p:to>
                                        <p:strVal val="visible"/>
                                      </p:to>
                                    </p:set>
                                    <p:animEffect transition="in" filter="wipe(down)">
                                      <p:cBhvr>
                                        <p:cTn id="14" dur="1000"/>
                                        <p:tgtEl>
                                          <p:spTgt spid="5">
                                            <p:graphicEl>
                                              <a:dgm id="{C504C594-54EA-4A13-8290-A01E8F84AF19}"/>
                                            </p:graphicEl>
                                          </p:spTgt>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5">
                                            <p:graphicEl>
                                              <a:dgm id="{63278F5F-EE1B-4829-82BA-546EAC213F84}"/>
                                            </p:graphicEl>
                                          </p:spTgt>
                                        </p:tgtEl>
                                        <p:attrNameLst>
                                          <p:attrName>style.visibility</p:attrName>
                                        </p:attrNameLst>
                                      </p:cBhvr>
                                      <p:to>
                                        <p:strVal val="visible"/>
                                      </p:to>
                                    </p:set>
                                    <p:animEffect transition="in" filter="wipe(down)">
                                      <p:cBhvr>
                                        <p:cTn id="18" dur="1000"/>
                                        <p:tgtEl>
                                          <p:spTgt spid="5">
                                            <p:graphicEl>
                                              <a:dgm id="{63278F5F-EE1B-4829-82BA-546EAC213F84}"/>
                                            </p:graphicEl>
                                          </p:spTgt>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5">
                                            <p:graphicEl>
                                              <a:dgm id="{A6E57E68-8DD4-489F-841D-EF5448A75534}"/>
                                            </p:graphicEl>
                                          </p:spTgt>
                                        </p:tgtEl>
                                        <p:attrNameLst>
                                          <p:attrName>style.visibility</p:attrName>
                                        </p:attrNameLst>
                                      </p:cBhvr>
                                      <p:to>
                                        <p:strVal val="visible"/>
                                      </p:to>
                                    </p:set>
                                    <p:animEffect transition="in" filter="wipe(down)">
                                      <p:cBhvr>
                                        <p:cTn id="22" dur="1000"/>
                                        <p:tgtEl>
                                          <p:spTgt spid="5">
                                            <p:graphicEl>
                                              <a:dgm id="{A6E57E68-8DD4-489F-841D-EF5448A75534}"/>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graphicEl>
                                              <a:dgm id="{62CCD63B-E0B3-4A3E-A8AA-0A73D204BB82}"/>
                                            </p:graphicEl>
                                          </p:spTgt>
                                        </p:tgtEl>
                                        <p:attrNameLst>
                                          <p:attrName>style.visibility</p:attrName>
                                        </p:attrNameLst>
                                      </p:cBhvr>
                                      <p:to>
                                        <p:strVal val="visible"/>
                                      </p:to>
                                    </p:set>
                                    <p:animEffect transition="in" filter="wipe(down)">
                                      <p:cBhvr>
                                        <p:cTn id="25" dur="1000"/>
                                        <p:tgtEl>
                                          <p:spTgt spid="5">
                                            <p:graphicEl>
                                              <a:dgm id="{62CCD63B-E0B3-4A3E-A8AA-0A73D204BB82}"/>
                                            </p:graphicEl>
                                          </p:spTgt>
                                        </p:tgtEl>
                                      </p:cBhvr>
                                    </p:animEffect>
                                  </p:childTnLst>
                                </p:cTn>
                              </p:par>
                            </p:childTnLst>
                          </p:cTn>
                        </p:par>
                        <p:par>
                          <p:cTn id="26" fill="hold">
                            <p:stCondLst>
                              <p:cond delay="3500"/>
                            </p:stCondLst>
                            <p:childTnLst>
                              <p:par>
                                <p:cTn id="27" presetID="22" presetClass="entr" presetSubtype="4" fill="hold" grpId="0" nodeType="afterEffect">
                                  <p:stCondLst>
                                    <p:cond delay="0"/>
                                  </p:stCondLst>
                                  <p:childTnLst>
                                    <p:set>
                                      <p:cBhvr>
                                        <p:cTn id="28" dur="1" fill="hold">
                                          <p:stCondLst>
                                            <p:cond delay="0"/>
                                          </p:stCondLst>
                                        </p:cTn>
                                        <p:tgtEl>
                                          <p:spTgt spid="5">
                                            <p:graphicEl>
                                              <a:dgm id="{D4498F03-2881-4117-B624-7B0B60F787D3}"/>
                                            </p:graphicEl>
                                          </p:spTgt>
                                        </p:tgtEl>
                                        <p:attrNameLst>
                                          <p:attrName>style.visibility</p:attrName>
                                        </p:attrNameLst>
                                      </p:cBhvr>
                                      <p:to>
                                        <p:strVal val="visible"/>
                                      </p:to>
                                    </p:set>
                                    <p:animEffect transition="in" filter="wipe(down)">
                                      <p:cBhvr>
                                        <p:cTn id="29" dur="1000"/>
                                        <p:tgtEl>
                                          <p:spTgt spid="5">
                                            <p:graphicEl>
                                              <a:dgm id="{D4498F03-2881-4117-B624-7B0B60F787D3}"/>
                                            </p:graphicEl>
                                          </p:spTgt>
                                        </p:tgtEl>
                                      </p:cBhvr>
                                    </p:animEffect>
                                  </p:childTnLst>
                                </p:cTn>
                              </p:par>
                            </p:childTnLst>
                          </p:cTn>
                        </p:par>
                        <p:par>
                          <p:cTn id="30" fill="hold">
                            <p:stCondLst>
                              <p:cond delay="4500"/>
                            </p:stCondLst>
                            <p:childTnLst>
                              <p:par>
                                <p:cTn id="31" presetID="22" presetClass="entr" presetSubtype="4" fill="hold" grpId="0" nodeType="afterEffect">
                                  <p:stCondLst>
                                    <p:cond delay="0"/>
                                  </p:stCondLst>
                                  <p:childTnLst>
                                    <p:set>
                                      <p:cBhvr>
                                        <p:cTn id="32" dur="1" fill="hold">
                                          <p:stCondLst>
                                            <p:cond delay="0"/>
                                          </p:stCondLst>
                                        </p:cTn>
                                        <p:tgtEl>
                                          <p:spTgt spid="5">
                                            <p:graphicEl>
                                              <a:dgm id="{05A29ED4-ADA1-41A5-8486-C88565C18BF1}"/>
                                            </p:graphicEl>
                                          </p:spTgt>
                                        </p:tgtEl>
                                        <p:attrNameLst>
                                          <p:attrName>style.visibility</p:attrName>
                                        </p:attrNameLst>
                                      </p:cBhvr>
                                      <p:to>
                                        <p:strVal val="visible"/>
                                      </p:to>
                                    </p:set>
                                    <p:animEffect transition="in" filter="wipe(down)">
                                      <p:cBhvr>
                                        <p:cTn id="33" dur="1000"/>
                                        <p:tgtEl>
                                          <p:spTgt spid="5">
                                            <p:graphicEl>
                                              <a:dgm id="{05A29ED4-ADA1-41A5-8486-C88565C18BF1}"/>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
                                            <p:graphicEl>
                                              <a:dgm id="{670B0D92-FFA7-41CD-AE4F-FC8FFBCD3A51}"/>
                                            </p:graphicEl>
                                          </p:spTgt>
                                        </p:tgtEl>
                                        <p:attrNameLst>
                                          <p:attrName>style.visibility</p:attrName>
                                        </p:attrNameLst>
                                      </p:cBhvr>
                                      <p:to>
                                        <p:strVal val="visible"/>
                                      </p:to>
                                    </p:set>
                                    <p:animEffect transition="in" filter="wipe(down)">
                                      <p:cBhvr>
                                        <p:cTn id="36" dur="1000"/>
                                        <p:tgtEl>
                                          <p:spTgt spid="5">
                                            <p:graphicEl>
                                              <a:dgm id="{670B0D92-FFA7-41CD-AE4F-FC8FFBCD3A51}"/>
                                            </p:graphicEl>
                                          </p:spTgt>
                                        </p:tgtEl>
                                      </p:cBhvr>
                                    </p:animEffect>
                                  </p:childTnLst>
                                </p:cTn>
                              </p:par>
                            </p:childTnLst>
                          </p:cTn>
                        </p:par>
                        <p:par>
                          <p:cTn id="37" fill="hold">
                            <p:stCondLst>
                              <p:cond delay="5500"/>
                            </p:stCondLst>
                            <p:childTnLst>
                              <p:par>
                                <p:cTn id="38" presetID="22" presetClass="entr" presetSubtype="4" fill="hold" grpId="0" nodeType="afterEffect">
                                  <p:stCondLst>
                                    <p:cond delay="0"/>
                                  </p:stCondLst>
                                  <p:childTnLst>
                                    <p:set>
                                      <p:cBhvr>
                                        <p:cTn id="39" dur="1" fill="hold">
                                          <p:stCondLst>
                                            <p:cond delay="0"/>
                                          </p:stCondLst>
                                        </p:cTn>
                                        <p:tgtEl>
                                          <p:spTgt spid="5">
                                            <p:graphicEl>
                                              <a:dgm id="{C61C1318-1A94-492C-A9BB-179B0B7CA5DF}"/>
                                            </p:graphicEl>
                                          </p:spTgt>
                                        </p:tgtEl>
                                        <p:attrNameLst>
                                          <p:attrName>style.visibility</p:attrName>
                                        </p:attrNameLst>
                                      </p:cBhvr>
                                      <p:to>
                                        <p:strVal val="visible"/>
                                      </p:to>
                                    </p:set>
                                    <p:animEffect transition="in" filter="wipe(down)">
                                      <p:cBhvr>
                                        <p:cTn id="40" dur="1000"/>
                                        <p:tgtEl>
                                          <p:spTgt spid="5">
                                            <p:graphicEl>
                                              <a:dgm id="{C61C1318-1A94-492C-A9BB-179B0B7CA5DF}"/>
                                            </p:graphicEl>
                                          </p:spTgt>
                                        </p:tgtEl>
                                      </p:cBhvr>
                                    </p:animEffect>
                                  </p:childTnLst>
                                </p:cTn>
                              </p:par>
                            </p:childTnLst>
                          </p:cTn>
                        </p:par>
                        <p:par>
                          <p:cTn id="41" fill="hold">
                            <p:stCondLst>
                              <p:cond delay="6500"/>
                            </p:stCondLst>
                            <p:childTnLst>
                              <p:par>
                                <p:cTn id="42" presetID="22" presetClass="entr" presetSubtype="4" fill="hold" grpId="0" nodeType="afterEffect">
                                  <p:stCondLst>
                                    <p:cond delay="0"/>
                                  </p:stCondLst>
                                  <p:childTnLst>
                                    <p:set>
                                      <p:cBhvr>
                                        <p:cTn id="43" dur="1" fill="hold">
                                          <p:stCondLst>
                                            <p:cond delay="0"/>
                                          </p:stCondLst>
                                        </p:cTn>
                                        <p:tgtEl>
                                          <p:spTgt spid="5">
                                            <p:graphicEl>
                                              <a:dgm id="{6810F1D5-A6C6-428E-862F-375498C9C04E}"/>
                                            </p:graphicEl>
                                          </p:spTgt>
                                        </p:tgtEl>
                                        <p:attrNameLst>
                                          <p:attrName>style.visibility</p:attrName>
                                        </p:attrNameLst>
                                      </p:cBhvr>
                                      <p:to>
                                        <p:strVal val="visible"/>
                                      </p:to>
                                    </p:set>
                                    <p:animEffect transition="in" filter="wipe(down)">
                                      <p:cBhvr>
                                        <p:cTn id="44" dur="1000"/>
                                        <p:tgtEl>
                                          <p:spTgt spid="5">
                                            <p:graphicEl>
                                              <a:dgm id="{6810F1D5-A6C6-428E-862F-375498C9C04E}"/>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
                                            <p:graphicEl>
                                              <a:dgm id="{558D47C2-FB77-42A4-8B48-BB2BD8FC235C}"/>
                                            </p:graphicEl>
                                          </p:spTgt>
                                        </p:tgtEl>
                                        <p:attrNameLst>
                                          <p:attrName>style.visibility</p:attrName>
                                        </p:attrNameLst>
                                      </p:cBhvr>
                                      <p:to>
                                        <p:strVal val="visible"/>
                                      </p:to>
                                    </p:set>
                                    <p:animEffect transition="in" filter="wipe(down)">
                                      <p:cBhvr>
                                        <p:cTn id="47" dur="1000"/>
                                        <p:tgtEl>
                                          <p:spTgt spid="5">
                                            <p:graphicEl>
                                              <a:dgm id="{558D47C2-FB77-42A4-8B48-BB2BD8FC235C}"/>
                                            </p:graphicEl>
                                          </p:spTgt>
                                        </p:tgtEl>
                                      </p:cBhvr>
                                    </p:animEffect>
                                  </p:childTnLst>
                                </p:cTn>
                              </p:par>
                            </p:childTnLst>
                          </p:cTn>
                        </p:par>
                        <p:par>
                          <p:cTn id="48" fill="hold">
                            <p:stCondLst>
                              <p:cond delay="7500"/>
                            </p:stCondLst>
                            <p:childTnLst>
                              <p:par>
                                <p:cTn id="49" presetID="22" presetClass="entr" presetSubtype="4" fill="hold" grpId="0" nodeType="afterEffect">
                                  <p:stCondLst>
                                    <p:cond delay="0"/>
                                  </p:stCondLst>
                                  <p:childTnLst>
                                    <p:set>
                                      <p:cBhvr>
                                        <p:cTn id="50" dur="1" fill="hold">
                                          <p:stCondLst>
                                            <p:cond delay="0"/>
                                          </p:stCondLst>
                                        </p:cTn>
                                        <p:tgtEl>
                                          <p:spTgt spid="5">
                                            <p:graphicEl>
                                              <a:dgm id="{9992A478-9CD1-4AFC-879B-9668F93F2067}"/>
                                            </p:graphicEl>
                                          </p:spTgt>
                                        </p:tgtEl>
                                        <p:attrNameLst>
                                          <p:attrName>style.visibility</p:attrName>
                                        </p:attrNameLst>
                                      </p:cBhvr>
                                      <p:to>
                                        <p:strVal val="visible"/>
                                      </p:to>
                                    </p:set>
                                    <p:animEffect transition="in" filter="wipe(down)">
                                      <p:cBhvr>
                                        <p:cTn id="51" dur="1000"/>
                                        <p:tgtEl>
                                          <p:spTgt spid="5">
                                            <p:graphicEl>
                                              <a:dgm id="{9992A478-9CD1-4AFC-879B-9668F93F206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linds(horizontal)">
                                      <p:cBhvr>
                                        <p:cTn id="56" dur="10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
                                            <p:graphicEl>
                                              <a:dgm id="{85E2B35D-F6DA-4AC1-9257-D2AEA0F3A078}"/>
                                            </p:graphicEl>
                                          </p:spTgt>
                                        </p:tgtEl>
                                        <p:attrNameLst>
                                          <p:attrName>style.visibility</p:attrName>
                                        </p:attrNameLst>
                                      </p:cBhvr>
                                      <p:to>
                                        <p:strVal val="visible"/>
                                      </p:to>
                                    </p:set>
                                    <p:animEffect transition="in" filter="fade">
                                      <p:cBhvr>
                                        <p:cTn id="61" dur="1000"/>
                                        <p:tgtEl>
                                          <p:spTgt spid="4">
                                            <p:graphicEl>
                                              <a:dgm id="{85E2B35D-F6DA-4AC1-9257-D2AEA0F3A078}"/>
                                            </p:graphicEl>
                                          </p:spTgt>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4">
                                            <p:graphicEl>
                                              <a:dgm id="{34A48612-CDEB-420E-8AE4-E1037766EBEB}"/>
                                            </p:graphicEl>
                                          </p:spTgt>
                                        </p:tgtEl>
                                        <p:attrNameLst>
                                          <p:attrName>style.visibility</p:attrName>
                                        </p:attrNameLst>
                                      </p:cBhvr>
                                      <p:to>
                                        <p:strVal val="visible"/>
                                      </p:to>
                                    </p:set>
                                    <p:animEffect transition="in" filter="fade">
                                      <p:cBhvr>
                                        <p:cTn id="65" dur="1000"/>
                                        <p:tgtEl>
                                          <p:spTgt spid="4">
                                            <p:graphicEl>
                                              <a:dgm id="{34A48612-CDEB-420E-8AE4-E1037766EBEB}"/>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
                                            <p:graphicEl>
                                              <a:dgm id="{B48DB1FE-2F1B-4211-A6C9-5757A59BDFE0}"/>
                                            </p:graphicEl>
                                          </p:spTgt>
                                        </p:tgtEl>
                                        <p:attrNameLst>
                                          <p:attrName>style.visibility</p:attrName>
                                        </p:attrNameLst>
                                      </p:cBhvr>
                                      <p:to>
                                        <p:strVal val="visible"/>
                                      </p:to>
                                    </p:set>
                                    <p:animEffect transition="in" filter="fade">
                                      <p:cBhvr>
                                        <p:cTn id="68" dur="1000"/>
                                        <p:tgtEl>
                                          <p:spTgt spid="4">
                                            <p:graphicEl>
                                              <a:dgm id="{B48DB1FE-2F1B-4211-A6C9-5757A59BDFE0}"/>
                                            </p:graphicEl>
                                          </p:spTgt>
                                        </p:tgtEl>
                                      </p:cBhvr>
                                    </p:animEffect>
                                  </p:childTnLst>
                                </p:cTn>
                              </p:par>
                            </p:childTnLst>
                          </p:cTn>
                        </p:par>
                        <p:par>
                          <p:cTn id="69" fill="hold">
                            <p:stCondLst>
                              <p:cond delay="2000"/>
                            </p:stCondLst>
                            <p:childTnLst>
                              <p:par>
                                <p:cTn id="70" presetID="10" presetClass="entr" presetSubtype="0" fill="hold" grpId="0" nodeType="afterEffect">
                                  <p:stCondLst>
                                    <p:cond delay="0"/>
                                  </p:stCondLst>
                                  <p:childTnLst>
                                    <p:set>
                                      <p:cBhvr>
                                        <p:cTn id="71" dur="1" fill="hold">
                                          <p:stCondLst>
                                            <p:cond delay="0"/>
                                          </p:stCondLst>
                                        </p:cTn>
                                        <p:tgtEl>
                                          <p:spTgt spid="4">
                                            <p:graphicEl>
                                              <a:dgm id="{BBBCEFB8-69EB-4252-B91D-01353EB6F736}"/>
                                            </p:graphicEl>
                                          </p:spTgt>
                                        </p:tgtEl>
                                        <p:attrNameLst>
                                          <p:attrName>style.visibility</p:attrName>
                                        </p:attrNameLst>
                                      </p:cBhvr>
                                      <p:to>
                                        <p:strVal val="visible"/>
                                      </p:to>
                                    </p:set>
                                    <p:animEffect transition="in" filter="fade">
                                      <p:cBhvr>
                                        <p:cTn id="72" dur="1000"/>
                                        <p:tgtEl>
                                          <p:spTgt spid="4">
                                            <p:graphicEl>
                                              <a:dgm id="{BBBCEFB8-69EB-4252-B91D-01353EB6F736}"/>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
                                            <p:graphicEl>
                                              <a:dgm id="{1E6538F7-733F-4AA7-856B-CFE91EE6F81A}"/>
                                            </p:graphicEl>
                                          </p:spTgt>
                                        </p:tgtEl>
                                        <p:attrNameLst>
                                          <p:attrName>style.visibility</p:attrName>
                                        </p:attrNameLst>
                                      </p:cBhvr>
                                      <p:to>
                                        <p:strVal val="visible"/>
                                      </p:to>
                                    </p:set>
                                    <p:animEffect transition="in" filter="fade">
                                      <p:cBhvr>
                                        <p:cTn id="75" dur="1000"/>
                                        <p:tgtEl>
                                          <p:spTgt spid="4">
                                            <p:graphicEl>
                                              <a:dgm id="{1E6538F7-733F-4AA7-856B-CFE91EE6F81A}"/>
                                            </p:graphicEl>
                                          </p:spTgt>
                                        </p:tgtEl>
                                      </p:cBhvr>
                                    </p:animEffect>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4">
                                            <p:graphicEl>
                                              <a:dgm id="{E59F8126-9A99-41A2-B115-B074D1DA4AEE}"/>
                                            </p:graphicEl>
                                          </p:spTgt>
                                        </p:tgtEl>
                                        <p:attrNameLst>
                                          <p:attrName>style.visibility</p:attrName>
                                        </p:attrNameLst>
                                      </p:cBhvr>
                                      <p:to>
                                        <p:strVal val="visible"/>
                                      </p:to>
                                    </p:set>
                                    <p:animEffect transition="in" filter="fade">
                                      <p:cBhvr>
                                        <p:cTn id="79" dur="1000"/>
                                        <p:tgtEl>
                                          <p:spTgt spid="4">
                                            <p:graphicEl>
                                              <a:dgm id="{E59F8126-9A99-41A2-B115-B074D1DA4AEE}"/>
                                            </p:graphic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
                                            <p:graphicEl>
                                              <a:dgm id="{30F71C03-7B4E-464E-BCEF-2613AD36D0DF}"/>
                                            </p:graphicEl>
                                          </p:spTgt>
                                        </p:tgtEl>
                                        <p:attrNameLst>
                                          <p:attrName>style.visibility</p:attrName>
                                        </p:attrNameLst>
                                      </p:cBhvr>
                                      <p:to>
                                        <p:strVal val="visible"/>
                                      </p:to>
                                    </p:set>
                                    <p:animEffect transition="in" filter="fade">
                                      <p:cBhvr>
                                        <p:cTn id="82" dur="1000"/>
                                        <p:tgtEl>
                                          <p:spTgt spid="4">
                                            <p:graphicEl>
                                              <a:dgm id="{30F71C03-7B4E-464E-BCEF-2613AD36D0DF}"/>
                                            </p:graphicEl>
                                          </p:spTgt>
                                        </p:tgtEl>
                                      </p:cBhvr>
                                    </p:animEffect>
                                  </p:childTnLst>
                                </p:cTn>
                              </p:par>
                            </p:childTnLst>
                          </p:cTn>
                        </p:par>
                        <p:par>
                          <p:cTn id="83" fill="hold">
                            <p:stCondLst>
                              <p:cond delay="4000"/>
                            </p:stCondLst>
                            <p:childTnLst>
                              <p:par>
                                <p:cTn id="84" presetID="10" presetClass="entr" presetSubtype="0" fill="hold" grpId="0" nodeType="afterEffect">
                                  <p:stCondLst>
                                    <p:cond delay="0"/>
                                  </p:stCondLst>
                                  <p:childTnLst>
                                    <p:set>
                                      <p:cBhvr>
                                        <p:cTn id="85" dur="1" fill="hold">
                                          <p:stCondLst>
                                            <p:cond delay="0"/>
                                          </p:stCondLst>
                                        </p:cTn>
                                        <p:tgtEl>
                                          <p:spTgt spid="4">
                                            <p:graphicEl>
                                              <a:dgm id="{FF0CAFCF-C16E-4C4D-A38D-8C6D6C942EA7}"/>
                                            </p:graphicEl>
                                          </p:spTgt>
                                        </p:tgtEl>
                                        <p:attrNameLst>
                                          <p:attrName>style.visibility</p:attrName>
                                        </p:attrNameLst>
                                      </p:cBhvr>
                                      <p:to>
                                        <p:strVal val="visible"/>
                                      </p:to>
                                    </p:set>
                                    <p:animEffect transition="in" filter="fade">
                                      <p:cBhvr>
                                        <p:cTn id="86" dur="1000"/>
                                        <p:tgtEl>
                                          <p:spTgt spid="4">
                                            <p:graphicEl>
                                              <a:dgm id="{FF0CAFCF-C16E-4C4D-A38D-8C6D6C942EA7}"/>
                                            </p:graphic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
                                            <p:graphicEl>
                                              <a:dgm id="{AD0A7576-8F9A-40A2-8BD8-E2878E29421B}"/>
                                            </p:graphicEl>
                                          </p:spTgt>
                                        </p:tgtEl>
                                        <p:attrNameLst>
                                          <p:attrName>style.visibility</p:attrName>
                                        </p:attrNameLst>
                                      </p:cBhvr>
                                      <p:to>
                                        <p:strVal val="visible"/>
                                      </p:to>
                                    </p:set>
                                    <p:animEffect transition="in" filter="fade">
                                      <p:cBhvr>
                                        <p:cTn id="89" dur="1000"/>
                                        <p:tgtEl>
                                          <p:spTgt spid="4">
                                            <p:graphicEl>
                                              <a:dgm id="{AD0A7576-8F9A-40A2-8BD8-E2878E29421B}"/>
                                            </p:graphicEl>
                                          </p:spTgt>
                                        </p:tgtEl>
                                      </p:cBhvr>
                                    </p:animEffect>
                                  </p:childTnLst>
                                </p:cTn>
                              </p:par>
                            </p:childTnLst>
                          </p:cTn>
                        </p:par>
                        <p:par>
                          <p:cTn id="90" fill="hold">
                            <p:stCondLst>
                              <p:cond delay="5000"/>
                            </p:stCondLst>
                            <p:childTnLst>
                              <p:par>
                                <p:cTn id="91" presetID="10" presetClass="entr" presetSubtype="0" fill="hold" grpId="0" nodeType="afterEffect">
                                  <p:stCondLst>
                                    <p:cond delay="0"/>
                                  </p:stCondLst>
                                  <p:childTnLst>
                                    <p:set>
                                      <p:cBhvr>
                                        <p:cTn id="92" dur="1" fill="hold">
                                          <p:stCondLst>
                                            <p:cond delay="0"/>
                                          </p:stCondLst>
                                        </p:cTn>
                                        <p:tgtEl>
                                          <p:spTgt spid="4">
                                            <p:graphicEl>
                                              <a:dgm id="{EC5CE717-08A7-463A-AD82-114F8C7882BD}"/>
                                            </p:graphicEl>
                                          </p:spTgt>
                                        </p:tgtEl>
                                        <p:attrNameLst>
                                          <p:attrName>style.visibility</p:attrName>
                                        </p:attrNameLst>
                                      </p:cBhvr>
                                      <p:to>
                                        <p:strVal val="visible"/>
                                      </p:to>
                                    </p:set>
                                    <p:animEffect transition="in" filter="fade">
                                      <p:cBhvr>
                                        <p:cTn id="93" dur="1000"/>
                                        <p:tgtEl>
                                          <p:spTgt spid="4">
                                            <p:graphicEl>
                                              <a:dgm id="{EC5CE717-08A7-463A-AD82-114F8C7882BD}"/>
                                            </p:graphic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
                                            <p:graphicEl>
                                              <a:dgm id="{BB58CFB1-2D53-4123-98B1-4BEFEFC2F459}"/>
                                            </p:graphicEl>
                                          </p:spTgt>
                                        </p:tgtEl>
                                        <p:attrNameLst>
                                          <p:attrName>style.visibility</p:attrName>
                                        </p:attrNameLst>
                                      </p:cBhvr>
                                      <p:to>
                                        <p:strVal val="visible"/>
                                      </p:to>
                                    </p:set>
                                    <p:animEffect transition="in" filter="fade">
                                      <p:cBhvr>
                                        <p:cTn id="96" dur="1000"/>
                                        <p:tgtEl>
                                          <p:spTgt spid="4">
                                            <p:graphicEl>
                                              <a:dgm id="{BB58CFB1-2D53-4123-98B1-4BEFEFC2F459}"/>
                                            </p:graphicEl>
                                          </p:spTgt>
                                        </p:tgtEl>
                                      </p:cBhvr>
                                    </p:animEffect>
                                  </p:childTnLst>
                                </p:cTn>
                              </p:par>
                            </p:childTnLst>
                          </p:cTn>
                        </p:par>
                        <p:par>
                          <p:cTn id="97" fill="hold">
                            <p:stCondLst>
                              <p:cond delay="6000"/>
                            </p:stCondLst>
                            <p:childTnLst>
                              <p:par>
                                <p:cTn id="98" presetID="10" presetClass="entr" presetSubtype="0" fill="hold" grpId="0" nodeType="afterEffect">
                                  <p:stCondLst>
                                    <p:cond delay="0"/>
                                  </p:stCondLst>
                                  <p:childTnLst>
                                    <p:set>
                                      <p:cBhvr>
                                        <p:cTn id="99" dur="1" fill="hold">
                                          <p:stCondLst>
                                            <p:cond delay="0"/>
                                          </p:stCondLst>
                                        </p:cTn>
                                        <p:tgtEl>
                                          <p:spTgt spid="4">
                                            <p:graphicEl>
                                              <a:dgm id="{53696217-F596-41CF-80A7-1C2236EB16C2}"/>
                                            </p:graphicEl>
                                          </p:spTgt>
                                        </p:tgtEl>
                                        <p:attrNameLst>
                                          <p:attrName>style.visibility</p:attrName>
                                        </p:attrNameLst>
                                      </p:cBhvr>
                                      <p:to>
                                        <p:strVal val="visible"/>
                                      </p:to>
                                    </p:set>
                                    <p:animEffect transition="in" filter="fade">
                                      <p:cBhvr>
                                        <p:cTn id="100" dur="1000"/>
                                        <p:tgtEl>
                                          <p:spTgt spid="4">
                                            <p:graphicEl>
                                              <a:dgm id="{53696217-F596-41CF-80A7-1C2236EB16C2}"/>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
                                            <p:graphicEl>
                                              <a:dgm id="{A6F71951-8140-4ACF-938C-837F9CA5CE43}"/>
                                            </p:graphicEl>
                                          </p:spTgt>
                                        </p:tgtEl>
                                        <p:attrNameLst>
                                          <p:attrName>style.visibility</p:attrName>
                                        </p:attrNameLst>
                                      </p:cBhvr>
                                      <p:to>
                                        <p:strVal val="visible"/>
                                      </p:to>
                                    </p:set>
                                    <p:animEffect transition="in" filter="fade">
                                      <p:cBhvr>
                                        <p:cTn id="103" dur="1000"/>
                                        <p:tgtEl>
                                          <p:spTgt spid="4">
                                            <p:graphicEl>
                                              <a:dgm id="{A6F71951-8140-4ACF-938C-837F9CA5CE43}"/>
                                            </p:graphicEl>
                                          </p:spTgt>
                                        </p:tgtEl>
                                      </p:cBhvr>
                                    </p:animEffect>
                                  </p:childTnLst>
                                </p:cTn>
                              </p:par>
                            </p:childTnLst>
                          </p:cTn>
                        </p:par>
                        <p:par>
                          <p:cTn id="104" fill="hold">
                            <p:stCondLst>
                              <p:cond delay="7000"/>
                            </p:stCondLst>
                            <p:childTnLst>
                              <p:par>
                                <p:cTn id="105" presetID="10" presetClass="entr" presetSubtype="0" fill="hold" grpId="0" nodeType="afterEffect">
                                  <p:stCondLst>
                                    <p:cond delay="0"/>
                                  </p:stCondLst>
                                  <p:childTnLst>
                                    <p:set>
                                      <p:cBhvr>
                                        <p:cTn id="106" dur="1" fill="hold">
                                          <p:stCondLst>
                                            <p:cond delay="0"/>
                                          </p:stCondLst>
                                        </p:cTn>
                                        <p:tgtEl>
                                          <p:spTgt spid="4">
                                            <p:graphicEl>
                                              <a:dgm id="{EB20FAE7-F12D-472E-9FD3-282A58B39CD3}"/>
                                            </p:graphicEl>
                                          </p:spTgt>
                                        </p:tgtEl>
                                        <p:attrNameLst>
                                          <p:attrName>style.visibility</p:attrName>
                                        </p:attrNameLst>
                                      </p:cBhvr>
                                      <p:to>
                                        <p:strVal val="visible"/>
                                      </p:to>
                                    </p:set>
                                    <p:animEffect transition="in" filter="fade">
                                      <p:cBhvr>
                                        <p:cTn id="107" dur="1000"/>
                                        <p:tgtEl>
                                          <p:spTgt spid="4">
                                            <p:graphicEl>
                                              <a:dgm id="{EB20FAE7-F12D-472E-9FD3-282A58B39CD3}"/>
                                            </p:graphic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
                                            <p:graphicEl>
                                              <a:dgm id="{35F8577D-50B9-4C30-A31B-1AAB7D0DAE3F}"/>
                                            </p:graphicEl>
                                          </p:spTgt>
                                        </p:tgtEl>
                                        <p:attrNameLst>
                                          <p:attrName>style.visibility</p:attrName>
                                        </p:attrNameLst>
                                      </p:cBhvr>
                                      <p:to>
                                        <p:strVal val="visible"/>
                                      </p:to>
                                    </p:set>
                                    <p:animEffect transition="in" filter="fade">
                                      <p:cBhvr>
                                        <p:cTn id="110" dur="1000"/>
                                        <p:tgtEl>
                                          <p:spTgt spid="4">
                                            <p:graphicEl>
                                              <a:dgm id="{35F8577D-50B9-4C30-A31B-1AAB7D0DAE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5"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宝信</a:t>
            </a:r>
            <a:r>
              <a:rPr lang="en-US" altLang="zh-CN" dirty="0" smtClean="0"/>
              <a:t> - </a:t>
            </a:r>
            <a:r>
              <a:rPr lang="en-US" altLang="zh-CN" dirty="0" err="1" smtClean="0"/>
              <a:t>VSTS与其他系统的集成</a:t>
            </a:r>
            <a:endParaRPr lang="zh-CN" altLang="en-US" dirty="0"/>
          </a:p>
        </p:txBody>
      </p:sp>
      <p:graphicFrame>
        <p:nvGraphicFramePr>
          <p:cNvPr id="4" name="内容占位符 3"/>
          <p:cNvGraphicFramePr>
            <a:graphicFrameLocks noGrp="1"/>
          </p:cNvGraphicFramePr>
          <p:nvPr>
            <p:ph idx="1"/>
          </p:nvPr>
        </p:nvGraphicFramePr>
        <p:xfrm>
          <a:off x="457200" y="150017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53B2A675-B8D5-482E-8483-E85CE8259CB7}"/>
                                            </p:graphicEl>
                                          </p:spTgt>
                                        </p:tgtEl>
                                        <p:attrNameLst>
                                          <p:attrName>style.visibility</p:attrName>
                                        </p:attrNameLst>
                                      </p:cBhvr>
                                      <p:to>
                                        <p:strVal val="visible"/>
                                      </p:to>
                                    </p:set>
                                    <p:anim calcmode="lin" valueType="num">
                                      <p:cBhvr additive="base">
                                        <p:cTn id="7" dur="500" fill="hold"/>
                                        <p:tgtEl>
                                          <p:spTgt spid="4">
                                            <p:graphicEl>
                                              <a:dgm id="{53B2A675-B8D5-482E-8483-E85CE8259CB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53B2A675-B8D5-482E-8483-E85CE8259CB7}"/>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graphicEl>
                                              <a:dgm id="{1183B58A-39EE-4C5B-8373-BF3CC2938996}"/>
                                            </p:graphicEl>
                                          </p:spTgt>
                                        </p:tgtEl>
                                        <p:attrNameLst>
                                          <p:attrName>style.visibility</p:attrName>
                                        </p:attrNameLst>
                                      </p:cBhvr>
                                      <p:to>
                                        <p:strVal val="visible"/>
                                      </p:to>
                                    </p:set>
                                    <p:anim calcmode="lin" valueType="num">
                                      <p:cBhvr additive="base">
                                        <p:cTn id="12" dur="500" fill="hold"/>
                                        <p:tgtEl>
                                          <p:spTgt spid="4">
                                            <p:graphicEl>
                                              <a:dgm id="{1183B58A-39EE-4C5B-8373-BF3CC2938996}"/>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1183B58A-39EE-4C5B-8373-BF3CC2938996}"/>
                                            </p:graphic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graphicEl>
                                              <a:dgm id="{A27A8C20-5AED-4D4A-B9DE-764792D5CB5C}"/>
                                            </p:graphicEl>
                                          </p:spTgt>
                                        </p:tgtEl>
                                        <p:attrNameLst>
                                          <p:attrName>style.visibility</p:attrName>
                                        </p:attrNameLst>
                                      </p:cBhvr>
                                      <p:to>
                                        <p:strVal val="visible"/>
                                      </p:to>
                                    </p:set>
                                    <p:anim calcmode="lin" valueType="num">
                                      <p:cBhvr additive="base">
                                        <p:cTn id="16" dur="500" fill="hold"/>
                                        <p:tgtEl>
                                          <p:spTgt spid="4">
                                            <p:graphicEl>
                                              <a:dgm id="{A27A8C20-5AED-4D4A-B9DE-764792D5CB5C}"/>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dgm id="{A27A8C20-5AED-4D4A-B9DE-764792D5CB5C}"/>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4">
                                            <p:graphicEl>
                                              <a:dgm id="{487AA364-04DC-49F1-8DC9-2D6C885D83D4}"/>
                                            </p:graphicEl>
                                          </p:spTgt>
                                        </p:tgtEl>
                                        <p:attrNameLst>
                                          <p:attrName>style.visibility</p:attrName>
                                        </p:attrNameLst>
                                      </p:cBhvr>
                                      <p:to>
                                        <p:strVal val="visible"/>
                                      </p:to>
                                    </p:set>
                                    <p:anim calcmode="lin" valueType="num">
                                      <p:cBhvr additive="base">
                                        <p:cTn id="21" dur="500" fill="hold"/>
                                        <p:tgtEl>
                                          <p:spTgt spid="4">
                                            <p:graphicEl>
                                              <a:dgm id="{487AA364-04DC-49F1-8DC9-2D6C885D83D4}"/>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487AA364-04DC-49F1-8DC9-2D6C885D83D4}"/>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184A7DEB-A854-4C34-841E-8B4F01C91C36}"/>
                                            </p:graphicEl>
                                          </p:spTgt>
                                        </p:tgtEl>
                                        <p:attrNameLst>
                                          <p:attrName>style.visibility</p:attrName>
                                        </p:attrNameLst>
                                      </p:cBhvr>
                                      <p:to>
                                        <p:strVal val="visible"/>
                                      </p:to>
                                    </p:set>
                                    <p:anim calcmode="lin" valueType="num">
                                      <p:cBhvr additive="base">
                                        <p:cTn id="25" dur="500" fill="hold"/>
                                        <p:tgtEl>
                                          <p:spTgt spid="4">
                                            <p:graphicEl>
                                              <a:dgm id="{184A7DEB-A854-4C34-841E-8B4F01C91C36}"/>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184A7DEB-A854-4C34-841E-8B4F01C91C36}"/>
                                            </p:graphic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4">
                                            <p:graphicEl>
                                              <a:dgm id="{9EBE6527-CCB6-4D3D-9230-10FC6D74EEC6}"/>
                                            </p:graphicEl>
                                          </p:spTgt>
                                        </p:tgtEl>
                                        <p:attrNameLst>
                                          <p:attrName>style.visibility</p:attrName>
                                        </p:attrNameLst>
                                      </p:cBhvr>
                                      <p:to>
                                        <p:strVal val="visible"/>
                                      </p:to>
                                    </p:set>
                                    <p:anim calcmode="lin" valueType="num">
                                      <p:cBhvr additive="base">
                                        <p:cTn id="30" dur="500" fill="hold"/>
                                        <p:tgtEl>
                                          <p:spTgt spid="4">
                                            <p:graphicEl>
                                              <a:dgm id="{9EBE6527-CCB6-4D3D-9230-10FC6D74EEC6}"/>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dgm id="{9EBE6527-CCB6-4D3D-9230-10FC6D74EEC6}"/>
                                            </p:graphic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
                                            <p:graphicEl>
                                              <a:dgm id="{B57D2D0D-D829-4A37-A014-9517C8E53168}"/>
                                            </p:graphicEl>
                                          </p:spTgt>
                                        </p:tgtEl>
                                        <p:attrNameLst>
                                          <p:attrName>style.visibility</p:attrName>
                                        </p:attrNameLst>
                                      </p:cBhvr>
                                      <p:to>
                                        <p:strVal val="visible"/>
                                      </p:to>
                                    </p:set>
                                    <p:anim calcmode="lin" valueType="num">
                                      <p:cBhvr additive="base">
                                        <p:cTn id="34" dur="500" fill="hold"/>
                                        <p:tgtEl>
                                          <p:spTgt spid="4">
                                            <p:graphicEl>
                                              <a:dgm id="{B57D2D0D-D829-4A37-A014-9517C8E53168}"/>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graphicEl>
                                              <a:dgm id="{B57D2D0D-D829-4A37-A014-9517C8E53168}"/>
                                            </p:graphicEl>
                                          </p:spTgt>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4">
                                            <p:graphicEl>
                                              <a:dgm id="{A0AFB4C4-D47A-4888-9BA6-7D04BC19C14C}"/>
                                            </p:graphicEl>
                                          </p:spTgt>
                                        </p:tgtEl>
                                        <p:attrNameLst>
                                          <p:attrName>style.visibility</p:attrName>
                                        </p:attrNameLst>
                                      </p:cBhvr>
                                      <p:to>
                                        <p:strVal val="visible"/>
                                      </p:to>
                                    </p:set>
                                    <p:anim calcmode="lin" valueType="num">
                                      <p:cBhvr additive="base">
                                        <p:cTn id="39" dur="500" fill="hold"/>
                                        <p:tgtEl>
                                          <p:spTgt spid="4">
                                            <p:graphicEl>
                                              <a:dgm id="{A0AFB4C4-D47A-4888-9BA6-7D04BC19C14C}"/>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A0AFB4C4-D47A-4888-9BA6-7D04BC19C14C}"/>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graphicEl>
                                              <a:dgm id="{E04AABCC-F124-4B31-AC4D-784A7A69F5FB}"/>
                                            </p:graphicEl>
                                          </p:spTgt>
                                        </p:tgtEl>
                                        <p:attrNameLst>
                                          <p:attrName>style.visibility</p:attrName>
                                        </p:attrNameLst>
                                      </p:cBhvr>
                                      <p:to>
                                        <p:strVal val="visible"/>
                                      </p:to>
                                    </p:set>
                                    <p:anim calcmode="lin" valueType="num">
                                      <p:cBhvr additive="base">
                                        <p:cTn id="43" dur="500" fill="hold"/>
                                        <p:tgtEl>
                                          <p:spTgt spid="4">
                                            <p:graphicEl>
                                              <a:dgm id="{E04AABCC-F124-4B31-AC4D-784A7A69F5F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E04AABCC-F124-4B31-AC4D-784A7A69F5F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宝信 </a:t>
            </a:r>
            <a:r>
              <a:rPr lang="en-US" altLang="zh-CN" dirty="0" smtClean="0"/>
              <a:t>- </a:t>
            </a:r>
            <a:r>
              <a:rPr lang="en-US" altLang="zh-CN" dirty="0" err="1" smtClean="0"/>
              <a:t>基于VSTS开发自定义工具</a:t>
            </a:r>
            <a:endParaRPr lang="zh-CN" altLang="en-US" dirty="0"/>
          </a:p>
        </p:txBody>
      </p:sp>
      <p:graphicFrame>
        <p:nvGraphicFramePr>
          <p:cNvPr id="4" name="内容占位符 3"/>
          <p:cNvGraphicFramePr>
            <a:graphicFrameLocks noGrp="1"/>
          </p:cNvGraphicFramePr>
          <p:nvPr>
            <p:ph idx="1"/>
          </p:nvPr>
        </p:nvGraphicFramePr>
        <p:xfrm>
          <a:off x="457200" y="133192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图片 5" descr="StartTask.png"/>
          <p:cNvPicPr>
            <a:picLocks/>
          </p:cNvPicPr>
          <p:nvPr/>
        </p:nvPicPr>
        <p:blipFill>
          <a:blip r:embed="rId7" cstate="print"/>
          <a:stretch>
            <a:fillRect/>
          </a:stretch>
        </p:blipFill>
        <p:spPr>
          <a:xfrm>
            <a:off x="6429388" y="1000108"/>
            <a:ext cx="2145524" cy="1747619"/>
          </a:xfrm>
          <a:prstGeom prst="rect">
            <a:avLst/>
          </a:prstGeom>
        </p:spPr>
      </p:pic>
      <p:pic>
        <p:nvPicPr>
          <p:cNvPr id="7" name="图片 6" descr="Review.png"/>
          <p:cNvPicPr>
            <a:picLocks noChangeAspect="1"/>
          </p:cNvPicPr>
          <p:nvPr/>
        </p:nvPicPr>
        <p:blipFill>
          <a:blip r:embed="rId8" cstate="print"/>
          <a:stretch>
            <a:fillRect/>
          </a:stretch>
        </p:blipFill>
        <p:spPr>
          <a:xfrm>
            <a:off x="571472" y="4500570"/>
            <a:ext cx="2080000" cy="1785714"/>
          </a:xfrm>
          <a:prstGeom prst="rect">
            <a:avLst/>
          </a:prstGeom>
        </p:spPr>
      </p:pic>
      <p:pic>
        <p:nvPicPr>
          <p:cNvPr id="8" name="图片 7" descr="VOR.png"/>
          <p:cNvPicPr>
            <a:picLocks/>
          </p:cNvPicPr>
          <p:nvPr/>
        </p:nvPicPr>
        <p:blipFill>
          <a:blip r:embed="rId9" cstate="print"/>
          <a:stretch>
            <a:fillRect/>
          </a:stretch>
        </p:blipFill>
        <p:spPr>
          <a:xfrm>
            <a:off x="6500826" y="4500570"/>
            <a:ext cx="2109978" cy="1764221"/>
          </a:xfrm>
          <a:prstGeom prst="rect">
            <a:avLst/>
          </a:prstGeom>
        </p:spPr>
      </p:pic>
      <p:pic>
        <p:nvPicPr>
          <p:cNvPr id="9" name="chart"/>
          <p:cNvPicPr>
            <a:picLocks noChangeAspect="1"/>
          </p:cNvPicPr>
          <p:nvPr/>
        </p:nvPicPr>
        <p:blipFill>
          <a:blip r:embed="rId10" cstate="print"/>
          <a:stretch>
            <a:fillRect/>
          </a:stretch>
        </p:blipFill>
        <p:spPr>
          <a:xfrm>
            <a:off x="4286248" y="357166"/>
            <a:ext cx="2786082" cy="2357454"/>
          </a:xfrm>
          <a:prstGeom prst="rect">
            <a:avLst/>
          </a:prstGeom>
        </p:spPr>
      </p:pic>
      <p:pic>
        <p:nvPicPr>
          <p:cNvPr id="10" name="chart"/>
          <p:cNvPicPr>
            <a:picLocks noChangeAspect="1"/>
          </p:cNvPicPr>
          <p:nvPr/>
        </p:nvPicPr>
        <p:blipFill>
          <a:blip r:embed="rId10" cstate="print"/>
          <a:stretch>
            <a:fillRect/>
          </a:stretch>
        </p:blipFill>
        <p:spPr>
          <a:xfrm rot="4699326">
            <a:off x="5926552" y="2555226"/>
            <a:ext cx="2786082" cy="2566568"/>
          </a:xfrm>
          <a:prstGeom prst="rect">
            <a:avLst/>
          </a:prstGeom>
        </p:spPr>
      </p:pic>
      <p:pic>
        <p:nvPicPr>
          <p:cNvPr id="12" name="chart"/>
          <p:cNvPicPr>
            <a:picLocks noChangeAspect="1"/>
          </p:cNvPicPr>
          <p:nvPr/>
        </p:nvPicPr>
        <p:blipFill>
          <a:blip r:embed="rId10" cstate="print"/>
          <a:stretch>
            <a:fillRect/>
          </a:stretch>
        </p:blipFill>
        <p:spPr>
          <a:xfrm flipH="1" flipV="1">
            <a:off x="2000232" y="4429132"/>
            <a:ext cx="2786082" cy="2357454"/>
          </a:xfrm>
          <a:prstGeom prst="rect">
            <a:avLst/>
          </a:prstGeom>
        </p:spPr>
      </p:pic>
      <p:pic>
        <p:nvPicPr>
          <p:cNvPr id="14" name="chart"/>
          <p:cNvPicPr>
            <a:picLocks noChangeAspect="1"/>
          </p:cNvPicPr>
          <p:nvPr/>
        </p:nvPicPr>
        <p:blipFill>
          <a:blip r:embed="rId10" cstate="print"/>
          <a:stretch>
            <a:fillRect/>
          </a:stretch>
        </p:blipFill>
        <p:spPr>
          <a:xfrm rot="4699326" flipH="1" flipV="1">
            <a:off x="425826" y="2164834"/>
            <a:ext cx="2786082" cy="2566568"/>
          </a:xfrm>
          <a:prstGeom prst="rect">
            <a:avLst/>
          </a:prstGeom>
        </p:spPr>
      </p:pic>
      <p:pic>
        <p:nvPicPr>
          <p:cNvPr id="15" name="图片 14" descr="Usecases.png"/>
          <p:cNvPicPr>
            <a:picLocks/>
          </p:cNvPicPr>
          <p:nvPr/>
        </p:nvPicPr>
        <p:blipFill>
          <a:blip r:embed="rId11" cstate="print"/>
          <a:stretch>
            <a:fillRect/>
          </a:stretch>
        </p:blipFill>
        <p:spPr>
          <a:xfrm>
            <a:off x="571472" y="1000108"/>
            <a:ext cx="2092071" cy="179222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F29CEA2-66DC-4EA1-B9D8-7F6B14A1C358}"/>
                                            </p:graphicEl>
                                          </p:spTgt>
                                        </p:tgtEl>
                                        <p:attrNameLst>
                                          <p:attrName>style.visibility</p:attrName>
                                        </p:attrNameLst>
                                      </p:cBhvr>
                                      <p:to>
                                        <p:strVal val="visible"/>
                                      </p:to>
                                    </p:set>
                                    <p:animEffect transition="in" filter="fade">
                                      <p:cBhvr>
                                        <p:cTn id="7" dur="1000"/>
                                        <p:tgtEl>
                                          <p:spTgt spid="4">
                                            <p:graphicEl>
                                              <a:dgm id="{4F29CEA2-66DC-4EA1-B9D8-7F6B14A1C358}"/>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graphicEl>
                                              <a:dgm id="{C64B8C41-7A64-4CC9-9BA6-E69FF4AD7A06}"/>
                                            </p:graphicEl>
                                          </p:spTgt>
                                        </p:tgtEl>
                                        <p:attrNameLst>
                                          <p:attrName>style.visibility</p:attrName>
                                        </p:attrNameLst>
                                      </p:cBhvr>
                                      <p:to>
                                        <p:strVal val="visible"/>
                                      </p:to>
                                    </p:set>
                                    <p:animEffect transition="in" filter="fade">
                                      <p:cBhvr>
                                        <p:cTn id="11" dur="1000"/>
                                        <p:tgtEl>
                                          <p:spTgt spid="4">
                                            <p:graphicEl>
                                              <a:dgm id="{C64B8C41-7A64-4CC9-9BA6-E69FF4AD7A06}"/>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3F6C4A4A-8EE8-4832-AA2E-9C3FFFA08D37}"/>
                                            </p:graphicEl>
                                          </p:spTgt>
                                        </p:tgtEl>
                                        <p:attrNameLst>
                                          <p:attrName>style.visibility</p:attrName>
                                        </p:attrNameLst>
                                      </p:cBhvr>
                                      <p:to>
                                        <p:strVal val="visible"/>
                                      </p:to>
                                    </p:set>
                                    <p:animEffect transition="in" filter="fade">
                                      <p:cBhvr>
                                        <p:cTn id="15" dur="1000"/>
                                        <p:tgtEl>
                                          <p:spTgt spid="4">
                                            <p:graphicEl>
                                              <a:dgm id="{3F6C4A4A-8EE8-4832-AA2E-9C3FFFA08D37}"/>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8EB07DB1-12F0-4DEA-91B4-65E06271A8B8}"/>
                                            </p:graphicEl>
                                          </p:spTgt>
                                        </p:tgtEl>
                                        <p:attrNameLst>
                                          <p:attrName>style.visibility</p:attrName>
                                        </p:attrNameLst>
                                      </p:cBhvr>
                                      <p:to>
                                        <p:strVal val="visible"/>
                                      </p:to>
                                    </p:set>
                                    <p:animEffect transition="in" filter="fade">
                                      <p:cBhvr>
                                        <p:cTn id="19" dur="1000"/>
                                        <p:tgtEl>
                                          <p:spTgt spid="4">
                                            <p:graphicEl>
                                              <a:dgm id="{8EB07DB1-12F0-4DEA-91B4-65E06271A8B8}"/>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8F58EAE8-705E-46B1-84E5-602ED6FDCCE1}"/>
                                            </p:graphicEl>
                                          </p:spTgt>
                                        </p:tgtEl>
                                        <p:attrNameLst>
                                          <p:attrName>style.visibility</p:attrName>
                                        </p:attrNameLst>
                                      </p:cBhvr>
                                      <p:to>
                                        <p:strVal val="visible"/>
                                      </p:to>
                                    </p:set>
                                    <p:animEffect transition="in" filter="fade">
                                      <p:cBhvr>
                                        <p:cTn id="23" dur="1000"/>
                                        <p:tgtEl>
                                          <p:spTgt spid="4">
                                            <p:graphicEl>
                                              <a:dgm id="{8F58EAE8-705E-46B1-84E5-602ED6FDCCE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1000"/>
                                        <p:tgtEl>
                                          <p:spTgt spid="9"/>
                                        </p:tgtEl>
                                      </p:cBhvr>
                                    </p:animEffect>
                                  </p:childTnLst>
                                </p:cTn>
                              </p:par>
                            </p:childTnLst>
                          </p:cTn>
                        </p:par>
                        <p:par>
                          <p:cTn id="29" fill="hold">
                            <p:stCondLst>
                              <p:cond delay="1000"/>
                            </p:stCondLst>
                            <p:childTnLst>
                              <p:par>
                                <p:cTn id="30" presetID="2" presetClass="entr" presetSubtype="2"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1+#ppt_w/2"/>
                                          </p:val>
                                        </p:tav>
                                        <p:tav tm="100000">
                                          <p:val>
                                            <p:strVal val="#ppt_x"/>
                                          </p:val>
                                        </p:tav>
                                      </p:tavLst>
                                    </p:anim>
                                    <p:anim calcmode="lin" valueType="num">
                                      <p:cBhvr additive="base">
                                        <p:cTn id="33" dur="10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3" presetClass="entr" presetSubtype="1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1000"/>
                                        <p:tgtEl>
                                          <p:spTgt spid="10"/>
                                        </p:tgtEl>
                                      </p:cBhvr>
                                    </p:animEffect>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1000" fill="hold"/>
                                        <p:tgtEl>
                                          <p:spTgt spid="8"/>
                                        </p:tgtEl>
                                        <p:attrNameLst>
                                          <p:attrName>ppt_x</p:attrName>
                                        </p:attrNameLst>
                                      </p:cBhvr>
                                      <p:tavLst>
                                        <p:tav tm="0">
                                          <p:val>
                                            <p:strVal val="#ppt_x"/>
                                          </p:val>
                                        </p:tav>
                                        <p:tav tm="100000">
                                          <p:val>
                                            <p:strVal val="#ppt_x"/>
                                          </p:val>
                                        </p:tav>
                                      </p:tavLst>
                                    </p:anim>
                                    <p:anim calcmode="lin" valueType="num">
                                      <p:cBhvr additive="base">
                                        <p:cTn id="42" dur="10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3" presetClass="entr" presetSubtype="1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1000"/>
                                        <p:tgtEl>
                                          <p:spTgt spid="12"/>
                                        </p:tgtEl>
                                      </p:cBhvr>
                                    </p:animEffect>
                                  </p:childTnLst>
                                </p:cTn>
                              </p:par>
                            </p:childTnLst>
                          </p:cTn>
                        </p:par>
                        <p:par>
                          <p:cTn id="47" fill="hold">
                            <p:stCondLst>
                              <p:cond delay="5000"/>
                            </p:stCondLst>
                            <p:childTnLst>
                              <p:par>
                                <p:cTn id="48" presetID="2" presetClass="entr" presetSubtype="8"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1000" fill="hold"/>
                                        <p:tgtEl>
                                          <p:spTgt spid="7"/>
                                        </p:tgtEl>
                                        <p:attrNameLst>
                                          <p:attrName>ppt_x</p:attrName>
                                        </p:attrNameLst>
                                      </p:cBhvr>
                                      <p:tavLst>
                                        <p:tav tm="0">
                                          <p:val>
                                            <p:strVal val="0-#ppt_w/2"/>
                                          </p:val>
                                        </p:tav>
                                        <p:tav tm="100000">
                                          <p:val>
                                            <p:strVal val="#ppt_x"/>
                                          </p:val>
                                        </p:tav>
                                      </p:tavLst>
                                    </p:anim>
                                    <p:anim calcmode="lin" valueType="num">
                                      <p:cBhvr additive="base">
                                        <p:cTn id="51" dur="1000" fill="hold"/>
                                        <p:tgtEl>
                                          <p:spTgt spid="7"/>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3" presetClass="entr" presetSubtype="1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1000"/>
                                        <p:tgtEl>
                                          <p:spTgt spid="14"/>
                                        </p:tgtEl>
                                      </p:cBhvr>
                                    </p:animEffect>
                                  </p:childTnLst>
                                </p:cTn>
                              </p:par>
                            </p:childTnLst>
                          </p:cTn>
                        </p:par>
                        <p:par>
                          <p:cTn id="56" fill="hold">
                            <p:stCondLst>
                              <p:cond delay="7000"/>
                            </p:stCondLst>
                            <p:childTnLst>
                              <p:par>
                                <p:cTn id="57" presetID="2" presetClass="entr" presetSubtype="1"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1000" fill="hold"/>
                                        <p:tgtEl>
                                          <p:spTgt spid="15"/>
                                        </p:tgtEl>
                                        <p:attrNameLst>
                                          <p:attrName>ppt_x</p:attrName>
                                        </p:attrNameLst>
                                      </p:cBhvr>
                                      <p:tavLst>
                                        <p:tav tm="0">
                                          <p:val>
                                            <p:strVal val="#ppt_x"/>
                                          </p:val>
                                        </p:tav>
                                        <p:tav tm="100000">
                                          <p:val>
                                            <p:strVal val="#ppt_x"/>
                                          </p:val>
                                        </p:tav>
                                      </p:tavLst>
                                    </p:anim>
                                    <p:anim calcmode="lin" valueType="num">
                                      <p:cBhvr additive="base">
                                        <p:cTn id="60"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宝信 </a:t>
            </a:r>
            <a:r>
              <a:rPr lang="en-US" altLang="zh-CN" dirty="0" smtClean="0"/>
              <a:t>- </a:t>
            </a:r>
            <a:r>
              <a:rPr lang="en-US" altLang="zh-CN" dirty="0" err="1" smtClean="0"/>
              <a:t>基于VSTS的最佳实践</a:t>
            </a:r>
            <a:endParaRPr lang="zh-CN" altLang="en-US" dirty="0"/>
          </a:p>
        </p:txBody>
      </p:sp>
      <p:grpSp>
        <p:nvGrpSpPr>
          <p:cNvPr id="9" name="组合 8"/>
          <p:cNvGrpSpPr/>
          <p:nvPr/>
        </p:nvGrpSpPr>
        <p:grpSpPr>
          <a:xfrm>
            <a:off x="1258566" y="1609724"/>
            <a:ext cx="6311900" cy="4076700"/>
            <a:chOff x="1371600" y="1752600"/>
            <a:chExt cx="6311900" cy="4076700"/>
          </a:xfrm>
        </p:grpSpPr>
        <p:sp>
          <p:nvSpPr>
            <p:cNvPr id="3" name="Freeform 3"/>
            <p:cNvSpPr>
              <a:spLocks/>
            </p:cNvSpPr>
            <p:nvPr/>
          </p:nvSpPr>
          <p:spPr bwMode="auto">
            <a:xfrm>
              <a:off x="3027363" y="1752600"/>
              <a:ext cx="2081212" cy="1189038"/>
            </a:xfrm>
            <a:custGeom>
              <a:avLst/>
              <a:gdLst/>
              <a:ahLst/>
              <a:cxnLst>
                <a:cxn ang="0">
                  <a:pos x="0" y="0"/>
                </a:cxn>
                <a:cxn ang="0">
                  <a:pos x="600" y="756"/>
                </a:cxn>
                <a:cxn ang="0">
                  <a:pos x="1311" y="756"/>
                </a:cxn>
              </a:cxnLst>
              <a:rect l="0" t="0" r="r" b="b"/>
              <a:pathLst>
                <a:path w="1311" h="756">
                  <a:moveTo>
                    <a:pt x="0" y="0"/>
                  </a:moveTo>
                  <a:lnTo>
                    <a:pt x="600" y="756"/>
                  </a:lnTo>
                  <a:lnTo>
                    <a:pt x="1311" y="756"/>
                  </a:lnTo>
                </a:path>
              </a:pathLst>
            </a:custGeom>
            <a:noFill/>
            <a:ln w="28575" cap="flat" cmpd="sng">
              <a:solidFill>
                <a:schemeClr val="bg1">
                  <a:lumMod val="65000"/>
                </a:schemeClr>
              </a:solidFill>
              <a:prstDash val="solid"/>
              <a:round/>
              <a:headEnd type="none" w="med" len="med"/>
              <a:tailEnd type="none" w="med" len="med"/>
            </a:ln>
            <a:effectLst/>
          </p:spPr>
          <p:txBody>
            <a:bodyPr wrap="none" lIns="0" tIns="0" rIns="0" bIns="0" anchor="ctr"/>
            <a:lstStyle/>
            <a:p>
              <a:pPr>
                <a:defRPr/>
              </a:pPr>
              <a:endParaRPr kumimoji="0" lang="zh-CN" altLang="en-US" sz="1800">
                <a:solidFill>
                  <a:srgbClr xmlns:mc="http://schemas.openxmlformats.org/markup-compatibility/2006" xmlns:a14="http://schemas.microsoft.com/office/drawing/2010/main" val="000000" mc:Ignorable=""/>
                </a:solidFill>
              </a:endParaRPr>
            </a:p>
          </p:txBody>
        </p:sp>
        <p:sp>
          <p:nvSpPr>
            <p:cNvPr id="4" name="Freeform 4"/>
            <p:cNvSpPr>
              <a:spLocks/>
            </p:cNvSpPr>
            <p:nvPr/>
          </p:nvSpPr>
          <p:spPr bwMode="auto">
            <a:xfrm rot="10800000">
              <a:off x="3967163" y="4640263"/>
              <a:ext cx="2081212" cy="1189037"/>
            </a:xfrm>
            <a:custGeom>
              <a:avLst/>
              <a:gdLst/>
              <a:ahLst/>
              <a:cxnLst>
                <a:cxn ang="0">
                  <a:pos x="0" y="0"/>
                </a:cxn>
                <a:cxn ang="0">
                  <a:pos x="600" y="756"/>
                </a:cxn>
                <a:cxn ang="0">
                  <a:pos x="1311" y="756"/>
                </a:cxn>
              </a:cxnLst>
              <a:rect l="0" t="0" r="r" b="b"/>
              <a:pathLst>
                <a:path w="1311" h="756">
                  <a:moveTo>
                    <a:pt x="0" y="0"/>
                  </a:moveTo>
                  <a:lnTo>
                    <a:pt x="600" y="756"/>
                  </a:lnTo>
                  <a:lnTo>
                    <a:pt x="1311" y="756"/>
                  </a:lnTo>
                </a:path>
              </a:pathLst>
            </a:custGeom>
            <a:noFill/>
            <a:ln w="28575" cap="flat" cmpd="sng">
              <a:solidFill>
                <a:schemeClr val="bg1">
                  <a:lumMod val="65000"/>
                </a:schemeClr>
              </a:solidFill>
              <a:prstDash val="solid"/>
              <a:round/>
              <a:headEnd type="none" w="med" len="med"/>
              <a:tailEnd type="none" w="med" len="med"/>
            </a:ln>
            <a:effectLst/>
          </p:spPr>
          <p:txBody>
            <a:bodyPr wrap="none" lIns="0" tIns="0" rIns="0" bIns="0" anchor="ctr"/>
            <a:lstStyle/>
            <a:p>
              <a:pPr>
                <a:defRPr/>
              </a:pPr>
              <a:endParaRPr kumimoji="0" lang="zh-CN" altLang="en-US" sz="1800">
                <a:solidFill>
                  <a:srgbClr xmlns:mc="http://schemas.openxmlformats.org/markup-compatibility/2006" xmlns:a14="http://schemas.microsoft.com/office/drawing/2010/main" val="000000" mc:Ignorable=""/>
                </a:solidFill>
              </a:endParaRPr>
            </a:p>
          </p:txBody>
        </p:sp>
        <p:sp>
          <p:nvSpPr>
            <p:cNvPr id="5" name="Freeform 5"/>
            <p:cNvSpPr>
              <a:spLocks/>
            </p:cNvSpPr>
            <p:nvPr/>
          </p:nvSpPr>
          <p:spPr bwMode="auto">
            <a:xfrm>
              <a:off x="1371600" y="3032125"/>
              <a:ext cx="2457450" cy="717550"/>
            </a:xfrm>
            <a:custGeom>
              <a:avLst/>
              <a:gdLst/>
              <a:ahLst/>
              <a:cxnLst>
                <a:cxn ang="0">
                  <a:pos x="0" y="452"/>
                </a:cxn>
                <a:cxn ang="0">
                  <a:pos x="1222" y="452"/>
                </a:cxn>
                <a:cxn ang="0">
                  <a:pos x="1548" y="0"/>
                </a:cxn>
              </a:cxnLst>
              <a:rect l="0" t="0" r="r" b="b"/>
              <a:pathLst>
                <a:path w="1548" h="452">
                  <a:moveTo>
                    <a:pt x="0" y="452"/>
                  </a:moveTo>
                  <a:lnTo>
                    <a:pt x="1222" y="452"/>
                  </a:lnTo>
                  <a:lnTo>
                    <a:pt x="1548" y="0"/>
                  </a:lnTo>
                </a:path>
              </a:pathLst>
            </a:custGeom>
            <a:noFill/>
            <a:ln w="28575" cap="flat" cmpd="sng">
              <a:solidFill>
                <a:schemeClr val="bg1">
                  <a:lumMod val="65000"/>
                </a:schemeClr>
              </a:solidFill>
              <a:prstDash val="solid"/>
              <a:round/>
              <a:headEnd type="none" w="med" len="med"/>
              <a:tailEnd type="none" w="med" len="med"/>
            </a:ln>
            <a:effectLst/>
          </p:spPr>
          <p:txBody>
            <a:bodyPr wrap="none" lIns="0" tIns="0" rIns="0" bIns="0" anchor="ctr"/>
            <a:lstStyle/>
            <a:p>
              <a:pPr>
                <a:defRPr/>
              </a:pPr>
              <a:endParaRPr kumimoji="0" lang="zh-CN" altLang="en-US" sz="1800">
                <a:solidFill>
                  <a:srgbClr xmlns:mc="http://schemas.openxmlformats.org/markup-compatibility/2006" xmlns:a14="http://schemas.microsoft.com/office/drawing/2010/main" val="000000" mc:Ignorable=""/>
                </a:solidFill>
              </a:endParaRPr>
            </a:p>
          </p:txBody>
        </p:sp>
        <p:sp>
          <p:nvSpPr>
            <p:cNvPr id="6" name="Freeform 6"/>
            <p:cNvSpPr>
              <a:spLocks/>
            </p:cNvSpPr>
            <p:nvPr/>
          </p:nvSpPr>
          <p:spPr bwMode="auto">
            <a:xfrm rot="10800000">
              <a:off x="5226050" y="3887788"/>
              <a:ext cx="2457450" cy="717550"/>
            </a:xfrm>
            <a:custGeom>
              <a:avLst/>
              <a:gdLst/>
              <a:ahLst/>
              <a:cxnLst>
                <a:cxn ang="0">
                  <a:pos x="0" y="452"/>
                </a:cxn>
                <a:cxn ang="0">
                  <a:pos x="1222" y="452"/>
                </a:cxn>
                <a:cxn ang="0">
                  <a:pos x="1548" y="0"/>
                </a:cxn>
              </a:cxnLst>
              <a:rect l="0" t="0" r="r" b="b"/>
              <a:pathLst>
                <a:path w="1548" h="452">
                  <a:moveTo>
                    <a:pt x="0" y="452"/>
                  </a:moveTo>
                  <a:lnTo>
                    <a:pt x="1222" y="452"/>
                  </a:lnTo>
                  <a:lnTo>
                    <a:pt x="1548" y="0"/>
                  </a:lnTo>
                </a:path>
              </a:pathLst>
            </a:custGeom>
            <a:noFill/>
            <a:ln w="28575" cap="flat" cmpd="sng">
              <a:solidFill>
                <a:schemeClr val="bg1">
                  <a:lumMod val="65000"/>
                </a:schemeClr>
              </a:solidFill>
              <a:prstDash val="solid"/>
              <a:round/>
              <a:headEnd type="none" w="med" len="med"/>
              <a:tailEnd type="none" w="med" len="med"/>
            </a:ln>
            <a:effectLst/>
          </p:spPr>
          <p:txBody>
            <a:bodyPr wrap="none" lIns="0" tIns="0" rIns="0" bIns="0" anchor="ctr"/>
            <a:lstStyle/>
            <a:p>
              <a:pPr>
                <a:defRPr/>
              </a:pPr>
              <a:endParaRPr kumimoji="0" lang="zh-CN" altLang="en-US" sz="1800">
                <a:solidFill>
                  <a:srgbClr xmlns:mc="http://schemas.openxmlformats.org/markup-compatibility/2006" xmlns:a14="http://schemas.microsoft.com/office/drawing/2010/main" val="000000" mc:Ignorable=""/>
                </a:solidFill>
              </a:endParaRPr>
            </a:p>
          </p:txBody>
        </p:sp>
        <p:sp>
          <p:nvSpPr>
            <p:cNvPr id="7" name="Freeform 7"/>
            <p:cNvSpPr>
              <a:spLocks/>
            </p:cNvSpPr>
            <p:nvPr/>
          </p:nvSpPr>
          <p:spPr bwMode="auto">
            <a:xfrm>
              <a:off x="5222875" y="1763713"/>
              <a:ext cx="976313" cy="1941512"/>
            </a:xfrm>
            <a:custGeom>
              <a:avLst/>
              <a:gdLst/>
              <a:ahLst/>
              <a:cxnLst>
                <a:cxn ang="0">
                  <a:pos x="615" y="0"/>
                </a:cxn>
                <a:cxn ang="0">
                  <a:pos x="0" y="763"/>
                </a:cxn>
                <a:cxn ang="0">
                  <a:pos x="326" y="1223"/>
                </a:cxn>
              </a:cxnLst>
              <a:rect l="0" t="0" r="r" b="b"/>
              <a:pathLst>
                <a:path w="615" h="1223">
                  <a:moveTo>
                    <a:pt x="615" y="0"/>
                  </a:moveTo>
                  <a:lnTo>
                    <a:pt x="0" y="763"/>
                  </a:lnTo>
                  <a:lnTo>
                    <a:pt x="326" y="1223"/>
                  </a:lnTo>
                </a:path>
              </a:pathLst>
            </a:custGeom>
            <a:noFill/>
            <a:ln w="28575" cap="flat" cmpd="sng">
              <a:solidFill>
                <a:schemeClr val="bg1">
                  <a:lumMod val="65000"/>
                </a:schemeClr>
              </a:solidFill>
              <a:prstDash val="solid"/>
              <a:round/>
              <a:headEnd type="none" w="med" len="med"/>
              <a:tailEnd type="none" w="med" len="med"/>
            </a:ln>
            <a:effectLst/>
          </p:spPr>
          <p:txBody>
            <a:bodyPr wrap="none" lIns="0" tIns="0" rIns="0" bIns="0" anchor="ctr"/>
            <a:lstStyle/>
            <a:p>
              <a:pPr>
                <a:defRPr/>
              </a:pPr>
              <a:endParaRPr kumimoji="0" lang="zh-CN" altLang="en-US" sz="1800">
                <a:solidFill>
                  <a:srgbClr xmlns:mc="http://schemas.openxmlformats.org/markup-compatibility/2006" xmlns:a14="http://schemas.microsoft.com/office/drawing/2010/main" val="000000" mc:Ignorable=""/>
                </a:solidFill>
              </a:endParaRPr>
            </a:p>
          </p:txBody>
        </p:sp>
        <p:sp>
          <p:nvSpPr>
            <p:cNvPr id="8" name="Freeform 8"/>
            <p:cNvSpPr>
              <a:spLocks/>
            </p:cNvSpPr>
            <p:nvPr/>
          </p:nvSpPr>
          <p:spPr bwMode="auto">
            <a:xfrm rot="10800000">
              <a:off x="2862263" y="3875088"/>
              <a:ext cx="976312" cy="1941512"/>
            </a:xfrm>
            <a:custGeom>
              <a:avLst/>
              <a:gdLst/>
              <a:ahLst/>
              <a:cxnLst>
                <a:cxn ang="0">
                  <a:pos x="615" y="0"/>
                </a:cxn>
                <a:cxn ang="0">
                  <a:pos x="0" y="763"/>
                </a:cxn>
                <a:cxn ang="0">
                  <a:pos x="326" y="1223"/>
                </a:cxn>
              </a:cxnLst>
              <a:rect l="0" t="0" r="r" b="b"/>
              <a:pathLst>
                <a:path w="615" h="1223">
                  <a:moveTo>
                    <a:pt x="615" y="0"/>
                  </a:moveTo>
                  <a:lnTo>
                    <a:pt x="0" y="763"/>
                  </a:lnTo>
                  <a:lnTo>
                    <a:pt x="326" y="1223"/>
                  </a:lnTo>
                </a:path>
              </a:pathLst>
            </a:custGeom>
            <a:noFill/>
            <a:ln w="28575" cap="flat" cmpd="sng">
              <a:solidFill>
                <a:schemeClr val="bg1">
                  <a:lumMod val="65000"/>
                </a:schemeClr>
              </a:solidFill>
              <a:prstDash val="solid"/>
              <a:round/>
              <a:headEnd type="none" w="med" len="med"/>
              <a:tailEnd type="none" w="med" len="med"/>
            </a:ln>
            <a:effectLst/>
          </p:spPr>
          <p:txBody>
            <a:bodyPr wrap="none" lIns="0" tIns="0" rIns="0" bIns="0" anchor="ctr"/>
            <a:lstStyle/>
            <a:p>
              <a:pPr>
                <a:defRPr/>
              </a:pPr>
              <a:endParaRPr kumimoji="0" lang="zh-CN" altLang="en-US" sz="1800">
                <a:solidFill>
                  <a:srgbClr xmlns:mc="http://schemas.openxmlformats.org/markup-compatibility/2006" xmlns:a14="http://schemas.microsoft.com/office/drawing/2010/main" val="000000" mc:Ignorable=""/>
                </a:solidFill>
              </a:endParaRPr>
            </a:p>
          </p:txBody>
        </p:sp>
      </p:grpSp>
      <p:sp>
        <p:nvSpPr>
          <p:cNvPr id="10" name="椭圆 9"/>
          <p:cNvSpPr>
            <a:spLocks noChangeAspect="1"/>
          </p:cNvSpPr>
          <p:nvPr/>
        </p:nvSpPr>
        <p:spPr>
          <a:xfrm>
            <a:off x="3660304" y="2891924"/>
            <a:ext cx="1505256" cy="1505256"/>
          </a:xfrm>
          <a:prstGeom prst="ellipse">
            <a:avLst/>
          </a:prstGeom>
          <a:blipFill rotWithShape="0">
            <a:blip r:embed="rId2" cstate="print"/>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graphicFrame>
        <p:nvGraphicFramePr>
          <p:cNvPr id="11" name="内容占位符 3"/>
          <p:cNvGraphicFramePr>
            <a:graphicFrameLocks noChangeAspect="1"/>
          </p:cNvGraphicFramePr>
          <p:nvPr/>
        </p:nvGraphicFramePr>
        <p:xfrm>
          <a:off x="744190" y="1857364"/>
          <a:ext cx="2214578" cy="161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内容占位符 5"/>
          <p:cNvGraphicFramePr>
            <a:graphicFrameLocks noChangeAspect="1"/>
          </p:cNvGraphicFramePr>
          <p:nvPr/>
        </p:nvGraphicFramePr>
        <p:xfrm>
          <a:off x="6000760" y="1928802"/>
          <a:ext cx="2452452" cy="16252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3" name="组合 12"/>
          <p:cNvGrpSpPr>
            <a:grpSpLocks noChangeAspect="1"/>
          </p:cNvGrpSpPr>
          <p:nvPr/>
        </p:nvGrpSpPr>
        <p:grpSpPr>
          <a:xfrm>
            <a:off x="214282" y="4071942"/>
            <a:ext cx="3101676" cy="1677209"/>
            <a:chOff x="-67084" y="1109947"/>
            <a:chExt cx="9573071" cy="5176573"/>
          </a:xfrm>
        </p:grpSpPr>
        <p:sp>
          <p:nvSpPr>
            <p:cNvPr id="14" name="圆角矩形 13"/>
            <p:cNvSpPr/>
            <p:nvPr/>
          </p:nvSpPr>
          <p:spPr>
            <a:xfrm>
              <a:off x="928662" y="1928802"/>
              <a:ext cx="1214446"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sz="500" dirty="0"/>
            </a:p>
          </p:txBody>
        </p:sp>
        <p:sp>
          <p:nvSpPr>
            <p:cNvPr id="15" name="圆角矩形 14"/>
            <p:cNvSpPr/>
            <p:nvPr/>
          </p:nvSpPr>
          <p:spPr>
            <a:xfrm>
              <a:off x="2500298" y="1928802"/>
              <a:ext cx="1214446"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sz="500" dirty="0"/>
            </a:p>
          </p:txBody>
        </p:sp>
        <p:sp>
          <p:nvSpPr>
            <p:cNvPr id="16" name="圆角矩形 15"/>
            <p:cNvSpPr/>
            <p:nvPr/>
          </p:nvSpPr>
          <p:spPr>
            <a:xfrm>
              <a:off x="4071934" y="1928802"/>
              <a:ext cx="1214446"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sz="500" dirty="0"/>
            </a:p>
          </p:txBody>
        </p:sp>
        <p:sp>
          <p:nvSpPr>
            <p:cNvPr id="17" name="圆角矩形 16"/>
            <p:cNvSpPr/>
            <p:nvPr/>
          </p:nvSpPr>
          <p:spPr>
            <a:xfrm>
              <a:off x="5643570" y="1928802"/>
              <a:ext cx="1214446" cy="92869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sz="500" dirty="0"/>
            </a:p>
          </p:txBody>
        </p:sp>
        <p:sp>
          <p:nvSpPr>
            <p:cNvPr id="18" name="圆角矩形 17"/>
            <p:cNvSpPr/>
            <p:nvPr/>
          </p:nvSpPr>
          <p:spPr>
            <a:xfrm>
              <a:off x="928662" y="3071810"/>
              <a:ext cx="1214446"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sz="500" dirty="0"/>
            </a:p>
          </p:txBody>
        </p:sp>
        <p:sp>
          <p:nvSpPr>
            <p:cNvPr id="19" name="圆角矩形 18"/>
            <p:cNvSpPr/>
            <p:nvPr/>
          </p:nvSpPr>
          <p:spPr>
            <a:xfrm>
              <a:off x="2500298" y="3071810"/>
              <a:ext cx="1214446"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sz="500" dirty="0"/>
            </a:p>
          </p:txBody>
        </p:sp>
        <p:sp>
          <p:nvSpPr>
            <p:cNvPr id="20" name="圆角矩形 19"/>
            <p:cNvSpPr/>
            <p:nvPr/>
          </p:nvSpPr>
          <p:spPr>
            <a:xfrm>
              <a:off x="4071934" y="3071810"/>
              <a:ext cx="1214446" cy="9286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500" dirty="0"/>
            </a:p>
          </p:txBody>
        </p:sp>
        <p:sp>
          <p:nvSpPr>
            <p:cNvPr id="21" name="圆角矩形 20"/>
            <p:cNvSpPr/>
            <p:nvPr/>
          </p:nvSpPr>
          <p:spPr>
            <a:xfrm>
              <a:off x="5643570" y="3071810"/>
              <a:ext cx="1214446" cy="92869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500" dirty="0"/>
            </a:p>
          </p:txBody>
        </p:sp>
        <p:sp>
          <p:nvSpPr>
            <p:cNvPr id="22" name="圆角矩形 21"/>
            <p:cNvSpPr/>
            <p:nvPr/>
          </p:nvSpPr>
          <p:spPr>
            <a:xfrm>
              <a:off x="928662" y="4214818"/>
              <a:ext cx="1214446"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sz="500" dirty="0"/>
            </a:p>
          </p:txBody>
        </p:sp>
        <p:sp>
          <p:nvSpPr>
            <p:cNvPr id="23" name="圆角矩形 22"/>
            <p:cNvSpPr/>
            <p:nvPr/>
          </p:nvSpPr>
          <p:spPr>
            <a:xfrm>
              <a:off x="2500298" y="4214818"/>
              <a:ext cx="1214446" cy="9286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500" dirty="0"/>
            </a:p>
          </p:txBody>
        </p:sp>
        <p:sp>
          <p:nvSpPr>
            <p:cNvPr id="24" name="圆角矩形 23"/>
            <p:cNvSpPr/>
            <p:nvPr/>
          </p:nvSpPr>
          <p:spPr>
            <a:xfrm>
              <a:off x="4071934" y="4214818"/>
              <a:ext cx="1214446" cy="9286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500" dirty="0"/>
            </a:p>
          </p:txBody>
        </p:sp>
        <p:sp>
          <p:nvSpPr>
            <p:cNvPr id="25" name="圆角矩形 24"/>
            <p:cNvSpPr/>
            <p:nvPr/>
          </p:nvSpPr>
          <p:spPr>
            <a:xfrm>
              <a:off x="5643570" y="4214818"/>
              <a:ext cx="1214446" cy="928694"/>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500" dirty="0"/>
            </a:p>
          </p:txBody>
        </p:sp>
        <p:sp>
          <p:nvSpPr>
            <p:cNvPr id="26" name="圆角矩形 25"/>
            <p:cNvSpPr/>
            <p:nvPr/>
          </p:nvSpPr>
          <p:spPr>
            <a:xfrm>
              <a:off x="928662" y="5357826"/>
              <a:ext cx="1214446" cy="9286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500" dirty="0"/>
            </a:p>
          </p:txBody>
        </p:sp>
        <p:sp>
          <p:nvSpPr>
            <p:cNvPr id="27" name="圆角矩形 26"/>
            <p:cNvSpPr/>
            <p:nvPr/>
          </p:nvSpPr>
          <p:spPr>
            <a:xfrm>
              <a:off x="2500298" y="5357826"/>
              <a:ext cx="1214446" cy="9286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500" dirty="0"/>
            </a:p>
          </p:txBody>
        </p:sp>
        <p:sp>
          <p:nvSpPr>
            <p:cNvPr id="28" name="圆角矩形 27"/>
            <p:cNvSpPr/>
            <p:nvPr/>
          </p:nvSpPr>
          <p:spPr>
            <a:xfrm>
              <a:off x="4071934" y="5357826"/>
              <a:ext cx="1214446" cy="9286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500" dirty="0"/>
            </a:p>
          </p:txBody>
        </p:sp>
        <p:sp>
          <p:nvSpPr>
            <p:cNvPr id="29" name="圆角矩形 28"/>
            <p:cNvSpPr/>
            <p:nvPr/>
          </p:nvSpPr>
          <p:spPr>
            <a:xfrm>
              <a:off x="5643570" y="5357826"/>
              <a:ext cx="1214446" cy="928694"/>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500" dirty="0"/>
            </a:p>
          </p:txBody>
        </p:sp>
        <p:sp>
          <p:nvSpPr>
            <p:cNvPr id="30" name="TextBox 29"/>
            <p:cNvSpPr txBox="1"/>
            <p:nvPr/>
          </p:nvSpPr>
          <p:spPr>
            <a:xfrm>
              <a:off x="3214677" y="1109947"/>
              <a:ext cx="1881561" cy="569957"/>
            </a:xfrm>
            <a:prstGeom prst="rect">
              <a:avLst/>
            </a:prstGeom>
            <a:noFill/>
          </p:spPr>
          <p:txBody>
            <a:bodyPr wrap="square" rtlCol="0">
              <a:spAutoFit/>
            </a:bodyPr>
            <a:lstStyle/>
            <a:p>
              <a:r>
                <a:rPr lang="zh-CN" altLang="en-US" sz="600" b="1" dirty="0" smtClean="0">
                  <a:solidFill>
                    <a:schemeClr val="accent1"/>
                  </a:solidFill>
                </a:rPr>
                <a:t>重要性</a:t>
              </a:r>
            </a:p>
          </p:txBody>
        </p:sp>
        <p:sp>
          <p:nvSpPr>
            <p:cNvPr id="31" name="TextBox 30"/>
            <p:cNvSpPr txBox="1"/>
            <p:nvPr/>
          </p:nvSpPr>
          <p:spPr>
            <a:xfrm>
              <a:off x="-67084" y="3571877"/>
              <a:ext cx="692497" cy="1071570"/>
            </a:xfrm>
            <a:prstGeom prst="rect">
              <a:avLst/>
            </a:prstGeom>
            <a:noFill/>
          </p:spPr>
          <p:txBody>
            <a:bodyPr vert="eaVert" wrap="square" rtlCol="0">
              <a:spAutoFit/>
            </a:bodyPr>
            <a:lstStyle/>
            <a:p>
              <a:r>
                <a:rPr lang="zh-CN" altLang="en-US" sz="600" b="1" dirty="0" smtClean="0">
                  <a:solidFill>
                    <a:schemeClr val="accent1"/>
                  </a:solidFill>
                </a:rPr>
                <a:t>紧迫性</a:t>
              </a:r>
            </a:p>
          </p:txBody>
        </p:sp>
        <p:cxnSp>
          <p:nvCxnSpPr>
            <p:cNvPr id="32" name="直接箭头连接符 31"/>
            <p:cNvCxnSpPr/>
            <p:nvPr/>
          </p:nvCxnSpPr>
          <p:spPr>
            <a:xfrm rot="10800000">
              <a:off x="928662" y="1570023"/>
              <a:ext cx="58579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rot="5400000" flipH="1" flipV="1">
              <a:off x="-1571668" y="4071942"/>
              <a:ext cx="42862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7358076" y="1285860"/>
              <a:ext cx="2147911" cy="3486968"/>
              <a:chOff x="7358076" y="1285860"/>
              <a:chExt cx="2147911" cy="3486968"/>
            </a:xfrm>
          </p:grpSpPr>
          <p:grpSp>
            <p:nvGrpSpPr>
              <p:cNvPr id="35" name="组合 34"/>
              <p:cNvGrpSpPr/>
              <p:nvPr/>
            </p:nvGrpSpPr>
            <p:grpSpPr>
              <a:xfrm>
                <a:off x="7358082" y="1285860"/>
                <a:ext cx="1785918" cy="877471"/>
                <a:chOff x="7358082" y="1714488"/>
                <a:chExt cx="1785918" cy="877471"/>
              </a:xfrm>
            </p:grpSpPr>
            <p:sp>
              <p:nvSpPr>
                <p:cNvPr id="42" name="圆角矩形 41"/>
                <p:cNvSpPr/>
                <p:nvPr/>
              </p:nvSpPr>
              <p:spPr>
                <a:xfrm>
                  <a:off x="7358082" y="1714488"/>
                  <a:ext cx="785818" cy="35719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500" dirty="0"/>
                </a:p>
              </p:txBody>
            </p:sp>
            <p:sp>
              <p:nvSpPr>
                <p:cNvPr id="43" name="TextBox 42"/>
                <p:cNvSpPr txBox="1"/>
                <p:nvPr/>
              </p:nvSpPr>
              <p:spPr>
                <a:xfrm>
                  <a:off x="7358082" y="2143117"/>
                  <a:ext cx="1785918" cy="448842"/>
                </a:xfrm>
                <a:prstGeom prst="rect">
                  <a:avLst/>
                </a:prstGeom>
                <a:noFill/>
              </p:spPr>
              <p:txBody>
                <a:bodyPr wrap="square" rtlCol="0">
                  <a:spAutoFit/>
                </a:bodyPr>
                <a:lstStyle/>
                <a:p>
                  <a:r>
                    <a:rPr lang="zh-CN" altLang="en-US" sz="450" dirty="0" smtClean="0"/>
                    <a:t>完成需求分析</a:t>
                  </a:r>
                  <a:endParaRPr lang="zh-CN" altLang="en-US" sz="450" dirty="0"/>
                </a:p>
              </p:txBody>
            </p:sp>
          </p:grpSp>
          <p:sp>
            <p:nvSpPr>
              <p:cNvPr id="36" name="圆角矩形 35"/>
              <p:cNvSpPr/>
              <p:nvPr/>
            </p:nvSpPr>
            <p:spPr>
              <a:xfrm>
                <a:off x="7358082" y="2130974"/>
                <a:ext cx="785818"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500" dirty="0"/>
              </a:p>
            </p:txBody>
          </p:sp>
          <p:sp>
            <p:nvSpPr>
              <p:cNvPr id="37" name="TextBox 36"/>
              <p:cNvSpPr txBox="1"/>
              <p:nvPr/>
            </p:nvSpPr>
            <p:spPr>
              <a:xfrm>
                <a:off x="7358082" y="2559602"/>
                <a:ext cx="1785918" cy="448842"/>
              </a:xfrm>
              <a:prstGeom prst="rect">
                <a:avLst/>
              </a:prstGeom>
              <a:noFill/>
            </p:spPr>
            <p:txBody>
              <a:bodyPr wrap="square" rtlCol="0">
                <a:spAutoFit/>
              </a:bodyPr>
              <a:lstStyle/>
              <a:p>
                <a:r>
                  <a:rPr lang="zh-CN" altLang="en-US" sz="450" dirty="0" smtClean="0"/>
                  <a:t>完成测试用例</a:t>
                </a:r>
                <a:endParaRPr lang="zh-CN" altLang="en-US" sz="450" dirty="0"/>
              </a:p>
            </p:txBody>
          </p:sp>
          <p:sp>
            <p:nvSpPr>
              <p:cNvPr id="38" name="圆角矩形 37"/>
              <p:cNvSpPr/>
              <p:nvPr/>
            </p:nvSpPr>
            <p:spPr>
              <a:xfrm>
                <a:off x="7358082" y="2988230"/>
                <a:ext cx="785818" cy="35719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500" dirty="0"/>
              </a:p>
            </p:txBody>
          </p:sp>
          <p:sp>
            <p:nvSpPr>
              <p:cNvPr id="39" name="TextBox 38"/>
              <p:cNvSpPr txBox="1"/>
              <p:nvPr/>
            </p:nvSpPr>
            <p:spPr>
              <a:xfrm>
                <a:off x="7358082" y="3416858"/>
                <a:ext cx="1785918" cy="448842"/>
              </a:xfrm>
              <a:prstGeom prst="rect">
                <a:avLst/>
              </a:prstGeom>
              <a:noFill/>
            </p:spPr>
            <p:txBody>
              <a:bodyPr wrap="square" rtlCol="0">
                <a:spAutoFit/>
              </a:bodyPr>
              <a:lstStyle/>
              <a:p>
                <a:r>
                  <a:rPr lang="zh-CN" altLang="en-US" sz="450" dirty="0" smtClean="0"/>
                  <a:t>实现</a:t>
                </a:r>
                <a:endParaRPr lang="zh-CN" altLang="en-US" sz="450" dirty="0"/>
              </a:p>
            </p:txBody>
          </p:sp>
          <p:sp>
            <p:nvSpPr>
              <p:cNvPr id="40" name="圆角矩形 39"/>
              <p:cNvSpPr/>
              <p:nvPr/>
            </p:nvSpPr>
            <p:spPr>
              <a:xfrm>
                <a:off x="7358082" y="3845486"/>
                <a:ext cx="785818" cy="3571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sz="500" dirty="0"/>
              </a:p>
            </p:txBody>
          </p:sp>
          <p:sp>
            <p:nvSpPr>
              <p:cNvPr id="41" name="TextBox 40"/>
              <p:cNvSpPr txBox="1"/>
              <p:nvPr/>
            </p:nvSpPr>
            <p:spPr>
              <a:xfrm>
                <a:off x="7358076" y="4274115"/>
                <a:ext cx="2147911" cy="498713"/>
              </a:xfrm>
              <a:prstGeom prst="rect">
                <a:avLst/>
              </a:prstGeom>
              <a:noFill/>
            </p:spPr>
            <p:txBody>
              <a:bodyPr wrap="square" rtlCol="0">
                <a:spAutoFit/>
              </a:bodyPr>
              <a:lstStyle/>
              <a:p>
                <a:r>
                  <a:rPr lang="zh-CN" altLang="en-US" sz="450" dirty="0" smtClean="0"/>
                  <a:t>集成到产品主线</a:t>
                </a:r>
                <a:endParaRPr lang="zh-CN" altLang="en-US" sz="450" dirty="0"/>
              </a:p>
            </p:txBody>
          </p:sp>
        </p:grpSp>
      </p:grpSp>
      <p:graphicFrame>
        <p:nvGraphicFramePr>
          <p:cNvPr id="44" name="内容占位符 7"/>
          <p:cNvGraphicFramePr>
            <a:graphicFrameLocks noChangeAspect="1"/>
          </p:cNvGraphicFramePr>
          <p:nvPr/>
        </p:nvGraphicFramePr>
        <p:xfrm>
          <a:off x="3286116" y="1357298"/>
          <a:ext cx="2561735" cy="55007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6" name="内容占位符 11"/>
          <p:cNvGraphicFramePr>
            <a:graphicFrameLocks/>
          </p:cNvGraphicFramePr>
          <p:nvPr/>
        </p:nvGraphicFramePr>
        <p:xfrm>
          <a:off x="5673412" y="4143380"/>
          <a:ext cx="2428892" cy="198278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47" name="TextBox 46"/>
          <p:cNvSpPr txBox="1"/>
          <p:nvPr/>
        </p:nvSpPr>
        <p:spPr>
          <a:xfrm>
            <a:off x="3543264" y="2143116"/>
            <a:ext cx="1885992" cy="1077218"/>
          </a:xfrm>
          <a:prstGeom prst="rect">
            <a:avLst/>
          </a:prstGeom>
          <a:noFill/>
        </p:spPr>
        <p:txBody>
          <a:bodyPr wrap="square" rtlCol="0">
            <a:spAutoFit/>
          </a:bodyPr>
          <a:lstStyle/>
          <a:p>
            <a:pPr algn="ctr"/>
            <a:r>
              <a:rPr lang="zh-CN" altLang="en-US" sz="1400" dirty="0" smtClean="0"/>
              <a:t>高效的改进建议</a:t>
            </a:r>
            <a:endParaRPr lang="en-US" altLang="zh-CN" sz="1400" dirty="0" smtClean="0"/>
          </a:p>
          <a:p>
            <a:pPr algn="ctr"/>
            <a:r>
              <a:rPr lang="zh-CN" altLang="en-US" sz="1400" dirty="0" smtClean="0"/>
              <a:t>处理流程</a:t>
            </a:r>
            <a:endParaRPr lang="en-US" altLang="zh-CN" sz="1400" dirty="0" smtClean="0"/>
          </a:p>
          <a:p>
            <a:pPr lvl="0"/>
            <a:endParaRPr lang="zh-CN" altLang="en-US" dirty="0" smtClean="0"/>
          </a:p>
          <a:p>
            <a:endParaRPr lang="zh-CN" altLang="en-US" dirty="0"/>
          </a:p>
        </p:txBody>
      </p:sp>
      <p:sp>
        <p:nvSpPr>
          <p:cNvPr id="48" name="TextBox 47"/>
          <p:cNvSpPr txBox="1"/>
          <p:nvPr/>
        </p:nvSpPr>
        <p:spPr>
          <a:xfrm>
            <a:off x="5601974" y="3853110"/>
            <a:ext cx="2857520" cy="861774"/>
          </a:xfrm>
          <a:prstGeom prst="rect">
            <a:avLst/>
          </a:prstGeom>
          <a:noFill/>
        </p:spPr>
        <p:txBody>
          <a:bodyPr wrap="square" rtlCol="0">
            <a:spAutoFit/>
          </a:bodyPr>
          <a:lstStyle/>
          <a:p>
            <a:pPr lvl="0"/>
            <a:r>
              <a:rPr lang="zh-CN" altLang="en-US" sz="1400" dirty="0" smtClean="0"/>
              <a:t>符合宝信流程规范的代码签入策略</a:t>
            </a:r>
            <a:endParaRPr lang="en-US" altLang="zh-CN" sz="1400" dirty="0" smtClean="0"/>
          </a:p>
          <a:p>
            <a:pPr lvl="0"/>
            <a:endParaRPr lang="zh-CN" altLang="en-US" dirty="0" smtClean="0"/>
          </a:p>
          <a:p>
            <a:endParaRPr lang="zh-CN" altLang="en-US" dirty="0"/>
          </a:p>
        </p:txBody>
      </p:sp>
      <p:sp>
        <p:nvSpPr>
          <p:cNvPr id="49" name="TextBox 48"/>
          <p:cNvSpPr txBox="1"/>
          <p:nvPr/>
        </p:nvSpPr>
        <p:spPr>
          <a:xfrm>
            <a:off x="6102040" y="1428736"/>
            <a:ext cx="3286116" cy="861774"/>
          </a:xfrm>
          <a:prstGeom prst="rect">
            <a:avLst/>
          </a:prstGeom>
          <a:noFill/>
        </p:spPr>
        <p:txBody>
          <a:bodyPr wrap="square" rtlCol="0">
            <a:spAutoFit/>
          </a:bodyPr>
          <a:lstStyle/>
          <a:p>
            <a:r>
              <a:rPr lang="zh-CN" altLang="en-US" sz="1400" dirty="0" smtClean="0"/>
              <a:t>可复用、可裁剪的评审检查列表管理</a:t>
            </a:r>
            <a:endParaRPr lang="en-US" altLang="zh-CN" sz="1400" dirty="0" smtClean="0"/>
          </a:p>
          <a:p>
            <a:pPr lvl="0"/>
            <a:endParaRPr lang="zh-CN" altLang="en-US" dirty="0" smtClean="0"/>
          </a:p>
          <a:p>
            <a:endParaRPr lang="zh-CN" altLang="en-US" dirty="0"/>
          </a:p>
        </p:txBody>
      </p:sp>
      <p:sp>
        <p:nvSpPr>
          <p:cNvPr id="50" name="TextBox 49"/>
          <p:cNvSpPr txBox="1"/>
          <p:nvPr/>
        </p:nvSpPr>
        <p:spPr>
          <a:xfrm>
            <a:off x="244124" y="1415465"/>
            <a:ext cx="2428892" cy="584775"/>
          </a:xfrm>
          <a:prstGeom prst="rect">
            <a:avLst/>
          </a:prstGeom>
          <a:noFill/>
        </p:spPr>
        <p:txBody>
          <a:bodyPr wrap="square" rtlCol="0">
            <a:spAutoFit/>
          </a:bodyPr>
          <a:lstStyle/>
          <a:p>
            <a:pPr lvl="0"/>
            <a:r>
              <a:rPr lang="zh-CN" altLang="en-US" sz="1400" dirty="0" smtClean="0"/>
              <a:t>基于工作项的双向追朔模型</a:t>
            </a:r>
            <a:endParaRPr lang="zh-CN" altLang="en-US" dirty="0" smtClean="0"/>
          </a:p>
          <a:p>
            <a:endParaRPr lang="zh-CN" altLang="en-US" dirty="0"/>
          </a:p>
        </p:txBody>
      </p:sp>
      <p:sp>
        <p:nvSpPr>
          <p:cNvPr id="51" name="TextBox 50"/>
          <p:cNvSpPr txBox="1"/>
          <p:nvPr/>
        </p:nvSpPr>
        <p:spPr>
          <a:xfrm>
            <a:off x="601314" y="3701481"/>
            <a:ext cx="2571768" cy="584775"/>
          </a:xfrm>
          <a:prstGeom prst="rect">
            <a:avLst/>
          </a:prstGeom>
          <a:noFill/>
        </p:spPr>
        <p:txBody>
          <a:bodyPr wrap="square" rtlCol="0">
            <a:spAutoFit/>
          </a:bodyPr>
          <a:lstStyle/>
          <a:p>
            <a:r>
              <a:rPr lang="zh-CN" altLang="en-US" sz="1400" dirty="0" smtClean="0"/>
              <a:t>基于用例状态的挣值进度跟踪</a:t>
            </a:r>
            <a:endParaRPr lang="en-US" altLang="zh-CN" sz="1400" dirty="0" smtClean="0"/>
          </a:p>
          <a:p>
            <a:endParaRPr lang="zh-CN" altLang="en-US" dirty="0"/>
          </a:p>
        </p:txBody>
      </p:sp>
      <p:sp>
        <p:nvSpPr>
          <p:cNvPr id="52" name="TextBox 51"/>
          <p:cNvSpPr txBox="1"/>
          <p:nvPr/>
        </p:nvSpPr>
        <p:spPr>
          <a:xfrm>
            <a:off x="3387396" y="4586125"/>
            <a:ext cx="1885992" cy="1200329"/>
          </a:xfrm>
          <a:prstGeom prst="rect">
            <a:avLst/>
          </a:prstGeom>
          <a:noFill/>
        </p:spPr>
        <p:txBody>
          <a:bodyPr wrap="square" rtlCol="0">
            <a:spAutoFit/>
          </a:bodyPr>
          <a:lstStyle/>
          <a:p>
            <a:pPr algn="ctr"/>
            <a:r>
              <a:rPr lang="en-US" altLang="zh-CN" sz="2400" dirty="0" smtClean="0"/>
              <a:t>……</a:t>
            </a:r>
          </a:p>
          <a:p>
            <a:pPr lvl="0"/>
            <a:endParaRPr lang="zh-CN" altLang="en-US" sz="2400" dirty="0" smtClean="0"/>
          </a:p>
          <a:p>
            <a:endParaRPr lang="zh-CN" altLang="en-US" sz="2400" dirty="0"/>
          </a:p>
        </p:txBody>
      </p:sp>
      <p:graphicFrame>
        <p:nvGraphicFramePr>
          <p:cNvPr id="53" name="内容占位符 13"/>
          <p:cNvGraphicFramePr>
            <a:graphicFrameLocks noChangeAspect="1"/>
          </p:cNvGraphicFramePr>
          <p:nvPr/>
        </p:nvGraphicFramePr>
        <p:xfrm>
          <a:off x="3357554" y="5214949"/>
          <a:ext cx="1975104" cy="85725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blinds(horizontal)">
                                      <p:cBhvr>
                                        <p:cTn id="16" dur="1000"/>
                                        <p:tgtEl>
                                          <p:spTgt spid="51"/>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0-#ppt_w/2"/>
                                          </p:val>
                                        </p:tav>
                                        <p:tav tm="100000">
                                          <p:val>
                                            <p:strVal val="#ppt_x"/>
                                          </p:val>
                                        </p:tav>
                                      </p:tavLst>
                                    </p:anim>
                                    <p:anim calcmode="lin" valueType="num">
                                      <p:cBhvr additive="base">
                                        <p:cTn id="21"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linds(horizontal)">
                                      <p:cBhvr>
                                        <p:cTn id="26" dur="1000"/>
                                        <p:tgtEl>
                                          <p:spTgt spid="50"/>
                                        </p:tgtEl>
                                      </p:cBhvr>
                                    </p:animEffect>
                                  </p:childTnLst>
                                </p:cTn>
                              </p:par>
                            </p:childTnLst>
                          </p:cTn>
                        </p:par>
                        <p:par>
                          <p:cTn id="27" fill="hold">
                            <p:stCondLst>
                              <p:cond delay="1000"/>
                            </p:stCondLst>
                            <p:childTnLst>
                              <p:par>
                                <p:cTn id="28" presetID="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1000" fill="hold"/>
                                        <p:tgtEl>
                                          <p:spTgt spid="11"/>
                                        </p:tgtEl>
                                        <p:attrNameLst>
                                          <p:attrName>ppt_x</p:attrName>
                                        </p:attrNameLst>
                                      </p:cBhvr>
                                      <p:tavLst>
                                        <p:tav tm="0">
                                          <p:val>
                                            <p:strVal val="0-#ppt_w/2"/>
                                          </p:val>
                                        </p:tav>
                                        <p:tav tm="100000">
                                          <p:val>
                                            <p:strVal val="#ppt_x"/>
                                          </p:val>
                                        </p:tav>
                                      </p:tavLst>
                                    </p:anim>
                                    <p:anim calcmode="lin" valueType="num">
                                      <p:cBhvr additive="base">
                                        <p:cTn id="3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blinds(horizontal)">
                                      <p:cBhvr>
                                        <p:cTn id="36" dur="1000"/>
                                        <p:tgtEl>
                                          <p:spTgt spid="47"/>
                                        </p:tgtEl>
                                      </p:cBhvr>
                                    </p:animEffect>
                                  </p:childTnLst>
                                </p:cTn>
                              </p:par>
                            </p:childTnLst>
                          </p:cTn>
                        </p:par>
                        <p:par>
                          <p:cTn id="37" fill="hold">
                            <p:stCondLst>
                              <p:cond delay="1000"/>
                            </p:stCondLst>
                            <p:childTnLst>
                              <p:par>
                                <p:cTn id="38" presetID="2" presetClass="entr" presetSubtype="1"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1000" fill="hold"/>
                                        <p:tgtEl>
                                          <p:spTgt spid="44"/>
                                        </p:tgtEl>
                                        <p:attrNameLst>
                                          <p:attrName>ppt_x</p:attrName>
                                        </p:attrNameLst>
                                      </p:cBhvr>
                                      <p:tavLst>
                                        <p:tav tm="0">
                                          <p:val>
                                            <p:strVal val="#ppt_x"/>
                                          </p:val>
                                        </p:tav>
                                        <p:tav tm="100000">
                                          <p:val>
                                            <p:strVal val="#ppt_x"/>
                                          </p:val>
                                        </p:tav>
                                      </p:tavLst>
                                    </p:anim>
                                    <p:anim calcmode="lin" valueType="num">
                                      <p:cBhvr additive="base">
                                        <p:cTn id="41" dur="10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blinds(horizontal)">
                                      <p:cBhvr>
                                        <p:cTn id="46" dur="1000"/>
                                        <p:tgtEl>
                                          <p:spTgt spid="49"/>
                                        </p:tgtEl>
                                      </p:cBhvr>
                                    </p:animEffect>
                                  </p:childTnLst>
                                </p:cTn>
                              </p:par>
                            </p:childTnLst>
                          </p:cTn>
                        </p:par>
                        <p:par>
                          <p:cTn id="47" fill="hold">
                            <p:stCondLst>
                              <p:cond delay="1000"/>
                            </p:stCondLst>
                            <p:childTnLst>
                              <p:par>
                                <p:cTn id="48" presetID="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1000" fill="hold"/>
                                        <p:tgtEl>
                                          <p:spTgt spid="12"/>
                                        </p:tgtEl>
                                        <p:attrNameLst>
                                          <p:attrName>ppt_x</p:attrName>
                                        </p:attrNameLst>
                                      </p:cBhvr>
                                      <p:tavLst>
                                        <p:tav tm="0">
                                          <p:val>
                                            <p:strVal val="1+#ppt_w/2"/>
                                          </p:val>
                                        </p:tav>
                                        <p:tav tm="100000">
                                          <p:val>
                                            <p:strVal val="#ppt_x"/>
                                          </p:val>
                                        </p:tav>
                                      </p:tavLst>
                                    </p:anim>
                                    <p:anim calcmode="lin" valueType="num">
                                      <p:cBhvr additive="base">
                                        <p:cTn id="51"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blinds(horizontal)">
                                      <p:cBhvr>
                                        <p:cTn id="56" dur="1000"/>
                                        <p:tgtEl>
                                          <p:spTgt spid="48"/>
                                        </p:tgtEl>
                                      </p:cBhvr>
                                    </p:animEffect>
                                  </p:childTnLst>
                                </p:cTn>
                              </p:par>
                            </p:childTnLst>
                          </p:cTn>
                        </p:par>
                        <p:par>
                          <p:cTn id="57" fill="hold">
                            <p:stCondLst>
                              <p:cond delay="1000"/>
                            </p:stCondLst>
                            <p:childTnLst>
                              <p:par>
                                <p:cTn id="58" presetID="2" presetClass="entr" presetSubtype="2"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additive="base">
                                        <p:cTn id="60" dur="1000" fill="hold"/>
                                        <p:tgtEl>
                                          <p:spTgt spid="46"/>
                                        </p:tgtEl>
                                        <p:attrNameLst>
                                          <p:attrName>ppt_x</p:attrName>
                                        </p:attrNameLst>
                                      </p:cBhvr>
                                      <p:tavLst>
                                        <p:tav tm="0">
                                          <p:val>
                                            <p:strVal val="1+#ppt_w/2"/>
                                          </p:val>
                                        </p:tav>
                                        <p:tav tm="100000">
                                          <p:val>
                                            <p:strVal val="#ppt_x"/>
                                          </p:val>
                                        </p:tav>
                                      </p:tavLst>
                                    </p:anim>
                                    <p:anim calcmode="lin" valueType="num">
                                      <p:cBhvr additive="base">
                                        <p:cTn id="61" dur="10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linds(horizontal)">
                                      <p:cBhvr>
                                        <p:cTn id="66" dur="1000"/>
                                        <p:tgtEl>
                                          <p:spTgt spid="52"/>
                                        </p:tgtEl>
                                      </p:cBhvr>
                                    </p:animEffect>
                                  </p:childTnLst>
                                </p:cTn>
                              </p:par>
                            </p:childTnLst>
                          </p:cTn>
                        </p:par>
                        <p:par>
                          <p:cTn id="67" fill="hold">
                            <p:stCondLst>
                              <p:cond delay="1000"/>
                            </p:stCondLst>
                            <p:childTnLst>
                              <p:par>
                                <p:cTn id="68" presetID="2" presetClass="entr" presetSubtype="4"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1000" fill="hold"/>
                                        <p:tgtEl>
                                          <p:spTgt spid="53"/>
                                        </p:tgtEl>
                                        <p:attrNameLst>
                                          <p:attrName>ppt_x</p:attrName>
                                        </p:attrNameLst>
                                      </p:cBhvr>
                                      <p:tavLst>
                                        <p:tav tm="0">
                                          <p:val>
                                            <p:strVal val="#ppt_x"/>
                                          </p:val>
                                        </p:tav>
                                        <p:tav tm="100000">
                                          <p:val>
                                            <p:strVal val="#ppt_x"/>
                                          </p:val>
                                        </p:tav>
                                      </p:tavLst>
                                    </p:anim>
                                    <p:anim calcmode="lin" valueType="num">
                                      <p:cBhvr additive="base">
                                        <p:cTn id="71" dur="10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44" grpId="0">
        <p:bldAsOne/>
      </p:bldGraphic>
      <p:bldGraphic spid="46" grpId="0">
        <p:bldAsOne/>
      </p:bldGraphic>
      <p:bldP spid="47" grpId="0"/>
      <p:bldP spid="48" grpId="0"/>
      <p:bldP spid="49" grpId="0"/>
      <p:bldP spid="50" grpId="0"/>
      <p:bldP spid="51" grpId="0"/>
      <p:bldP spid="52" grpId="0"/>
      <p:bldGraphic spid="53"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基于用例状态的挣值进度跟踪</a:t>
            </a:r>
            <a:endParaRPr lang="en-US" altLang="zh-CN" dirty="0" smtClean="0"/>
          </a:p>
          <a:p>
            <a:pPr lvl="1"/>
            <a:r>
              <a:rPr lang="zh-CN" altLang="en-US" dirty="0" smtClean="0">
                <a:solidFill>
                  <a:schemeClr val="bg1"/>
                </a:solidFill>
              </a:rPr>
              <a:t>图形化迭代用例管理工具</a:t>
            </a:r>
            <a:endParaRPr lang="zh-CN" altLang="en-US" dirty="0">
              <a:solidFill>
                <a:schemeClr val="bg1"/>
              </a:solidFill>
            </a:endParaRPr>
          </a:p>
        </p:txBody>
      </p:sp>
      <p:sp>
        <p:nvSpPr>
          <p:cNvPr id="4" name="文本占位符 3"/>
          <p:cNvSpPr>
            <a:spLocks noGrp="1"/>
          </p:cNvSpPr>
          <p:nvPr>
            <p:ph type="body" sz="quarter" idx="11"/>
          </p:nvPr>
        </p:nvSpPr>
        <p:spPr>
          <a:xfrm>
            <a:off x="357158" y="4929202"/>
            <a:ext cx="8215370" cy="642938"/>
          </a:xfrm>
        </p:spPr>
        <p:txBody>
          <a:bodyPr/>
          <a:lstStyle/>
          <a:p>
            <a:endParaRPr lang="zh-CN" altLang="en-US" dirty="0"/>
          </a:p>
        </p:txBody>
      </p:sp>
      <p:pic>
        <p:nvPicPr>
          <p:cNvPr id="5" name="图片 4" descr="Silverlight.png"/>
          <p:cNvPicPr>
            <a:picLocks noChangeAspect="1"/>
          </p:cNvPicPr>
          <p:nvPr/>
        </p:nvPicPr>
        <p:blipFill>
          <a:blip r:embed="rId2" cstate="print"/>
          <a:stretch>
            <a:fillRect/>
          </a:stretch>
        </p:blipFill>
        <p:spPr>
          <a:xfrm>
            <a:off x="5967432" y="3143248"/>
            <a:ext cx="1390650" cy="15335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自定义工作项</a:t>
            </a:r>
            <a:r>
              <a:rPr lang="en-US" altLang="zh-CN" dirty="0" smtClean="0"/>
              <a:t>(</a:t>
            </a:r>
            <a:r>
              <a:rPr lang="en-US" altLang="zh-CN" dirty="0" err="1" smtClean="0"/>
              <a:t>用例</a:t>
            </a:r>
            <a:r>
              <a:rPr lang="en-US" altLang="zh-CN" dirty="0" smtClean="0"/>
              <a:t>)</a:t>
            </a:r>
            <a:r>
              <a:rPr lang="en-US" altLang="zh-CN" dirty="0" err="1" smtClean="0"/>
              <a:t>的状态</a:t>
            </a:r>
            <a:endParaRPr lang="zh-CN" altLang="en-US" dirty="0"/>
          </a:p>
        </p:txBody>
      </p:sp>
      <p:sp>
        <p:nvSpPr>
          <p:cNvPr id="7" name="圆角矩形 6"/>
          <p:cNvSpPr/>
          <p:nvPr/>
        </p:nvSpPr>
        <p:spPr>
          <a:xfrm>
            <a:off x="928662" y="1928802"/>
            <a:ext cx="1214446"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dirty="0" err="1" smtClean="0"/>
              <a:t>EFGrid自动渲染列</a:t>
            </a:r>
            <a:endParaRPr lang="zh-CN" altLang="en-US" dirty="0"/>
          </a:p>
        </p:txBody>
      </p:sp>
      <p:sp>
        <p:nvSpPr>
          <p:cNvPr id="8" name="圆角矩形 7"/>
          <p:cNvSpPr/>
          <p:nvPr/>
        </p:nvSpPr>
        <p:spPr>
          <a:xfrm>
            <a:off x="2500298" y="1928802"/>
            <a:ext cx="1214446"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dirty="0" err="1" smtClean="0"/>
              <a:t>Xap缓存机制</a:t>
            </a:r>
            <a:endParaRPr lang="zh-CN" altLang="en-US" dirty="0"/>
          </a:p>
        </p:txBody>
      </p:sp>
      <p:sp>
        <p:nvSpPr>
          <p:cNvPr id="9" name="圆角矩形 8"/>
          <p:cNvSpPr/>
          <p:nvPr/>
        </p:nvSpPr>
        <p:spPr>
          <a:xfrm>
            <a:off x="4071934" y="1928802"/>
            <a:ext cx="1214446"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dirty="0" err="1" smtClean="0"/>
              <a:t>以C</a:t>
            </a:r>
            <a:r>
              <a:rPr lang="en-US" altLang="zh-CN" dirty="0" smtClean="0"/>
              <a:t>/</a:t>
            </a:r>
            <a:r>
              <a:rPr lang="en-US" altLang="zh-CN" dirty="0" err="1" smtClean="0"/>
              <a:t>S模式与Java后台集成</a:t>
            </a:r>
            <a:endParaRPr lang="zh-CN" altLang="en-US" dirty="0"/>
          </a:p>
        </p:txBody>
      </p:sp>
      <p:sp>
        <p:nvSpPr>
          <p:cNvPr id="10" name="圆角矩形 9"/>
          <p:cNvSpPr/>
          <p:nvPr/>
        </p:nvSpPr>
        <p:spPr>
          <a:xfrm>
            <a:off x="5643570" y="1928802"/>
            <a:ext cx="1214446" cy="92869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dirty="0" err="1" smtClean="0"/>
              <a:t>模块动态加载</a:t>
            </a:r>
            <a:endParaRPr lang="zh-CN" altLang="en-US" dirty="0"/>
          </a:p>
        </p:txBody>
      </p:sp>
      <p:sp>
        <p:nvSpPr>
          <p:cNvPr id="11" name="圆角矩形 10"/>
          <p:cNvSpPr/>
          <p:nvPr/>
        </p:nvSpPr>
        <p:spPr>
          <a:xfrm>
            <a:off x="928662" y="3071810"/>
            <a:ext cx="1214446"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dirty="0" smtClean="0"/>
              <a:t>界面视图</a:t>
            </a:r>
            <a:r>
              <a:rPr lang="en-US" altLang="zh-CN" dirty="0" err="1" smtClean="0"/>
              <a:t>快速定位</a:t>
            </a:r>
            <a:endParaRPr lang="zh-CN" altLang="en-US" dirty="0"/>
          </a:p>
        </p:txBody>
      </p:sp>
      <p:sp>
        <p:nvSpPr>
          <p:cNvPr id="12" name="圆角矩形 11"/>
          <p:cNvSpPr/>
          <p:nvPr/>
        </p:nvSpPr>
        <p:spPr>
          <a:xfrm>
            <a:off x="2500298" y="3071810"/>
            <a:ext cx="1214446"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dirty="0" err="1" smtClean="0"/>
              <a:t>Shell菜单导航</a:t>
            </a:r>
            <a:endParaRPr lang="zh-CN" altLang="en-US" dirty="0"/>
          </a:p>
        </p:txBody>
      </p:sp>
      <p:sp>
        <p:nvSpPr>
          <p:cNvPr id="13" name="圆角矩形 12"/>
          <p:cNvSpPr/>
          <p:nvPr/>
        </p:nvSpPr>
        <p:spPr>
          <a:xfrm>
            <a:off x="4071934" y="3071810"/>
            <a:ext cx="1214446" cy="9286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err="1" smtClean="0"/>
              <a:t>界面视图动态渲染按钮</a:t>
            </a:r>
            <a:endParaRPr lang="zh-CN" altLang="en-US" dirty="0"/>
          </a:p>
        </p:txBody>
      </p:sp>
      <p:sp>
        <p:nvSpPr>
          <p:cNvPr id="14" name="圆角矩形 13"/>
          <p:cNvSpPr/>
          <p:nvPr/>
        </p:nvSpPr>
        <p:spPr>
          <a:xfrm>
            <a:off x="5643570" y="3071810"/>
            <a:ext cx="1214446" cy="92869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dirty="0" err="1" smtClean="0"/>
              <a:t>EFRegion折叠</a:t>
            </a:r>
            <a:r>
              <a:rPr lang="en-US" altLang="zh-CN" dirty="0" smtClean="0"/>
              <a:t>/</a:t>
            </a:r>
            <a:r>
              <a:rPr lang="en-US" altLang="zh-CN" dirty="0" err="1" smtClean="0"/>
              <a:t>展开</a:t>
            </a:r>
            <a:endParaRPr lang="zh-CN" altLang="en-US" dirty="0"/>
          </a:p>
        </p:txBody>
      </p:sp>
      <p:sp>
        <p:nvSpPr>
          <p:cNvPr id="15" name="圆角矩形 14"/>
          <p:cNvSpPr/>
          <p:nvPr/>
        </p:nvSpPr>
        <p:spPr>
          <a:xfrm>
            <a:off x="928662" y="4214818"/>
            <a:ext cx="1214446"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dirty="0" err="1" smtClean="0"/>
              <a:t>EFGrid列排序</a:t>
            </a:r>
            <a:endParaRPr lang="zh-CN" altLang="en-US" dirty="0"/>
          </a:p>
        </p:txBody>
      </p:sp>
      <p:sp>
        <p:nvSpPr>
          <p:cNvPr id="16" name="圆角矩形 15"/>
          <p:cNvSpPr/>
          <p:nvPr/>
        </p:nvSpPr>
        <p:spPr>
          <a:xfrm>
            <a:off x="2500298" y="4214818"/>
            <a:ext cx="1214446" cy="9286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err="1" smtClean="0"/>
              <a:t>Shell展示模式切换</a:t>
            </a:r>
            <a:endParaRPr lang="zh-CN" altLang="en-US" dirty="0"/>
          </a:p>
        </p:txBody>
      </p:sp>
      <p:sp>
        <p:nvSpPr>
          <p:cNvPr id="17" name="圆角矩形 16"/>
          <p:cNvSpPr/>
          <p:nvPr/>
        </p:nvSpPr>
        <p:spPr>
          <a:xfrm>
            <a:off x="4071934" y="4214818"/>
            <a:ext cx="1214446" cy="9286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dirty="0" err="1" smtClean="0"/>
              <a:t>EFRegion两键式提交模式</a:t>
            </a:r>
            <a:endParaRPr lang="zh-CN" altLang="en-US" dirty="0"/>
          </a:p>
        </p:txBody>
      </p:sp>
      <p:sp>
        <p:nvSpPr>
          <p:cNvPr id="18" name="圆角矩形 17"/>
          <p:cNvSpPr/>
          <p:nvPr/>
        </p:nvSpPr>
        <p:spPr>
          <a:xfrm>
            <a:off x="5643570" y="4214818"/>
            <a:ext cx="1214446" cy="928694"/>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dirty="0" err="1" smtClean="0"/>
              <a:t>自定义服务代理</a:t>
            </a:r>
            <a:endParaRPr lang="zh-CN" altLang="en-US" dirty="0"/>
          </a:p>
        </p:txBody>
      </p:sp>
      <p:sp>
        <p:nvSpPr>
          <p:cNvPr id="19" name="圆角矩形 18"/>
          <p:cNvSpPr/>
          <p:nvPr/>
        </p:nvSpPr>
        <p:spPr>
          <a:xfrm>
            <a:off x="928662" y="5357826"/>
            <a:ext cx="1214446" cy="9286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err="1" smtClean="0"/>
              <a:t>EFGrid下拉菜单列</a:t>
            </a:r>
            <a:endParaRPr lang="zh-CN" altLang="en-US" dirty="0"/>
          </a:p>
        </p:txBody>
      </p:sp>
      <p:sp>
        <p:nvSpPr>
          <p:cNvPr id="20" name="圆角矩形 19"/>
          <p:cNvSpPr/>
          <p:nvPr/>
        </p:nvSpPr>
        <p:spPr>
          <a:xfrm>
            <a:off x="2500298" y="5357826"/>
            <a:ext cx="1214446" cy="9286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dirty="0" err="1" smtClean="0"/>
              <a:t>EFGrid新增行</a:t>
            </a:r>
            <a:endParaRPr lang="zh-CN" altLang="en-US" dirty="0"/>
          </a:p>
        </p:txBody>
      </p:sp>
      <p:sp>
        <p:nvSpPr>
          <p:cNvPr id="21" name="圆角矩形 20"/>
          <p:cNvSpPr/>
          <p:nvPr/>
        </p:nvSpPr>
        <p:spPr>
          <a:xfrm>
            <a:off x="4071934" y="5357826"/>
            <a:ext cx="1214446" cy="9286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dirty="0" err="1" smtClean="0"/>
              <a:t>整体换肤机制</a:t>
            </a:r>
            <a:endParaRPr lang="zh-CN" altLang="en-US" dirty="0"/>
          </a:p>
        </p:txBody>
      </p:sp>
      <p:sp>
        <p:nvSpPr>
          <p:cNvPr id="22" name="圆角矩形 21"/>
          <p:cNvSpPr/>
          <p:nvPr/>
        </p:nvSpPr>
        <p:spPr>
          <a:xfrm>
            <a:off x="5643570" y="5357826"/>
            <a:ext cx="1214446" cy="928694"/>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dirty="0" err="1" smtClean="0"/>
              <a:t>EFGrid与EIInfo集成</a:t>
            </a:r>
            <a:endParaRPr lang="zh-CN" altLang="en-US" dirty="0"/>
          </a:p>
        </p:txBody>
      </p:sp>
      <p:sp>
        <p:nvSpPr>
          <p:cNvPr id="26" name="TextBox 25"/>
          <p:cNvSpPr txBox="1"/>
          <p:nvPr/>
        </p:nvSpPr>
        <p:spPr>
          <a:xfrm>
            <a:off x="3214678" y="1109947"/>
            <a:ext cx="1143008" cy="461665"/>
          </a:xfrm>
          <a:prstGeom prst="rect">
            <a:avLst/>
          </a:prstGeom>
          <a:noFill/>
        </p:spPr>
        <p:txBody>
          <a:bodyPr wrap="square" rtlCol="0">
            <a:spAutoFit/>
          </a:bodyPr>
          <a:lstStyle/>
          <a:p>
            <a:r>
              <a:rPr lang="zh-CN" altLang="en-US" sz="2400" b="1" dirty="0" smtClean="0">
                <a:solidFill>
                  <a:schemeClr val="accent1"/>
                </a:solidFill>
              </a:rPr>
              <a:t>重要性</a:t>
            </a:r>
          </a:p>
        </p:txBody>
      </p:sp>
      <p:sp>
        <p:nvSpPr>
          <p:cNvPr id="27" name="TextBox 26"/>
          <p:cNvSpPr txBox="1"/>
          <p:nvPr/>
        </p:nvSpPr>
        <p:spPr>
          <a:xfrm>
            <a:off x="71406" y="3571876"/>
            <a:ext cx="553998" cy="1071570"/>
          </a:xfrm>
          <a:prstGeom prst="rect">
            <a:avLst/>
          </a:prstGeom>
          <a:noFill/>
        </p:spPr>
        <p:txBody>
          <a:bodyPr vert="eaVert" wrap="square" rtlCol="0">
            <a:spAutoFit/>
          </a:bodyPr>
          <a:lstStyle/>
          <a:p>
            <a:r>
              <a:rPr lang="zh-CN" altLang="en-US" sz="2400" b="1" dirty="0" smtClean="0">
                <a:solidFill>
                  <a:schemeClr val="accent1"/>
                </a:solidFill>
              </a:rPr>
              <a:t>紧迫性</a:t>
            </a:r>
          </a:p>
        </p:txBody>
      </p:sp>
      <p:cxnSp>
        <p:nvCxnSpPr>
          <p:cNvPr id="29" name="直接箭头连接符 28"/>
          <p:cNvCxnSpPr/>
          <p:nvPr/>
        </p:nvCxnSpPr>
        <p:spPr>
          <a:xfrm rot="10800000">
            <a:off x="928662" y="1570023"/>
            <a:ext cx="58579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rot="5400000" flipH="1" flipV="1">
            <a:off x="-1571668" y="4071942"/>
            <a:ext cx="42862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组合 35"/>
          <p:cNvGrpSpPr/>
          <p:nvPr/>
        </p:nvGrpSpPr>
        <p:grpSpPr>
          <a:xfrm>
            <a:off x="7358082" y="1285860"/>
            <a:ext cx="1785918" cy="3357586"/>
            <a:chOff x="7358082" y="1285860"/>
            <a:chExt cx="1785918" cy="3357586"/>
          </a:xfrm>
        </p:grpSpPr>
        <p:grpSp>
          <p:nvGrpSpPr>
            <p:cNvPr id="4" name="组合 34"/>
            <p:cNvGrpSpPr/>
            <p:nvPr/>
          </p:nvGrpSpPr>
          <p:grpSpPr>
            <a:xfrm>
              <a:off x="7358082" y="1285860"/>
              <a:ext cx="1785918" cy="797960"/>
              <a:chOff x="7358082" y="1714488"/>
              <a:chExt cx="1785918" cy="797960"/>
            </a:xfrm>
          </p:grpSpPr>
          <p:sp>
            <p:nvSpPr>
              <p:cNvPr id="32" name="圆角矩形 31"/>
              <p:cNvSpPr/>
              <p:nvPr/>
            </p:nvSpPr>
            <p:spPr>
              <a:xfrm>
                <a:off x="7358082" y="1714488"/>
                <a:ext cx="785818" cy="35719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dirty="0"/>
              </a:p>
            </p:txBody>
          </p:sp>
          <p:sp>
            <p:nvSpPr>
              <p:cNvPr id="34" name="TextBox 33"/>
              <p:cNvSpPr txBox="1"/>
              <p:nvPr/>
            </p:nvSpPr>
            <p:spPr>
              <a:xfrm>
                <a:off x="7358082" y="2143116"/>
                <a:ext cx="1785918" cy="369332"/>
              </a:xfrm>
              <a:prstGeom prst="rect">
                <a:avLst/>
              </a:prstGeom>
              <a:noFill/>
            </p:spPr>
            <p:txBody>
              <a:bodyPr wrap="square" rtlCol="0">
                <a:spAutoFit/>
              </a:bodyPr>
              <a:lstStyle/>
              <a:p>
                <a:r>
                  <a:rPr lang="zh-CN" altLang="en-US" dirty="0" smtClean="0"/>
                  <a:t>完成需求分析</a:t>
                </a:r>
                <a:endParaRPr lang="zh-CN" altLang="en-US" dirty="0"/>
              </a:p>
            </p:txBody>
          </p:sp>
        </p:grpSp>
        <p:sp>
          <p:nvSpPr>
            <p:cNvPr id="37" name="圆角矩形 36"/>
            <p:cNvSpPr/>
            <p:nvPr/>
          </p:nvSpPr>
          <p:spPr>
            <a:xfrm>
              <a:off x="7358082" y="2130974"/>
              <a:ext cx="785818" cy="3571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p>
          </p:txBody>
        </p:sp>
        <p:sp>
          <p:nvSpPr>
            <p:cNvPr id="38" name="TextBox 37"/>
            <p:cNvSpPr txBox="1"/>
            <p:nvPr/>
          </p:nvSpPr>
          <p:spPr>
            <a:xfrm>
              <a:off x="7358082" y="2559602"/>
              <a:ext cx="1785918" cy="369332"/>
            </a:xfrm>
            <a:prstGeom prst="rect">
              <a:avLst/>
            </a:prstGeom>
            <a:noFill/>
          </p:spPr>
          <p:txBody>
            <a:bodyPr wrap="square" rtlCol="0">
              <a:spAutoFit/>
            </a:bodyPr>
            <a:lstStyle/>
            <a:p>
              <a:r>
                <a:rPr lang="zh-CN" altLang="en-US" dirty="0" smtClean="0"/>
                <a:t>完成测试用例</a:t>
              </a:r>
              <a:endParaRPr lang="zh-CN" altLang="en-US" dirty="0"/>
            </a:p>
          </p:txBody>
        </p:sp>
        <p:sp>
          <p:nvSpPr>
            <p:cNvPr id="40" name="圆角矩形 39"/>
            <p:cNvSpPr/>
            <p:nvPr/>
          </p:nvSpPr>
          <p:spPr>
            <a:xfrm>
              <a:off x="7358082" y="2988230"/>
              <a:ext cx="785818" cy="35719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dirty="0"/>
            </a:p>
          </p:txBody>
        </p:sp>
        <p:sp>
          <p:nvSpPr>
            <p:cNvPr id="41" name="TextBox 40"/>
            <p:cNvSpPr txBox="1"/>
            <p:nvPr/>
          </p:nvSpPr>
          <p:spPr>
            <a:xfrm>
              <a:off x="7358082" y="3416858"/>
              <a:ext cx="1785918" cy="369332"/>
            </a:xfrm>
            <a:prstGeom prst="rect">
              <a:avLst/>
            </a:prstGeom>
            <a:noFill/>
          </p:spPr>
          <p:txBody>
            <a:bodyPr wrap="square" rtlCol="0">
              <a:spAutoFit/>
            </a:bodyPr>
            <a:lstStyle/>
            <a:p>
              <a:r>
                <a:rPr lang="zh-CN" altLang="en-US" dirty="0" smtClean="0"/>
                <a:t>实现</a:t>
              </a:r>
              <a:endParaRPr lang="zh-CN" altLang="en-US" dirty="0"/>
            </a:p>
          </p:txBody>
        </p:sp>
        <p:sp>
          <p:nvSpPr>
            <p:cNvPr id="43" name="圆角矩形 42"/>
            <p:cNvSpPr/>
            <p:nvPr/>
          </p:nvSpPr>
          <p:spPr>
            <a:xfrm>
              <a:off x="7358082" y="3845486"/>
              <a:ext cx="785818" cy="3571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dirty="0"/>
            </a:p>
          </p:txBody>
        </p:sp>
        <p:sp>
          <p:nvSpPr>
            <p:cNvPr id="44" name="TextBox 43"/>
            <p:cNvSpPr txBox="1"/>
            <p:nvPr/>
          </p:nvSpPr>
          <p:spPr>
            <a:xfrm>
              <a:off x="7358082" y="4274114"/>
              <a:ext cx="1785918" cy="369332"/>
            </a:xfrm>
            <a:prstGeom prst="rect">
              <a:avLst/>
            </a:prstGeom>
            <a:noFill/>
          </p:spPr>
          <p:txBody>
            <a:bodyPr wrap="square" rtlCol="0">
              <a:spAutoFit/>
            </a:bodyPr>
            <a:lstStyle/>
            <a:p>
              <a:r>
                <a:rPr lang="zh-CN" altLang="en-US" dirty="0" smtClean="0"/>
                <a:t>集成到产品主线</a:t>
              </a:r>
              <a:endParaRPr lang="zh-CN" altLang="en-US"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ppt_x"/>
                                          </p:val>
                                        </p:tav>
                                        <p:tav tm="100000">
                                          <p:val>
                                            <p:strVal val="#ppt_x"/>
                                          </p:val>
                                        </p:tav>
                                      </p:tavLst>
                                    </p:anim>
                                    <p:anim calcmode="lin" valueType="num">
                                      <p:cBhvr additive="base">
                                        <p:cTn id="13" dur="10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3" presetClass="entr" presetSubtype="1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par>
                          <p:cTn id="18" fill="hold">
                            <p:stCondLst>
                              <p:cond delay="2500"/>
                            </p:stCondLst>
                            <p:childTnLst>
                              <p:par>
                                <p:cTn id="19" presetID="3" presetClass="entr" presetSubtype="1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linds(horizontal)">
                                      <p:cBhvr>
                                        <p:cTn id="21" dur="500"/>
                                        <p:tgtEl>
                                          <p:spTgt spid="27"/>
                                        </p:tgtEl>
                                      </p:cBhvr>
                                    </p:animEffect>
                                  </p:childTnLst>
                                </p:cTn>
                              </p:par>
                            </p:childTnLst>
                          </p:cTn>
                        </p:par>
                        <p:par>
                          <p:cTn id="22" fill="hold">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 presetClass="entr" presetSubtype="2"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1+#ppt_w/2"/>
                                          </p:val>
                                        </p:tav>
                                        <p:tav tm="100000">
                                          <p:val>
                                            <p:strVal val="#ppt_x"/>
                                          </p:val>
                                        </p:tav>
                                      </p:tavLst>
                                    </p:anim>
                                    <p:anim calcmode="lin" valueType="num">
                                      <p:cBhvr additive="base">
                                        <p:cTn id="51" dur="500" fill="hold"/>
                                        <p:tgtEl>
                                          <p:spTgt spid="10"/>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6500"/>
                            </p:stCondLst>
                            <p:childTnLst>
                              <p:par>
                                <p:cTn id="58" presetID="2" presetClass="entr" presetSubtype="2"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1+#ppt_w/2"/>
                                          </p:val>
                                        </p:tav>
                                        <p:tav tm="100000">
                                          <p:val>
                                            <p:strVal val="#ppt_x"/>
                                          </p:val>
                                        </p:tav>
                                      </p:tavLst>
                                    </p:anim>
                                    <p:anim calcmode="lin" valueType="num">
                                      <p:cBhvr additive="base">
                                        <p:cTn id="61" dur="500" fill="hold"/>
                                        <p:tgtEl>
                                          <p:spTgt spid="13"/>
                                        </p:tgtEl>
                                        <p:attrNameLst>
                                          <p:attrName>ppt_y</p:attrName>
                                        </p:attrNameLst>
                                      </p:cBhvr>
                                      <p:tavLst>
                                        <p:tav tm="0">
                                          <p:val>
                                            <p:strVal val="#ppt_y"/>
                                          </p:val>
                                        </p:tav>
                                        <p:tav tm="100000">
                                          <p:val>
                                            <p:strVal val="#ppt_y"/>
                                          </p:val>
                                        </p:tav>
                                      </p:tavLst>
                                    </p:anim>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 presetClass="entr" presetSubtype="4"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fill="hold"/>
                                        <p:tgtEl>
                                          <p:spTgt spid="19"/>
                                        </p:tgtEl>
                                        <p:attrNameLst>
                                          <p:attrName>ppt_x</p:attrName>
                                        </p:attrNameLst>
                                      </p:cBhvr>
                                      <p:tavLst>
                                        <p:tav tm="0">
                                          <p:val>
                                            <p:strVal val="#ppt_x"/>
                                          </p:val>
                                        </p:tav>
                                        <p:tav tm="100000">
                                          <p:val>
                                            <p:strVal val="#ppt_x"/>
                                          </p:val>
                                        </p:tav>
                                      </p:tavLst>
                                    </p:anim>
                                    <p:anim calcmode="lin" valueType="num">
                                      <p:cBhvr additive="base">
                                        <p:cTn id="71" dur="500" fill="hold"/>
                                        <p:tgtEl>
                                          <p:spTgt spid="19"/>
                                        </p:tgtEl>
                                        <p:attrNameLst>
                                          <p:attrName>ppt_y</p:attrName>
                                        </p:attrNameLst>
                                      </p:cBhvr>
                                      <p:tavLst>
                                        <p:tav tm="0">
                                          <p:val>
                                            <p:strVal val="1+#ppt_h/2"/>
                                          </p:val>
                                        </p:tav>
                                        <p:tav tm="100000">
                                          <p:val>
                                            <p:strVal val="#ppt_y"/>
                                          </p:val>
                                        </p:tav>
                                      </p:tavLst>
                                    </p:anim>
                                  </p:childTnLst>
                                </p:cTn>
                              </p:par>
                            </p:childTnLst>
                          </p:cTn>
                        </p:par>
                        <p:par>
                          <p:cTn id="72" fill="hold">
                            <p:stCondLst>
                              <p:cond delay="8000"/>
                            </p:stCondLst>
                            <p:childTnLst>
                              <p:par>
                                <p:cTn id="73" presetID="2" presetClass="entr" presetSubtype="2"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1+#ppt_w/2"/>
                                          </p:val>
                                        </p:tav>
                                        <p:tav tm="100000">
                                          <p:val>
                                            <p:strVal val="#ppt_x"/>
                                          </p:val>
                                        </p:tav>
                                      </p:tavLst>
                                    </p:anim>
                                    <p:anim calcmode="lin" valueType="num">
                                      <p:cBhvr additive="base">
                                        <p:cTn id="76" dur="500" fill="hold"/>
                                        <p:tgtEl>
                                          <p:spTgt spid="14"/>
                                        </p:tgtEl>
                                        <p:attrNameLst>
                                          <p:attrName>ppt_y</p:attrName>
                                        </p:attrNameLst>
                                      </p:cBhvr>
                                      <p:tavLst>
                                        <p:tav tm="0">
                                          <p:val>
                                            <p:strVal val="#ppt_y"/>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ppt_x"/>
                                          </p:val>
                                        </p:tav>
                                        <p:tav tm="100000">
                                          <p:val>
                                            <p:strVal val="#ppt_x"/>
                                          </p:val>
                                        </p:tav>
                                      </p:tavLst>
                                    </p:anim>
                                    <p:anim calcmode="lin" valueType="num">
                                      <p:cBhvr additive="base">
                                        <p:cTn id="81" dur="500" fill="hold"/>
                                        <p:tgtEl>
                                          <p:spTgt spid="20"/>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2" presetClass="entr" presetSubtype="2"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1+#ppt_w/2"/>
                                          </p:val>
                                        </p:tav>
                                        <p:tav tm="100000">
                                          <p:val>
                                            <p:strVal val="#ppt_x"/>
                                          </p:val>
                                        </p:tav>
                                      </p:tavLst>
                                    </p:anim>
                                    <p:anim calcmode="lin" valueType="num">
                                      <p:cBhvr additive="base">
                                        <p:cTn id="86" dur="500" fill="hold"/>
                                        <p:tgtEl>
                                          <p:spTgt spid="17"/>
                                        </p:tgtEl>
                                        <p:attrNameLst>
                                          <p:attrName>ppt_y</p:attrName>
                                        </p:attrNameLst>
                                      </p:cBhvr>
                                      <p:tavLst>
                                        <p:tav tm="0">
                                          <p:val>
                                            <p:strVal val="#ppt_y"/>
                                          </p:val>
                                        </p:tav>
                                        <p:tav tm="100000">
                                          <p:val>
                                            <p:strVal val="#ppt_y"/>
                                          </p:val>
                                        </p:tav>
                                      </p:tavLst>
                                    </p:anim>
                                  </p:childTnLst>
                                </p:cTn>
                              </p:par>
                            </p:childTnLst>
                          </p:cTn>
                        </p:par>
                        <p:par>
                          <p:cTn id="87" fill="hold">
                            <p:stCondLst>
                              <p:cond delay="9500"/>
                            </p:stCondLst>
                            <p:childTnLst>
                              <p:par>
                                <p:cTn id="88" presetID="2" presetClass="entr" presetSubtype="4"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fill="hold"/>
                                        <p:tgtEl>
                                          <p:spTgt spid="21"/>
                                        </p:tgtEl>
                                        <p:attrNameLst>
                                          <p:attrName>ppt_x</p:attrName>
                                        </p:attrNameLst>
                                      </p:cBhvr>
                                      <p:tavLst>
                                        <p:tav tm="0">
                                          <p:val>
                                            <p:strVal val="#ppt_x"/>
                                          </p:val>
                                        </p:tav>
                                        <p:tav tm="100000">
                                          <p:val>
                                            <p:strVal val="#ppt_x"/>
                                          </p:val>
                                        </p:tav>
                                      </p:tavLst>
                                    </p:anim>
                                    <p:anim calcmode="lin" valueType="num">
                                      <p:cBhvr additive="base">
                                        <p:cTn id="91" dur="500" fill="hold"/>
                                        <p:tgtEl>
                                          <p:spTgt spid="21"/>
                                        </p:tgtEl>
                                        <p:attrNameLst>
                                          <p:attrName>ppt_y</p:attrName>
                                        </p:attrNameLst>
                                      </p:cBhvr>
                                      <p:tavLst>
                                        <p:tav tm="0">
                                          <p:val>
                                            <p:strVal val="1+#ppt_h/2"/>
                                          </p:val>
                                        </p:tav>
                                        <p:tav tm="100000">
                                          <p:val>
                                            <p:strVal val="#ppt_y"/>
                                          </p:val>
                                        </p:tav>
                                      </p:tavLst>
                                    </p:anim>
                                  </p:childTnLst>
                                </p:cTn>
                              </p:par>
                            </p:childTnLst>
                          </p:cTn>
                        </p:par>
                        <p:par>
                          <p:cTn id="92" fill="hold">
                            <p:stCondLst>
                              <p:cond delay="10000"/>
                            </p:stCondLst>
                            <p:childTnLst>
                              <p:par>
                                <p:cTn id="93" presetID="2" presetClass="entr" presetSubtype="2"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1+#ppt_w/2"/>
                                          </p:val>
                                        </p:tav>
                                        <p:tav tm="100000">
                                          <p:val>
                                            <p:strVal val="#ppt_x"/>
                                          </p:val>
                                        </p:tav>
                                      </p:tavLst>
                                    </p:anim>
                                    <p:anim calcmode="lin" valueType="num">
                                      <p:cBhvr additive="base">
                                        <p:cTn id="96" dur="500" fill="hold"/>
                                        <p:tgtEl>
                                          <p:spTgt spid="18"/>
                                        </p:tgtEl>
                                        <p:attrNameLst>
                                          <p:attrName>ppt_y</p:attrName>
                                        </p:attrNameLst>
                                      </p:cBhvr>
                                      <p:tavLst>
                                        <p:tav tm="0">
                                          <p:val>
                                            <p:strVal val="#ppt_y"/>
                                          </p:val>
                                        </p:tav>
                                        <p:tav tm="100000">
                                          <p:val>
                                            <p:strVal val="#ppt_y"/>
                                          </p:val>
                                        </p:tav>
                                      </p:tavLst>
                                    </p:anim>
                                  </p:childTnLst>
                                </p:cTn>
                              </p:par>
                            </p:childTnLst>
                          </p:cTn>
                        </p:par>
                        <p:par>
                          <p:cTn id="97" fill="hold">
                            <p:stCondLst>
                              <p:cond delay="10500"/>
                            </p:stCondLst>
                            <p:childTnLst>
                              <p:par>
                                <p:cTn id="98" presetID="2" presetClass="entr" presetSubtype="4"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additive="base">
                                        <p:cTn id="100" dur="500" fill="hold"/>
                                        <p:tgtEl>
                                          <p:spTgt spid="22"/>
                                        </p:tgtEl>
                                        <p:attrNameLst>
                                          <p:attrName>ppt_x</p:attrName>
                                        </p:attrNameLst>
                                      </p:cBhvr>
                                      <p:tavLst>
                                        <p:tav tm="0">
                                          <p:val>
                                            <p:strVal val="#ppt_x"/>
                                          </p:val>
                                        </p:tav>
                                        <p:tav tm="100000">
                                          <p:val>
                                            <p:strVal val="#ppt_x"/>
                                          </p:val>
                                        </p:tav>
                                      </p:tavLst>
                                    </p:anim>
                                    <p:anim calcmode="lin" valueType="num">
                                      <p:cBhvr additive="base">
                                        <p:cTn id="101" dur="500" fill="hold"/>
                                        <p:tgtEl>
                                          <p:spTgt spid="22"/>
                                        </p:tgtEl>
                                        <p:attrNameLst>
                                          <p:attrName>ppt_y</p:attrName>
                                        </p:attrNameLst>
                                      </p:cBhvr>
                                      <p:tavLst>
                                        <p:tav tm="0">
                                          <p:val>
                                            <p:strVal val="1+#ppt_h/2"/>
                                          </p:val>
                                        </p:tav>
                                        <p:tav tm="100000">
                                          <p:val>
                                            <p:strVal val="#ppt_y"/>
                                          </p:val>
                                        </p:tav>
                                      </p:tavLst>
                                    </p:anim>
                                  </p:childTnLst>
                                </p:cTn>
                              </p:par>
                            </p:childTnLst>
                          </p:cTn>
                        </p:par>
                        <p:par>
                          <p:cTn id="102" fill="hold">
                            <p:stCondLst>
                              <p:cond delay="11000"/>
                            </p:stCondLst>
                            <p:childTnLst>
                              <p:par>
                                <p:cTn id="103" presetID="5" presetClass="entr" presetSubtype="10" fill="hold" nodeType="after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checkerboard(across)">
                                      <p:cBhvr>
                                        <p:cTn id="10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企业软件开发面临的挑战</a:t>
            </a:r>
            <a:endParaRPr lang="zh-CN" altLang="en-US" dirty="0"/>
          </a:p>
        </p:txBody>
      </p:sp>
      <p:sp>
        <p:nvSpPr>
          <p:cNvPr id="3" name="内容占位符 2"/>
          <p:cNvSpPr>
            <a:spLocks noGrp="1"/>
          </p:cNvSpPr>
          <p:nvPr>
            <p:ph idx="1"/>
          </p:nvPr>
        </p:nvSpPr>
        <p:spPr>
          <a:xfrm>
            <a:off x="457200" y="1303341"/>
            <a:ext cx="3971924" cy="4768865"/>
          </a:xfrm>
        </p:spPr>
        <p:txBody>
          <a:bodyPr/>
          <a:lstStyle/>
          <a:p>
            <a:r>
              <a:rPr lang="zh-CN" altLang="en-US" dirty="0" smtClean="0"/>
              <a:t>缺乏统一的平台</a:t>
            </a:r>
          </a:p>
          <a:p>
            <a:r>
              <a:rPr lang="zh-CN" altLang="en-US" dirty="0" smtClean="0"/>
              <a:t>项目难管理</a:t>
            </a:r>
            <a:endParaRPr lang="en-US" altLang="zh-CN" dirty="0" smtClean="0"/>
          </a:p>
          <a:p>
            <a:pPr lvl="1"/>
            <a:r>
              <a:rPr lang="zh-CN" altLang="en-US" dirty="0" smtClean="0"/>
              <a:t>没有流程</a:t>
            </a:r>
            <a:endParaRPr lang="en-US" altLang="zh-CN" dirty="0" smtClean="0"/>
          </a:p>
          <a:p>
            <a:pPr lvl="1"/>
            <a:r>
              <a:rPr lang="zh-CN" altLang="en-US" dirty="0" smtClean="0"/>
              <a:t>难以度量和控制</a:t>
            </a:r>
            <a:endParaRPr lang="en-US" altLang="zh-CN" dirty="0" smtClean="0"/>
          </a:p>
          <a:p>
            <a:pPr lvl="1"/>
            <a:r>
              <a:rPr lang="zh-CN" altLang="en-US" dirty="0" smtClean="0"/>
              <a:t>管理与开发脱节</a:t>
            </a:r>
            <a:endParaRPr lang="en-US" altLang="zh-CN" dirty="0" smtClean="0"/>
          </a:p>
          <a:p>
            <a:r>
              <a:rPr lang="zh-CN" altLang="en-US" dirty="0" smtClean="0"/>
              <a:t>软件过程缺乏保障</a:t>
            </a:r>
            <a:endParaRPr lang="en-US" altLang="zh-CN" dirty="0" smtClean="0"/>
          </a:p>
          <a:p>
            <a:pPr lvl="1"/>
            <a:r>
              <a:rPr lang="en-US" altLang="zh-CN" dirty="0" smtClean="0"/>
              <a:t>CMM</a:t>
            </a:r>
          </a:p>
          <a:p>
            <a:pPr lvl="1"/>
            <a:r>
              <a:rPr lang="en-US" altLang="zh-CN" dirty="0" smtClean="0"/>
              <a:t>Agile</a:t>
            </a:r>
          </a:p>
        </p:txBody>
      </p:sp>
      <p:sp>
        <p:nvSpPr>
          <p:cNvPr id="5" name="内容占位符 2"/>
          <p:cNvSpPr txBox="1">
            <a:spLocks/>
          </p:cNvSpPr>
          <p:nvPr/>
        </p:nvSpPr>
        <p:spPr>
          <a:xfrm>
            <a:off x="4572000" y="1303341"/>
            <a:ext cx="3971924" cy="4768865"/>
          </a:xfrm>
          <a:prstGeom prst="rect">
            <a:avLst/>
          </a:prstGeom>
        </p:spPr>
        <p:txBody>
          <a:bodyPr/>
          <a:lstStyle/>
          <a:p>
            <a:pPr marL="342900" lvl="0" indent="-342900">
              <a:spcBef>
                <a:spcPct val="20000"/>
              </a:spcBef>
              <a:buClr>
                <a:schemeClr val="accent1"/>
              </a:buClr>
              <a:buFont typeface="Wingdings" pitchFamily="2" charset="2"/>
              <a:buChar char="l"/>
              <a:defRPr/>
            </a:pPr>
            <a:r>
              <a:rPr lang="zh-CN" altLang="en-US" sz="2400" b="1" dirty="0" smtClean="0">
                <a:solidFill>
                  <a:schemeClr val="bg2"/>
                </a:solidFill>
                <a:latin typeface="Courier New" pitchFamily="49" charset="0"/>
                <a:cs typeface="Courier New" pitchFamily="49" charset="0"/>
              </a:rPr>
              <a:t>与企业经营管理结合</a:t>
            </a:r>
            <a:endParaRPr lang="en-US" altLang="zh-CN" sz="2400" b="1" dirty="0" smtClean="0">
              <a:solidFill>
                <a:schemeClr val="bg2"/>
              </a:solidFill>
              <a:latin typeface="Courier New" pitchFamily="49" charset="0"/>
              <a:cs typeface="Courier New" pitchFamily="49" charset="0"/>
            </a:endParaRPr>
          </a:p>
          <a:p>
            <a:pPr marL="742950" lvl="1" indent="-285750">
              <a:spcBef>
                <a:spcPct val="20000"/>
              </a:spcBef>
              <a:buClr>
                <a:schemeClr val="bg1">
                  <a:lumMod val="50000"/>
                </a:schemeClr>
              </a:buClr>
              <a:buFont typeface="Wingdings" pitchFamily="2" charset="2"/>
              <a:buChar char="l"/>
              <a:defRPr/>
            </a:pPr>
            <a:r>
              <a:rPr lang="zh-CN" altLang="en-US" sz="2400" dirty="0" smtClean="0">
                <a:latin typeface="Courier New" pitchFamily="49" charset="0"/>
                <a:cs typeface="Courier New" pitchFamily="49" charset="0"/>
              </a:rPr>
              <a:t>组织绩效考核</a:t>
            </a:r>
            <a:endParaRPr lang="en-US" altLang="zh-CN" sz="2400" dirty="0" smtClean="0">
              <a:latin typeface="Courier New" pitchFamily="49" charset="0"/>
              <a:cs typeface="Courier New" pitchFamily="49" charset="0"/>
            </a:endParaRPr>
          </a:p>
          <a:p>
            <a:pPr marL="742950" lvl="1" indent="-285750">
              <a:spcBef>
                <a:spcPct val="20000"/>
              </a:spcBef>
              <a:buClr>
                <a:schemeClr val="bg1">
                  <a:lumMod val="50000"/>
                </a:schemeClr>
              </a:buClr>
              <a:buFont typeface="Wingdings" pitchFamily="2" charset="2"/>
              <a:buChar char="l"/>
              <a:defRPr/>
            </a:pPr>
            <a:r>
              <a:rPr lang="zh-CN" altLang="en-US" sz="2400" dirty="0" smtClean="0">
                <a:latin typeface="Courier New" pitchFamily="49" charset="0"/>
                <a:cs typeface="Courier New" pitchFamily="49" charset="0"/>
              </a:rPr>
              <a:t>项目群管理</a:t>
            </a:r>
            <a:endParaRPr lang="en-US" altLang="zh-CN" sz="2400" dirty="0" smtClean="0">
              <a:latin typeface="Courier New" pitchFamily="49" charset="0"/>
              <a:cs typeface="Courier New" pitchFamily="49" charset="0"/>
            </a:endParaRPr>
          </a:p>
          <a:p>
            <a:pPr marL="742950" lvl="1" indent="-285750">
              <a:spcBef>
                <a:spcPct val="20000"/>
              </a:spcBef>
              <a:buClr>
                <a:schemeClr val="bg1">
                  <a:lumMod val="50000"/>
                </a:schemeClr>
              </a:buClr>
              <a:buFont typeface="Wingdings" pitchFamily="2" charset="2"/>
              <a:buChar char="l"/>
              <a:defRPr/>
            </a:pPr>
            <a:r>
              <a:rPr lang="zh-CN" altLang="en-US" sz="2400" dirty="0" smtClean="0">
                <a:latin typeface="Courier New" pitchFamily="49" charset="0"/>
                <a:cs typeface="Courier New" pitchFamily="49" charset="0"/>
              </a:rPr>
              <a:t>决策支持</a:t>
            </a:r>
            <a:endParaRPr lang="en-US" altLang="zh-CN" sz="2400" dirty="0" smtClean="0">
              <a:latin typeface="Courier New" pitchFamily="49" charset="0"/>
              <a:cs typeface="Courier New" pitchFamily="49" charset="0"/>
            </a:endParaRPr>
          </a:p>
          <a:p>
            <a:pPr marL="742950" lvl="1" indent="-285750">
              <a:spcBef>
                <a:spcPct val="20000"/>
              </a:spcBef>
              <a:buClr>
                <a:schemeClr val="bg1">
                  <a:lumMod val="50000"/>
                </a:schemeClr>
              </a:buClr>
              <a:buFont typeface="Wingdings" pitchFamily="2" charset="2"/>
              <a:buChar char="l"/>
              <a:defRPr/>
            </a:pPr>
            <a:r>
              <a:rPr lang="zh-CN" altLang="en-US" sz="2400" dirty="0" smtClean="0">
                <a:latin typeface="Courier New" pitchFamily="49" charset="0"/>
                <a:cs typeface="Courier New" pitchFamily="49" charset="0"/>
              </a:rPr>
              <a:t>项目绩效考核</a:t>
            </a:r>
            <a:endParaRPr lang="en-US" altLang="zh-CN" sz="2400" dirty="0" smtClean="0">
              <a:latin typeface="Courier New" pitchFamily="49" charset="0"/>
              <a:cs typeface="Courier New" pitchFamily="49"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基于用例状态的挣值进度跟踪</a:t>
            </a:r>
            <a:endParaRPr lang="zh-CN" altLang="en-US" dirty="0"/>
          </a:p>
        </p:txBody>
      </p:sp>
      <p:pic>
        <p:nvPicPr>
          <p:cNvPr id="3" name="图片 2" descr="IPlatPro_0.3_DP01_Progress.jpg"/>
          <p:cNvPicPr>
            <a:picLocks noChangeAspect="1"/>
          </p:cNvPicPr>
          <p:nvPr/>
        </p:nvPicPr>
        <p:blipFill>
          <a:blip r:embed="rId2" cstate="print"/>
          <a:stretch>
            <a:fillRect/>
          </a:stretch>
        </p:blipFill>
        <p:spPr>
          <a:xfrm>
            <a:off x="4857752" y="1142984"/>
            <a:ext cx="3962400" cy="5283200"/>
          </a:xfrm>
          <a:prstGeom prst="rect">
            <a:avLst/>
          </a:prstGeom>
        </p:spPr>
      </p:pic>
      <p:pic>
        <p:nvPicPr>
          <p:cNvPr id="4" name="图片 3" descr="800px-IPlatPro_0_3_DP01.jpg"/>
          <p:cNvPicPr>
            <a:picLocks noChangeAspect="1"/>
          </p:cNvPicPr>
          <p:nvPr/>
        </p:nvPicPr>
        <p:blipFill>
          <a:blip r:embed="rId3" cstate="print"/>
          <a:stretch>
            <a:fillRect/>
          </a:stretch>
        </p:blipFill>
        <p:spPr>
          <a:xfrm>
            <a:off x="428596" y="3428418"/>
            <a:ext cx="3810000" cy="2852738"/>
          </a:xfrm>
          <a:prstGeom prst="rect">
            <a:avLst/>
          </a:prstGeom>
        </p:spPr>
      </p:pic>
      <p:sp>
        <p:nvSpPr>
          <p:cNvPr id="5" name="上箭头 4"/>
          <p:cNvSpPr/>
          <p:nvPr/>
        </p:nvSpPr>
        <p:spPr>
          <a:xfrm>
            <a:off x="857224" y="2780694"/>
            <a:ext cx="428628" cy="500066"/>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6" name="TextBox 5"/>
          <p:cNvSpPr txBox="1"/>
          <p:nvPr/>
        </p:nvSpPr>
        <p:spPr>
          <a:xfrm>
            <a:off x="357158" y="1714488"/>
            <a:ext cx="4286280" cy="923330"/>
          </a:xfrm>
          <a:prstGeom prst="rect">
            <a:avLst/>
          </a:prstGeom>
          <a:noFill/>
        </p:spPr>
        <p:txBody>
          <a:bodyPr wrap="square" rtlCol="0">
            <a:spAutoFit/>
          </a:bodyPr>
          <a:lstStyle/>
          <a:p>
            <a:r>
              <a:rPr lang="zh-CN" altLang="en-US" dirty="0" smtClean="0"/>
              <a:t>对应到 </a:t>
            </a:r>
            <a:r>
              <a:rPr lang="en-US" altLang="zh-CN" dirty="0" smtClean="0"/>
              <a:t>VSTS </a:t>
            </a:r>
            <a:r>
              <a:rPr lang="en-US" altLang="zh-CN" dirty="0" err="1" smtClean="0"/>
              <a:t>中的工作项</a:t>
            </a:r>
            <a:r>
              <a:rPr lang="en-US" altLang="zh-CN" dirty="0" smtClean="0"/>
              <a:t>(</a:t>
            </a:r>
            <a:r>
              <a:rPr lang="en-US" altLang="zh-CN" dirty="0" err="1" smtClean="0"/>
              <a:t>用例</a:t>
            </a:r>
            <a:r>
              <a:rPr lang="en-US" altLang="zh-CN" dirty="0" smtClean="0"/>
              <a:t>)，</a:t>
            </a:r>
            <a:r>
              <a:rPr lang="en-US" altLang="zh-CN" dirty="0" err="1" smtClean="0"/>
              <a:t>根据用例的状态改变颜色，根据用例的规模及状态计算挣值并跟踪进度曲线</a:t>
            </a:r>
            <a:r>
              <a:rPr lang="en-US" altLang="zh-CN" dirty="0" smtClean="0"/>
              <a:t>。</a:t>
            </a:r>
            <a:endParaRPr lang="zh-CN"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1+#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演示截图：迭代用例管理工具</a:t>
            </a:r>
            <a:endParaRPr lang="zh-CN" altLang="en-US" dirty="0"/>
          </a:p>
        </p:txBody>
      </p:sp>
      <p:pic>
        <p:nvPicPr>
          <p:cNvPr id="3" name="图片 2" descr="Usecases_big.png"/>
          <p:cNvPicPr>
            <a:picLocks noChangeAspect="1"/>
          </p:cNvPicPr>
          <p:nvPr/>
        </p:nvPicPr>
        <p:blipFill>
          <a:blip r:embed="rId2" cstate="print"/>
          <a:stretch>
            <a:fillRect/>
          </a:stretch>
        </p:blipFill>
        <p:spPr>
          <a:xfrm>
            <a:off x="751550" y="1056152"/>
            <a:ext cx="7577328" cy="5230368"/>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工作项管理器</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VSTS &amp; </a:t>
            </a:r>
            <a:r>
              <a:rPr lang="zh-CN" altLang="en-US" dirty="0" smtClean="0"/>
              <a:t>工作项管理器</a:t>
            </a:r>
            <a:endParaRPr lang="zh-CN" altLang="en-US" dirty="0"/>
          </a:p>
        </p:txBody>
      </p:sp>
      <p:pic>
        <p:nvPicPr>
          <p:cNvPr id="3" name="图片 2" descr="WorkItemTool Overview.png"/>
          <p:cNvPicPr>
            <a:picLocks noChangeAspect="1"/>
          </p:cNvPicPr>
          <p:nvPr/>
        </p:nvPicPr>
        <p:blipFill>
          <a:blip r:embed="rId2" cstate="print"/>
          <a:stretch>
            <a:fillRect/>
          </a:stretch>
        </p:blipFill>
        <p:spPr>
          <a:xfrm>
            <a:off x="0" y="1116071"/>
            <a:ext cx="9144000" cy="5741953"/>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演示截图：工作项管理器</a:t>
            </a:r>
            <a:endParaRPr lang="zh-CN" altLang="en-US" dirty="0"/>
          </a:p>
        </p:txBody>
      </p:sp>
      <p:pic>
        <p:nvPicPr>
          <p:cNvPr id="3" name="图片 2" descr="AcceptanceTestCase.png"/>
          <p:cNvPicPr>
            <a:picLocks noChangeAspect="1"/>
          </p:cNvPicPr>
          <p:nvPr/>
        </p:nvPicPr>
        <p:blipFill>
          <a:blip r:embed="rId2" cstate="print"/>
          <a:stretch>
            <a:fillRect/>
          </a:stretch>
        </p:blipFill>
        <p:spPr>
          <a:xfrm>
            <a:off x="642910" y="1051328"/>
            <a:ext cx="7801906" cy="5592382"/>
          </a:xfrm>
          <a:prstGeom prst="rect">
            <a:avLst/>
          </a:prstGeom>
        </p:spPr>
      </p:pic>
    </p:spTree>
  </p:cSld>
  <p:clrMapOvr>
    <a:masterClrMapping/>
  </p:clrMapOvr>
  <p:transition xmlns:p14="http://schemas.microsoft.com/office/powerpoint/2010/main" spd="med">
    <p:pull dir="rd"/>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同行评审检查项执行工具</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VSTS &amp; </a:t>
            </a:r>
            <a:r>
              <a:rPr lang="en-US" altLang="zh-CN" dirty="0" err="1" smtClean="0"/>
              <a:t>评审检查表执行工具</a:t>
            </a:r>
            <a:endParaRPr lang="zh-CN" altLang="en-US" dirty="0"/>
          </a:p>
        </p:txBody>
      </p:sp>
      <p:pic>
        <p:nvPicPr>
          <p:cNvPr id="3" name="图片 2" descr="ReviewTool Overview.png"/>
          <p:cNvPicPr>
            <a:picLocks noChangeAspect="1"/>
          </p:cNvPicPr>
          <p:nvPr/>
        </p:nvPicPr>
        <p:blipFill>
          <a:blip r:embed="rId2" cstate="print"/>
          <a:stretch>
            <a:fillRect/>
          </a:stretch>
        </p:blipFill>
        <p:spPr>
          <a:xfrm>
            <a:off x="1517354" y="1187786"/>
            <a:ext cx="6126480" cy="4884420"/>
          </a:xfrm>
          <a:prstGeom prst="rect">
            <a:avLst/>
          </a:prstGeom>
        </p:spPr>
      </p:pic>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演示截图：评审检查表执行工具</a:t>
            </a:r>
            <a:endParaRPr lang="zh-CN" altLang="en-US" dirty="0"/>
          </a:p>
        </p:txBody>
      </p:sp>
      <p:pic>
        <p:nvPicPr>
          <p:cNvPr id="3" name="图片 2" descr="Review.png"/>
          <p:cNvPicPr>
            <a:picLocks noChangeAspect="1"/>
          </p:cNvPicPr>
          <p:nvPr/>
        </p:nvPicPr>
        <p:blipFill>
          <a:blip r:embed="rId2" cstate="print"/>
          <a:stretch>
            <a:fillRect/>
          </a:stretch>
        </p:blipFill>
        <p:spPr>
          <a:xfrm>
            <a:off x="1428728" y="1072253"/>
            <a:ext cx="6240001" cy="5357143"/>
          </a:xfrm>
          <a:prstGeom prst="rect">
            <a:avLst/>
          </a:prstGeom>
        </p:spPr>
      </p:pic>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测试用例执行工具</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VSTS &amp; </a:t>
            </a:r>
            <a:r>
              <a:rPr lang="en-US" altLang="zh-CN" dirty="0" err="1" smtClean="0"/>
              <a:t>测试用例执行工具</a:t>
            </a:r>
            <a:endParaRPr lang="zh-CN" altLang="en-US" dirty="0"/>
          </a:p>
        </p:txBody>
      </p:sp>
      <p:pic>
        <p:nvPicPr>
          <p:cNvPr id="4" name="图片 3" descr="TestCase Execution Tool Overview.png"/>
          <p:cNvPicPr>
            <a:picLocks noChangeAspect="1"/>
          </p:cNvPicPr>
          <p:nvPr/>
        </p:nvPicPr>
        <p:blipFill>
          <a:blip r:embed="rId2" cstate="print"/>
          <a:stretch>
            <a:fillRect/>
          </a:stretch>
        </p:blipFill>
        <p:spPr>
          <a:xfrm>
            <a:off x="1071538" y="1214422"/>
            <a:ext cx="6869334" cy="4714667"/>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642910" y="1714488"/>
            <a:ext cx="8501090" cy="4870474"/>
            <a:chOff x="642910" y="1714488"/>
            <a:chExt cx="8501090" cy="4870474"/>
          </a:xfrm>
        </p:grpSpPr>
        <p:grpSp>
          <p:nvGrpSpPr>
            <p:cNvPr id="55" name="组合 54"/>
            <p:cNvGrpSpPr/>
            <p:nvPr/>
          </p:nvGrpSpPr>
          <p:grpSpPr>
            <a:xfrm>
              <a:off x="6429388" y="5000636"/>
              <a:ext cx="2025642" cy="1584326"/>
              <a:chOff x="3786182" y="1142985"/>
              <a:chExt cx="2025642" cy="1584326"/>
            </a:xfrm>
          </p:grpSpPr>
          <p:grpSp>
            <p:nvGrpSpPr>
              <p:cNvPr id="7" name="Group 35"/>
              <p:cNvGrpSpPr>
                <a:grpSpLocks/>
              </p:cNvGrpSpPr>
              <p:nvPr/>
            </p:nvGrpSpPr>
            <p:grpSpPr bwMode="auto">
              <a:xfrm>
                <a:off x="3786183" y="1142985"/>
                <a:ext cx="2025641" cy="1584326"/>
                <a:chOff x="3267" y="3216"/>
                <a:chExt cx="1276" cy="998"/>
              </a:xfrm>
            </p:grpSpPr>
            <p:pic>
              <p:nvPicPr>
                <p:cNvPr id="8218" name="Picture 29" descr="Proj_pro_1-line_flat_cmyk - white"/>
                <p:cNvPicPr>
                  <a:picLocks noChangeAspect="1" noChangeArrowheads="1"/>
                </p:cNvPicPr>
                <p:nvPr/>
              </p:nvPicPr>
              <p:blipFill>
                <a:blip r:embed="rId4" cstate="print"/>
                <a:srcRect/>
                <a:stretch>
                  <a:fillRect/>
                </a:stretch>
              </p:blipFill>
              <p:spPr bwMode="auto">
                <a:xfrm>
                  <a:off x="3267" y="3981"/>
                  <a:ext cx="1276" cy="233"/>
                </a:xfrm>
                <a:prstGeom prst="rect">
                  <a:avLst/>
                </a:prstGeom>
                <a:noFill/>
                <a:ln w="9525">
                  <a:noFill/>
                  <a:miter lim="800000"/>
                  <a:headEnd/>
                  <a:tailEnd/>
                </a:ln>
              </p:spPr>
            </p:pic>
            <p:pic>
              <p:nvPicPr>
                <p:cNvPr id="8219" name="Rectangle 14350"/>
                <p:cNvPicPr>
                  <a:picLocks noChangeAspect="1" noChangeArrowheads="1"/>
                </p:cNvPicPr>
                <p:nvPr/>
              </p:nvPicPr>
              <p:blipFill>
                <a:blip r:embed="rId5" cstate="print"/>
                <a:srcRect/>
                <a:stretch>
                  <a:fillRect/>
                </a:stretch>
              </p:blipFill>
              <p:spPr bwMode="auto">
                <a:xfrm>
                  <a:off x="3600" y="3216"/>
                  <a:ext cx="608" cy="607"/>
                </a:xfrm>
                <a:prstGeom prst="rect">
                  <a:avLst/>
                </a:prstGeom>
                <a:noFill/>
                <a:ln w="9525">
                  <a:noFill/>
                  <a:miter lim="800000"/>
                  <a:headEnd/>
                  <a:tailEnd/>
                </a:ln>
              </p:spPr>
            </p:pic>
          </p:grpSp>
          <p:pic>
            <p:nvPicPr>
              <p:cNvPr id="8213" name="Picture 3" descr="E:\Slides\Template\Events\BoxShots_Logos\Excel 2007\Excel 2007 logo rev.png"/>
              <p:cNvPicPr>
                <a:picLocks noChangeAspect="1" noChangeArrowheads="1"/>
              </p:cNvPicPr>
              <p:nvPr/>
            </p:nvPicPr>
            <p:blipFill>
              <a:blip r:embed="rId6" cstate="print"/>
              <a:srcRect/>
              <a:stretch>
                <a:fillRect/>
              </a:stretch>
            </p:blipFill>
            <p:spPr bwMode="auto">
              <a:xfrm>
                <a:off x="3786182" y="1928802"/>
                <a:ext cx="1685922" cy="325512"/>
              </a:xfrm>
              <a:prstGeom prst="rect">
                <a:avLst/>
              </a:prstGeom>
              <a:noFill/>
              <a:ln w="9525">
                <a:noFill/>
                <a:miter lim="800000"/>
                <a:headEnd/>
                <a:tailEnd/>
              </a:ln>
            </p:spPr>
          </p:pic>
        </p:grpSp>
        <p:grpSp>
          <p:nvGrpSpPr>
            <p:cNvPr id="10" name="Group 38"/>
            <p:cNvGrpSpPr>
              <a:grpSpLocks/>
            </p:cNvGrpSpPr>
            <p:nvPr/>
          </p:nvGrpSpPr>
          <p:grpSpPr bwMode="auto">
            <a:xfrm>
              <a:off x="2400997" y="2599343"/>
              <a:ext cx="6743003" cy="2871216"/>
              <a:chOff x="2324814" y="1980227"/>
              <a:chExt cx="6743002" cy="2871216"/>
            </a:xfrm>
          </p:grpSpPr>
          <p:grpSp>
            <p:nvGrpSpPr>
              <p:cNvPr id="11" name="Group 37"/>
              <p:cNvGrpSpPr>
                <a:grpSpLocks/>
              </p:cNvGrpSpPr>
              <p:nvPr/>
            </p:nvGrpSpPr>
            <p:grpSpPr bwMode="auto">
              <a:xfrm>
                <a:off x="2324814" y="1980227"/>
                <a:ext cx="2335399" cy="2871216"/>
                <a:chOff x="2324814" y="1980227"/>
                <a:chExt cx="2335399" cy="2871216"/>
              </a:xfrm>
            </p:grpSpPr>
            <p:pic>
              <p:nvPicPr>
                <p:cNvPr id="8207" name="Picture 21" descr="arrow 4"/>
                <p:cNvPicPr>
                  <a:picLocks noChangeAspect="1" noChangeArrowheads="1"/>
                </p:cNvPicPr>
                <p:nvPr/>
              </p:nvPicPr>
              <p:blipFill>
                <a:blip r:embed="rId7" cstate="print"/>
                <a:srcRect/>
                <a:stretch>
                  <a:fillRect/>
                </a:stretch>
              </p:blipFill>
              <p:spPr bwMode="auto">
                <a:xfrm rot="5637526">
                  <a:off x="3148306" y="2461490"/>
                  <a:ext cx="720725" cy="1981200"/>
                </a:xfrm>
                <a:prstGeom prst="rect">
                  <a:avLst/>
                </a:prstGeom>
                <a:noFill/>
                <a:ln w="9525">
                  <a:noFill/>
                  <a:miter lim="800000"/>
                  <a:headEnd/>
                  <a:tailEnd/>
                </a:ln>
              </p:spPr>
            </p:pic>
            <p:pic>
              <p:nvPicPr>
                <p:cNvPr id="8208" name="Picture 22" descr="arrow 4"/>
                <p:cNvPicPr>
                  <a:picLocks noChangeAspect="1" noChangeArrowheads="1"/>
                </p:cNvPicPr>
                <p:nvPr/>
              </p:nvPicPr>
              <p:blipFill>
                <a:blip r:embed="rId8" cstate="print"/>
                <a:srcRect/>
                <a:stretch>
                  <a:fillRect/>
                </a:stretch>
              </p:blipFill>
              <p:spPr bwMode="auto">
                <a:xfrm rot="6891102">
                  <a:off x="3129406" y="1175635"/>
                  <a:ext cx="720725" cy="2329910"/>
                </a:xfrm>
                <a:prstGeom prst="rect">
                  <a:avLst/>
                </a:prstGeom>
                <a:noFill/>
                <a:ln w="9525">
                  <a:noFill/>
                  <a:miter lim="800000"/>
                  <a:headEnd/>
                  <a:tailEnd/>
                </a:ln>
              </p:spPr>
            </p:pic>
            <p:pic>
              <p:nvPicPr>
                <p:cNvPr id="8209" name="Picture 23" descr="arrow 4"/>
                <p:cNvPicPr>
                  <a:picLocks noChangeAspect="1" noChangeArrowheads="1"/>
                </p:cNvPicPr>
                <p:nvPr/>
              </p:nvPicPr>
              <p:blipFill>
                <a:blip r:embed="rId8" cstate="print"/>
                <a:srcRect/>
                <a:stretch>
                  <a:fillRect/>
                </a:stretch>
              </p:blipFill>
              <p:spPr bwMode="auto">
                <a:xfrm rot="5050571">
                  <a:off x="3233050" y="3424281"/>
                  <a:ext cx="720725" cy="2133600"/>
                </a:xfrm>
                <a:prstGeom prst="rect">
                  <a:avLst/>
                </a:prstGeom>
                <a:noFill/>
                <a:ln w="9525">
                  <a:noFill/>
                  <a:miter lim="800000"/>
                  <a:headEnd/>
                  <a:tailEnd/>
                </a:ln>
              </p:spPr>
            </p:pic>
          </p:grpSp>
          <p:grpSp>
            <p:nvGrpSpPr>
              <p:cNvPr id="12" name="Group 36"/>
              <p:cNvGrpSpPr>
                <a:grpSpLocks/>
              </p:cNvGrpSpPr>
              <p:nvPr/>
            </p:nvGrpSpPr>
            <p:grpSpPr bwMode="auto">
              <a:xfrm>
                <a:off x="4419600" y="2057400"/>
                <a:ext cx="4648216" cy="2743200"/>
                <a:chOff x="4419600" y="2057400"/>
                <a:chExt cx="4648216" cy="2743200"/>
              </a:xfrm>
            </p:grpSpPr>
            <p:pic>
              <p:nvPicPr>
                <p:cNvPr id="8205" name="Picture 14" descr="TFS Server"/>
                <p:cNvPicPr>
                  <a:picLocks noChangeAspect="1" noChangeArrowheads="1"/>
                </p:cNvPicPr>
                <p:nvPr/>
              </p:nvPicPr>
              <p:blipFill>
                <a:blip r:embed="rId9" cstate="print"/>
                <a:srcRect/>
                <a:stretch>
                  <a:fillRect/>
                </a:stretch>
              </p:blipFill>
              <p:spPr bwMode="auto">
                <a:xfrm>
                  <a:off x="4419600" y="2057400"/>
                  <a:ext cx="1860550" cy="2743200"/>
                </a:xfrm>
                <a:prstGeom prst="rect">
                  <a:avLst/>
                </a:prstGeom>
                <a:noFill/>
                <a:ln w="9525">
                  <a:noFill/>
                  <a:miter lim="800000"/>
                  <a:headEnd/>
                  <a:tailEnd/>
                </a:ln>
              </p:spPr>
            </p:pic>
            <p:sp>
              <p:nvSpPr>
                <p:cNvPr id="36" name="Rectangle 12"/>
                <p:cNvSpPr txBox="1">
                  <a:spLocks noChangeArrowheads="1"/>
                </p:cNvSpPr>
                <p:nvPr/>
              </p:nvSpPr>
              <p:spPr>
                <a:xfrm>
                  <a:off x="6281767" y="2381256"/>
                  <a:ext cx="2786049" cy="1284288"/>
                </a:xfrm>
                <a:prstGeom prst="rect">
                  <a:avLst/>
                </a:prstGeom>
              </p:spPr>
              <p:txBody>
                <a:bodyPr/>
                <a:lstStyle/>
                <a:p>
                  <a:pPr marL="339725" indent="-339725" defTabSz="912813">
                    <a:lnSpc>
                      <a:spcPct val="90000"/>
                    </a:lnSpc>
                    <a:spcBef>
                      <a:spcPts val="1200"/>
                    </a:spcBef>
                    <a:buSzPct val="100000"/>
                    <a:buFont typeface="Wingdings 2" pitchFamily="18" charset="2"/>
                    <a:buNone/>
                    <a:defRPr/>
                  </a:pPr>
                  <a:r>
                    <a:rPr lang="en-GB" altLang="zh-CN" sz="2000" b="1" dirty="0">
                      <a:solidFill>
                        <a:schemeClr val="bg1"/>
                      </a:solidFill>
                      <a:latin typeface="+mn-lt"/>
                      <a:ea typeface="宋体" pitchFamily="2" charset="-122"/>
                    </a:rPr>
                    <a:t>Team Foundation Server</a:t>
                  </a:r>
                </a:p>
                <a:p>
                  <a:pPr marL="673100" lvl="1" indent="-323850" defTabSz="912813">
                    <a:lnSpc>
                      <a:spcPct val="90000"/>
                    </a:lnSpc>
                    <a:spcBef>
                      <a:spcPts val="600"/>
                    </a:spcBef>
                    <a:buClr>
                      <a:schemeClr val="accent1"/>
                    </a:buClr>
                    <a:buSzPct val="100000"/>
                    <a:buFontTx/>
                    <a:buBlip>
                      <a:blip r:embed="rId10"/>
                    </a:buBlip>
                    <a:defRPr/>
                  </a:pPr>
                  <a:r>
                    <a:rPr lang="zh-CN" altLang="en-US" sz="1600" dirty="0">
                      <a:solidFill>
                        <a:schemeClr val="bg1"/>
                      </a:solidFill>
                      <a:latin typeface="+mn-lt"/>
                      <a:ea typeface="+mn-ea"/>
                    </a:rPr>
                    <a:t>源代码库</a:t>
                  </a:r>
                  <a:r>
                    <a:rPr lang="en-GB" sz="1600" dirty="0">
                      <a:solidFill>
                        <a:schemeClr val="bg1"/>
                      </a:solidFill>
                      <a:latin typeface="+mn-lt"/>
                      <a:ea typeface="+mn-ea"/>
                    </a:rPr>
                    <a:t> </a:t>
                  </a:r>
                </a:p>
                <a:p>
                  <a:pPr marL="673100" lvl="1" indent="-323850" defTabSz="912813">
                    <a:lnSpc>
                      <a:spcPct val="90000"/>
                    </a:lnSpc>
                    <a:spcBef>
                      <a:spcPts val="600"/>
                    </a:spcBef>
                    <a:buClr>
                      <a:schemeClr val="accent1"/>
                    </a:buClr>
                    <a:buSzPct val="100000"/>
                    <a:buFontTx/>
                    <a:buBlip>
                      <a:blip r:embed="rId10"/>
                    </a:buBlip>
                    <a:defRPr/>
                  </a:pPr>
                  <a:r>
                    <a:rPr lang="zh-CN" altLang="en-US" sz="1600" dirty="0">
                      <a:solidFill>
                        <a:schemeClr val="bg1"/>
                      </a:solidFill>
                      <a:latin typeface="+mn-lt"/>
                      <a:ea typeface="+mn-ea"/>
                    </a:rPr>
                    <a:t>项目门户</a:t>
                  </a:r>
                  <a:endParaRPr lang="en-GB" sz="1600" dirty="0">
                    <a:solidFill>
                      <a:schemeClr val="bg1"/>
                    </a:solidFill>
                    <a:latin typeface="+mn-lt"/>
                    <a:ea typeface="+mn-ea"/>
                  </a:endParaRPr>
                </a:p>
                <a:p>
                  <a:pPr marL="673100" lvl="1" indent="-323850" defTabSz="912813">
                    <a:lnSpc>
                      <a:spcPct val="90000"/>
                    </a:lnSpc>
                    <a:spcBef>
                      <a:spcPts val="600"/>
                    </a:spcBef>
                    <a:buClr>
                      <a:schemeClr val="accent1"/>
                    </a:buClr>
                    <a:buSzPct val="100000"/>
                    <a:buFontTx/>
                    <a:buBlip>
                      <a:blip r:embed="rId10"/>
                    </a:buBlip>
                    <a:defRPr/>
                  </a:pPr>
                  <a:r>
                    <a:rPr lang="zh-CN" altLang="en-US" sz="1600" dirty="0">
                      <a:solidFill>
                        <a:schemeClr val="bg1"/>
                      </a:solidFill>
                      <a:latin typeface="+mn-lt"/>
                      <a:ea typeface="+mn-ea"/>
                    </a:rPr>
                    <a:t>工作项跟踪</a:t>
                  </a:r>
                  <a:endParaRPr lang="en-GB" sz="1600" dirty="0">
                    <a:solidFill>
                      <a:schemeClr val="bg1"/>
                    </a:solidFill>
                    <a:latin typeface="+mn-lt"/>
                    <a:ea typeface="+mn-ea"/>
                  </a:endParaRPr>
                </a:p>
                <a:p>
                  <a:pPr marL="673100" lvl="1" indent="-323850" defTabSz="912813">
                    <a:lnSpc>
                      <a:spcPct val="90000"/>
                    </a:lnSpc>
                    <a:spcBef>
                      <a:spcPts val="600"/>
                    </a:spcBef>
                    <a:buClr>
                      <a:schemeClr val="accent1"/>
                    </a:buClr>
                    <a:buSzPct val="100000"/>
                    <a:buFontTx/>
                    <a:buBlip>
                      <a:blip r:embed="rId10"/>
                    </a:buBlip>
                    <a:defRPr/>
                  </a:pPr>
                  <a:r>
                    <a:rPr lang="zh-CN" altLang="en-US" sz="1600" dirty="0">
                      <a:solidFill>
                        <a:schemeClr val="bg1"/>
                      </a:solidFill>
                      <a:latin typeface="+mn-lt"/>
                      <a:ea typeface="+mn-ea"/>
                    </a:rPr>
                    <a:t>项目报表</a:t>
                  </a:r>
                  <a:endParaRPr lang="en-GB" sz="1600" dirty="0">
                    <a:solidFill>
                      <a:schemeClr val="bg1"/>
                    </a:solidFill>
                    <a:latin typeface="+mn-lt"/>
                    <a:ea typeface="+mn-ea"/>
                  </a:endParaRPr>
                </a:p>
                <a:p>
                  <a:pPr marL="673100" lvl="1" indent="-323850" defTabSz="912813">
                    <a:lnSpc>
                      <a:spcPct val="90000"/>
                    </a:lnSpc>
                    <a:spcBef>
                      <a:spcPts val="600"/>
                    </a:spcBef>
                    <a:buClr>
                      <a:schemeClr val="accent1"/>
                    </a:buClr>
                    <a:buSzPct val="100000"/>
                    <a:buFontTx/>
                    <a:buBlip>
                      <a:blip r:embed="rId10"/>
                    </a:buBlip>
                    <a:defRPr/>
                  </a:pPr>
                  <a:r>
                    <a:rPr lang="zh-CN" altLang="en-US" sz="1600" dirty="0">
                      <a:solidFill>
                        <a:schemeClr val="bg1"/>
                      </a:solidFill>
                      <a:latin typeface="+mn-lt"/>
                      <a:ea typeface="+mn-ea"/>
                    </a:rPr>
                    <a:t>构建服务器</a:t>
                  </a:r>
                  <a:endParaRPr lang="en-GB" sz="1600" dirty="0">
                    <a:solidFill>
                      <a:schemeClr val="bg1"/>
                    </a:solidFill>
                    <a:latin typeface="+mn-lt"/>
                    <a:ea typeface="+mn-ea"/>
                  </a:endParaRPr>
                </a:p>
              </p:txBody>
            </p:sp>
          </p:grpSp>
        </p:grpSp>
        <p:grpSp>
          <p:nvGrpSpPr>
            <p:cNvPr id="46" name="组合 45"/>
            <p:cNvGrpSpPr/>
            <p:nvPr/>
          </p:nvGrpSpPr>
          <p:grpSpPr>
            <a:xfrm>
              <a:off x="642910" y="3347477"/>
              <a:ext cx="1730378" cy="1224531"/>
              <a:chOff x="979466" y="3143248"/>
              <a:chExt cx="1730378" cy="1224531"/>
            </a:xfrm>
          </p:grpSpPr>
          <p:pic>
            <p:nvPicPr>
              <p:cNvPr id="8225" name="Rectangle 14350"/>
              <p:cNvPicPr>
                <a:picLocks noChangeAspect="1" noChangeArrowheads="1"/>
              </p:cNvPicPr>
              <p:nvPr/>
            </p:nvPicPr>
            <p:blipFill>
              <a:blip r:embed="rId5" cstate="print"/>
              <a:srcRect/>
              <a:stretch>
                <a:fillRect/>
              </a:stretch>
            </p:blipFill>
            <p:spPr bwMode="auto">
              <a:xfrm>
                <a:off x="1223933" y="3143248"/>
                <a:ext cx="965200" cy="963612"/>
              </a:xfrm>
              <a:prstGeom prst="rect">
                <a:avLst/>
              </a:prstGeom>
              <a:noFill/>
              <a:ln w="9525">
                <a:noFill/>
                <a:miter lim="800000"/>
                <a:headEnd/>
                <a:tailEnd/>
              </a:ln>
            </p:spPr>
          </p:pic>
          <p:pic>
            <p:nvPicPr>
              <p:cNvPr id="43" name="Picture 5" descr="VS08_h_rgb_r.png"/>
              <p:cNvPicPr>
                <a:picLocks noChangeAspect="1"/>
              </p:cNvPicPr>
              <p:nvPr/>
            </p:nvPicPr>
            <p:blipFill>
              <a:blip r:embed="rId11" cstate="print"/>
              <a:srcRect/>
              <a:stretch>
                <a:fillRect/>
              </a:stretch>
            </p:blipFill>
            <p:spPr bwMode="auto">
              <a:xfrm>
                <a:off x="979466" y="4143380"/>
                <a:ext cx="1730378" cy="224399"/>
              </a:xfrm>
              <a:prstGeom prst="rect">
                <a:avLst/>
              </a:prstGeom>
              <a:noFill/>
              <a:ln w="9525">
                <a:noFill/>
                <a:miter lim="800000"/>
                <a:headEnd/>
                <a:tailEnd/>
              </a:ln>
            </p:spPr>
          </p:pic>
          <p:sp>
            <p:nvSpPr>
              <p:cNvPr id="45" name="TextBox 44"/>
              <p:cNvSpPr txBox="1"/>
              <p:nvPr/>
            </p:nvSpPr>
            <p:spPr>
              <a:xfrm>
                <a:off x="1857356" y="3857628"/>
                <a:ext cx="492443" cy="276999"/>
              </a:xfrm>
              <a:prstGeom prst="rect">
                <a:avLst/>
              </a:prstGeom>
              <a:noFill/>
            </p:spPr>
            <p:txBody>
              <a:bodyPr wrap="none" rtlCol="0">
                <a:spAutoFit/>
              </a:bodyPr>
              <a:lstStyle/>
              <a:p>
                <a:r>
                  <a:rPr lang="zh-CN" altLang="en-US" sz="1200" dirty="0" smtClean="0">
                    <a:solidFill>
                      <a:schemeClr val="bg1"/>
                    </a:solidFill>
                  </a:rPr>
                  <a:t>测试</a:t>
                </a:r>
                <a:endParaRPr lang="zh-CN" altLang="en-US" sz="1200" dirty="0">
                  <a:solidFill>
                    <a:schemeClr val="bg1"/>
                  </a:solidFill>
                </a:endParaRPr>
              </a:p>
            </p:txBody>
          </p:sp>
        </p:grpSp>
        <p:grpSp>
          <p:nvGrpSpPr>
            <p:cNvPr id="47" name="组合 46"/>
            <p:cNvGrpSpPr/>
            <p:nvPr/>
          </p:nvGrpSpPr>
          <p:grpSpPr>
            <a:xfrm>
              <a:off x="642910" y="4919113"/>
              <a:ext cx="1730378" cy="1224531"/>
              <a:chOff x="979466" y="3143248"/>
              <a:chExt cx="1730378" cy="1224531"/>
            </a:xfrm>
          </p:grpSpPr>
          <p:pic>
            <p:nvPicPr>
              <p:cNvPr id="48" name="Rectangle 14350"/>
              <p:cNvPicPr>
                <a:picLocks noChangeAspect="1" noChangeArrowheads="1"/>
              </p:cNvPicPr>
              <p:nvPr/>
            </p:nvPicPr>
            <p:blipFill>
              <a:blip r:embed="rId5" cstate="print"/>
              <a:srcRect/>
              <a:stretch>
                <a:fillRect/>
              </a:stretch>
            </p:blipFill>
            <p:spPr bwMode="auto">
              <a:xfrm>
                <a:off x="1223933" y="3143248"/>
                <a:ext cx="965200" cy="963612"/>
              </a:xfrm>
              <a:prstGeom prst="rect">
                <a:avLst/>
              </a:prstGeom>
              <a:noFill/>
              <a:ln w="9525">
                <a:noFill/>
                <a:miter lim="800000"/>
                <a:headEnd/>
                <a:tailEnd/>
              </a:ln>
            </p:spPr>
          </p:pic>
          <p:pic>
            <p:nvPicPr>
              <p:cNvPr id="49" name="Picture 5" descr="VS08_h_rgb_r.png"/>
              <p:cNvPicPr>
                <a:picLocks noChangeAspect="1"/>
              </p:cNvPicPr>
              <p:nvPr/>
            </p:nvPicPr>
            <p:blipFill>
              <a:blip r:embed="rId11" cstate="print"/>
              <a:srcRect/>
              <a:stretch>
                <a:fillRect/>
              </a:stretch>
            </p:blipFill>
            <p:spPr bwMode="auto">
              <a:xfrm>
                <a:off x="979466" y="4143380"/>
                <a:ext cx="1730378" cy="224399"/>
              </a:xfrm>
              <a:prstGeom prst="rect">
                <a:avLst/>
              </a:prstGeom>
              <a:noFill/>
              <a:ln w="9525">
                <a:noFill/>
                <a:miter lim="800000"/>
                <a:headEnd/>
                <a:tailEnd/>
              </a:ln>
            </p:spPr>
          </p:pic>
          <p:sp>
            <p:nvSpPr>
              <p:cNvPr id="50" name="TextBox 49"/>
              <p:cNvSpPr txBox="1"/>
              <p:nvPr/>
            </p:nvSpPr>
            <p:spPr>
              <a:xfrm>
                <a:off x="1857356" y="3857628"/>
                <a:ext cx="646331" cy="276999"/>
              </a:xfrm>
              <a:prstGeom prst="rect">
                <a:avLst/>
              </a:prstGeom>
              <a:noFill/>
            </p:spPr>
            <p:txBody>
              <a:bodyPr wrap="none" rtlCol="0">
                <a:spAutoFit/>
              </a:bodyPr>
              <a:lstStyle/>
              <a:p>
                <a:r>
                  <a:rPr lang="zh-CN" altLang="en-US" sz="1200" dirty="0" smtClean="0">
                    <a:solidFill>
                      <a:schemeClr val="bg1"/>
                    </a:solidFill>
                  </a:rPr>
                  <a:t>架构师</a:t>
                </a:r>
                <a:endParaRPr lang="zh-CN" altLang="en-US" sz="1200" dirty="0">
                  <a:solidFill>
                    <a:schemeClr val="bg1"/>
                  </a:solidFill>
                </a:endParaRPr>
              </a:p>
            </p:txBody>
          </p:sp>
        </p:grpSp>
        <p:grpSp>
          <p:nvGrpSpPr>
            <p:cNvPr id="51" name="组合 50"/>
            <p:cNvGrpSpPr/>
            <p:nvPr/>
          </p:nvGrpSpPr>
          <p:grpSpPr>
            <a:xfrm>
              <a:off x="642910" y="1714488"/>
              <a:ext cx="1730378" cy="1224531"/>
              <a:chOff x="979466" y="3143248"/>
              <a:chExt cx="1730378" cy="1224531"/>
            </a:xfrm>
          </p:grpSpPr>
          <p:pic>
            <p:nvPicPr>
              <p:cNvPr id="52" name="Rectangle 14350"/>
              <p:cNvPicPr>
                <a:picLocks noChangeAspect="1" noChangeArrowheads="1"/>
              </p:cNvPicPr>
              <p:nvPr/>
            </p:nvPicPr>
            <p:blipFill>
              <a:blip r:embed="rId5" cstate="print"/>
              <a:srcRect/>
              <a:stretch>
                <a:fillRect/>
              </a:stretch>
            </p:blipFill>
            <p:spPr bwMode="auto">
              <a:xfrm>
                <a:off x="1223933" y="3143248"/>
                <a:ext cx="965200" cy="963612"/>
              </a:xfrm>
              <a:prstGeom prst="rect">
                <a:avLst/>
              </a:prstGeom>
              <a:noFill/>
              <a:ln w="9525">
                <a:noFill/>
                <a:miter lim="800000"/>
                <a:headEnd/>
                <a:tailEnd/>
              </a:ln>
            </p:spPr>
          </p:pic>
          <p:pic>
            <p:nvPicPr>
              <p:cNvPr id="53" name="Picture 5" descr="VS08_h_rgb_r.png"/>
              <p:cNvPicPr>
                <a:picLocks noChangeAspect="1"/>
              </p:cNvPicPr>
              <p:nvPr/>
            </p:nvPicPr>
            <p:blipFill>
              <a:blip r:embed="rId11" cstate="print"/>
              <a:srcRect/>
              <a:stretch>
                <a:fillRect/>
              </a:stretch>
            </p:blipFill>
            <p:spPr bwMode="auto">
              <a:xfrm>
                <a:off x="979466" y="4143380"/>
                <a:ext cx="1730378" cy="224399"/>
              </a:xfrm>
              <a:prstGeom prst="rect">
                <a:avLst/>
              </a:prstGeom>
              <a:noFill/>
              <a:ln w="9525">
                <a:noFill/>
                <a:miter lim="800000"/>
                <a:headEnd/>
                <a:tailEnd/>
              </a:ln>
            </p:spPr>
          </p:pic>
          <p:sp>
            <p:nvSpPr>
              <p:cNvPr id="54" name="TextBox 53"/>
              <p:cNvSpPr txBox="1"/>
              <p:nvPr/>
            </p:nvSpPr>
            <p:spPr>
              <a:xfrm>
                <a:off x="1857356" y="3857628"/>
                <a:ext cx="646331" cy="276999"/>
              </a:xfrm>
              <a:prstGeom prst="rect">
                <a:avLst/>
              </a:prstGeom>
              <a:noFill/>
            </p:spPr>
            <p:txBody>
              <a:bodyPr wrap="none" rtlCol="0">
                <a:spAutoFit/>
              </a:bodyPr>
              <a:lstStyle/>
              <a:p>
                <a:r>
                  <a:rPr lang="zh-CN" altLang="en-US" sz="1200" dirty="0" smtClean="0">
                    <a:solidFill>
                      <a:schemeClr val="bg1"/>
                    </a:solidFill>
                  </a:rPr>
                  <a:t>程序员</a:t>
                </a:r>
                <a:endParaRPr lang="zh-CN" altLang="en-US" sz="1200" dirty="0">
                  <a:solidFill>
                    <a:schemeClr val="bg1"/>
                  </a:solidFill>
                </a:endParaRPr>
              </a:p>
            </p:txBody>
          </p:sp>
        </p:grpSp>
      </p:grpSp>
      <p:sp>
        <p:nvSpPr>
          <p:cNvPr id="60" name="标题 1"/>
          <p:cNvSpPr>
            <a:spLocks noGrp="1"/>
          </p:cNvSpPr>
          <p:nvPr>
            <p:ph type="title"/>
          </p:nvPr>
        </p:nvSpPr>
        <p:spPr>
          <a:xfrm>
            <a:off x="457200" y="274638"/>
            <a:ext cx="8229600" cy="1143000"/>
          </a:xfrm>
        </p:spPr>
        <p:txBody>
          <a:bodyPr/>
          <a:lstStyle/>
          <a:p>
            <a:r>
              <a:rPr lang="en-US" altLang="zh-CN" dirty="0" smtClean="0"/>
              <a:t>Visual Studio Team System</a:t>
            </a:r>
            <a:br>
              <a:rPr lang="en-US" altLang="zh-CN" dirty="0" smtClean="0"/>
            </a:br>
            <a:r>
              <a:rPr lang="zh-CN" altLang="en-US" dirty="0" smtClean="0"/>
              <a:t>统一的软件开发和项目管理平台</a:t>
            </a:r>
            <a:endParaRPr lang="zh-CN" altLang="en-US" dirty="0"/>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演示截图：测试用例执行工具</a:t>
            </a:r>
            <a:endParaRPr lang="zh-CN" altLang="en-US" dirty="0"/>
          </a:p>
        </p:txBody>
      </p:sp>
      <p:pic>
        <p:nvPicPr>
          <p:cNvPr id="3" name="图片 2" descr="VOR_big.png"/>
          <p:cNvPicPr>
            <a:picLocks noChangeAspect="1"/>
          </p:cNvPicPr>
          <p:nvPr/>
        </p:nvPicPr>
        <p:blipFill>
          <a:blip r:embed="rId2" cstate="print"/>
          <a:stretch>
            <a:fillRect/>
          </a:stretch>
        </p:blipFill>
        <p:spPr>
          <a:xfrm>
            <a:off x="1071538" y="1084918"/>
            <a:ext cx="7025640" cy="5273040"/>
          </a:xfrm>
          <a:prstGeom prst="rect">
            <a:avLst/>
          </a:prstGeom>
        </p:spPr>
      </p:pic>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VSTS</a:t>
            </a:r>
            <a:r>
              <a:rPr lang="zh-CN" altLang="en-US" dirty="0" smtClean="0"/>
              <a:t>项目管理方法</a:t>
            </a:r>
            <a:endParaRPr lang="zh-CN" altLang="en-US" dirty="0"/>
          </a:p>
        </p:txBody>
      </p:sp>
      <p:sp>
        <p:nvSpPr>
          <p:cNvPr id="3" name="内容占位符 2"/>
          <p:cNvSpPr>
            <a:spLocks noGrp="1"/>
          </p:cNvSpPr>
          <p:nvPr>
            <p:ph idx="1"/>
          </p:nvPr>
        </p:nvSpPr>
        <p:spPr>
          <a:xfrm>
            <a:off x="457200" y="1385886"/>
            <a:ext cx="3900486" cy="4525963"/>
          </a:xfrm>
        </p:spPr>
        <p:txBody>
          <a:bodyPr/>
          <a:lstStyle/>
          <a:p>
            <a:r>
              <a:rPr lang="en-US" altLang="zh-CN" dirty="0" smtClean="0"/>
              <a:t>VSTS </a:t>
            </a:r>
            <a:r>
              <a:rPr lang="zh-CN" altLang="en-US" dirty="0" smtClean="0"/>
              <a:t>统一的平台</a:t>
            </a:r>
            <a:endParaRPr lang="en-US" altLang="zh-CN" dirty="0" smtClean="0"/>
          </a:p>
          <a:p>
            <a:pPr lvl="1"/>
            <a:r>
              <a:rPr lang="zh-CN" altLang="en-US" dirty="0" smtClean="0"/>
              <a:t>代码配置管理</a:t>
            </a:r>
            <a:endParaRPr lang="en-US" altLang="zh-CN" dirty="0" smtClean="0"/>
          </a:p>
          <a:p>
            <a:pPr lvl="1"/>
            <a:r>
              <a:rPr lang="zh-CN" altLang="en-US" dirty="0" smtClean="0"/>
              <a:t>软件质量管理</a:t>
            </a:r>
            <a:endParaRPr lang="en-US" altLang="zh-CN" dirty="0" smtClean="0"/>
          </a:p>
          <a:p>
            <a:pPr lvl="1"/>
            <a:r>
              <a:rPr lang="zh-CN" altLang="en-US" dirty="0" smtClean="0"/>
              <a:t>团队门户管理</a:t>
            </a:r>
            <a:endParaRPr lang="en-US" altLang="zh-CN" dirty="0" smtClean="0"/>
          </a:p>
          <a:p>
            <a:r>
              <a:rPr lang="zh-CN" altLang="en-US" dirty="0" smtClean="0"/>
              <a:t>项目管理</a:t>
            </a:r>
            <a:endParaRPr lang="en-US" altLang="zh-CN" dirty="0" smtClean="0"/>
          </a:p>
          <a:p>
            <a:pPr lvl="1"/>
            <a:r>
              <a:rPr lang="zh-CN" altLang="en-US" dirty="0" smtClean="0"/>
              <a:t>计划</a:t>
            </a:r>
            <a:r>
              <a:rPr lang="en-US" altLang="zh-CN" dirty="0" smtClean="0"/>
              <a:t>, </a:t>
            </a:r>
            <a:r>
              <a:rPr lang="zh-CN" altLang="en-US" dirty="0" smtClean="0"/>
              <a:t>跟踪</a:t>
            </a:r>
            <a:r>
              <a:rPr lang="en-US" altLang="zh-CN" dirty="0" smtClean="0"/>
              <a:t>,  </a:t>
            </a:r>
            <a:r>
              <a:rPr lang="zh-CN" altLang="en-US" dirty="0" smtClean="0"/>
              <a:t>控制</a:t>
            </a:r>
            <a:endParaRPr lang="en-US" altLang="zh-CN" dirty="0" smtClean="0"/>
          </a:p>
          <a:p>
            <a:r>
              <a:rPr lang="zh-CN" altLang="en-US" dirty="0" smtClean="0"/>
              <a:t>软件过程保障</a:t>
            </a:r>
            <a:endParaRPr lang="en-US" altLang="zh-CN" dirty="0" smtClean="0"/>
          </a:p>
          <a:p>
            <a:pPr lvl="1"/>
            <a:r>
              <a:rPr lang="en-US" altLang="zh-CN" dirty="0" smtClean="0"/>
              <a:t>CMMI</a:t>
            </a:r>
          </a:p>
          <a:p>
            <a:pPr lvl="1"/>
            <a:r>
              <a:rPr lang="en-US" altLang="zh-CN" dirty="0" smtClean="0"/>
              <a:t>Agile</a:t>
            </a:r>
            <a:endParaRPr lang="zh-CN" altLang="en-US" dirty="0"/>
          </a:p>
        </p:txBody>
      </p:sp>
      <p:sp>
        <p:nvSpPr>
          <p:cNvPr id="4" name="内容占位符 2"/>
          <p:cNvSpPr txBox="1">
            <a:spLocks/>
          </p:cNvSpPr>
          <p:nvPr/>
        </p:nvSpPr>
        <p:spPr>
          <a:xfrm>
            <a:off x="4572000" y="1357298"/>
            <a:ext cx="3900486"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与</a:t>
            </a:r>
            <a:r>
              <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rPr>
              <a:t>Project Server</a:t>
            </a: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结合</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lumMod val="50000"/>
                </a:schemeClr>
              </a:buClr>
              <a:buSzTx/>
              <a:buFont typeface="Wingdings" pitchFamily="2" charset="2"/>
              <a:buChar char="l"/>
              <a:tabLst/>
              <a:defRPr/>
            </a:pPr>
            <a:r>
              <a:rPr lang="zh-CN" altLang="en-US" sz="2400" dirty="0" smtClean="0"/>
              <a:t>项目绩效考核</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lumMod val="50000"/>
                </a:schemeClr>
              </a:buClr>
              <a:buSzTx/>
              <a:buFont typeface="Wingdings" pitchFamily="2" charset="2"/>
              <a:buChar char="l"/>
              <a:tabLst/>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项目群管理</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VSTS - </a:t>
            </a:r>
            <a:r>
              <a:rPr lang="zh-CN" altLang="en-US" dirty="0" smtClean="0"/>
              <a:t>代码配置管理</a:t>
            </a:r>
            <a:endParaRPr lang="zh-CN" altLang="en-US" dirty="0"/>
          </a:p>
        </p:txBody>
      </p:sp>
      <p:sp>
        <p:nvSpPr>
          <p:cNvPr id="8" name="内容占位符 7"/>
          <p:cNvSpPr>
            <a:spLocks noGrp="1"/>
          </p:cNvSpPr>
          <p:nvPr>
            <p:ph idx="1"/>
          </p:nvPr>
        </p:nvSpPr>
        <p:spPr>
          <a:xfrm>
            <a:off x="457200" y="1285860"/>
            <a:ext cx="8229600" cy="2900370"/>
          </a:xfrm>
        </p:spPr>
        <p:txBody>
          <a:bodyPr/>
          <a:lstStyle/>
          <a:p>
            <a:r>
              <a:rPr lang="zh-CN" altLang="en-US" dirty="0" smtClean="0"/>
              <a:t>基于</a:t>
            </a:r>
            <a:r>
              <a:rPr lang="en-US" altLang="zh-CN" dirty="0" smtClean="0"/>
              <a:t>SQL Server</a:t>
            </a:r>
            <a:r>
              <a:rPr lang="zh-CN" altLang="en-US" dirty="0" smtClean="0"/>
              <a:t>存储</a:t>
            </a:r>
            <a:endParaRPr lang="en-US" altLang="zh-CN" dirty="0" smtClean="0"/>
          </a:p>
          <a:p>
            <a:r>
              <a:rPr lang="zh-CN" altLang="en-US" dirty="0" smtClean="0"/>
              <a:t>方便分支合并</a:t>
            </a:r>
            <a:endParaRPr lang="en-US" altLang="zh-CN" dirty="0" smtClean="0"/>
          </a:p>
          <a:p>
            <a:r>
              <a:rPr lang="zh-CN" altLang="en-US" dirty="0" smtClean="0"/>
              <a:t>代码与工作项关联</a:t>
            </a:r>
            <a:endParaRPr lang="en-US" altLang="zh-CN" dirty="0" smtClean="0"/>
          </a:p>
          <a:p>
            <a:r>
              <a:rPr lang="zh-CN" altLang="en-US" dirty="0" smtClean="0"/>
              <a:t>签入策略</a:t>
            </a:r>
            <a:endParaRPr lang="en-US" altLang="zh-CN" dirty="0" smtClean="0"/>
          </a:p>
          <a:p>
            <a:r>
              <a:rPr lang="zh-CN" altLang="en-US" dirty="0" smtClean="0"/>
              <a:t>通过</a:t>
            </a:r>
            <a:r>
              <a:rPr lang="en-US" altLang="zh-CN" dirty="0" smtClean="0"/>
              <a:t>HTTP/HTTPS</a:t>
            </a:r>
            <a:r>
              <a:rPr lang="zh-CN" altLang="en-US" dirty="0" smtClean="0"/>
              <a:t>签入签出</a:t>
            </a:r>
            <a:endParaRPr lang="en-US" altLang="zh-CN" dirty="0" smtClean="0"/>
          </a:p>
          <a:p>
            <a:r>
              <a:rPr lang="zh-CN" altLang="en-US" dirty="0" smtClean="0"/>
              <a:t>本地缓存服务器</a:t>
            </a:r>
            <a:endParaRPr lang="zh-CN" altLang="en-US" dirty="0"/>
          </a:p>
        </p:txBody>
      </p:sp>
      <p:pic>
        <p:nvPicPr>
          <p:cNvPr id="3" name="Picture 8"/>
          <p:cNvPicPr>
            <a:picLocks noChangeAspect="1" noChangeArrowheads="1"/>
          </p:cNvPicPr>
          <p:nvPr/>
        </p:nvPicPr>
        <p:blipFill>
          <a:blip r:embed="rId3" cstate="print"/>
          <a:srcRect/>
          <a:stretch>
            <a:fillRect/>
          </a:stretch>
        </p:blipFill>
        <p:spPr bwMode="auto">
          <a:xfrm>
            <a:off x="4357686" y="1430026"/>
            <a:ext cx="4786314" cy="3213420"/>
          </a:xfrm>
          <a:prstGeom prst="rect">
            <a:avLst/>
          </a:prstGeom>
          <a:noFill/>
          <a:ln w="9525">
            <a:noFill/>
            <a:miter lim="800000"/>
            <a:headEnd/>
            <a:tailEnd/>
          </a:ln>
        </p:spPr>
      </p:pic>
      <p:grpSp>
        <p:nvGrpSpPr>
          <p:cNvPr id="4" name="Group 3"/>
          <p:cNvGrpSpPr>
            <a:grpSpLocks/>
          </p:cNvGrpSpPr>
          <p:nvPr/>
        </p:nvGrpSpPr>
        <p:grpSpPr bwMode="auto">
          <a:xfrm>
            <a:off x="1571604" y="4071942"/>
            <a:ext cx="1289031" cy="1500189"/>
            <a:chOff x="3269" y="1388"/>
            <a:chExt cx="2178" cy="2046"/>
          </a:xfrm>
        </p:grpSpPr>
        <p:pic>
          <p:nvPicPr>
            <p:cNvPr id="5" name="Picture 4" descr="data server 2 tier"/>
            <p:cNvPicPr>
              <a:picLocks noChangeAspect="1" noChangeArrowheads="1"/>
            </p:cNvPicPr>
            <p:nvPr/>
          </p:nvPicPr>
          <p:blipFill>
            <a:blip r:embed="rId4" cstate="print"/>
            <a:srcRect/>
            <a:stretch>
              <a:fillRect/>
            </a:stretch>
          </p:blipFill>
          <p:spPr bwMode="auto">
            <a:xfrm>
              <a:off x="4067" y="1388"/>
              <a:ext cx="1380" cy="2046"/>
            </a:xfrm>
            <a:prstGeom prst="rect">
              <a:avLst/>
            </a:prstGeom>
            <a:noFill/>
            <a:ln w="9525">
              <a:noFill/>
              <a:miter lim="800000"/>
              <a:headEnd/>
              <a:tailEnd/>
            </a:ln>
          </p:spPr>
        </p:pic>
        <p:pic>
          <p:nvPicPr>
            <p:cNvPr id="6" name="Picture 5" descr="data server 2 tier"/>
            <p:cNvPicPr>
              <a:picLocks noChangeAspect="1" noChangeArrowheads="1"/>
            </p:cNvPicPr>
            <p:nvPr/>
          </p:nvPicPr>
          <p:blipFill>
            <a:blip r:embed="rId4" cstate="print"/>
            <a:srcRect/>
            <a:stretch>
              <a:fillRect/>
            </a:stretch>
          </p:blipFill>
          <p:spPr bwMode="auto">
            <a:xfrm>
              <a:off x="3269" y="1388"/>
              <a:ext cx="1380" cy="2046"/>
            </a:xfrm>
            <a:prstGeom prst="rect">
              <a:avLst/>
            </a:prstGeom>
            <a:noFill/>
            <a:ln w="9525">
              <a:noFill/>
              <a:miter lim="800000"/>
              <a:headEnd/>
              <a:tailEnd/>
            </a:ln>
          </p:spPr>
        </p:pic>
      </p:grpSp>
      <p:sp>
        <p:nvSpPr>
          <p:cNvPr id="7" name="TextBox 6"/>
          <p:cNvSpPr txBox="1"/>
          <p:nvPr/>
        </p:nvSpPr>
        <p:spPr>
          <a:xfrm>
            <a:off x="1357290" y="5500702"/>
            <a:ext cx="1727974" cy="369332"/>
          </a:xfrm>
          <a:prstGeom prst="rect">
            <a:avLst/>
          </a:prstGeom>
          <a:noFill/>
        </p:spPr>
        <p:txBody>
          <a:bodyPr wrap="none" rtlCol="0">
            <a:spAutoFit/>
          </a:bodyPr>
          <a:lstStyle/>
          <a:p>
            <a:r>
              <a:rPr lang="en-US" altLang="zh-CN" dirty="0" smtClean="0"/>
              <a:t>TFS Proxy Server</a:t>
            </a:r>
            <a:endParaRPr lang="zh-CN"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VSTS</a:t>
            </a:r>
            <a:r>
              <a:rPr lang="zh-CN" altLang="en-US" dirty="0" smtClean="0"/>
              <a:t> </a:t>
            </a:r>
            <a:r>
              <a:rPr lang="en-US" altLang="zh-CN" dirty="0" smtClean="0"/>
              <a:t>– </a:t>
            </a:r>
            <a:r>
              <a:rPr lang="zh-CN" altLang="en-US" dirty="0" smtClean="0"/>
              <a:t>软件质量管理</a:t>
            </a:r>
            <a:endParaRPr lang="zh-CN" altLang="en-US" dirty="0"/>
          </a:p>
        </p:txBody>
      </p:sp>
      <p:sp>
        <p:nvSpPr>
          <p:cNvPr id="3" name="内容占位符 2"/>
          <p:cNvSpPr>
            <a:spLocks noGrp="1"/>
          </p:cNvSpPr>
          <p:nvPr>
            <p:ph idx="1"/>
          </p:nvPr>
        </p:nvSpPr>
        <p:spPr>
          <a:xfrm>
            <a:off x="457200" y="1600201"/>
            <a:ext cx="3400420" cy="3114684"/>
          </a:xfrm>
        </p:spPr>
        <p:txBody>
          <a:bodyPr/>
          <a:lstStyle/>
          <a:p>
            <a:r>
              <a:rPr lang="zh-CN" altLang="en-US" dirty="0" smtClean="0"/>
              <a:t>单元测试</a:t>
            </a:r>
            <a:endParaRPr lang="en-US" altLang="zh-CN" dirty="0" smtClean="0"/>
          </a:p>
          <a:p>
            <a:r>
              <a:rPr lang="zh-CN" altLang="en-US" dirty="0" smtClean="0"/>
              <a:t>回归测试</a:t>
            </a:r>
            <a:endParaRPr lang="en-US" altLang="zh-CN" dirty="0" smtClean="0"/>
          </a:p>
          <a:p>
            <a:r>
              <a:rPr lang="zh-CN" altLang="en-US" dirty="0" smtClean="0"/>
              <a:t>压力测试</a:t>
            </a:r>
            <a:endParaRPr lang="en-US" altLang="zh-CN" dirty="0" smtClean="0"/>
          </a:p>
          <a:p>
            <a:r>
              <a:rPr lang="zh-CN" altLang="en-US" dirty="0" smtClean="0"/>
              <a:t>测试案例管理</a:t>
            </a:r>
            <a:endParaRPr lang="en-US" altLang="zh-CN" dirty="0" smtClean="0"/>
          </a:p>
          <a:p>
            <a:r>
              <a:rPr lang="zh-CN" altLang="en-US" dirty="0" smtClean="0"/>
              <a:t>每日构建</a:t>
            </a:r>
            <a:endParaRPr lang="en-US" altLang="zh-CN" dirty="0" smtClean="0"/>
          </a:p>
          <a:p>
            <a:r>
              <a:rPr lang="zh-CN" altLang="en-US" dirty="0" smtClean="0"/>
              <a:t>软件质量报告</a:t>
            </a:r>
            <a:endParaRPr lang="en-US" altLang="zh-CN" dirty="0" smtClean="0"/>
          </a:p>
          <a:p>
            <a:endParaRPr lang="zh-CN" altLang="en-US" dirty="0"/>
          </a:p>
        </p:txBody>
      </p:sp>
      <p:grpSp>
        <p:nvGrpSpPr>
          <p:cNvPr id="4" name="组合 3"/>
          <p:cNvGrpSpPr/>
          <p:nvPr/>
        </p:nvGrpSpPr>
        <p:grpSpPr>
          <a:xfrm>
            <a:off x="2857488" y="1714488"/>
            <a:ext cx="6286512" cy="4440970"/>
            <a:chOff x="762000" y="1117600"/>
            <a:chExt cx="7947025" cy="5168363"/>
          </a:xfrm>
        </p:grpSpPr>
        <p:pic>
          <p:nvPicPr>
            <p:cNvPr id="5" name="Picture 14"/>
            <p:cNvPicPr>
              <a:picLocks noChangeAspect="1" noChangeArrowheads="1"/>
            </p:cNvPicPr>
            <p:nvPr/>
          </p:nvPicPr>
          <p:blipFill>
            <a:blip r:embed="rId3" cstate="print"/>
            <a:srcRect/>
            <a:stretch>
              <a:fillRect/>
            </a:stretch>
          </p:blipFill>
          <p:spPr bwMode="auto">
            <a:xfrm>
              <a:off x="762000" y="1117600"/>
              <a:ext cx="7947025" cy="4826000"/>
            </a:xfrm>
            <a:prstGeom prst="rect">
              <a:avLst/>
            </a:prstGeom>
            <a:noFill/>
            <a:ln w="9525">
              <a:noFill/>
              <a:miter lim="800000"/>
              <a:headEnd/>
              <a:tailEnd/>
            </a:ln>
          </p:spPr>
        </p:pic>
        <p:grpSp>
          <p:nvGrpSpPr>
            <p:cNvPr id="6" name="Group 11"/>
            <p:cNvGrpSpPr>
              <a:grpSpLocks/>
            </p:cNvGrpSpPr>
            <p:nvPr/>
          </p:nvGrpSpPr>
          <p:grpSpPr bwMode="auto">
            <a:xfrm>
              <a:off x="6003925" y="4023559"/>
              <a:ext cx="2619375" cy="729179"/>
              <a:chOff x="6003925" y="4024745"/>
              <a:chExt cx="2619375" cy="729179"/>
            </a:xfrm>
          </p:grpSpPr>
          <p:sp>
            <p:nvSpPr>
              <p:cNvPr id="14" name="Line 7"/>
              <p:cNvSpPr>
                <a:spLocks noChangeShapeType="1"/>
              </p:cNvSpPr>
              <p:nvPr/>
            </p:nvSpPr>
            <p:spPr bwMode="auto">
              <a:xfrm flipH="1">
                <a:off x="6003925" y="4343400"/>
                <a:ext cx="381000" cy="0"/>
              </a:xfrm>
              <a:prstGeom prst="line">
                <a:avLst/>
              </a:prstGeom>
              <a:noFill/>
              <a:ln w="38100">
                <a:solidFill>
                  <a:srgbClr xmlns:mc="http://schemas.openxmlformats.org/markup-compatibility/2006" xmlns:a14="http://schemas.microsoft.com/office/drawing/2010/main" val="CC0000" mc:Ignorable=""/>
                </a:solidFill>
                <a:round/>
                <a:headEnd/>
                <a:tailEnd type="none" w="lg" len="lg"/>
              </a:ln>
            </p:spPr>
            <p:txBody>
              <a:bodyPr/>
              <a:lstStyle/>
              <a:p>
                <a:endParaRPr lang="zh-CN" altLang="en-US"/>
              </a:p>
            </p:txBody>
          </p:sp>
          <p:sp>
            <p:nvSpPr>
              <p:cNvPr id="15" name="AutoShape 8"/>
              <p:cNvSpPr>
                <a:spLocks noChangeArrowheads="1"/>
              </p:cNvSpPr>
              <p:nvPr/>
            </p:nvSpPr>
            <p:spPr bwMode="auto">
              <a:xfrm>
                <a:off x="6381750" y="4024745"/>
                <a:ext cx="2241550" cy="729179"/>
              </a:xfrm>
              <a:prstGeom prst="roundRect">
                <a:avLst>
                  <a:gd name="adj" fmla="val 16667"/>
                </a:avLst>
              </a:prstGeom>
              <a:gradFill rotWithShape="1">
                <a:gsLst>
                  <a:gs pos="0">
                    <a:srgbClr xmlns:mc="http://schemas.openxmlformats.org/markup-compatibility/2006" xmlns:a14="http://schemas.microsoft.com/office/drawing/2010/main" val="8DACD0" mc:Ignorable=""/>
                  </a:gs>
                  <a:gs pos="100000">
                    <a:srgbClr xmlns:mc="http://schemas.openxmlformats.org/markup-compatibility/2006" xmlns:a14="http://schemas.microsoft.com/office/drawing/2010/main" val="DEE7F1" mc:Ignorable=""/>
                  </a:gs>
                </a:gsLst>
                <a:lin ang="2700000" scaled="1"/>
              </a:gradFill>
              <a:ln w="9525" algn="ctr">
                <a:solidFill>
                  <a:srgbClr xmlns:mc="http://schemas.openxmlformats.org/markup-compatibility/2006" xmlns:a14="http://schemas.microsoft.com/office/drawing/2010/main" val="4D4D4D" mc:Ignorable=""/>
                </a:solidFill>
                <a:round/>
                <a:headEnd/>
                <a:tailEnd/>
              </a:ln>
              <a:effectLst>
                <a:outerShdw dist="35921" dir="2700000" algn="ctr" rotWithShape="0">
                  <a:srgbClr xmlns:mc="http://schemas.openxmlformats.org/markup-compatibility/2006" xmlns:a14="http://schemas.microsoft.com/office/drawing/2010/main" val="5F5F5F" mc:Ignorable="">
                    <a:alpha val="50000"/>
                  </a:srgbClr>
                </a:outerShdw>
              </a:effectLst>
            </p:spPr>
            <p:txBody>
              <a:bodyPr anchor="ctr">
                <a:spAutoFit/>
              </a:bodyPr>
              <a:lstStyle/>
              <a:p>
                <a:pPr>
                  <a:lnSpc>
                    <a:spcPct val="90000"/>
                  </a:lnSpc>
                  <a:spcBef>
                    <a:spcPct val="40000"/>
                  </a:spcBef>
                  <a:defRPr/>
                </a:pPr>
                <a:r>
                  <a:rPr lang="zh-CN" altLang="en-US" sz="1400" dirty="0">
                    <a:solidFill>
                      <a:schemeClr val="bg2"/>
                    </a:solidFill>
                    <a:ea typeface="微软雅黑" pitchFamily="34" charset="-122"/>
                    <a:cs typeface="Arial" pitchFamily="34" charset="0"/>
                  </a:rPr>
                  <a:t>较低的测试通过率</a:t>
                </a:r>
                <a:endParaRPr lang="en-US" altLang="zh-CN" sz="1400" dirty="0">
                  <a:solidFill>
                    <a:schemeClr val="bg2"/>
                  </a:solidFill>
                  <a:ea typeface="微软雅黑" pitchFamily="34" charset="-122"/>
                  <a:cs typeface="Arial" pitchFamily="34" charset="0"/>
                </a:endParaRPr>
              </a:p>
              <a:p>
                <a:pPr>
                  <a:lnSpc>
                    <a:spcPct val="90000"/>
                  </a:lnSpc>
                  <a:spcBef>
                    <a:spcPct val="40000"/>
                  </a:spcBef>
                  <a:defRPr/>
                </a:pPr>
                <a:r>
                  <a:rPr lang="zh-CN" altLang="en-US" sz="1400" dirty="0">
                    <a:solidFill>
                      <a:schemeClr val="bg2"/>
                    </a:solidFill>
                    <a:ea typeface="微软雅黑" pitchFamily="34" charset="-122"/>
                    <a:cs typeface="Arial" pitchFamily="34" charset="0"/>
                  </a:rPr>
                  <a:t>未解决的在增加</a:t>
                </a:r>
              </a:p>
            </p:txBody>
          </p:sp>
        </p:grpSp>
        <p:grpSp>
          <p:nvGrpSpPr>
            <p:cNvPr id="7" name="Group 10"/>
            <p:cNvGrpSpPr>
              <a:grpSpLocks/>
            </p:cNvGrpSpPr>
            <p:nvPr/>
          </p:nvGrpSpPr>
          <p:grpSpPr bwMode="auto">
            <a:xfrm>
              <a:off x="4267200" y="2198562"/>
              <a:ext cx="4441825" cy="1122488"/>
              <a:chOff x="4267200" y="2343025"/>
              <a:chExt cx="4441825" cy="1122488"/>
            </a:xfrm>
          </p:grpSpPr>
          <p:sp>
            <p:nvSpPr>
              <p:cNvPr id="11" name="AutoShape 8"/>
              <p:cNvSpPr>
                <a:spLocks noChangeArrowheads="1"/>
              </p:cNvSpPr>
              <p:nvPr/>
            </p:nvSpPr>
            <p:spPr bwMode="auto">
              <a:xfrm>
                <a:off x="6184900" y="2343025"/>
                <a:ext cx="2524125" cy="368552"/>
              </a:xfrm>
              <a:prstGeom prst="roundRect">
                <a:avLst>
                  <a:gd name="adj" fmla="val 16667"/>
                </a:avLst>
              </a:prstGeom>
              <a:gradFill rotWithShape="1">
                <a:gsLst>
                  <a:gs pos="0">
                    <a:srgbClr xmlns:mc="http://schemas.openxmlformats.org/markup-compatibility/2006" xmlns:a14="http://schemas.microsoft.com/office/drawing/2010/main" val="8DACD0" mc:Ignorable=""/>
                  </a:gs>
                  <a:gs pos="100000">
                    <a:srgbClr xmlns:mc="http://schemas.openxmlformats.org/markup-compatibility/2006" xmlns:a14="http://schemas.microsoft.com/office/drawing/2010/main" val="DEE7F1" mc:Ignorable=""/>
                  </a:gs>
                </a:gsLst>
                <a:lin ang="2700000" scaled="1"/>
              </a:gradFill>
              <a:ln w="9525" algn="ctr">
                <a:solidFill>
                  <a:srgbClr xmlns:mc="http://schemas.openxmlformats.org/markup-compatibility/2006" xmlns:a14="http://schemas.microsoft.com/office/drawing/2010/main" val="4D4D4D" mc:Ignorable=""/>
                </a:solidFill>
                <a:round/>
                <a:headEnd/>
                <a:tailEnd/>
              </a:ln>
              <a:effectLst>
                <a:outerShdw dist="35921" dir="2700000" algn="ctr" rotWithShape="0">
                  <a:srgbClr xmlns:mc="http://schemas.openxmlformats.org/markup-compatibility/2006" xmlns:a14="http://schemas.microsoft.com/office/drawing/2010/main" val="5F5F5F" mc:Ignorable="">
                    <a:alpha val="50000"/>
                  </a:srgbClr>
                </a:outerShdw>
              </a:effectLst>
            </p:spPr>
            <p:txBody>
              <a:bodyPr anchor="ctr">
                <a:spAutoFit/>
              </a:bodyPr>
              <a:lstStyle/>
              <a:p>
                <a:pPr>
                  <a:lnSpc>
                    <a:spcPct val="90000"/>
                  </a:lnSpc>
                  <a:spcBef>
                    <a:spcPct val="40000"/>
                  </a:spcBef>
                  <a:defRPr/>
                </a:pPr>
                <a:r>
                  <a:rPr lang="zh-CN" altLang="en-US" sz="1400" dirty="0">
                    <a:solidFill>
                      <a:schemeClr val="bg2"/>
                    </a:solidFill>
                    <a:ea typeface="微软雅黑" pitchFamily="34" charset="-122"/>
                    <a:cs typeface="Arial" pitchFamily="34" charset="0"/>
                  </a:rPr>
                  <a:t>测试覆盖率下降</a:t>
                </a:r>
              </a:p>
            </p:txBody>
          </p:sp>
          <p:sp>
            <p:nvSpPr>
              <p:cNvPr id="12" name="Line 7"/>
              <p:cNvSpPr>
                <a:spLocks noChangeShapeType="1"/>
              </p:cNvSpPr>
              <p:nvPr/>
            </p:nvSpPr>
            <p:spPr bwMode="auto">
              <a:xfrm flipH="1">
                <a:off x="4267200" y="2490788"/>
                <a:ext cx="1905000" cy="0"/>
              </a:xfrm>
              <a:prstGeom prst="line">
                <a:avLst/>
              </a:prstGeom>
              <a:noFill/>
              <a:ln w="38100">
                <a:solidFill>
                  <a:srgbClr xmlns:mc="http://schemas.openxmlformats.org/markup-compatibility/2006" xmlns:a14="http://schemas.microsoft.com/office/drawing/2010/main" val="CC0000" mc:Ignorable=""/>
                </a:solidFill>
                <a:round/>
                <a:headEnd/>
                <a:tailEnd type="none" w="lg" len="lg"/>
              </a:ln>
            </p:spPr>
            <p:txBody>
              <a:bodyPr/>
              <a:lstStyle/>
              <a:p>
                <a:endParaRPr lang="zh-CN" altLang="en-US"/>
              </a:p>
            </p:txBody>
          </p:sp>
          <p:sp>
            <p:nvSpPr>
              <p:cNvPr id="13" name="Line 7"/>
              <p:cNvSpPr>
                <a:spLocks noChangeShapeType="1"/>
              </p:cNvSpPr>
              <p:nvPr/>
            </p:nvSpPr>
            <p:spPr bwMode="auto">
              <a:xfrm flipH="1" flipV="1">
                <a:off x="4267200" y="2474913"/>
                <a:ext cx="0" cy="990600"/>
              </a:xfrm>
              <a:prstGeom prst="line">
                <a:avLst/>
              </a:prstGeom>
              <a:noFill/>
              <a:ln w="38100">
                <a:solidFill>
                  <a:srgbClr xmlns:mc="http://schemas.openxmlformats.org/markup-compatibility/2006" xmlns:a14="http://schemas.microsoft.com/office/drawing/2010/main" val="CC0000" mc:Ignorable=""/>
                </a:solidFill>
                <a:round/>
                <a:headEnd/>
                <a:tailEnd type="none" w="lg" len="lg"/>
              </a:ln>
            </p:spPr>
            <p:txBody>
              <a:bodyPr/>
              <a:lstStyle/>
              <a:p>
                <a:endParaRPr lang="zh-CN" altLang="en-US"/>
              </a:p>
            </p:txBody>
          </p:sp>
        </p:grpSp>
        <p:grpSp>
          <p:nvGrpSpPr>
            <p:cNvPr id="8" name="Group 12"/>
            <p:cNvGrpSpPr>
              <a:grpSpLocks/>
            </p:cNvGrpSpPr>
            <p:nvPr/>
          </p:nvGrpSpPr>
          <p:grpSpPr bwMode="auto">
            <a:xfrm>
              <a:off x="2995613" y="4190997"/>
              <a:ext cx="2524125" cy="2094966"/>
              <a:chOff x="2995613" y="4146550"/>
              <a:chExt cx="2524125" cy="2094760"/>
            </a:xfrm>
          </p:grpSpPr>
          <p:sp>
            <p:nvSpPr>
              <p:cNvPr id="9" name="AutoShape 8"/>
              <p:cNvSpPr>
                <a:spLocks noChangeArrowheads="1"/>
              </p:cNvSpPr>
              <p:nvPr/>
            </p:nvSpPr>
            <p:spPr bwMode="auto">
              <a:xfrm>
                <a:off x="2995613" y="5512202"/>
                <a:ext cx="2524125" cy="729108"/>
              </a:xfrm>
              <a:prstGeom prst="roundRect">
                <a:avLst>
                  <a:gd name="adj" fmla="val 16667"/>
                </a:avLst>
              </a:prstGeom>
              <a:gradFill rotWithShape="1">
                <a:gsLst>
                  <a:gs pos="0">
                    <a:srgbClr xmlns:mc="http://schemas.openxmlformats.org/markup-compatibility/2006" xmlns:a14="http://schemas.microsoft.com/office/drawing/2010/main" val="8DACD0" mc:Ignorable=""/>
                  </a:gs>
                  <a:gs pos="100000">
                    <a:srgbClr xmlns:mc="http://schemas.openxmlformats.org/markup-compatibility/2006" xmlns:a14="http://schemas.microsoft.com/office/drawing/2010/main" val="DEE7F1" mc:Ignorable=""/>
                  </a:gs>
                </a:gsLst>
                <a:lin ang="2700000" scaled="1"/>
              </a:gradFill>
              <a:ln w="9525" algn="ctr">
                <a:solidFill>
                  <a:srgbClr xmlns:mc="http://schemas.openxmlformats.org/markup-compatibility/2006" xmlns:a14="http://schemas.microsoft.com/office/drawing/2010/main" val="4D4D4D" mc:Ignorable=""/>
                </a:solidFill>
                <a:round/>
                <a:headEnd/>
                <a:tailEnd/>
              </a:ln>
              <a:effectLst>
                <a:outerShdw dist="35921" dir="2700000" algn="ctr" rotWithShape="0">
                  <a:srgbClr xmlns:mc="http://schemas.openxmlformats.org/markup-compatibility/2006" xmlns:a14="http://schemas.microsoft.com/office/drawing/2010/main" val="5F5F5F" mc:Ignorable="">
                    <a:alpha val="50000"/>
                  </a:srgbClr>
                </a:outerShdw>
              </a:effectLst>
            </p:spPr>
            <p:txBody>
              <a:bodyPr anchor="ctr">
                <a:spAutoFit/>
              </a:bodyPr>
              <a:lstStyle/>
              <a:p>
                <a:pPr>
                  <a:lnSpc>
                    <a:spcPct val="90000"/>
                  </a:lnSpc>
                  <a:spcBef>
                    <a:spcPct val="40000"/>
                  </a:spcBef>
                  <a:defRPr/>
                </a:pPr>
                <a:r>
                  <a:rPr lang="zh-CN" altLang="en-US" sz="1400">
                    <a:solidFill>
                      <a:schemeClr val="bg2"/>
                    </a:solidFill>
                    <a:ea typeface="微软雅黑" pitchFamily="34" charset="-122"/>
                    <a:cs typeface="Arial" pitchFamily="34" charset="0"/>
                  </a:rPr>
                  <a:t>不断上升的代码变动 </a:t>
                </a:r>
                <a:r>
                  <a:rPr lang="en-US" altLang="zh-CN" sz="1400">
                    <a:solidFill>
                      <a:schemeClr val="bg2"/>
                    </a:solidFill>
                    <a:ea typeface="微软雅黑" pitchFamily="34" charset="-122"/>
                    <a:cs typeface="Arial" pitchFamily="34" charset="0"/>
                  </a:rPr>
                  <a:t>–</a:t>
                </a:r>
                <a:r>
                  <a:rPr lang="zh-CN" altLang="en-US" sz="1400">
                    <a:solidFill>
                      <a:schemeClr val="bg2"/>
                    </a:solidFill>
                    <a:ea typeface="微软雅黑" pitchFamily="34" charset="-122"/>
                    <a:cs typeface="Arial" pitchFamily="34" charset="0"/>
                  </a:rPr>
                  <a:t> </a:t>
                </a:r>
                <a:endParaRPr lang="en-US" altLang="zh-CN" sz="1400">
                  <a:solidFill>
                    <a:schemeClr val="bg2"/>
                  </a:solidFill>
                  <a:ea typeface="微软雅黑" pitchFamily="34" charset="-122"/>
                  <a:cs typeface="Arial" pitchFamily="34" charset="0"/>
                </a:endParaRPr>
              </a:p>
              <a:p>
                <a:pPr>
                  <a:lnSpc>
                    <a:spcPct val="90000"/>
                  </a:lnSpc>
                  <a:spcBef>
                    <a:spcPct val="40000"/>
                  </a:spcBef>
                  <a:defRPr/>
                </a:pPr>
                <a:r>
                  <a:rPr lang="zh-CN" altLang="en-US" sz="1400">
                    <a:solidFill>
                      <a:schemeClr val="bg2"/>
                    </a:solidFill>
                    <a:ea typeface="微软雅黑" pitchFamily="34" charset="-122"/>
                    <a:cs typeface="Arial" pitchFamily="34" charset="0"/>
                  </a:rPr>
                  <a:t>版本发布“没就绪”</a:t>
                </a:r>
              </a:p>
            </p:txBody>
          </p:sp>
          <p:sp>
            <p:nvSpPr>
              <p:cNvPr id="10" name="Line 7"/>
              <p:cNvSpPr>
                <a:spLocks noChangeShapeType="1"/>
              </p:cNvSpPr>
              <p:nvPr/>
            </p:nvSpPr>
            <p:spPr bwMode="auto">
              <a:xfrm flipH="1" flipV="1">
                <a:off x="4267200" y="4146550"/>
                <a:ext cx="0" cy="1371600"/>
              </a:xfrm>
              <a:prstGeom prst="line">
                <a:avLst/>
              </a:prstGeom>
              <a:noFill/>
              <a:ln w="38100">
                <a:solidFill>
                  <a:srgbClr xmlns:mc="http://schemas.openxmlformats.org/markup-compatibility/2006" xmlns:a14="http://schemas.microsoft.com/office/drawing/2010/main" val="CC0000" mc:Ignorable=""/>
                </a:solidFill>
                <a:round/>
                <a:headEnd/>
                <a:tailEnd type="none" w="lg" len="lg"/>
              </a:ln>
            </p:spPr>
            <p:txBody>
              <a:bodyPr/>
              <a:lstStyle/>
              <a:p>
                <a:endParaRPr lang="zh-CN" altLang="en-US"/>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VSTS</a:t>
            </a:r>
            <a:r>
              <a:rPr lang="zh-CN" altLang="en-US" dirty="0" smtClean="0"/>
              <a:t> </a:t>
            </a:r>
            <a:r>
              <a:rPr lang="en-US" altLang="zh-CN" dirty="0" smtClean="0"/>
              <a:t>– </a:t>
            </a:r>
            <a:r>
              <a:rPr lang="zh-CN" altLang="en-US" dirty="0" smtClean="0"/>
              <a:t>团队门户管理</a:t>
            </a:r>
            <a:endParaRPr lang="zh-CN" altLang="en-US" dirty="0"/>
          </a:p>
        </p:txBody>
      </p:sp>
      <p:sp>
        <p:nvSpPr>
          <p:cNvPr id="3" name="内容占位符 2"/>
          <p:cNvSpPr>
            <a:spLocks noGrp="1"/>
          </p:cNvSpPr>
          <p:nvPr>
            <p:ph idx="1"/>
          </p:nvPr>
        </p:nvSpPr>
        <p:spPr>
          <a:xfrm>
            <a:off x="457200" y="1600200"/>
            <a:ext cx="2471726" cy="2757493"/>
          </a:xfrm>
        </p:spPr>
        <p:txBody>
          <a:bodyPr/>
          <a:lstStyle/>
          <a:p>
            <a:r>
              <a:rPr lang="zh-CN" altLang="en-US" dirty="0" smtClean="0"/>
              <a:t>项目组门户</a:t>
            </a:r>
            <a:endParaRPr lang="en-US" altLang="zh-CN" dirty="0" smtClean="0"/>
          </a:p>
          <a:p>
            <a:r>
              <a:rPr lang="zh-CN" altLang="en-US" dirty="0" smtClean="0"/>
              <a:t>文档共享</a:t>
            </a:r>
            <a:endParaRPr lang="en-US" altLang="zh-CN" dirty="0" smtClean="0"/>
          </a:p>
          <a:p>
            <a:r>
              <a:rPr lang="zh-CN" altLang="en-US" dirty="0" smtClean="0"/>
              <a:t>项目日历</a:t>
            </a:r>
            <a:endParaRPr lang="en-US" altLang="zh-CN" dirty="0" smtClean="0"/>
          </a:p>
          <a:p>
            <a:r>
              <a:rPr lang="zh-CN" altLang="en-US" dirty="0" smtClean="0"/>
              <a:t>新闻公告</a:t>
            </a:r>
            <a:endParaRPr lang="en-US" altLang="zh-CN" dirty="0" smtClean="0"/>
          </a:p>
          <a:p>
            <a:r>
              <a:rPr lang="zh-CN" altLang="en-US" dirty="0" smtClean="0"/>
              <a:t>报表查询</a:t>
            </a:r>
            <a:endParaRPr lang="zh-CN" altLang="en-US" dirty="0"/>
          </a:p>
        </p:txBody>
      </p:sp>
      <p:pic>
        <p:nvPicPr>
          <p:cNvPr id="1026" name="Picture 2"/>
          <p:cNvPicPr>
            <a:picLocks noChangeAspect="1" noChangeArrowheads="1"/>
          </p:cNvPicPr>
          <p:nvPr/>
        </p:nvPicPr>
        <p:blipFill>
          <a:blip r:embed="rId3" cstate="print"/>
          <a:srcRect/>
          <a:stretch>
            <a:fillRect/>
          </a:stretch>
        </p:blipFill>
        <p:spPr bwMode="auto">
          <a:xfrm>
            <a:off x="2740077" y="1714488"/>
            <a:ext cx="6403955" cy="4143404"/>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6|2.3|2"/>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xmlns:mc="http://schemas.openxmlformats.org/markup-compatibility/2006" xmlns:a14="http://schemas.microsoft.com/office/drawing/2010/main" val="5F5F5F" mc:Ignorable=""/>
      </a:dk2>
      <a:lt2>
        <a:srgbClr xmlns:mc="http://schemas.openxmlformats.org/markup-compatibility/2006" xmlns:a14="http://schemas.microsoft.com/office/drawing/2010/main" val="075198" mc:Ignorable=""/>
      </a:lt2>
      <a:accent1>
        <a:srgbClr xmlns:mc="http://schemas.openxmlformats.org/markup-compatibility/2006" xmlns:a14="http://schemas.microsoft.com/office/drawing/2010/main" val="075198" mc:Ignorable=""/>
      </a:accent1>
      <a:accent2>
        <a:srgbClr xmlns:mc="http://schemas.openxmlformats.org/markup-compatibility/2006" xmlns:a14="http://schemas.microsoft.com/office/drawing/2010/main" val="6CAE30" mc:Ignorable=""/>
      </a:accent2>
      <a:accent3>
        <a:srgbClr xmlns:mc="http://schemas.openxmlformats.org/markup-compatibility/2006" xmlns:a14="http://schemas.microsoft.com/office/drawing/2010/main" val="DE8400" mc:Ignorable=""/>
      </a:accent3>
      <a:accent4>
        <a:srgbClr xmlns:mc="http://schemas.openxmlformats.org/markup-compatibility/2006" xmlns:a14="http://schemas.microsoft.com/office/drawing/2010/main" val="B30000" mc:Ignorable=""/>
      </a:accent4>
      <a:accent5>
        <a:srgbClr xmlns:mc="http://schemas.openxmlformats.org/markup-compatibility/2006" xmlns:a14="http://schemas.microsoft.com/office/drawing/2010/main" val="000000" mc:Ignorable=""/>
      </a:accent5>
      <a:accent6>
        <a:srgbClr xmlns:mc="http://schemas.openxmlformats.org/markup-compatibility/2006" xmlns:a14="http://schemas.microsoft.com/office/drawing/2010/main" val="808080" mc:Ignorable=""/>
      </a:accent6>
      <a:hlink>
        <a:srgbClr xmlns:mc="http://schemas.openxmlformats.org/markup-compatibility/2006" xmlns:a14="http://schemas.microsoft.com/office/drawing/2010/main" val="FA9500" mc:Ignorable=""/>
      </a:hlink>
      <a:folHlink>
        <a:srgbClr xmlns:mc="http://schemas.openxmlformats.org/markup-compatibility/2006" xmlns:a14="http://schemas.microsoft.com/office/drawing/2010/main" val="F0ED7B" mc:Ignorable=""/>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1758</TotalTime>
  <Words>2404</Words>
  <Application>Microsoft Office PowerPoint</Application>
  <PresentationFormat>On-screen Show (4:3)</PresentationFormat>
  <Paragraphs>448</Paragraphs>
  <Slides>53</Slides>
  <Notes>8</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主题</vt:lpstr>
      <vt:lpstr>PowerPoint Presentation</vt:lpstr>
      <vt:lpstr>流程导向开发团队 VSTS企业布署最佳实践</vt:lpstr>
      <vt:lpstr>议程</vt:lpstr>
      <vt:lpstr>企业软件开发面临的挑战</vt:lpstr>
      <vt:lpstr>Visual Studio Team System 统一的软件开发和项目管理平台</vt:lpstr>
      <vt:lpstr>VSTS项目管理方法</vt:lpstr>
      <vt:lpstr>VSTS - 代码配置管理</vt:lpstr>
      <vt:lpstr>VSTS – 软件质量管理</vt:lpstr>
      <vt:lpstr>VSTS – 团队门户管理</vt:lpstr>
      <vt:lpstr>PowerPoint Presentation</vt:lpstr>
      <vt:lpstr>项目计划与跟踪</vt:lpstr>
      <vt:lpstr>软件过程保障</vt:lpstr>
      <vt:lpstr>与Project Server结合</vt:lpstr>
      <vt:lpstr>与经营管理结合</vt:lpstr>
      <vt:lpstr>石化盈科</vt:lpstr>
      <vt:lpstr>石化盈科</vt:lpstr>
      <vt:lpstr>石化盈科</vt:lpstr>
      <vt:lpstr>石化盈科</vt:lpstr>
      <vt:lpstr>石化盈科-挑战（PM过程）</vt:lpstr>
      <vt:lpstr>石化盈科-方法与实践</vt:lpstr>
      <vt:lpstr>石化盈科-方法与实践</vt:lpstr>
      <vt:lpstr>石化盈科-方法与实践</vt:lpstr>
      <vt:lpstr>石化盈科-方法与实践</vt:lpstr>
      <vt:lpstr>石化盈科-图表</vt:lpstr>
      <vt:lpstr>石化盈科-图表</vt:lpstr>
      <vt:lpstr>石化盈科-经验</vt:lpstr>
      <vt:lpstr>宝信软件</vt:lpstr>
      <vt:lpstr>宝信 - 历史简介</vt:lpstr>
      <vt:lpstr>宝信 - 业务、业绩及组织</vt:lpstr>
      <vt:lpstr>宝信 - 人才、研发及创新</vt:lpstr>
      <vt:lpstr>宝信 - 应用VSTS历程回顾</vt:lpstr>
      <vt:lpstr>宝信 - 与VSTS携手前进</vt:lpstr>
      <vt:lpstr>宝信 – 引入、集成、创新</vt:lpstr>
      <vt:lpstr>宝信 – 自定义流程模板</vt:lpstr>
      <vt:lpstr>宝信 - VSTS与其他系统的集成</vt:lpstr>
      <vt:lpstr>宝信 - 基于VSTS开发自定义工具</vt:lpstr>
      <vt:lpstr>宝信 - 基于VSTS的最佳实践</vt:lpstr>
      <vt:lpstr>演 示</vt:lpstr>
      <vt:lpstr>自定义工作项(用例)的状态</vt:lpstr>
      <vt:lpstr>基于用例状态的挣值进度跟踪</vt:lpstr>
      <vt:lpstr>演示截图：迭代用例管理工具</vt:lpstr>
      <vt:lpstr>演 示</vt:lpstr>
      <vt:lpstr>VSTS &amp; 工作项管理器</vt:lpstr>
      <vt:lpstr>演示截图：工作项管理器</vt:lpstr>
      <vt:lpstr>演 示</vt:lpstr>
      <vt:lpstr>VSTS &amp; 评审检查表执行工具</vt:lpstr>
      <vt:lpstr>演示截图：评审检查表执行工具</vt:lpstr>
      <vt:lpstr>演 示</vt:lpstr>
      <vt:lpstr>VSTS &amp; 测试用例执行工具</vt:lpstr>
      <vt:lpstr>演示截图：测试用例执行工具</vt:lpstr>
      <vt:lpstr>疑问和解答</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xiaohua</dc:creator>
  <cp:lastModifiedBy>Keisha Teo</cp:lastModifiedBy>
  <cp:revision>149</cp:revision>
  <dcterms:created xsi:type="dcterms:W3CDTF">2009-09-17T08:59:27Z</dcterms:created>
  <dcterms:modified xsi:type="dcterms:W3CDTF">2009-11-03T04:15:31Z</dcterms:modified>
</cp:coreProperties>
</file>