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93" r:id="rId1"/>
  </p:sldMasterIdLst>
  <p:notesMasterIdLst>
    <p:notesMasterId r:id="rId30"/>
  </p:notesMasterIdLst>
  <p:handoutMasterIdLst>
    <p:handoutMasterId r:id="rId31"/>
  </p:handoutMasterIdLst>
  <p:sldIdLst>
    <p:sldId id="256"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59" r:id="rId29"/>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00"/>
    <a:srgbClr val="96A66E"/>
    <a:srgbClr val="F6AE1E"/>
    <a:srgbClr val="070B2F"/>
    <a:srgbClr val="003458"/>
    <a:srgbClr val="0099FF"/>
    <a:srgbClr val="FFFFFF"/>
    <a:srgbClr val="C0C0C0"/>
    <a:srgbClr val="FF3300"/>
    <a:srgbClr val="9F9F9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389" autoAdjust="0"/>
    <p:restoredTop sz="78358" autoAdjust="0"/>
  </p:normalViewPr>
  <p:slideViewPr>
    <p:cSldViewPr>
      <p:cViewPr varScale="1">
        <p:scale>
          <a:sx n="69" d="100"/>
          <a:sy n="69" d="100"/>
        </p:scale>
        <p:origin x="-1698" y="-90"/>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A704D1-CDDA-4EE0-BA92-618B50D4EBFC}" type="doc">
      <dgm:prSet loTypeId="urn:microsoft.com/office/officeart/2005/8/layout/hierarchy1" loCatId="hierarchy" qsTypeId="urn:microsoft.com/office/officeart/2005/8/quickstyle/simple5" qsCatId="simple" csTypeId="urn:microsoft.com/office/officeart/2005/8/colors/accent1_2" csCatId="accent1" phldr="1"/>
      <dgm:spPr/>
      <dgm:t>
        <a:bodyPr/>
        <a:lstStyle/>
        <a:p>
          <a:endParaRPr lang="en-US"/>
        </a:p>
      </dgm:t>
    </dgm:pt>
    <dgm:pt modelId="{7D655A65-7509-447F-A168-134505F2F8F6}">
      <dgm:prSet/>
      <dgm:spPr/>
      <dgm:t>
        <a:bodyPr/>
        <a:lstStyle/>
        <a:p>
          <a:pPr rtl="0"/>
          <a:r>
            <a:rPr lang="en-US" dirty="0" smtClean="0"/>
            <a:t>Module (sqlserver.exe, mydll.dll…)</a:t>
          </a:r>
          <a:endParaRPr lang="en-US" dirty="0"/>
        </a:p>
      </dgm:t>
    </dgm:pt>
    <dgm:pt modelId="{B2BA33CD-D8A4-4608-BF74-16C105A9B74A}" type="parTrans" cxnId="{4F6BB7DB-0D9D-4FD4-B387-39FEA7D704BA}">
      <dgm:prSet/>
      <dgm:spPr/>
      <dgm:t>
        <a:bodyPr/>
        <a:lstStyle/>
        <a:p>
          <a:endParaRPr lang="en-US"/>
        </a:p>
      </dgm:t>
    </dgm:pt>
    <dgm:pt modelId="{B1F00271-8057-4858-8762-A9517517BBD6}" type="sibTrans" cxnId="{4F6BB7DB-0D9D-4FD4-B387-39FEA7D704BA}">
      <dgm:prSet/>
      <dgm:spPr/>
      <dgm:t>
        <a:bodyPr/>
        <a:lstStyle/>
        <a:p>
          <a:endParaRPr lang="en-US"/>
        </a:p>
      </dgm:t>
    </dgm:pt>
    <dgm:pt modelId="{D9B77892-19D0-4712-9A54-238959B3F0CA}">
      <dgm:prSet/>
      <dgm:spPr/>
      <dgm:t>
        <a:bodyPr/>
        <a:lstStyle/>
        <a:p>
          <a:pPr rtl="0"/>
          <a:r>
            <a:rPr lang="en-US" dirty="0" smtClean="0"/>
            <a:t>Packages</a:t>
          </a:r>
          <a:endParaRPr lang="en-US" dirty="0"/>
        </a:p>
      </dgm:t>
    </dgm:pt>
    <dgm:pt modelId="{6AFB01C0-B7F0-4B51-8FFD-FFB83B02579F}" type="parTrans" cxnId="{79249D85-0ED8-4826-8249-F013D0C95A46}">
      <dgm:prSet/>
      <dgm:spPr/>
      <dgm:t>
        <a:bodyPr/>
        <a:lstStyle/>
        <a:p>
          <a:endParaRPr lang="en-US" dirty="0"/>
        </a:p>
      </dgm:t>
    </dgm:pt>
    <dgm:pt modelId="{C782CED2-10E7-408B-A9D6-F93B6C8EDF15}" type="sibTrans" cxnId="{79249D85-0ED8-4826-8249-F013D0C95A46}">
      <dgm:prSet/>
      <dgm:spPr/>
      <dgm:t>
        <a:bodyPr/>
        <a:lstStyle/>
        <a:p>
          <a:endParaRPr lang="en-US"/>
        </a:p>
      </dgm:t>
    </dgm:pt>
    <dgm:pt modelId="{0745699E-547D-4BCA-B488-FD0A0FC912FE}">
      <dgm:prSet/>
      <dgm:spPr/>
      <dgm:t>
        <a:bodyPr/>
        <a:lstStyle/>
        <a:p>
          <a:pPr rtl="0"/>
          <a:r>
            <a:rPr lang="en-US" dirty="0" smtClean="0"/>
            <a:t>Events</a:t>
          </a:r>
          <a:endParaRPr lang="en-US" dirty="0"/>
        </a:p>
      </dgm:t>
    </dgm:pt>
    <dgm:pt modelId="{DECFCF6C-B4AD-419A-8771-E1F10B581F72}" type="parTrans" cxnId="{C5573C46-56D1-4DB9-B979-24E2E4F57824}">
      <dgm:prSet/>
      <dgm:spPr/>
      <dgm:t>
        <a:bodyPr/>
        <a:lstStyle/>
        <a:p>
          <a:endParaRPr lang="en-US" dirty="0"/>
        </a:p>
      </dgm:t>
    </dgm:pt>
    <dgm:pt modelId="{130286FE-395E-484C-9322-D373C953AE18}" type="sibTrans" cxnId="{C5573C46-56D1-4DB9-B979-24E2E4F57824}">
      <dgm:prSet/>
      <dgm:spPr/>
      <dgm:t>
        <a:bodyPr/>
        <a:lstStyle/>
        <a:p>
          <a:endParaRPr lang="en-US"/>
        </a:p>
      </dgm:t>
    </dgm:pt>
    <dgm:pt modelId="{EB0F05F6-B98D-48DB-A3D5-20193CA695D5}">
      <dgm:prSet/>
      <dgm:spPr/>
      <dgm:t>
        <a:bodyPr/>
        <a:lstStyle/>
        <a:p>
          <a:pPr rtl="0"/>
          <a:r>
            <a:rPr lang="en-US" dirty="0" smtClean="0"/>
            <a:t>Actions</a:t>
          </a:r>
          <a:endParaRPr lang="en-US" dirty="0"/>
        </a:p>
      </dgm:t>
    </dgm:pt>
    <dgm:pt modelId="{48DC17E8-CBEC-4589-A105-D504D28434BC}" type="parTrans" cxnId="{C78D78A6-CA11-464F-B97D-FF6A667987A6}">
      <dgm:prSet/>
      <dgm:spPr/>
      <dgm:t>
        <a:bodyPr/>
        <a:lstStyle/>
        <a:p>
          <a:endParaRPr lang="en-US" dirty="0"/>
        </a:p>
      </dgm:t>
    </dgm:pt>
    <dgm:pt modelId="{54090977-AAA9-46F3-AA02-110BBDF277D0}" type="sibTrans" cxnId="{C78D78A6-CA11-464F-B97D-FF6A667987A6}">
      <dgm:prSet/>
      <dgm:spPr/>
      <dgm:t>
        <a:bodyPr/>
        <a:lstStyle/>
        <a:p>
          <a:endParaRPr lang="en-US"/>
        </a:p>
      </dgm:t>
    </dgm:pt>
    <dgm:pt modelId="{108BB0CA-1476-43B9-BF40-55F16F919474}">
      <dgm:prSet/>
      <dgm:spPr/>
      <dgm:t>
        <a:bodyPr/>
        <a:lstStyle/>
        <a:p>
          <a:pPr rtl="0"/>
          <a:r>
            <a:rPr lang="en-US" dirty="0" smtClean="0"/>
            <a:t>Types</a:t>
          </a:r>
          <a:endParaRPr lang="en-US" dirty="0"/>
        </a:p>
      </dgm:t>
    </dgm:pt>
    <dgm:pt modelId="{A7C82F8B-47AE-4FCA-8BDA-CE039B748954}" type="parTrans" cxnId="{6E2B4BB3-C3C5-4475-8864-393A45DAE0F3}">
      <dgm:prSet/>
      <dgm:spPr/>
      <dgm:t>
        <a:bodyPr/>
        <a:lstStyle/>
        <a:p>
          <a:endParaRPr lang="en-US" dirty="0"/>
        </a:p>
      </dgm:t>
    </dgm:pt>
    <dgm:pt modelId="{10648DBA-1B8E-49B6-B25F-6C5C8CAE2701}" type="sibTrans" cxnId="{6E2B4BB3-C3C5-4475-8864-393A45DAE0F3}">
      <dgm:prSet/>
      <dgm:spPr/>
      <dgm:t>
        <a:bodyPr/>
        <a:lstStyle/>
        <a:p>
          <a:endParaRPr lang="en-US"/>
        </a:p>
      </dgm:t>
    </dgm:pt>
    <dgm:pt modelId="{1DE73397-56F9-4695-AD5E-0748F2537314}">
      <dgm:prSet/>
      <dgm:spPr/>
      <dgm:t>
        <a:bodyPr/>
        <a:lstStyle/>
        <a:p>
          <a:pPr rtl="0"/>
          <a:r>
            <a:rPr lang="en-US" dirty="0" smtClean="0"/>
            <a:t>Predicates</a:t>
          </a:r>
          <a:endParaRPr lang="en-US" dirty="0"/>
        </a:p>
      </dgm:t>
    </dgm:pt>
    <dgm:pt modelId="{4B67D95B-C208-46A5-9EFA-9C5E40C8D474}" type="parTrans" cxnId="{79C5B781-B7C9-43DA-9CA7-1FCCB92231D7}">
      <dgm:prSet/>
      <dgm:spPr/>
      <dgm:t>
        <a:bodyPr/>
        <a:lstStyle/>
        <a:p>
          <a:endParaRPr lang="en-US" dirty="0"/>
        </a:p>
      </dgm:t>
    </dgm:pt>
    <dgm:pt modelId="{E1ECA490-E4E8-4503-9100-4D8E91184856}" type="sibTrans" cxnId="{79C5B781-B7C9-43DA-9CA7-1FCCB92231D7}">
      <dgm:prSet/>
      <dgm:spPr/>
      <dgm:t>
        <a:bodyPr/>
        <a:lstStyle/>
        <a:p>
          <a:endParaRPr lang="en-US"/>
        </a:p>
      </dgm:t>
    </dgm:pt>
    <dgm:pt modelId="{FD57BBAF-D2BD-4A37-A9A7-899E563BA2CC}">
      <dgm:prSet/>
      <dgm:spPr/>
      <dgm:t>
        <a:bodyPr/>
        <a:lstStyle/>
        <a:p>
          <a:pPr rtl="0"/>
          <a:r>
            <a:rPr lang="en-US" dirty="0" smtClean="0"/>
            <a:t>Targets</a:t>
          </a:r>
          <a:endParaRPr lang="en-US" dirty="0"/>
        </a:p>
      </dgm:t>
    </dgm:pt>
    <dgm:pt modelId="{7C77A15D-A4D2-4F76-BF93-8F997BB70BCF}" type="parTrans" cxnId="{F98A55CC-AD9F-478A-BCF7-DABC70B495E2}">
      <dgm:prSet/>
      <dgm:spPr/>
      <dgm:t>
        <a:bodyPr/>
        <a:lstStyle/>
        <a:p>
          <a:endParaRPr lang="en-US" dirty="0"/>
        </a:p>
      </dgm:t>
    </dgm:pt>
    <dgm:pt modelId="{169DA6AA-663D-4BB6-858B-8DBC67A4BCD6}" type="sibTrans" cxnId="{F98A55CC-AD9F-478A-BCF7-DABC70B495E2}">
      <dgm:prSet/>
      <dgm:spPr/>
      <dgm:t>
        <a:bodyPr/>
        <a:lstStyle/>
        <a:p>
          <a:endParaRPr lang="en-US"/>
        </a:p>
      </dgm:t>
    </dgm:pt>
    <dgm:pt modelId="{9AEA0D37-5031-4447-A593-5D0FD8A06644}">
      <dgm:prSet/>
      <dgm:spPr/>
      <dgm:t>
        <a:bodyPr/>
        <a:lstStyle/>
        <a:p>
          <a:pPr rtl="0"/>
          <a:r>
            <a:rPr lang="en-US" dirty="0" smtClean="0"/>
            <a:t>Maps</a:t>
          </a:r>
          <a:endParaRPr lang="en-US" dirty="0"/>
        </a:p>
      </dgm:t>
    </dgm:pt>
    <dgm:pt modelId="{DBBB9C60-F528-4074-AAA3-DC733C981267}" type="parTrans" cxnId="{CEAD7CE4-9E92-4E63-810E-9A4A7E2AEE64}">
      <dgm:prSet/>
      <dgm:spPr/>
      <dgm:t>
        <a:bodyPr/>
        <a:lstStyle/>
        <a:p>
          <a:endParaRPr lang="en-US" dirty="0"/>
        </a:p>
      </dgm:t>
    </dgm:pt>
    <dgm:pt modelId="{04E25340-C149-4936-8907-AC94DDF7C0E7}" type="sibTrans" cxnId="{CEAD7CE4-9E92-4E63-810E-9A4A7E2AEE64}">
      <dgm:prSet/>
      <dgm:spPr/>
      <dgm:t>
        <a:bodyPr/>
        <a:lstStyle/>
        <a:p>
          <a:endParaRPr lang="en-US"/>
        </a:p>
      </dgm:t>
    </dgm:pt>
    <dgm:pt modelId="{5BB720FD-7658-4C63-A40A-4B4C2730208B}" type="pres">
      <dgm:prSet presAssocID="{3EA704D1-CDDA-4EE0-BA92-618B50D4EBFC}" presName="hierChild1" presStyleCnt="0">
        <dgm:presLayoutVars>
          <dgm:chPref val="1"/>
          <dgm:dir/>
          <dgm:animOne val="branch"/>
          <dgm:animLvl val="lvl"/>
          <dgm:resizeHandles/>
        </dgm:presLayoutVars>
      </dgm:prSet>
      <dgm:spPr/>
      <dgm:t>
        <a:bodyPr/>
        <a:lstStyle/>
        <a:p>
          <a:endParaRPr lang="en-US"/>
        </a:p>
      </dgm:t>
    </dgm:pt>
    <dgm:pt modelId="{C7668834-704B-445D-A4C4-66A486C00B2D}" type="pres">
      <dgm:prSet presAssocID="{7D655A65-7509-447F-A168-134505F2F8F6}" presName="hierRoot1" presStyleCnt="0"/>
      <dgm:spPr/>
      <dgm:t>
        <a:bodyPr/>
        <a:lstStyle/>
        <a:p>
          <a:endParaRPr lang="en-US"/>
        </a:p>
      </dgm:t>
    </dgm:pt>
    <dgm:pt modelId="{9F1EDFA3-D0D5-4BF5-A7A2-B038BC246C1F}" type="pres">
      <dgm:prSet presAssocID="{7D655A65-7509-447F-A168-134505F2F8F6}" presName="composite" presStyleCnt="0"/>
      <dgm:spPr/>
      <dgm:t>
        <a:bodyPr/>
        <a:lstStyle/>
        <a:p>
          <a:endParaRPr lang="en-US"/>
        </a:p>
      </dgm:t>
    </dgm:pt>
    <dgm:pt modelId="{740552E0-CCF8-43FB-9E83-514B72278E4D}" type="pres">
      <dgm:prSet presAssocID="{7D655A65-7509-447F-A168-134505F2F8F6}" presName="background" presStyleLbl="node0" presStyleIdx="0" presStyleCnt="1"/>
      <dgm:spPr/>
      <dgm:t>
        <a:bodyPr/>
        <a:lstStyle/>
        <a:p>
          <a:endParaRPr lang="en-US"/>
        </a:p>
      </dgm:t>
    </dgm:pt>
    <dgm:pt modelId="{705B42A1-C168-4773-9379-C71AC9821C22}" type="pres">
      <dgm:prSet presAssocID="{7D655A65-7509-447F-A168-134505F2F8F6}" presName="text" presStyleLbl="fgAcc0" presStyleIdx="0" presStyleCnt="1">
        <dgm:presLayoutVars>
          <dgm:chPref val="3"/>
        </dgm:presLayoutVars>
      </dgm:prSet>
      <dgm:spPr/>
      <dgm:t>
        <a:bodyPr/>
        <a:lstStyle/>
        <a:p>
          <a:endParaRPr lang="en-US"/>
        </a:p>
      </dgm:t>
    </dgm:pt>
    <dgm:pt modelId="{078CFCCC-0FC8-4EC8-9173-D97D0BDB287B}" type="pres">
      <dgm:prSet presAssocID="{7D655A65-7509-447F-A168-134505F2F8F6}" presName="hierChild2" presStyleCnt="0"/>
      <dgm:spPr/>
      <dgm:t>
        <a:bodyPr/>
        <a:lstStyle/>
        <a:p>
          <a:endParaRPr lang="en-US"/>
        </a:p>
      </dgm:t>
    </dgm:pt>
    <dgm:pt modelId="{F9256BF5-5419-478F-BF66-EF628B3CE574}" type="pres">
      <dgm:prSet presAssocID="{6AFB01C0-B7F0-4B51-8FFD-FFB83B02579F}" presName="Name10" presStyleLbl="parChTrans1D2" presStyleIdx="0" presStyleCnt="1"/>
      <dgm:spPr/>
      <dgm:t>
        <a:bodyPr/>
        <a:lstStyle/>
        <a:p>
          <a:endParaRPr lang="en-US"/>
        </a:p>
      </dgm:t>
    </dgm:pt>
    <dgm:pt modelId="{387D8CD3-BC79-494F-8F81-20350A0DC17E}" type="pres">
      <dgm:prSet presAssocID="{D9B77892-19D0-4712-9A54-238959B3F0CA}" presName="hierRoot2" presStyleCnt="0"/>
      <dgm:spPr/>
      <dgm:t>
        <a:bodyPr/>
        <a:lstStyle/>
        <a:p>
          <a:endParaRPr lang="en-US"/>
        </a:p>
      </dgm:t>
    </dgm:pt>
    <dgm:pt modelId="{82C5E0A6-1637-40C5-B456-968D077D2745}" type="pres">
      <dgm:prSet presAssocID="{D9B77892-19D0-4712-9A54-238959B3F0CA}" presName="composite2" presStyleCnt="0"/>
      <dgm:spPr/>
      <dgm:t>
        <a:bodyPr/>
        <a:lstStyle/>
        <a:p>
          <a:endParaRPr lang="en-US"/>
        </a:p>
      </dgm:t>
    </dgm:pt>
    <dgm:pt modelId="{BC498F19-AA08-489B-A7C5-4AC8BE9C92E5}" type="pres">
      <dgm:prSet presAssocID="{D9B77892-19D0-4712-9A54-238959B3F0CA}" presName="background2" presStyleLbl="node2" presStyleIdx="0" presStyleCnt="1"/>
      <dgm:spPr/>
      <dgm:t>
        <a:bodyPr/>
        <a:lstStyle/>
        <a:p>
          <a:endParaRPr lang="en-US"/>
        </a:p>
      </dgm:t>
    </dgm:pt>
    <dgm:pt modelId="{CCB282CA-F3DC-489E-9473-2714EE10F31F}" type="pres">
      <dgm:prSet presAssocID="{D9B77892-19D0-4712-9A54-238959B3F0CA}" presName="text2" presStyleLbl="fgAcc2" presStyleIdx="0" presStyleCnt="1">
        <dgm:presLayoutVars>
          <dgm:chPref val="3"/>
        </dgm:presLayoutVars>
      </dgm:prSet>
      <dgm:spPr/>
      <dgm:t>
        <a:bodyPr/>
        <a:lstStyle/>
        <a:p>
          <a:endParaRPr lang="en-US"/>
        </a:p>
      </dgm:t>
    </dgm:pt>
    <dgm:pt modelId="{A70B1051-47AD-4D3F-A54C-72189D2945C4}" type="pres">
      <dgm:prSet presAssocID="{D9B77892-19D0-4712-9A54-238959B3F0CA}" presName="hierChild3" presStyleCnt="0"/>
      <dgm:spPr/>
      <dgm:t>
        <a:bodyPr/>
        <a:lstStyle/>
        <a:p>
          <a:endParaRPr lang="en-US"/>
        </a:p>
      </dgm:t>
    </dgm:pt>
    <dgm:pt modelId="{D69B8832-E59E-4296-BDB8-55FFC0A5B35A}" type="pres">
      <dgm:prSet presAssocID="{DECFCF6C-B4AD-419A-8771-E1F10B581F72}" presName="Name17" presStyleLbl="parChTrans1D3" presStyleIdx="0" presStyleCnt="6"/>
      <dgm:spPr/>
      <dgm:t>
        <a:bodyPr/>
        <a:lstStyle/>
        <a:p>
          <a:endParaRPr lang="en-US"/>
        </a:p>
      </dgm:t>
    </dgm:pt>
    <dgm:pt modelId="{CAFE75BF-0D4A-4814-9EF5-19FCA6EEE56D}" type="pres">
      <dgm:prSet presAssocID="{0745699E-547D-4BCA-B488-FD0A0FC912FE}" presName="hierRoot3" presStyleCnt="0"/>
      <dgm:spPr/>
      <dgm:t>
        <a:bodyPr/>
        <a:lstStyle/>
        <a:p>
          <a:endParaRPr lang="en-US"/>
        </a:p>
      </dgm:t>
    </dgm:pt>
    <dgm:pt modelId="{8269508C-FF9B-49AE-993B-4DC9B9CD3A10}" type="pres">
      <dgm:prSet presAssocID="{0745699E-547D-4BCA-B488-FD0A0FC912FE}" presName="composite3" presStyleCnt="0"/>
      <dgm:spPr/>
      <dgm:t>
        <a:bodyPr/>
        <a:lstStyle/>
        <a:p>
          <a:endParaRPr lang="en-US"/>
        </a:p>
      </dgm:t>
    </dgm:pt>
    <dgm:pt modelId="{18F2296C-7A46-4A06-8DA5-22FFD42E1C0D}" type="pres">
      <dgm:prSet presAssocID="{0745699E-547D-4BCA-B488-FD0A0FC912FE}" presName="background3" presStyleLbl="node3" presStyleIdx="0" presStyleCnt="6"/>
      <dgm:spPr/>
      <dgm:t>
        <a:bodyPr/>
        <a:lstStyle/>
        <a:p>
          <a:endParaRPr lang="en-US"/>
        </a:p>
      </dgm:t>
    </dgm:pt>
    <dgm:pt modelId="{5A64F3DB-A093-4A3F-B06E-FB5FAFDA4FD8}" type="pres">
      <dgm:prSet presAssocID="{0745699E-547D-4BCA-B488-FD0A0FC912FE}" presName="text3" presStyleLbl="fgAcc3" presStyleIdx="0" presStyleCnt="6">
        <dgm:presLayoutVars>
          <dgm:chPref val="3"/>
        </dgm:presLayoutVars>
      </dgm:prSet>
      <dgm:spPr/>
      <dgm:t>
        <a:bodyPr/>
        <a:lstStyle/>
        <a:p>
          <a:endParaRPr lang="en-US"/>
        </a:p>
      </dgm:t>
    </dgm:pt>
    <dgm:pt modelId="{07B0F503-91A7-40D0-92E8-C791CCA6C41A}" type="pres">
      <dgm:prSet presAssocID="{0745699E-547D-4BCA-B488-FD0A0FC912FE}" presName="hierChild4" presStyleCnt="0"/>
      <dgm:spPr/>
      <dgm:t>
        <a:bodyPr/>
        <a:lstStyle/>
        <a:p>
          <a:endParaRPr lang="en-US"/>
        </a:p>
      </dgm:t>
    </dgm:pt>
    <dgm:pt modelId="{0FD5B798-A8EC-4875-87E7-D37D21AE101B}" type="pres">
      <dgm:prSet presAssocID="{7C77A15D-A4D2-4F76-BF93-8F997BB70BCF}" presName="Name17" presStyleLbl="parChTrans1D3" presStyleIdx="1" presStyleCnt="6"/>
      <dgm:spPr/>
      <dgm:t>
        <a:bodyPr/>
        <a:lstStyle/>
        <a:p>
          <a:endParaRPr lang="en-US"/>
        </a:p>
      </dgm:t>
    </dgm:pt>
    <dgm:pt modelId="{C1DD39BF-468F-4D07-87D3-C0A95AB6E2D7}" type="pres">
      <dgm:prSet presAssocID="{FD57BBAF-D2BD-4A37-A9A7-899E563BA2CC}" presName="hierRoot3" presStyleCnt="0"/>
      <dgm:spPr/>
      <dgm:t>
        <a:bodyPr/>
        <a:lstStyle/>
        <a:p>
          <a:endParaRPr lang="en-US"/>
        </a:p>
      </dgm:t>
    </dgm:pt>
    <dgm:pt modelId="{C201AEA5-8586-409B-9E52-83F4B3E14402}" type="pres">
      <dgm:prSet presAssocID="{FD57BBAF-D2BD-4A37-A9A7-899E563BA2CC}" presName="composite3" presStyleCnt="0"/>
      <dgm:spPr/>
      <dgm:t>
        <a:bodyPr/>
        <a:lstStyle/>
        <a:p>
          <a:endParaRPr lang="en-US"/>
        </a:p>
      </dgm:t>
    </dgm:pt>
    <dgm:pt modelId="{72F4CD07-FDD4-412F-BB17-67702517FBA7}" type="pres">
      <dgm:prSet presAssocID="{FD57BBAF-D2BD-4A37-A9A7-899E563BA2CC}" presName="background3" presStyleLbl="node3" presStyleIdx="1" presStyleCnt="6"/>
      <dgm:spPr/>
      <dgm:t>
        <a:bodyPr/>
        <a:lstStyle/>
        <a:p>
          <a:endParaRPr lang="en-US"/>
        </a:p>
      </dgm:t>
    </dgm:pt>
    <dgm:pt modelId="{B85AB369-D53B-4B85-B220-3841A16150F9}" type="pres">
      <dgm:prSet presAssocID="{FD57BBAF-D2BD-4A37-A9A7-899E563BA2CC}" presName="text3" presStyleLbl="fgAcc3" presStyleIdx="1" presStyleCnt="6">
        <dgm:presLayoutVars>
          <dgm:chPref val="3"/>
        </dgm:presLayoutVars>
      </dgm:prSet>
      <dgm:spPr/>
      <dgm:t>
        <a:bodyPr/>
        <a:lstStyle/>
        <a:p>
          <a:endParaRPr lang="en-US"/>
        </a:p>
      </dgm:t>
    </dgm:pt>
    <dgm:pt modelId="{CEAA8F01-62A7-4922-9F41-AC4C246E34FA}" type="pres">
      <dgm:prSet presAssocID="{FD57BBAF-D2BD-4A37-A9A7-899E563BA2CC}" presName="hierChild4" presStyleCnt="0"/>
      <dgm:spPr/>
      <dgm:t>
        <a:bodyPr/>
        <a:lstStyle/>
        <a:p>
          <a:endParaRPr lang="en-US"/>
        </a:p>
      </dgm:t>
    </dgm:pt>
    <dgm:pt modelId="{1B22D2AF-7125-4E4D-A4A8-9A769E2CCC52}" type="pres">
      <dgm:prSet presAssocID="{48DC17E8-CBEC-4589-A105-D504D28434BC}" presName="Name17" presStyleLbl="parChTrans1D3" presStyleIdx="2" presStyleCnt="6"/>
      <dgm:spPr/>
      <dgm:t>
        <a:bodyPr/>
        <a:lstStyle/>
        <a:p>
          <a:endParaRPr lang="en-US"/>
        </a:p>
      </dgm:t>
    </dgm:pt>
    <dgm:pt modelId="{AC794439-795D-4AF2-A71C-C510F74498E1}" type="pres">
      <dgm:prSet presAssocID="{EB0F05F6-B98D-48DB-A3D5-20193CA695D5}" presName="hierRoot3" presStyleCnt="0"/>
      <dgm:spPr/>
      <dgm:t>
        <a:bodyPr/>
        <a:lstStyle/>
        <a:p>
          <a:endParaRPr lang="en-US"/>
        </a:p>
      </dgm:t>
    </dgm:pt>
    <dgm:pt modelId="{492F11CA-0680-4BD0-9CD9-EB4C7CB1C69F}" type="pres">
      <dgm:prSet presAssocID="{EB0F05F6-B98D-48DB-A3D5-20193CA695D5}" presName="composite3" presStyleCnt="0"/>
      <dgm:spPr/>
      <dgm:t>
        <a:bodyPr/>
        <a:lstStyle/>
        <a:p>
          <a:endParaRPr lang="en-US"/>
        </a:p>
      </dgm:t>
    </dgm:pt>
    <dgm:pt modelId="{34259E88-5DFF-47C5-9DEB-93717C80A327}" type="pres">
      <dgm:prSet presAssocID="{EB0F05F6-B98D-48DB-A3D5-20193CA695D5}" presName="background3" presStyleLbl="node3" presStyleIdx="2" presStyleCnt="6"/>
      <dgm:spPr/>
      <dgm:t>
        <a:bodyPr/>
        <a:lstStyle/>
        <a:p>
          <a:endParaRPr lang="en-US"/>
        </a:p>
      </dgm:t>
    </dgm:pt>
    <dgm:pt modelId="{54E61A07-C7B7-43A6-A151-84E4BB75BF62}" type="pres">
      <dgm:prSet presAssocID="{EB0F05F6-B98D-48DB-A3D5-20193CA695D5}" presName="text3" presStyleLbl="fgAcc3" presStyleIdx="2" presStyleCnt="6">
        <dgm:presLayoutVars>
          <dgm:chPref val="3"/>
        </dgm:presLayoutVars>
      </dgm:prSet>
      <dgm:spPr/>
      <dgm:t>
        <a:bodyPr/>
        <a:lstStyle/>
        <a:p>
          <a:endParaRPr lang="en-US"/>
        </a:p>
      </dgm:t>
    </dgm:pt>
    <dgm:pt modelId="{77F8D20A-BCEB-43D9-9E65-1281210AD04E}" type="pres">
      <dgm:prSet presAssocID="{EB0F05F6-B98D-48DB-A3D5-20193CA695D5}" presName="hierChild4" presStyleCnt="0"/>
      <dgm:spPr/>
      <dgm:t>
        <a:bodyPr/>
        <a:lstStyle/>
        <a:p>
          <a:endParaRPr lang="en-US"/>
        </a:p>
      </dgm:t>
    </dgm:pt>
    <dgm:pt modelId="{6DD9F945-50F9-4675-AA2F-195C36B892C3}" type="pres">
      <dgm:prSet presAssocID="{A7C82F8B-47AE-4FCA-8BDA-CE039B748954}" presName="Name17" presStyleLbl="parChTrans1D3" presStyleIdx="3" presStyleCnt="6"/>
      <dgm:spPr/>
      <dgm:t>
        <a:bodyPr/>
        <a:lstStyle/>
        <a:p>
          <a:endParaRPr lang="en-US"/>
        </a:p>
      </dgm:t>
    </dgm:pt>
    <dgm:pt modelId="{CDCF5349-67A3-4497-A44C-ED021906A8E7}" type="pres">
      <dgm:prSet presAssocID="{108BB0CA-1476-43B9-BF40-55F16F919474}" presName="hierRoot3" presStyleCnt="0"/>
      <dgm:spPr/>
      <dgm:t>
        <a:bodyPr/>
        <a:lstStyle/>
        <a:p>
          <a:endParaRPr lang="en-US"/>
        </a:p>
      </dgm:t>
    </dgm:pt>
    <dgm:pt modelId="{FB5131CD-6446-4A18-A7ED-13394379A4C9}" type="pres">
      <dgm:prSet presAssocID="{108BB0CA-1476-43B9-BF40-55F16F919474}" presName="composite3" presStyleCnt="0"/>
      <dgm:spPr/>
      <dgm:t>
        <a:bodyPr/>
        <a:lstStyle/>
        <a:p>
          <a:endParaRPr lang="en-US"/>
        </a:p>
      </dgm:t>
    </dgm:pt>
    <dgm:pt modelId="{56A7936D-FD48-4139-81ED-0CFBA7FC5AEE}" type="pres">
      <dgm:prSet presAssocID="{108BB0CA-1476-43B9-BF40-55F16F919474}" presName="background3" presStyleLbl="node3" presStyleIdx="3" presStyleCnt="6"/>
      <dgm:spPr/>
      <dgm:t>
        <a:bodyPr/>
        <a:lstStyle/>
        <a:p>
          <a:endParaRPr lang="en-US"/>
        </a:p>
      </dgm:t>
    </dgm:pt>
    <dgm:pt modelId="{1810B26D-9F1A-47E1-BEA4-BB96B153B910}" type="pres">
      <dgm:prSet presAssocID="{108BB0CA-1476-43B9-BF40-55F16F919474}" presName="text3" presStyleLbl="fgAcc3" presStyleIdx="3" presStyleCnt="6">
        <dgm:presLayoutVars>
          <dgm:chPref val="3"/>
        </dgm:presLayoutVars>
      </dgm:prSet>
      <dgm:spPr/>
      <dgm:t>
        <a:bodyPr/>
        <a:lstStyle/>
        <a:p>
          <a:endParaRPr lang="en-US"/>
        </a:p>
      </dgm:t>
    </dgm:pt>
    <dgm:pt modelId="{2E8473D6-6F6A-47BF-9750-FA93370462ED}" type="pres">
      <dgm:prSet presAssocID="{108BB0CA-1476-43B9-BF40-55F16F919474}" presName="hierChild4" presStyleCnt="0"/>
      <dgm:spPr/>
      <dgm:t>
        <a:bodyPr/>
        <a:lstStyle/>
        <a:p>
          <a:endParaRPr lang="en-US"/>
        </a:p>
      </dgm:t>
    </dgm:pt>
    <dgm:pt modelId="{F7191B75-786B-4E74-9C04-9FE08CBD3706}" type="pres">
      <dgm:prSet presAssocID="{4B67D95B-C208-46A5-9EFA-9C5E40C8D474}" presName="Name17" presStyleLbl="parChTrans1D3" presStyleIdx="4" presStyleCnt="6"/>
      <dgm:spPr/>
      <dgm:t>
        <a:bodyPr/>
        <a:lstStyle/>
        <a:p>
          <a:endParaRPr lang="en-US"/>
        </a:p>
      </dgm:t>
    </dgm:pt>
    <dgm:pt modelId="{53DEBACA-8946-4407-8650-5225AF3F5005}" type="pres">
      <dgm:prSet presAssocID="{1DE73397-56F9-4695-AD5E-0748F2537314}" presName="hierRoot3" presStyleCnt="0"/>
      <dgm:spPr/>
      <dgm:t>
        <a:bodyPr/>
        <a:lstStyle/>
        <a:p>
          <a:endParaRPr lang="en-US"/>
        </a:p>
      </dgm:t>
    </dgm:pt>
    <dgm:pt modelId="{81BB6F24-AE8B-4467-880D-1C47C28FE38B}" type="pres">
      <dgm:prSet presAssocID="{1DE73397-56F9-4695-AD5E-0748F2537314}" presName="composite3" presStyleCnt="0"/>
      <dgm:spPr/>
      <dgm:t>
        <a:bodyPr/>
        <a:lstStyle/>
        <a:p>
          <a:endParaRPr lang="en-US"/>
        </a:p>
      </dgm:t>
    </dgm:pt>
    <dgm:pt modelId="{AF2421C6-EEF1-480C-AE16-B0938A04E2E7}" type="pres">
      <dgm:prSet presAssocID="{1DE73397-56F9-4695-AD5E-0748F2537314}" presName="background3" presStyleLbl="node3" presStyleIdx="4" presStyleCnt="6"/>
      <dgm:spPr/>
      <dgm:t>
        <a:bodyPr/>
        <a:lstStyle/>
        <a:p>
          <a:endParaRPr lang="en-US"/>
        </a:p>
      </dgm:t>
    </dgm:pt>
    <dgm:pt modelId="{6F2FCD56-CC81-4C7D-83FE-93AF777D0802}" type="pres">
      <dgm:prSet presAssocID="{1DE73397-56F9-4695-AD5E-0748F2537314}" presName="text3" presStyleLbl="fgAcc3" presStyleIdx="4" presStyleCnt="6">
        <dgm:presLayoutVars>
          <dgm:chPref val="3"/>
        </dgm:presLayoutVars>
      </dgm:prSet>
      <dgm:spPr/>
      <dgm:t>
        <a:bodyPr/>
        <a:lstStyle/>
        <a:p>
          <a:endParaRPr lang="en-US"/>
        </a:p>
      </dgm:t>
    </dgm:pt>
    <dgm:pt modelId="{B10F2E99-7607-4EC3-8951-849A7CE51FD5}" type="pres">
      <dgm:prSet presAssocID="{1DE73397-56F9-4695-AD5E-0748F2537314}" presName="hierChild4" presStyleCnt="0"/>
      <dgm:spPr/>
      <dgm:t>
        <a:bodyPr/>
        <a:lstStyle/>
        <a:p>
          <a:endParaRPr lang="en-US"/>
        </a:p>
      </dgm:t>
    </dgm:pt>
    <dgm:pt modelId="{EE57ECC4-BFE5-44A6-B695-C0A2B91121D7}" type="pres">
      <dgm:prSet presAssocID="{DBBB9C60-F528-4074-AAA3-DC733C981267}" presName="Name17" presStyleLbl="parChTrans1D3" presStyleIdx="5" presStyleCnt="6"/>
      <dgm:spPr/>
      <dgm:t>
        <a:bodyPr/>
        <a:lstStyle/>
        <a:p>
          <a:endParaRPr lang="en-US"/>
        </a:p>
      </dgm:t>
    </dgm:pt>
    <dgm:pt modelId="{66492328-D520-4486-A58B-D980AA776CCE}" type="pres">
      <dgm:prSet presAssocID="{9AEA0D37-5031-4447-A593-5D0FD8A06644}" presName="hierRoot3" presStyleCnt="0"/>
      <dgm:spPr/>
      <dgm:t>
        <a:bodyPr/>
        <a:lstStyle/>
        <a:p>
          <a:endParaRPr lang="en-US"/>
        </a:p>
      </dgm:t>
    </dgm:pt>
    <dgm:pt modelId="{823A2706-FC38-4CEE-8B18-92D314D81758}" type="pres">
      <dgm:prSet presAssocID="{9AEA0D37-5031-4447-A593-5D0FD8A06644}" presName="composite3" presStyleCnt="0"/>
      <dgm:spPr/>
      <dgm:t>
        <a:bodyPr/>
        <a:lstStyle/>
        <a:p>
          <a:endParaRPr lang="en-US"/>
        </a:p>
      </dgm:t>
    </dgm:pt>
    <dgm:pt modelId="{D2EEE0C9-02CF-46F2-8AF5-1F0E053E2C9B}" type="pres">
      <dgm:prSet presAssocID="{9AEA0D37-5031-4447-A593-5D0FD8A06644}" presName="background3" presStyleLbl="node3" presStyleIdx="5" presStyleCnt="6"/>
      <dgm:spPr/>
      <dgm:t>
        <a:bodyPr/>
        <a:lstStyle/>
        <a:p>
          <a:endParaRPr lang="en-US"/>
        </a:p>
      </dgm:t>
    </dgm:pt>
    <dgm:pt modelId="{168AAFCC-51B8-418F-ADA4-E9872E919058}" type="pres">
      <dgm:prSet presAssocID="{9AEA0D37-5031-4447-A593-5D0FD8A06644}" presName="text3" presStyleLbl="fgAcc3" presStyleIdx="5" presStyleCnt="6">
        <dgm:presLayoutVars>
          <dgm:chPref val="3"/>
        </dgm:presLayoutVars>
      </dgm:prSet>
      <dgm:spPr/>
      <dgm:t>
        <a:bodyPr/>
        <a:lstStyle/>
        <a:p>
          <a:endParaRPr lang="en-US"/>
        </a:p>
      </dgm:t>
    </dgm:pt>
    <dgm:pt modelId="{0C7DBCD3-4D74-485D-AF2C-A9C32AB1C17D}" type="pres">
      <dgm:prSet presAssocID="{9AEA0D37-5031-4447-A593-5D0FD8A06644}" presName="hierChild4" presStyleCnt="0"/>
      <dgm:spPr/>
      <dgm:t>
        <a:bodyPr/>
        <a:lstStyle/>
        <a:p>
          <a:endParaRPr lang="en-US"/>
        </a:p>
      </dgm:t>
    </dgm:pt>
  </dgm:ptLst>
  <dgm:cxnLst>
    <dgm:cxn modelId="{C78D78A6-CA11-464F-B97D-FF6A667987A6}" srcId="{D9B77892-19D0-4712-9A54-238959B3F0CA}" destId="{EB0F05F6-B98D-48DB-A3D5-20193CA695D5}" srcOrd="2" destOrd="0" parTransId="{48DC17E8-CBEC-4589-A105-D504D28434BC}" sibTransId="{54090977-AAA9-46F3-AA02-110BBDF277D0}"/>
    <dgm:cxn modelId="{69D316AC-8887-49D6-833B-75D52FCA09BC}" type="presOf" srcId="{9AEA0D37-5031-4447-A593-5D0FD8A06644}" destId="{168AAFCC-51B8-418F-ADA4-E9872E919058}" srcOrd="0" destOrd="0" presId="urn:microsoft.com/office/officeart/2005/8/layout/hierarchy1"/>
    <dgm:cxn modelId="{6D664628-46A7-4E15-9C2B-11CF809A8243}" type="presOf" srcId="{48DC17E8-CBEC-4589-A105-D504D28434BC}" destId="{1B22D2AF-7125-4E4D-A4A8-9A769E2CCC52}" srcOrd="0" destOrd="0" presId="urn:microsoft.com/office/officeart/2005/8/layout/hierarchy1"/>
    <dgm:cxn modelId="{B47DE230-6A1A-45B0-9A1B-0BD2BE1C7120}" type="presOf" srcId="{DECFCF6C-B4AD-419A-8771-E1F10B581F72}" destId="{D69B8832-E59E-4296-BDB8-55FFC0A5B35A}" srcOrd="0" destOrd="0" presId="urn:microsoft.com/office/officeart/2005/8/layout/hierarchy1"/>
    <dgm:cxn modelId="{6E2B4BB3-C3C5-4475-8864-393A45DAE0F3}" srcId="{D9B77892-19D0-4712-9A54-238959B3F0CA}" destId="{108BB0CA-1476-43B9-BF40-55F16F919474}" srcOrd="3" destOrd="0" parTransId="{A7C82F8B-47AE-4FCA-8BDA-CE039B748954}" sibTransId="{10648DBA-1B8E-49B6-B25F-6C5C8CAE2701}"/>
    <dgm:cxn modelId="{8DC9C033-8F1E-444A-9155-9CA5D45AC665}" type="presOf" srcId="{1DE73397-56F9-4695-AD5E-0748F2537314}" destId="{6F2FCD56-CC81-4C7D-83FE-93AF777D0802}" srcOrd="0" destOrd="0" presId="urn:microsoft.com/office/officeart/2005/8/layout/hierarchy1"/>
    <dgm:cxn modelId="{5B48FD7F-3C70-43FC-82D3-6BD8545959FF}" type="presOf" srcId="{DBBB9C60-F528-4074-AAA3-DC733C981267}" destId="{EE57ECC4-BFE5-44A6-B695-C0A2B91121D7}" srcOrd="0" destOrd="0" presId="urn:microsoft.com/office/officeart/2005/8/layout/hierarchy1"/>
    <dgm:cxn modelId="{FA1E2AC3-023B-4264-A855-CF685D1785CC}" type="presOf" srcId="{7C77A15D-A4D2-4F76-BF93-8F997BB70BCF}" destId="{0FD5B798-A8EC-4875-87E7-D37D21AE101B}" srcOrd="0" destOrd="0" presId="urn:microsoft.com/office/officeart/2005/8/layout/hierarchy1"/>
    <dgm:cxn modelId="{669BEDAB-FF53-4345-B22E-9807742DBA98}" type="presOf" srcId="{D9B77892-19D0-4712-9A54-238959B3F0CA}" destId="{CCB282CA-F3DC-489E-9473-2714EE10F31F}" srcOrd="0" destOrd="0" presId="urn:microsoft.com/office/officeart/2005/8/layout/hierarchy1"/>
    <dgm:cxn modelId="{49CD459C-CFFE-4AEB-B6B4-0313ADBA8490}" type="presOf" srcId="{108BB0CA-1476-43B9-BF40-55F16F919474}" destId="{1810B26D-9F1A-47E1-BEA4-BB96B153B910}" srcOrd="0" destOrd="0" presId="urn:microsoft.com/office/officeart/2005/8/layout/hierarchy1"/>
    <dgm:cxn modelId="{79C5B781-B7C9-43DA-9CA7-1FCCB92231D7}" srcId="{D9B77892-19D0-4712-9A54-238959B3F0CA}" destId="{1DE73397-56F9-4695-AD5E-0748F2537314}" srcOrd="4" destOrd="0" parTransId="{4B67D95B-C208-46A5-9EFA-9C5E40C8D474}" sibTransId="{E1ECA490-E4E8-4503-9100-4D8E91184856}"/>
    <dgm:cxn modelId="{DFDE2580-1563-40AA-816C-4B1D83586CBD}" type="presOf" srcId="{7D655A65-7509-447F-A168-134505F2F8F6}" destId="{705B42A1-C168-4773-9379-C71AC9821C22}" srcOrd="0" destOrd="0" presId="urn:microsoft.com/office/officeart/2005/8/layout/hierarchy1"/>
    <dgm:cxn modelId="{6EBE3727-7A9E-4A78-ABE5-778F3E392194}" type="presOf" srcId="{EB0F05F6-B98D-48DB-A3D5-20193CA695D5}" destId="{54E61A07-C7B7-43A6-A151-84E4BB75BF62}" srcOrd="0" destOrd="0" presId="urn:microsoft.com/office/officeart/2005/8/layout/hierarchy1"/>
    <dgm:cxn modelId="{0205FAE2-326C-4B24-806B-C910CE7AB13D}" type="presOf" srcId="{3EA704D1-CDDA-4EE0-BA92-618B50D4EBFC}" destId="{5BB720FD-7658-4C63-A40A-4B4C2730208B}" srcOrd="0" destOrd="0" presId="urn:microsoft.com/office/officeart/2005/8/layout/hierarchy1"/>
    <dgm:cxn modelId="{79249D85-0ED8-4826-8249-F013D0C95A46}" srcId="{7D655A65-7509-447F-A168-134505F2F8F6}" destId="{D9B77892-19D0-4712-9A54-238959B3F0CA}" srcOrd="0" destOrd="0" parTransId="{6AFB01C0-B7F0-4B51-8FFD-FFB83B02579F}" sibTransId="{C782CED2-10E7-408B-A9D6-F93B6C8EDF15}"/>
    <dgm:cxn modelId="{F98A55CC-AD9F-478A-BCF7-DABC70B495E2}" srcId="{D9B77892-19D0-4712-9A54-238959B3F0CA}" destId="{FD57BBAF-D2BD-4A37-A9A7-899E563BA2CC}" srcOrd="1" destOrd="0" parTransId="{7C77A15D-A4D2-4F76-BF93-8F997BB70BCF}" sibTransId="{169DA6AA-663D-4BB6-858B-8DBC67A4BCD6}"/>
    <dgm:cxn modelId="{0DD103AA-C0AB-401E-B2FB-5AA6A5C7EB06}" type="presOf" srcId="{0745699E-547D-4BCA-B488-FD0A0FC912FE}" destId="{5A64F3DB-A093-4A3F-B06E-FB5FAFDA4FD8}" srcOrd="0" destOrd="0" presId="urn:microsoft.com/office/officeart/2005/8/layout/hierarchy1"/>
    <dgm:cxn modelId="{D9E254AB-A5D2-47CC-A823-1CB87BF690B9}" type="presOf" srcId="{4B67D95B-C208-46A5-9EFA-9C5E40C8D474}" destId="{F7191B75-786B-4E74-9C04-9FE08CBD3706}" srcOrd="0" destOrd="0" presId="urn:microsoft.com/office/officeart/2005/8/layout/hierarchy1"/>
    <dgm:cxn modelId="{0809C842-E86C-4174-82B8-AB301F9C5B13}" type="presOf" srcId="{A7C82F8B-47AE-4FCA-8BDA-CE039B748954}" destId="{6DD9F945-50F9-4675-AA2F-195C36B892C3}" srcOrd="0" destOrd="0" presId="urn:microsoft.com/office/officeart/2005/8/layout/hierarchy1"/>
    <dgm:cxn modelId="{C0EAEBE3-D836-4DD1-81BF-EC8A0A7FBE64}" type="presOf" srcId="{FD57BBAF-D2BD-4A37-A9A7-899E563BA2CC}" destId="{B85AB369-D53B-4B85-B220-3841A16150F9}" srcOrd="0" destOrd="0" presId="urn:microsoft.com/office/officeart/2005/8/layout/hierarchy1"/>
    <dgm:cxn modelId="{4F6BB7DB-0D9D-4FD4-B387-39FEA7D704BA}" srcId="{3EA704D1-CDDA-4EE0-BA92-618B50D4EBFC}" destId="{7D655A65-7509-447F-A168-134505F2F8F6}" srcOrd="0" destOrd="0" parTransId="{B2BA33CD-D8A4-4608-BF74-16C105A9B74A}" sibTransId="{B1F00271-8057-4858-8762-A9517517BBD6}"/>
    <dgm:cxn modelId="{CEAD7CE4-9E92-4E63-810E-9A4A7E2AEE64}" srcId="{D9B77892-19D0-4712-9A54-238959B3F0CA}" destId="{9AEA0D37-5031-4447-A593-5D0FD8A06644}" srcOrd="5" destOrd="0" parTransId="{DBBB9C60-F528-4074-AAA3-DC733C981267}" sibTransId="{04E25340-C149-4936-8907-AC94DDF7C0E7}"/>
    <dgm:cxn modelId="{C5573C46-56D1-4DB9-B979-24E2E4F57824}" srcId="{D9B77892-19D0-4712-9A54-238959B3F0CA}" destId="{0745699E-547D-4BCA-B488-FD0A0FC912FE}" srcOrd="0" destOrd="0" parTransId="{DECFCF6C-B4AD-419A-8771-E1F10B581F72}" sibTransId="{130286FE-395E-484C-9322-D373C953AE18}"/>
    <dgm:cxn modelId="{75392C34-517A-4AD8-ADBE-D70EF1BE259D}" type="presOf" srcId="{6AFB01C0-B7F0-4B51-8FFD-FFB83B02579F}" destId="{F9256BF5-5419-478F-BF66-EF628B3CE574}" srcOrd="0" destOrd="0" presId="urn:microsoft.com/office/officeart/2005/8/layout/hierarchy1"/>
    <dgm:cxn modelId="{4D0E9ADD-C8C3-469D-A3DF-9E63E482EA93}" type="presParOf" srcId="{5BB720FD-7658-4C63-A40A-4B4C2730208B}" destId="{C7668834-704B-445D-A4C4-66A486C00B2D}" srcOrd="0" destOrd="0" presId="urn:microsoft.com/office/officeart/2005/8/layout/hierarchy1"/>
    <dgm:cxn modelId="{D5AA4E37-A59D-45E1-83BC-BB1AF5D8A86D}" type="presParOf" srcId="{C7668834-704B-445D-A4C4-66A486C00B2D}" destId="{9F1EDFA3-D0D5-4BF5-A7A2-B038BC246C1F}" srcOrd="0" destOrd="0" presId="urn:microsoft.com/office/officeart/2005/8/layout/hierarchy1"/>
    <dgm:cxn modelId="{001CC6FD-1AAE-4FCA-923B-8BB29AAF507B}" type="presParOf" srcId="{9F1EDFA3-D0D5-4BF5-A7A2-B038BC246C1F}" destId="{740552E0-CCF8-43FB-9E83-514B72278E4D}" srcOrd="0" destOrd="0" presId="urn:microsoft.com/office/officeart/2005/8/layout/hierarchy1"/>
    <dgm:cxn modelId="{53F8328D-D790-4ACF-924F-A92B86873742}" type="presParOf" srcId="{9F1EDFA3-D0D5-4BF5-A7A2-B038BC246C1F}" destId="{705B42A1-C168-4773-9379-C71AC9821C22}" srcOrd="1" destOrd="0" presId="urn:microsoft.com/office/officeart/2005/8/layout/hierarchy1"/>
    <dgm:cxn modelId="{4DBA1FB8-5115-4BD4-897B-3EF15A4C1DC9}" type="presParOf" srcId="{C7668834-704B-445D-A4C4-66A486C00B2D}" destId="{078CFCCC-0FC8-4EC8-9173-D97D0BDB287B}" srcOrd="1" destOrd="0" presId="urn:microsoft.com/office/officeart/2005/8/layout/hierarchy1"/>
    <dgm:cxn modelId="{E96E92FC-071E-4610-9272-5344E5E6D33C}" type="presParOf" srcId="{078CFCCC-0FC8-4EC8-9173-D97D0BDB287B}" destId="{F9256BF5-5419-478F-BF66-EF628B3CE574}" srcOrd="0" destOrd="0" presId="urn:microsoft.com/office/officeart/2005/8/layout/hierarchy1"/>
    <dgm:cxn modelId="{8EA42B4C-75F3-47A8-BC6A-C4B5E4CD8178}" type="presParOf" srcId="{078CFCCC-0FC8-4EC8-9173-D97D0BDB287B}" destId="{387D8CD3-BC79-494F-8F81-20350A0DC17E}" srcOrd="1" destOrd="0" presId="urn:microsoft.com/office/officeart/2005/8/layout/hierarchy1"/>
    <dgm:cxn modelId="{F3EA99C0-760A-4821-9E4F-1EC2102B8DBF}" type="presParOf" srcId="{387D8CD3-BC79-494F-8F81-20350A0DC17E}" destId="{82C5E0A6-1637-40C5-B456-968D077D2745}" srcOrd="0" destOrd="0" presId="urn:microsoft.com/office/officeart/2005/8/layout/hierarchy1"/>
    <dgm:cxn modelId="{E0A67E2A-7E51-4F35-9054-9286079A8890}" type="presParOf" srcId="{82C5E0A6-1637-40C5-B456-968D077D2745}" destId="{BC498F19-AA08-489B-A7C5-4AC8BE9C92E5}" srcOrd="0" destOrd="0" presId="urn:microsoft.com/office/officeart/2005/8/layout/hierarchy1"/>
    <dgm:cxn modelId="{2A9038FB-B594-46ED-9D11-DE8C808944A3}" type="presParOf" srcId="{82C5E0A6-1637-40C5-B456-968D077D2745}" destId="{CCB282CA-F3DC-489E-9473-2714EE10F31F}" srcOrd="1" destOrd="0" presId="urn:microsoft.com/office/officeart/2005/8/layout/hierarchy1"/>
    <dgm:cxn modelId="{4A53397E-9E3D-46C1-8936-18A92ED65B83}" type="presParOf" srcId="{387D8CD3-BC79-494F-8F81-20350A0DC17E}" destId="{A70B1051-47AD-4D3F-A54C-72189D2945C4}" srcOrd="1" destOrd="0" presId="urn:microsoft.com/office/officeart/2005/8/layout/hierarchy1"/>
    <dgm:cxn modelId="{9F61944E-8453-4D16-AF65-804ED505195E}" type="presParOf" srcId="{A70B1051-47AD-4D3F-A54C-72189D2945C4}" destId="{D69B8832-E59E-4296-BDB8-55FFC0A5B35A}" srcOrd="0" destOrd="0" presId="urn:microsoft.com/office/officeart/2005/8/layout/hierarchy1"/>
    <dgm:cxn modelId="{E5BB737B-D1F4-4685-8A12-CE1C31A7BE54}" type="presParOf" srcId="{A70B1051-47AD-4D3F-A54C-72189D2945C4}" destId="{CAFE75BF-0D4A-4814-9EF5-19FCA6EEE56D}" srcOrd="1" destOrd="0" presId="urn:microsoft.com/office/officeart/2005/8/layout/hierarchy1"/>
    <dgm:cxn modelId="{AEFBE2AD-9163-493D-9AF1-C620CC833A2C}" type="presParOf" srcId="{CAFE75BF-0D4A-4814-9EF5-19FCA6EEE56D}" destId="{8269508C-FF9B-49AE-993B-4DC9B9CD3A10}" srcOrd="0" destOrd="0" presId="urn:microsoft.com/office/officeart/2005/8/layout/hierarchy1"/>
    <dgm:cxn modelId="{937A6781-9756-48EF-B713-3CC4EB860697}" type="presParOf" srcId="{8269508C-FF9B-49AE-993B-4DC9B9CD3A10}" destId="{18F2296C-7A46-4A06-8DA5-22FFD42E1C0D}" srcOrd="0" destOrd="0" presId="urn:microsoft.com/office/officeart/2005/8/layout/hierarchy1"/>
    <dgm:cxn modelId="{C00DDB4E-9F5B-4B27-AA0A-020E2D0120E4}" type="presParOf" srcId="{8269508C-FF9B-49AE-993B-4DC9B9CD3A10}" destId="{5A64F3DB-A093-4A3F-B06E-FB5FAFDA4FD8}" srcOrd="1" destOrd="0" presId="urn:microsoft.com/office/officeart/2005/8/layout/hierarchy1"/>
    <dgm:cxn modelId="{DEAA70B5-85E2-44D0-AE8A-AD35E6F7674A}" type="presParOf" srcId="{CAFE75BF-0D4A-4814-9EF5-19FCA6EEE56D}" destId="{07B0F503-91A7-40D0-92E8-C791CCA6C41A}" srcOrd="1" destOrd="0" presId="urn:microsoft.com/office/officeart/2005/8/layout/hierarchy1"/>
    <dgm:cxn modelId="{CD984D00-4CE2-46EE-B065-160D4F4B46DD}" type="presParOf" srcId="{A70B1051-47AD-4D3F-A54C-72189D2945C4}" destId="{0FD5B798-A8EC-4875-87E7-D37D21AE101B}" srcOrd="2" destOrd="0" presId="urn:microsoft.com/office/officeart/2005/8/layout/hierarchy1"/>
    <dgm:cxn modelId="{D4B97056-76D5-4E18-B411-65EAC8837139}" type="presParOf" srcId="{A70B1051-47AD-4D3F-A54C-72189D2945C4}" destId="{C1DD39BF-468F-4D07-87D3-C0A95AB6E2D7}" srcOrd="3" destOrd="0" presId="urn:microsoft.com/office/officeart/2005/8/layout/hierarchy1"/>
    <dgm:cxn modelId="{D65ECED9-8BD3-4580-AFE5-880AE078B87B}" type="presParOf" srcId="{C1DD39BF-468F-4D07-87D3-C0A95AB6E2D7}" destId="{C201AEA5-8586-409B-9E52-83F4B3E14402}" srcOrd="0" destOrd="0" presId="urn:microsoft.com/office/officeart/2005/8/layout/hierarchy1"/>
    <dgm:cxn modelId="{C07BD20D-9F50-4CB8-84EE-9C799E1CF464}" type="presParOf" srcId="{C201AEA5-8586-409B-9E52-83F4B3E14402}" destId="{72F4CD07-FDD4-412F-BB17-67702517FBA7}" srcOrd="0" destOrd="0" presId="urn:microsoft.com/office/officeart/2005/8/layout/hierarchy1"/>
    <dgm:cxn modelId="{6F46615A-ADBB-4CF0-8890-0EC271352DD3}" type="presParOf" srcId="{C201AEA5-8586-409B-9E52-83F4B3E14402}" destId="{B85AB369-D53B-4B85-B220-3841A16150F9}" srcOrd="1" destOrd="0" presId="urn:microsoft.com/office/officeart/2005/8/layout/hierarchy1"/>
    <dgm:cxn modelId="{9FE36F08-54B5-4725-8925-60AA4E49DDC6}" type="presParOf" srcId="{C1DD39BF-468F-4D07-87D3-C0A95AB6E2D7}" destId="{CEAA8F01-62A7-4922-9F41-AC4C246E34FA}" srcOrd="1" destOrd="0" presId="urn:microsoft.com/office/officeart/2005/8/layout/hierarchy1"/>
    <dgm:cxn modelId="{3533E57A-5570-4269-AE61-FD89F7777E76}" type="presParOf" srcId="{A70B1051-47AD-4D3F-A54C-72189D2945C4}" destId="{1B22D2AF-7125-4E4D-A4A8-9A769E2CCC52}" srcOrd="4" destOrd="0" presId="urn:microsoft.com/office/officeart/2005/8/layout/hierarchy1"/>
    <dgm:cxn modelId="{BC4EA708-3A64-48BC-9E1C-77255BC56669}" type="presParOf" srcId="{A70B1051-47AD-4D3F-A54C-72189D2945C4}" destId="{AC794439-795D-4AF2-A71C-C510F74498E1}" srcOrd="5" destOrd="0" presId="urn:microsoft.com/office/officeart/2005/8/layout/hierarchy1"/>
    <dgm:cxn modelId="{66A6AA60-2728-4087-AEA1-5E6458F1CB40}" type="presParOf" srcId="{AC794439-795D-4AF2-A71C-C510F74498E1}" destId="{492F11CA-0680-4BD0-9CD9-EB4C7CB1C69F}" srcOrd="0" destOrd="0" presId="urn:microsoft.com/office/officeart/2005/8/layout/hierarchy1"/>
    <dgm:cxn modelId="{6D059CCB-BD9C-44A4-8D49-93209A58771F}" type="presParOf" srcId="{492F11CA-0680-4BD0-9CD9-EB4C7CB1C69F}" destId="{34259E88-5DFF-47C5-9DEB-93717C80A327}" srcOrd="0" destOrd="0" presId="urn:microsoft.com/office/officeart/2005/8/layout/hierarchy1"/>
    <dgm:cxn modelId="{2829350F-98DD-47C5-A804-F22164F17CDB}" type="presParOf" srcId="{492F11CA-0680-4BD0-9CD9-EB4C7CB1C69F}" destId="{54E61A07-C7B7-43A6-A151-84E4BB75BF62}" srcOrd="1" destOrd="0" presId="urn:microsoft.com/office/officeart/2005/8/layout/hierarchy1"/>
    <dgm:cxn modelId="{80017A0C-9A0E-4358-9159-C6F046123BFF}" type="presParOf" srcId="{AC794439-795D-4AF2-A71C-C510F74498E1}" destId="{77F8D20A-BCEB-43D9-9E65-1281210AD04E}" srcOrd="1" destOrd="0" presId="urn:microsoft.com/office/officeart/2005/8/layout/hierarchy1"/>
    <dgm:cxn modelId="{D02E16A1-72A5-43E5-B1F3-DF309A5E7CBE}" type="presParOf" srcId="{A70B1051-47AD-4D3F-A54C-72189D2945C4}" destId="{6DD9F945-50F9-4675-AA2F-195C36B892C3}" srcOrd="6" destOrd="0" presId="urn:microsoft.com/office/officeart/2005/8/layout/hierarchy1"/>
    <dgm:cxn modelId="{D9406AA9-E63E-4F71-8672-7397D4927964}" type="presParOf" srcId="{A70B1051-47AD-4D3F-A54C-72189D2945C4}" destId="{CDCF5349-67A3-4497-A44C-ED021906A8E7}" srcOrd="7" destOrd="0" presId="urn:microsoft.com/office/officeart/2005/8/layout/hierarchy1"/>
    <dgm:cxn modelId="{DDA18056-7A98-455A-95A4-DD65B91F2010}" type="presParOf" srcId="{CDCF5349-67A3-4497-A44C-ED021906A8E7}" destId="{FB5131CD-6446-4A18-A7ED-13394379A4C9}" srcOrd="0" destOrd="0" presId="urn:microsoft.com/office/officeart/2005/8/layout/hierarchy1"/>
    <dgm:cxn modelId="{3EF0C18A-8DF9-4496-AD68-0CB4519681E2}" type="presParOf" srcId="{FB5131CD-6446-4A18-A7ED-13394379A4C9}" destId="{56A7936D-FD48-4139-81ED-0CFBA7FC5AEE}" srcOrd="0" destOrd="0" presId="urn:microsoft.com/office/officeart/2005/8/layout/hierarchy1"/>
    <dgm:cxn modelId="{B7AABC3F-1C3C-465F-B694-154500EBB416}" type="presParOf" srcId="{FB5131CD-6446-4A18-A7ED-13394379A4C9}" destId="{1810B26D-9F1A-47E1-BEA4-BB96B153B910}" srcOrd="1" destOrd="0" presId="urn:microsoft.com/office/officeart/2005/8/layout/hierarchy1"/>
    <dgm:cxn modelId="{E0DAC1AA-B6EA-4F14-B92C-7809CE9FC958}" type="presParOf" srcId="{CDCF5349-67A3-4497-A44C-ED021906A8E7}" destId="{2E8473D6-6F6A-47BF-9750-FA93370462ED}" srcOrd="1" destOrd="0" presId="urn:microsoft.com/office/officeart/2005/8/layout/hierarchy1"/>
    <dgm:cxn modelId="{640BAA9D-8319-43E2-AA83-58F132154130}" type="presParOf" srcId="{A70B1051-47AD-4D3F-A54C-72189D2945C4}" destId="{F7191B75-786B-4E74-9C04-9FE08CBD3706}" srcOrd="8" destOrd="0" presId="urn:microsoft.com/office/officeart/2005/8/layout/hierarchy1"/>
    <dgm:cxn modelId="{F2A776B8-8153-4191-8858-A2FADDDD7006}" type="presParOf" srcId="{A70B1051-47AD-4D3F-A54C-72189D2945C4}" destId="{53DEBACA-8946-4407-8650-5225AF3F5005}" srcOrd="9" destOrd="0" presId="urn:microsoft.com/office/officeart/2005/8/layout/hierarchy1"/>
    <dgm:cxn modelId="{9BE1B88A-6F3D-4DCA-8D96-31C3A61D8FB3}" type="presParOf" srcId="{53DEBACA-8946-4407-8650-5225AF3F5005}" destId="{81BB6F24-AE8B-4467-880D-1C47C28FE38B}" srcOrd="0" destOrd="0" presId="urn:microsoft.com/office/officeart/2005/8/layout/hierarchy1"/>
    <dgm:cxn modelId="{DA149AAE-1B57-4790-BA38-EBDC1CF8B59B}" type="presParOf" srcId="{81BB6F24-AE8B-4467-880D-1C47C28FE38B}" destId="{AF2421C6-EEF1-480C-AE16-B0938A04E2E7}" srcOrd="0" destOrd="0" presId="urn:microsoft.com/office/officeart/2005/8/layout/hierarchy1"/>
    <dgm:cxn modelId="{3DB7B0E6-B9F1-404E-A3DB-B2D9FC77845F}" type="presParOf" srcId="{81BB6F24-AE8B-4467-880D-1C47C28FE38B}" destId="{6F2FCD56-CC81-4C7D-83FE-93AF777D0802}" srcOrd="1" destOrd="0" presId="urn:microsoft.com/office/officeart/2005/8/layout/hierarchy1"/>
    <dgm:cxn modelId="{536FBC25-A1E0-42C4-8CC6-659E9D0192D7}" type="presParOf" srcId="{53DEBACA-8946-4407-8650-5225AF3F5005}" destId="{B10F2E99-7607-4EC3-8951-849A7CE51FD5}" srcOrd="1" destOrd="0" presId="urn:microsoft.com/office/officeart/2005/8/layout/hierarchy1"/>
    <dgm:cxn modelId="{181C15C4-6E98-44DD-BF79-AC259B3A0682}" type="presParOf" srcId="{A70B1051-47AD-4D3F-A54C-72189D2945C4}" destId="{EE57ECC4-BFE5-44A6-B695-C0A2B91121D7}" srcOrd="10" destOrd="0" presId="urn:microsoft.com/office/officeart/2005/8/layout/hierarchy1"/>
    <dgm:cxn modelId="{3CC87D6C-C834-41B5-B14B-E721C4E23192}" type="presParOf" srcId="{A70B1051-47AD-4D3F-A54C-72189D2945C4}" destId="{66492328-D520-4486-A58B-D980AA776CCE}" srcOrd="11" destOrd="0" presId="urn:microsoft.com/office/officeart/2005/8/layout/hierarchy1"/>
    <dgm:cxn modelId="{BBCFA3D1-27A3-4EBE-B843-FDE213E0DF30}" type="presParOf" srcId="{66492328-D520-4486-A58B-D980AA776CCE}" destId="{823A2706-FC38-4CEE-8B18-92D314D81758}" srcOrd="0" destOrd="0" presId="urn:microsoft.com/office/officeart/2005/8/layout/hierarchy1"/>
    <dgm:cxn modelId="{C4D26506-A2BA-4E63-B788-F91F5E3B46BA}" type="presParOf" srcId="{823A2706-FC38-4CEE-8B18-92D314D81758}" destId="{D2EEE0C9-02CF-46F2-8AF5-1F0E053E2C9B}" srcOrd="0" destOrd="0" presId="urn:microsoft.com/office/officeart/2005/8/layout/hierarchy1"/>
    <dgm:cxn modelId="{527AD6BF-F69E-4D15-8CFA-2F18BEE54D21}" type="presParOf" srcId="{823A2706-FC38-4CEE-8B18-92D314D81758}" destId="{168AAFCC-51B8-418F-ADA4-E9872E919058}" srcOrd="1" destOrd="0" presId="urn:microsoft.com/office/officeart/2005/8/layout/hierarchy1"/>
    <dgm:cxn modelId="{6231C1E4-5FC4-42D3-8197-40809854CA84}" type="presParOf" srcId="{66492328-D520-4486-A58B-D980AA776CCE}" destId="{0C7DBCD3-4D74-485D-AF2C-A9C32AB1C17D}" srcOrd="1" destOrd="0" presId="urn:microsoft.com/office/officeart/2005/8/layout/hierarchy1"/>
  </dgm:cxnLst>
  <dgm:bg/>
  <dgm:whole/>
</dgm:dataModel>
</file>

<file path=ppt/diagrams/data2.xml><?xml version="1.0" encoding="utf-8"?>
<dgm:dataModel xmlns:dgm="http://schemas.openxmlformats.org/drawingml/2006/diagram" xmlns:a="http://schemas.openxmlformats.org/drawingml/2006/main">
  <dgm:ptLst>
    <dgm:pt modelId="{F00D0138-581B-49A2-8222-1E5045A07352}" type="doc">
      <dgm:prSet loTypeId="urn:microsoft.com/office/officeart/2005/8/layout/hierarchy1" loCatId="hierarchy" qsTypeId="urn:microsoft.com/office/officeart/2005/8/quickstyle/simple5" qsCatId="simple" csTypeId="urn:microsoft.com/office/officeart/2005/8/colors/accent1_2" csCatId="accent1" phldr="1"/>
      <dgm:spPr/>
      <dgm:t>
        <a:bodyPr/>
        <a:lstStyle/>
        <a:p>
          <a:endParaRPr lang="en-US"/>
        </a:p>
      </dgm:t>
    </dgm:pt>
    <dgm:pt modelId="{5D915B4A-B250-4FDD-A589-CF69A7FD445E}">
      <dgm:prSet phldrT="[Text]"/>
      <dgm:spPr/>
      <dgm:t>
        <a:bodyPr/>
        <a:lstStyle/>
        <a:p>
          <a:r>
            <a:rPr lang="en-US" dirty="0" smtClean="0"/>
            <a:t>Engine</a:t>
          </a:r>
          <a:endParaRPr lang="en-US" dirty="0"/>
        </a:p>
      </dgm:t>
    </dgm:pt>
    <dgm:pt modelId="{E2860144-3255-4EF0-A131-497EC70770FA}" type="parTrans" cxnId="{38AC4719-BE33-49DE-8280-A0EDD42D93BB}">
      <dgm:prSet/>
      <dgm:spPr/>
      <dgm:t>
        <a:bodyPr/>
        <a:lstStyle/>
        <a:p>
          <a:endParaRPr lang="en-US"/>
        </a:p>
      </dgm:t>
    </dgm:pt>
    <dgm:pt modelId="{2071D6E8-B221-428C-AACC-DCB1A6838D8C}" type="sibTrans" cxnId="{38AC4719-BE33-49DE-8280-A0EDD42D93BB}">
      <dgm:prSet/>
      <dgm:spPr/>
      <dgm:t>
        <a:bodyPr/>
        <a:lstStyle/>
        <a:p>
          <a:endParaRPr lang="en-US"/>
        </a:p>
      </dgm:t>
    </dgm:pt>
    <dgm:pt modelId="{79F2121B-40F9-447E-A0C7-9646B48FED7D}">
      <dgm:prSet phldrT="[Text]"/>
      <dgm:spPr/>
      <dgm:t>
        <a:bodyPr/>
        <a:lstStyle/>
        <a:p>
          <a:r>
            <a:rPr lang="en-US" dirty="0" smtClean="0"/>
            <a:t>Session</a:t>
          </a:r>
          <a:endParaRPr lang="en-US" dirty="0"/>
        </a:p>
      </dgm:t>
    </dgm:pt>
    <dgm:pt modelId="{7607AA1C-26C3-4CC1-8CD8-AE40F7A8B6A7}" type="parTrans" cxnId="{33914595-BC9A-44CD-A9E1-9F8CB343B84E}">
      <dgm:prSet/>
      <dgm:spPr/>
      <dgm:t>
        <a:bodyPr/>
        <a:lstStyle/>
        <a:p>
          <a:endParaRPr lang="en-US" dirty="0"/>
        </a:p>
      </dgm:t>
    </dgm:pt>
    <dgm:pt modelId="{2C489865-F793-4C5A-8F00-8D1B36568E3E}" type="sibTrans" cxnId="{33914595-BC9A-44CD-A9E1-9F8CB343B84E}">
      <dgm:prSet/>
      <dgm:spPr/>
      <dgm:t>
        <a:bodyPr/>
        <a:lstStyle/>
        <a:p>
          <a:endParaRPr lang="en-US"/>
        </a:p>
      </dgm:t>
    </dgm:pt>
    <dgm:pt modelId="{3A8DDE45-CAF3-4B70-AE19-2F8C6F3B66CE}">
      <dgm:prSet phldrT="[Text]"/>
      <dgm:spPr/>
      <dgm:t>
        <a:bodyPr/>
        <a:lstStyle/>
        <a:p>
          <a:r>
            <a:rPr lang="en-US" dirty="0" smtClean="0"/>
            <a:t>Enabled Events</a:t>
          </a:r>
          <a:endParaRPr lang="en-US" dirty="0"/>
        </a:p>
      </dgm:t>
    </dgm:pt>
    <dgm:pt modelId="{4B78F7E5-5D4B-4EA9-9268-394DE98DE604}" type="parTrans" cxnId="{D6442914-D904-42F2-8BF3-F8E53B966AEB}">
      <dgm:prSet/>
      <dgm:spPr/>
      <dgm:t>
        <a:bodyPr/>
        <a:lstStyle/>
        <a:p>
          <a:endParaRPr lang="en-US" dirty="0"/>
        </a:p>
      </dgm:t>
    </dgm:pt>
    <dgm:pt modelId="{5DAD4B3D-D9AA-4D7F-BCB6-8CFCF2EE4A0D}" type="sibTrans" cxnId="{D6442914-D904-42F2-8BF3-F8E53B966AEB}">
      <dgm:prSet/>
      <dgm:spPr/>
      <dgm:t>
        <a:bodyPr/>
        <a:lstStyle/>
        <a:p>
          <a:endParaRPr lang="en-US"/>
        </a:p>
      </dgm:t>
    </dgm:pt>
    <dgm:pt modelId="{DA2E7A47-9BBC-4DA8-8669-2C2056E069EC}">
      <dgm:prSet phldrT="[Text]"/>
      <dgm:spPr/>
      <dgm:t>
        <a:bodyPr/>
        <a:lstStyle/>
        <a:p>
          <a:r>
            <a:rPr lang="en-US" dirty="0" smtClean="0"/>
            <a:t>Targets</a:t>
          </a:r>
          <a:endParaRPr lang="en-US" dirty="0"/>
        </a:p>
      </dgm:t>
    </dgm:pt>
    <dgm:pt modelId="{8F065E1C-DC8C-4F33-9E61-EAE9E2D0F327}" type="parTrans" cxnId="{085D4220-2A6A-4347-B942-C05156D184C2}">
      <dgm:prSet/>
      <dgm:spPr/>
      <dgm:t>
        <a:bodyPr/>
        <a:lstStyle/>
        <a:p>
          <a:endParaRPr lang="en-US" dirty="0"/>
        </a:p>
      </dgm:t>
    </dgm:pt>
    <dgm:pt modelId="{5EC9FDF2-4A45-410C-B6B9-2E07CB99CFFD}" type="sibTrans" cxnId="{085D4220-2A6A-4347-B942-C05156D184C2}">
      <dgm:prSet/>
      <dgm:spPr/>
      <dgm:t>
        <a:bodyPr/>
        <a:lstStyle/>
        <a:p>
          <a:endParaRPr lang="en-US"/>
        </a:p>
      </dgm:t>
    </dgm:pt>
    <dgm:pt modelId="{469E77F5-9F30-4773-8FF7-174C7FBA4C3E}">
      <dgm:prSet phldrT="[Text]"/>
      <dgm:spPr/>
      <dgm:t>
        <a:bodyPr/>
        <a:lstStyle/>
        <a:p>
          <a:r>
            <a:rPr lang="en-US" dirty="0" smtClean="0"/>
            <a:t>Dispatcher</a:t>
          </a:r>
          <a:endParaRPr lang="en-US" dirty="0"/>
        </a:p>
      </dgm:t>
    </dgm:pt>
    <dgm:pt modelId="{F7FA1119-44B5-4934-B45D-9C0B0C180757}" type="parTrans" cxnId="{0548430D-0949-4C74-A171-D06B3853E520}">
      <dgm:prSet/>
      <dgm:spPr/>
      <dgm:t>
        <a:bodyPr/>
        <a:lstStyle/>
        <a:p>
          <a:endParaRPr lang="en-US" dirty="0"/>
        </a:p>
      </dgm:t>
    </dgm:pt>
    <dgm:pt modelId="{7F3F4399-AA28-49E1-9C60-79D93507D3EB}" type="sibTrans" cxnId="{0548430D-0949-4C74-A171-D06B3853E520}">
      <dgm:prSet/>
      <dgm:spPr/>
      <dgm:t>
        <a:bodyPr/>
        <a:lstStyle/>
        <a:p>
          <a:endParaRPr lang="en-US"/>
        </a:p>
      </dgm:t>
    </dgm:pt>
    <dgm:pt modelId="{C7DAF2DF-4E5F-402A-A643-63EE52618C28}">
      <dgm:prSet phldrT="[Text]"/>
      <dgm:spPr/>
      <dgm:t>
        <a:bodyPr/>
        <a:lstStyle/>
        <a:p>
          <a:r>
            <a:rPr lang="en-US" dirty="0" smtClean="0"/>
            <a:t>Dispatchers</a:t>
          </a:r>
          <a:endParaRPr lang="en-US" dirty="0"/>
        </a:p>
      </dgm:t>
    </dgm:pt>
    <dgm:pt modelId="{663F8602-26B9-4EFB-AA41-04B372869E5C}" type="parTrans" cxnId="{E0DD4397-B9CF-4C30-A950-250B9ACC1CBA}">
      <dgm:prSet/>
      <dgm:spPr/>
      <dgm:t>
        <a:bodyPr/>
        <a:lstStyle/>
        <a:p>
          <a:endParaRPr lang="en-US" dirty="0"/>
        </a:p>
      </dgm:t>
    </dgm:pt>
    <dgm:pt modelId="{93E07A80-4723-42C4-969E-76C43CF56998}" type="sibTrans" cxnId="{E0DD4397-B9CF-4C30-A950-250B9ACC1CBA}">
      <dgm:prSet/>
      <dgm:spPr/>
      <dgm:t>
        <a:bodyPr/>
        <a:lstStyle/>
        <a:p>
          <a:endParaRPr lang="en-US"/>
        </a:p>
      </dgm:t>
    </dgm:pt>
    <dgm:pt modelId="{4A4162C2-79DE-4306-94F1-5FE573219A78}">
      <dgm:prSet phldrT="[Text]"/>
      <dgm:spPr/>
      <dgm:t>
        <a:bodyPr/>
        <a:lstStyle/>
        <a:p>
          <a:r>
            <a:rPr lang="en-US" dirty="0" smtClean="0"/>
            <a:t>Buffers</a:t>
          </a:r>
          <a:endParaRPr lang="en-US" dirty="0"/>
        </a:p>
      </dgm:t>
    </dgm:pt>
    <dgm:pt modelId="{FFB04635-662D-4115-977A-34F5CCFC2206}" type="parTrans" cxnId="{4FC3B6CB-6E9C-4CA7-810E-BC1700ECBF73}">
      <dgm:prSet/>
      <dgm:spPr/>
      <dgm:t>
        <a:bodyPr/>
        <a:lstStyle/>
        <a:p>
          <a:endParaRPr lang="en-US" dirty="0"/>
        </a:p>
      </dgm:t>
    </dgm:pt>
    <dgm:pt modelId="{F439A244-C5FA-4431-B09C-1C7F4883B321}" type="sibTrans" cxnId="{4FC3B6CB-6E9C-4CA7-810E-BC1700ECBF73}">
      <dgm:prSet/>
      <dgm:spPr/>
      <dgm:t>
        <a:bodyPr/>
        <a:lstStyle/>
        <a:p>
          <a:endParaRPr lang="en-US"/>
        </a:p>
      </dgm:t>
    </dgm:pt>
    <dgm:pt modelId="{E956518F-4B29-4684-A316-FC9F8ABEF0B3}">
      <dgm:prSet phldrT="[Text]"/>
      <dgm:spPr/>
      <dgm:t>
        <a:bodyPr/>
        <a:lstStyle/>
        <a:p>
          <a:r>
            <a:rPr lang="en-US" dirty="0" smtClean="0"/>
            <a:t>Registered Packages</a:t>
          </a:r>
          <a:endParaRPr lang="en-US" dirty="0"/>
        </a:p>
      </dgm:t>
    </dgm:pt>
    <dgm:pt modelId="{73A4D3AD-AB2C-4B7C-B0F9-6C8107494E6B}" type="parTrans" cxnId="{1C9BE115-BF58-4878-AF38-90A0C415693C}">
      <dgm:prSet/>
      <dgm:spPr/>
      <dgm:t>
        <a:bodyPr/>
        <a:lstStyle/>
        <a:p>
          <a:endParaRPr lang="en-US" dirty="0"/>
        </a:p>
      </dgm:t>
    </dgm:pt>
    <dgm:pt modelId="{AD22DBAE-15F9-4263-88DF-7E5A609EF02B}" type="sibTrans" cxnId="{1C9BE115-BF58-4878-AF38-90A0C415693C}">
      <dgm:prSet/>
      <dgm:spPr/>
      <dgm:t>
        <a:bodyPr/>
        <a:lstStyle/>
        <a:p>
          <a:endParaRPr lang="en-US"/>
        </a:p>
      </dgm:t>
    </dgm:pt>
    <dgm:pt modelId="{3841133A-1EF4-4E87-B2B6-A19EA1B3E736}">
      <dgm:prSet phldrT="[Text]"/>
      <dgm:spPr/>
      <dgm:t>
        <a:bodyPr/>
        <a:lstStyle/>
        <a:p>
          <a:r>
            <a:rPr lang="en-US" dirty="0" smtClean="0"/>
            <a:t>Objects…</a:t>
          </a:r>
          <a:endParaRPr lang="en-US" dirty="0"/>
        </a:p>
      </dgm:t>
    </dgm:pt>
    <dgm:pt modelId="{2B22FE61-1381-42CF-A710-D7D4DDFF3670}" type="parTrans" cxnId="{93FCA3F5-00EE-4C2B-994A-24A78DE4998B}">
      <dgm:prSet/>
      <dgm:spPr/>
      <dgm:t>
        <a:bodyPr/>
        <a:lstStyle/>
        <a:p>
          <a:endParaRPr lang="en-US" dirty="0"/>
        </a:p>
      </dgm:t>
    </dgm:pt>
    <dgm:pt modelId="{2FC590F8-41E5-461B-9FE1-62621FDCCBD1}" type="sibTrans" cxnId="{93FCA3F5-00EE-4C2B-994A-24A78DE4998B}">
      <dgm:prSet/>
      <dgm:spPr/>
      <dgm:t>
        <a:bodyPr/>
        <a:lstStyle/>
        <a:p>
          <a:endParaRPr lang="en-US"/>
        </a:p>
      </dgm:t>
    </dgm:pt>
    <dgm:pt modelId="{41B43A01-A90E-4F18-9068-4F31ADA22DF6}" type="pres">
      <dgm:prSet presAssocID="{F00D0138-581B-49A2-8222-1E5045A07352}" presName="hierChild1" presStyleCnt="0">
        <dgm:presLayoutVars>
          <dgm:chPref val="1"/>
          <dgm:dir/>
          <dgm:animOne val="branch"/>
          <dgm:animLvl val="lvl"/>
          <dgm:resizeHandles/>
        </dgm:presLayoutVars>
      </dgm:prSet>
      <dgm:spPr/>
      <dgm:t>
        <a:bodyPr/>
        <a:lstStyle/>
        <a:p>
          <a:endParaRPr lang="en-US"/>
        </a:p>
      </dgm:t>
    </dgm:pt>
    <dgm:pt modelId="{911A5CE2-B6E0-4116-BFD0-BA03F392B2CD}" type="pres">
      <dgm:prSet presAssocID="{5D915B4A-B250-4FDD-A589-CF69A7FD445E}" presName="hierRoot1" presStyleCnt="0"/>
      <dgm:spPr/>
      <dgm:t>
        <a:bodyPr/>
        <a:lstStyle/>
        <a:p>
          <a:endParaRPr lang="en-US"/>
        </a:p>
      </dgm:t>
    </dgm:pt>
    <dgm:pt modelId="{34A018AA-C853-4DD8-9DC1-89A51FB718DA}" type="pres">
      <dgm:prSet presAssocID="{5D915B4A-B250-4FDD-A589-CF69A7FD445E}" presName="composite" presStyleCnt="0"/>
      <dgm:spPr/>
      <dgm:t>
        <a:bodyPr/>
        <a:lstStyle/>
        <a:p>
          <a:endParaRPr lang="en-US"/>
        </a:p>
      </dgm:t>
    </dgm:pt>
    <dgm:pt modelId="{A6F82941-E1BD-4C54-9A3D-BFC7A5D98B2F}" type="pres">
      <dgm:prSet presAssocID="{5D915B4A-B250-4FDD-A589-CF69A7FD445E}" presName="background" presStyleLbl="node0" presStyleIdx="0" presStyleCnt="1"/>
      <dgm:spPr/>
      <dgm:t>
        <a:bodyPr/>
        <a:lstStyle/>
        <a:p>
          <a:endParaRPr lang="en-US"/>
        </a:p>
      </dgm:t>
    </dgm:pt>
    <dgm:pt modelId="{704F1006-54BE-49FC-A8C3-FBB536EABA0D}" type="pres">
      <dgm:prSet presAssocID="{5D915B4A-B250-4FDD-A589-CF69A7FD445E}" presName="text" presStyleLbl="fgAcc0" presStyleIdx="0" presStyleCnt="1" custLinFactNeighborX="-61141" custLinFactNeighborY="-45792">
        <dgm:presLayoutVars>
          <dgm:chPref val="3"/>
        </dgm:presLayoutVars>
      </dgm:prSet>
      <dgm:spPr/>
      <dgm:t>
        <a:bodyPr/>
        <a:lstStyle/>
        <a:p>
          <a:endParaRPr lang="en-US"/>
        </a:p>
      </dgm:t>
    </dgm:pt>
    <dgm:pt modelId="{011C9365-2DA6-4530-95B3-1707D5D0F547}" type="pres">
      <dgm:prSet presAssocID="{5D915B4A-B250-4FDD-A589-CF69A7FD445E}" presName="hierChild2" presStyleCnt="0"/>
      <dgm:spPr/>
      <dgm:t>
        <a:bodyPr/>
        <a:lstStyle/>
        <a:p>
          <a:endParaRPr lang="en-US"/>
        </a:p>
      </dgm:t>
    </dgm:pt>
    <dgm:pt modelId="{3F88C7AE-871D-48F8-92A6-F121D735381D}" type="pres">
      <dgm:prSet presAssocID="{7607AA1C-26C3-4CC1-8CD8-AE40F7A8B6A7}" presName="Name10" presStyleLbl="parChTrans1D2" presStyleIdx="0" presStyleCnt="3"/>
      <dgm:spPr/>
      <dgm:t>
        <a:bodyPr/>
        <a:lstStyle/>
        <a:p>
          <a:endParaRPr lang="en-US"/>
        </a:p>
      </dgm:t>
    </dgm:pt>
    <dgm:pt modelId="{B9876B9F-A3FD-4A94-B47C-7689218ADE93}" type="pres">
      <dgm:prSet presAssocID="{79F2121B-40F9-447E-A0C7-9646B48FED7D}" presName="hierRoot2" presStyleCnt="0"/>
      <dgm:spPr/>
      <dgm:t>
        <a:bodyPr/>
        <a:lstStyle/>
        <a:p>
          <a:endParaRPr lang="en-US"/>
        </a:p>
      </dgm:t>
    </dgm:pt>
    <dgm:pt modelId="{9842739D-DF5E-4485-AF4D-AB7F78DF1C2B}" type="pres">
      <dgm:prSet presAssocID="{79F2121B-40F9-447E-A0C7-9646B48FED7D}" presName="composite2" presStyleCnt="0"/>
      <dgm:spPr/>
      <dgm:t>
        <a:bodyPr/>
        <a:lstStyle/>
        <a:p>
          <a:endParaRPr lang="en-US"/>
        </a:p>
      </dgm:t>
    </dgm:pt>
    <dgm:pt modelId="{555117EE-B9E1-4DF4-81F3-E1B6D748CE40}" type="pres">
      <dgm:prSet presAssocID="{79F2121B-40F9-447E-A0C7-9646B48FED7D}" presName="background2" presStyleLbl="node2" presStyleIdx="0" presStyleCnt="3"/>
      <dgm:spPr/>
      <dgm:t>
        <a:bodyPr/>
        <a:lstStyle/>
        <a:p>
          <a:endParaRPr lang="en-US"/>
        </a:p>
      </dgm:t>
    </dgm:pt>
    <dgm:pt modelId="{E880B848-8DE7-4913-9D66-E60C3FEA0561}" type="pres">
      <dgm:prSet presAssocID="{79F2121B-40F9-447E-A0C7-9646B48FED7D}" presName="text2" presStyleLbl="fgAcc2" presStyleIdx="0" presStyleCnt="3">
        <dgm:presLayoutVars>
          <dgm:chPref val="3"/>
        </dgm:presLayoutVars>
      </dgm:prSet>
      <dgm:spPr/>
      <dgm:t>
        <a:bodyPr/>
        <a:lstStyle/>
        <a:p>
          <a:endParaRPr lang="en-US"/>
        </a:p>
      </dgm:t>
    </dgm:pt>
    <dgm:pt modelId="{417E6963-7D47-4658-84FF-9834A0DDB360}" type="pres">
      <dgm:prSet presAssocID="{79F2121B-40F9-447E-A0C7-9646B48FED7D}" presName="hierChild3" presStyleCnt="0"/>
      <dgm:spPr/>
      <dgm:t>
        <a:bodyPr/>
        <a:lstStyle/>
        <a:p>
          <a:endParaRPr lang="en-US"/>
        </a:p>
      </dgm:t>
    </dgm:pt>
    <dgm:pt modelId="{2F7C3870-A408-4F32-B419-4EF0BBD697EC}" type="pres">
      <dgm:prSet presAssocID="{4B78F7E5-5D4B-4EA9-9268-394DE98DE604}" presName="Name17" presStyleLbl="parChTrans1D3" presStyleIdx="0" presStyleCnt="5"/>
      <dgm:spPr/>
      <dgm:t>
        <a:bodyPr/>
        <a:lstStyle/>
        <a:p>
          <a:endParaRPr lang="en-US"/>
        </a:p>
      </dgm:t>
    </dgm:pt>
    <dgm:pt modelId="{870CBFD0-A427-4EAC-9910-FBED2D19F56D}" type="pres">
      <dgm:prSet presAssocID="{3A8DDE45-CAF3-4B70-AE19-2F8C6F3B66CE}" presName="hierRoot3" presStyleCnt="0"/>
      <dgm:spPr/>
      <dgm:t>
        <a:bodyPr/>
        <a:lstStyle/>
        <a:p>
          <a:endParaRPr lang="en-US"/>
        </a:p>
      </dgm:t>
    </dgm:pt>
    <dgm:pt modelId="{11F4E82B-E730-4F0B-AE1B-553CDB7647A7}" type="pres">
      <dgm:prSet presAssocID="{3A8DDE45-CAF3-4B70-AE19-2F8C6F3B66CE}" presName="composite3" presStyleCnt="0"/>
      <dgm:spPr/>
      <dgm:t>
        <a:bodyPr/>
        <a:lstStyle/>
        <a:p>
          <a:endParaRPr lang="en-US"/>
        </a:p>
      </dgm:t>
    </dgm:pt>
    <dgm:pt modelId="{3EFE90A9-964B-4165-91B7-B9BBBBAFB42B}" type="pres">
      <dgm:prSet presAssocID="{3A8DDE45-CAF3-4B70-AE19-2F8C6F3B66CE}" presName="background3" presStyleLbl="node3" presStyleIdx="0" presStyleCnt="5"/>
      <dgm:spPr/>
      <dgm:t>
        <a:bodyPr/>
        <a:lstStyle/>
        <a:p>
          <a:endParaRPr lang="en-US"/>
        </a:p>
      </dgm:t>
    </dgm:pt>
    <dgm:pt modelId="{0AC3656A-17E8-4475-9C63-A30BAD24399E}" type="pres">
      <dgm:prSet presAssocID="{3A8DDE45-CAF3-4B70-AE19-2F8C6F3B66CE}" presName="text3" presStyleLbl="fgAcc3" presStyleIdx="0" presStyleCnt="5">
        <dgm:presLayoutVars>
          <dgm:chPref val="3"/>
        </dgm:presLayoutVars>
      </dgm:prSet>
      <dgm:spPr/>
      <dgm:t>
        <a:bodyPr/>
        <a:lstStyle/>
        <a:p>
          <a:endParaRPr lang="en-US"/>
        </a:p>
      </dgm:t>
    </dgm:pt>
    <dgm:pt modelId="{8B8E8AF9-824C-4D2E-B7F9-28A72D4A3526}" type="pres">
      <dgm:prSet presAssocID="{3A8DDE45-CAF3-4B70-AE19-2F8C6F3B66CE}" presName="hierChild4" presStyleCnt="0"/>
      <dgm:spPr/>
      <dgm:t>
        <a:bodyPr/>
        <a:lstStyle/>
        <a:p>
          <a:endParaRPr lang="en-US"/>
        </a:p>
      </dgm:t>
    </dgm:pt>
    <dgm:pt modelId="{B82DDA47-A093-41C8-9B52-53BB6445F6A1}" type="pres">
      <dgm:prSet presAssocID="{8F065E1C-DC8C-4F33-9E61-EAE9E2D0F327}" presName="Name17" presStyleLbl="parChTrans1D3" presStyleIdx="1" presStyleCnt="5"/>
      <dgm:spPr/>
      <dgm:t>
        <a:bodyPr/>
        <a:lstStyle/>
        <a:p>
          <a:endParaRPr lang="en-US"/>
        </a:p>
      </dgm:t>
    </dgm:pt>
    <dgm:pt modelId="{2DB39A45-FB64-438C-A686-660971DE817A}" type="pres">
      <dgm:prSet presAssocID="{DA2E7A47-9BBC-4DA8-8669-2C2056E069EC}" presName="hierRoot3" presStyleCnt="0"/>
      <dgm:spPr/>
      <dgm:t>
        <a:bodyPr/>
        <a:lstStyle/>
        <a:p>
          <a:endParaRPr lang="en-US"/>
        </a:p>
      </dgm:t>
    </dgm:pt>
    <dgm:pt modelId="{D9C28C9A-2007-45FE-A86E-712DE3F17853}" type="pres">
      <dgm:prSet presAssocID="{DA2E7A47-9BBC-4DA8-8669-2C2056E069EC}" presName="composite3" presStyleCnt="0"/>
      <dgm:spPr/>
      <dgm:t>
        <a:bodyPr/>
        <a:lstStyle/>
        <a:p>
          <a:endParaRPr lang="en-US"/>
        </a:p>
      </dgm:t>
    </dgm:pt>
    <dgm:pt modelId="{B7153595-DF1F-49CE-85C5-D54BCF0BB651}" type="pres">
      <dgm:prSet presAssocID="{DA2E7A47-9BBC-4DA8-8669-2C2056E069EC}" presName="background3" presStyleLbl="node3" presStyleIdx="1" presStyleCnt="5"/>
      <dgm:spPr/>
      <dgm:t>
        <a:bodyPr/>
        <a:lstStyle/>
        <a:p>
          <a:endParaRPr lang="en-US"/>
        </a:p>
      </dgm:t>
    </dgm:pt>
    <dgm:pt modelId="{25EE8EBD-7904-48EF-91A7-356CBDB74818}" type="pres">
      <dgm:prSet presAssocID="{DA2E7A47-9BBC-4DA8-8669-2C2056E069EC}" presName="text3" presStyleLbl="fgAcc3" presStyleIdx="1" presStyleCnt="5">
        <dgm:presLayoutVars>
          <dgm:chPref val="3"/>
        </dgm:presLayoutVars>
      </dgm:prSet>
      <dgm:spPr/>
      <dgm:t>
        <a:bodyPr/>
        <a:lstStyle/>
        <a:p>
          <a:endParaRPr lang="en-US"/>
        </a:p>
      </dgm:t>
    </dgm:pt>
    <dgm:pt modelId="{69DB110D-90B0-4286-9065-91ACEC9CEDC3}" type="pres">
      <dgm:prSet presAssocID="{DA2E7A47-9BBC-4DA8-8669-2C2056E069EC}" presName="hierChild4" presStyleCnt="0"/>
      <dgm:spPr/>
      <dgm:t>
        <a:bodyPr/>
        <a:lstStyle/>
        <a:p>
          <a:endParaRPr lang="en-US"/>
        </a:p>
      </dgm:t>
    </dgm:pt>
    <dgm:pt modelId="{BEF61D16-0287-40C6-8836-7C93FA5E427D}" type="pres">
      <dgm:prSet presAssocID="{FFB04635-662D-4115-977A-34F5CCFC2206}" presName="Name17" presStyleLbl="parChTrans1D3" presStyleIdx="2" presStyleCnt="5"/>
      <dgm:spPr/>
      <dgm:t>
        <a:bodyPr/>
        <a:lstStyle/>
        <a:p>
          <a:endParaRPr lang="en-US"/>
        </a:p>
      </dgm:t>
    </dgm:pt>
    <dgm:pt modelId="{4E1D045D-323E-4B53-9269-3D62D4559D38}" type="pres">
      <dgm:prSet presAssocID="{4A4162C2-79DE-4306-94F1-5FE573219A78}" presName="hierRoot3" presStyleCnt="0"/>
      <dgm:spPr/>
      <dgm:t>
        <a:bodyPr/>
        <a:lstStyle/>
        <a:p>
          <a:endParaRPr lang="en-US"/>
        </a:p>
      </dgm:t>
    </dgm:pt>
    <dgm:pt modelId="{A276EF00-AFC0-4218-9FA8-42E39C820CB8}" type="pres">
      <dgm:prSet presAssocID="{4A4162C2-79DE-4306-94F1-5FE573219A78}" presName="composite3" presStyleCnt="0"/>
      <dgm:spPr/>
      <dgm:t>
        <a:bodyPr/>
        <a:lstStyle/>
        <a:p>
          <a:endParaRPr lang="en-US"/>
        </a:p>
      </dgm:t>
    </dgm:pt>
    <dgm:pt modelId="{6DFED867-3882-4F53-8D55-143130D625C1}" type="pres">
      <dgm:prSet presAssocID="{4A4162C2-79DE-4306-94F1-5FE573219A78}" presName="background3" presStyleLbl="node3" presStyleIdx="2" presStyleCnt="5"/>
      <dgm:spPr/>
      <dgm:t>
        <a:bodyPr/>
        <a:lstStyle/>
        <a:p>
          <a:endParaRPr lang="en-US"/>
        </a:p>
      </dgm:t>
    </dgm:pt>
    <dgm:pt modelId="{6140CBD5-EB14-49C0-BA63-BA15C61C2E39}" type="pres">
      <dgm:prSet presAssocID="{4A4162C2-79DE-4306-94F1-5FE573219A78}" presName="text3" presStyleLbl="fgAcc3" presStyleIdx="2" presStyleCnt="5">
        <dgm:presLayoutVars>
          <dgm:chPref val="3"/>
        </dgm:presLayoutVars>
      </dgm:prSet>
      <dgm:spPr/>
      <dgm:t>
        <a:bodyPr/>
        <a:lstStyle/>
        <a:p>
          <a:endParaRPr lang="en-US"/>
        </a:p>
      </dgm:t>
    </dgm:pt>
    <dgm:pt modelId="{1575BFB6-0CD6-4531-8DE8-C4B985D705C4}" type="pres">
      <dgm:prSet presAssocID="{4A4162C2-79DE-4306-94F1-5FE573219A78}" presName="hierChild4" presStyleCnt="0"/>
      <dgm:spPr/>
      <dgm:t>
        <a:bodyPr/>
        <a:lstStyle/>
        <a:p>
          <a:endParaRPr lang="en-US"/>
        </a:p>
      </dgm:t>
    </dgm:pt>
    <dgm:pt modelId="{B57AA08B-1BF0-43EC-80FC-2907E083E054}" type="pres">
      <dgm:prSet presAssocID="{F7FA1119-44B5-4934-B45D-9C0B0C180757}" presName="Name10" presStyleLbl="parChTrans1D2" presStyleIdx="1" presStyleCnt="3"/>
      <dgm:spPr/>
      <dgm:t>
        <a:bodyPr/>
        <a:lstStyle/>
        <a:p>
          <a:endParaRPr lang="en-US"/>
        </a:p>
      </dgm:t>
    </dgm:pt>
    <dgm:pt modelId="{1B17BF02-0479-4341-A1D2-B132F7C6B373}" type="pres">
      <dgm:prSet presAssocID="{469E77F5-9F30-4773-8FF7-174C7FBA4C3E}" presName="hierRoot2" presStyleCnt="0"/>
      <dgm:spPr/>
      <dgm:t>
        <a:bodyPr/>
        <a:lstStyle/>
        <a:p>
          <a:endParaRPr lang="en-US"/>
        </a:p>
      </dgm:t>
    </dgm:pt>
    <dgm:pt modelId="{A2C9D2DD-54AA-48A8-9868-C8CC229B478B}" type="pres">
      <dgm:prSet presAssocID="{469E77F5-9F30-4773-8FF7-174C7FBA4C3E}" presName="composite2" presStyleCnt="0"/>
      <dgm:spPr/>
      <dgm:t>
        <a:bodyPr/>
        <a:lstStyle/>
        <a:p>
          <a:endParaRPr lang="en-US"/>
        </a:p>
      </dgm:t>
    </dgm:pt>
    <dgm:pt modelId="{BD0B946A-D325-4C2C-A23B-7883145BD83D}" type="pres">
      <dgm:prSet presAssocID="{469E77F5-9F30-4773-8FF7-174C7FBA4C3E}" presName="background2" presStyleLbl="node2" presStyleIdx="1" presStyleCnt="3"/>
      <dgm:spPr/>
      <dgm:t>
        <a:bodyPr/>
        <a:lstStyle/>
        <a:p>
          <a:endParaRPr lang="en-US"/>
        </a:p>
      </dgm:t>
    </dgm:pt>
    <dgm:pt modelId="{E7B1D5A6-030F-4534-A147-78A726133539}" type="pres">
      <dgm:prSet presAssocID="{469E77F5-9F30-4773-8FF7-174C7FBA4C3E}" presName="text2" presStyleLbl="fgAcc2" presStyleIdx="1" presStyleCnt="3">
        <dgm:presLayoutVars>
          <dgm:chPref val="3"/>
        </dgm:presLayoutVars>
      </dgm:prSet>
      <dgm:spPr/>
      <dgm:t>
        <a:bodyPr/>
        <a:lstStyle/>
        <a:p>
          <a:endParaRPr lang="en-US"/>
        </a:p>
      </dgm:t>
    </dgm:pt>
    <dgm:pt modelId="{511A136F-DA47-4CD6-A76B-C3735D9B49B1}" type="pres">
      <dgm:prSet presAssocID="{469E77F5-9F30-4773-8FF7-174C7FBA4C3E}" presName="hierChild3" presStyleCnt="0"/>
      <dgm:spPr/>
      <dgm:t>
        <a:bodyPr/>
        <a:lstStyle/>
        <a:p>
          <a:endParaRPr lang="en-US"/>
        </a:p>
      </dgm:t>
    </dgm:pt>
    <dgm:pt modelId="{F348ECB5-A23E-4562-8549-E8ABC72CA89E}" type="pres">
      <dgm:prSet presAssocID="{663F8602-26B9-4EFB-AA41-04B372869E5C}" presName="Name17" presStyleLbl="parChTrans1D3" presStyleIdx="3" presStyleCnt="5"/>
      <dgm:spPr/>
      <dgm:t>
        <a:bodyPr/>
        <a:lstStyle/>
        <a:p>
          <a:endParaRPr lang="en-US"/>
        </a:p>
      </dgm:t>
    </dgm:pt>
    <dgm:pt modelId="{383E06FE-8BE3-44EF-BDB3-71518DFC1350}" type="pres">
      <dgm:prSet presAssocID="{C7DAF2DF-4E5F-402A-A643-63EE52618C28}" presName="hierRoot3" presStyleCnt="0"/>
      <dgm:spPr/>
      <dgm:t>
        <a:bodyPr/>
        <a:lstStyle/>
        <a:p>
          <a:endParaRPr lang="en-US"/>
        </a:p>
      </dgm:t>
    </dgm:pt>
    <dgm:pt modelId="{AFE8BC74-A8B3-4815-AC75-773687EE663B}" type="pres">
      <dgm:prSet presAssocID="{C7DAF2DF-4E5F-402A-A643-63EE52618C28}" presName="composite3" presStyleCnt="0"/>
      <dgm:spPr/>
      <dgm:t>
        <a:bodyPr/>
        <a:lstStyle/>
        <a:p>
          <a:endParaRPr lang="en-US"/>
        </a:p>
      </dgm:t>
    </dgm:pt>
    <dgm:pt modelId="{436F5555-0F66-452F-B831-86249637F303}" type="pres">
      <dgm:prSet presAssocID="{C7DAF2DF-4E5F-402A-A643-63EE52618C28}" presName="background3" presStyleLbl="node3" presStyleIdx="3" presStyleCnt="5"/>
      <dgm:spPr/>
      <dgm:t>
        <a:bodyPr/>
        <a:lstStyle/>
        <a:p>
          <a:endParaRPr lang="en-US"/>
        </a:p>
      </dgm:t>
    </dgm:pt>
    <dgm:pt modelId="{33F33F3D-D61D-4278-8152-7F9F90ED507E}" type="pres">
      <dgm:prSet presAssocID="{C7DAF2DF-4E5F-402A-A643-63EE52618C28}" presName="text3" presStyleLbl="fgAcc3" presStyleIdx="3" presStyleCnt="5">
        <dgm:presLayoutVars>
          <dgm:chPref val="3"/>
        </dgm:presLayoutVars>
      </dgm:prSet>
      <dgm:spPr/>
      <dgm:t>
        <a:bodyPr/>
        <a:lstStyle/>
        <a:p>
          <a:endParaRPr lang="en-US"/>
        </a:p>
      </dgm:t>
    </dgm:pt>
    <dgm:pt modelId="{9B91E704-4BBD-4FE7-8AD4-838AAF1E5779}" type="pres">
      <dgm:prSet presAssocID="{C7DAF2DF-4E5F-402A-A643-63EE52618C28}" presName="hierChild4" presStyleCnt="0"/>
      <dgm:spPr/>
      <dgm:t>
        <a:bodyPr/>
        <a:lstStyle/>
        <a:p>
          <a:endParaRPr lang="en-US"/>
        </a:p>
      </dgm:t>
    </dgm:pt>
    <dgm:pt modelId="{C592A372-4448-4B4F-BBAE-8F8BF16EFEE0}" type="pres">
      <dgm:prSet presAssocID="{73A4D3AD-AB2C-4B7C-B0F9-6C8107494E6B}" presName="Name10" presStyleLbl="parChTrans1D2" presStyleIdx="2" presStyleCnt="3"/>
      <dgm:spPr/>
      <dgm:t>
        <a:bodyPr/>
        <a:lstStyle/>
        <a:p>
          <a:endParaRPr lang="en-US"/>
        </a:p>
      </dgm:t>
    </dgm:pt>
    <dgm:pt modelId="{0D78DEB4-AC3C-4150-942E-FB3A8E52D11D}" type="pres">
      <dgm:prSet presAssocID="{E956518F-4B29-4684-A316-FC9F8ABEF0B3}" presName="hierRoot2" presStyleCnt="0"/>
      <dgm:spPr/>
      <dgm:t>
        <a:bodyPr/>
        <a:lstStyle/>
        <a:p>
          <a:endParaRPr lang="en-US"/>
        </a:p>
      </dgm:t>
    </dgm:pt>
    <dgm:pt modelId="{8D640453-C6F7-4A42-B9F7-0785F7900D36}" type="pres">
      <dgm:prSet presAssocID="{E956518F-4B29-4684-A316-FC9F8ABEF0B3}" presName="composite2" presStyleCnt="0"/>
      <dgm:spPr/>
      <dgm:t>
        <a:bodyPr/>
        <a:lstStyle/>
        <a:p>
          <a:endParaRPr lang="en-US"/>
        </a:p>
      </dgm:t>
    </dgm:pt>
    <dgm:pt modelId="{65940686-9BFC-463E-BD35-90512760B924}" type="pres">
      <dgm:prSet presAssocID="{E956518F-4B29-4684-A316-FC9F8ABEF0B3}" presName="background2" presStyleLbl="node2" presStyleIdx="2" presStyleCnt="3"/>
      <dgm:spPr/>
      <dgm:t>
        <a:bodyPr/>
        <a:lstStyle/>
        <a:p>
          <a:endParaRPr lang="en-US"/>
        </a:p>
      </dgm:t>
    </dgm:pt>
    <dgm:pt modelId="{8FBBA77A-A9B8-4FC5-9FAA-142B5584C441}" type="pres">
      <dgm:prSet presAssocID="{E956518F-4B29-4684-A316-FC9F8ABEF0B3}" presName="text2" presStyleLbl="fgAcc2" presStyleIdx="2" presStyleCnt="3">
        <dgm:presLayoutVars>
          <dgm:chPref val="3"/>
        </dgm:presLayoutVars>
      </dgm:prSet>
      <dgm:spPr/>
      <dgm:t>
        <a:bodyPr/>
        <a:lstStyle/>
        <a:p>
          <a:endParaRPr lang="en-US"/>
        </a:p>
      </dgm:t>
    </dgm:pt>
    <dgm:pt modelId="{0DF6661D-30DD-486A-A666-B996E35263DB}" type="pres">
      <dgm:prSet presAssocID="{E956518F-4B29-4684-A316-FC9F8ABEF0B3}" presName="hierChild3" presStyleCnt="0"/>
      <dgm:spPr/>
      <dgm:t>
        <a:bodyPr/>
        <a:lstStyle/>
        <a:p>
          <a:endParaRPr lang="en-US"/>
        </a:p>
      </dgm:t>
    </dgm:pt>
    <dgm:pt modelId="{50D69F53-7C4F-4C81-8EA4-BC6FCD08690F}" type="pres">
      <dgm:prSet presAssocID="{2B22FE61-1381-42CF-A710-D7D4DDFF3670}" presName="Name17" presStyleLbl="parChTrans1D3" presStyleIdx="4" presStyleCnt="5"/>
      <dgm:spPr/>
      <dgm:t>
        <a:bodyPr/>
        <a:lstStyle/>
        <a:p>
          <a:endParaRPr lang="en-US"/>
        </a:p>
      </dgm:t>
    </dgm:pt>
    <dgm:pt modelId="{9242D98E-247F-4DE6-B933-94077FECBD4F}" type="pres">
      <dgm:prSet presAssocID="{3841133A-1EF4-4E87-B2B6-A19EA1B3E736}" presName="hierRoot3" presStyleCnt="0"/>
      <dgm:spPr/>
      <dgm:t>
        <a:bodyPr/>
        <a:lstStyle/>
        <a:p>
          <a:endParaRPr lang="en-US"/>
        </a:p>
      </dgm:t>
    </dgm:pt>
    <dgm:pt modelId="{669DD630-5F91-48B5-97E4-D4EC4B2A9919}" type="pres">
      <dgm:prSet presAssocID="{3841133A-1EF4-4E87-B2B6-A19EA1B3E736}" presName="composite3" presStyleCnt="0"/>
      <dgm:spPr/>
      <dgm:t>
        <a:bodyPr/>
        <a:lstStyle/>
        <a:p>
          <a:endParaRPr lang="en-US"/>
        </a:p>
      </dgm:t>
    </dgm:pt>
    <dgm:pt modelId="{FEC845D1-107A-4990-9FAB-9ED1F2D74E4D}" type="pres">
      <dgm:prSet presAssocID="{3841133A-1EF4-4E87-B2B6-A19EA1B3E736}" presName="background3" presStyleLbl="node3" presStyleIdx="4" presStyleCnt="5"/>
      <dgm:spPr/>
      <dgm:t>
        <a:bodyPr/>
        <a:lstStyle/>
        <a:p>
          <a:endParaRPr lang="en-US"/>
        </a:p>
      </dgm:t>
    </dgm:pt>
    <dgm:pt modelId="{2D56B2A0-1117-42FB-ACD8-BFFCA53AB892}" type="pres">
      <dgm:prSet presAssocID="{3841133A-1EF4-4E87-B2B6-A19EA1B3E736}" presName="text3" presStyleLbl="fgAcc3" presStyleIdx="4" presStyleCnt="5">
        <dgm:presLayoutVars>
          <dgm:chPref val="3"/>
        </dgm:presLayoutVars>
      </dgm:prSet>
      <dgm:spPr/>
      <dgm:t>
        <a:bodyPr/>
        <a:lstStyle/>
        <a:p>
          <a:endParaRPr lang="en-US"/>
        </a:p>
      </dgm:t>
    </dgm:pt>
    <dgm:pt modelId="{DF5517CE-E505-411C-A6B3-DB4FDCDE5DD1}" type="pres">
      <dgm:prSet presAssocID="{3841133A-1EF4-4E87-B2B6-A19EA1B3E736}" presName="hierChild4" presStyleCnt="0"/>
      <dgm:spPr/>
      <dgm:t>
        <a:bodyPr/>
        <a:lstStyle/>
        <a:p>
          <a:endParaRPr lang="en-US"/>
        </a:p>
      </dgm:t>
    </dgm:pt>
  </dgm:ptLst>
  <dgm:cxnLst>
    <dgm:cxn modelId="{35302F45-0239-4690-9D19-58CA40BE8F3E}" type="presOf" srcId="{E956518F-4B29-4684-A316-FC9F8ABEF0B3}" destId="{8FBBA77A-A9B8-4FC5-9FAA-142B5584C441}" srcOrd="0" destOrd="0" presId="urn:microsoft.com/office/officeart/2005/8/layout/hierarchy1"/>
    <dgm:cxn modelId="{D6442914-D904-42F2-8BF3-F8E53B966AEB}" srcId="{79F2121B-40F9-447E-A0C7-9646B48FED7D}" destId="{3A8DDE45-CAF3-4B70-AE19-2F8C6F3B66CE}" srcOrd="0" destOrd="0" parTransId="{4B78F7E5-5D4B-4EA9-9268-394DE98DE604}" sibTransId="{5DAD4B3D-D9AA-4D7F-BCB6-8CFCF2EE4A0D}"/>
    <dgm:cxn modelId="{38AC4719-BE33-49DE-8280-A0EDD42D93BB}" srcId="{F00D0138-581B-49A2-8222-1E5045A07352}" destId="{5D915B4A-B250-4FDD-A589-CF69A7FD445E}" srcOrd="0" destOrd="0" parTransId="{E2860144-3255-4EF0-A131-497EC70770FA}" sibTransId="{2071D6E8-B221-428C-AACC-DCB1A6838D8C}"/>
    <dgm:cxn modelId="{CB36C070-79D1-444B-B48E-F483D41AA0DA}" type="presOf" srcId="{C7DAF2DF-4E5F-402A-A643-63EE52618C28}" destId="{33F33F3D-D61D-4278-8152-7F9F90ED507E}" srcOrd="0" destOrd="0" presId="urn:microsoft.com/office/officeart/2005/8/layout/hierarchy1"/>
    <dgm:cxn modelId="{918FAC10-2E57-4956-85AA-3C20DB5D06EC}" type="presOf" srcId="{79F2121B-40F9-447E-A0C7-9646B48FED7D}" destId="{E880B848-8DE7-4913-9D66-E60C3FEA0561}" srcOrd="0" destOrd="0" presId="urn:microsoft.com/office/officeart/2005/8/layout/hierarchy1"/>
    <dgm:cxn modelId="{592C0D7C-ADA0-405D-897A-FFCA8E278244}" type="presOf" srcId="{73A4D3AD-AB2C-4B7C-B0F9-6C8107494E6B}" destId="{C592A372-4448-4B4F-BBAE-8F8BF16EFEE0}" srcOrd="0" destOrd="0" presId="urn:microsoft.com/office/officeart/2005/8/layout/hierarchy1"/>
    <dgm:cxn modelId="{4FC3B6CB-6E9C-4CA7-810E-BC1700ECBF73}" srcId="{79F2121B-40F9-447E-A0C7-9646B48FED7D}" destId="{4A4162C2-79DE-4306-94F1-5FE573219A78}" srcOrd="2" destOrd="0" parTransId="{FFB04635-662D-4115-977A-34F5CCFC2206}" sibTransId="{F439A244-C5FA-4431-B09C-1C7F4883B321}"/>
    <dgm:cxn modelId="{C690D89F-6560-49F5-8510-91BA12D8D794}" type="presOf" srcId="{FFB04635-662D-4115-977A-34F5CCFC2206}" destId="{BEF61D16-0287-40C6-8836-7C93FA5E427D}" srcOrd="0" destOrd="0" presId="urn:microsoft.com/office/officeart/2005/8/layout/hierarchy1"/>
    <dgm:cxn modelId="{6A341304-4D87-4811-85DC-2A2212B3F028}" type="presOf" srcId="{2B22FE61-1381-42CF-A710-D7D4DDFF3670}" destId="{50D69F53-7C4F-4C81-8EA4-BC6FCD08690F}" srcOrd="0" destOrd="0" presId="urn:microsoft.com/office/officeart/2005/8/layout/hierarchy1"/>
    <dgm:cxn modelId="{1C9BE115-BF58-4878-AF38-90A0C415693C}" srcId="{5D915B4A-B250-4FDD-A589-CF69A7FD445E}" destId="{E956518F-4B29-4684-A316-FC9F8ABEF0B3}" srcOrd="2" destOrd="0" parTransId="{73A4D3AD-AB2C-4B7C-B0F9-6C8107494E6B}" sibTransId="{AD22DBAE-15F9-4263-88DF-7E5A609EF02B}"/>
    <dgm:cxn modelId="{81C5408C-38DB-4DAC-B333-F8695609D4EC}" type="presOf" srcId="{5D915B4A-B250-4FDD-A589-CF69A7FD445E}" destId="{704F1006-54BE-49FC-A8C3-FBB536EABA0D}" srcOrd="0" destOrd="0" presId="urn:microsoft.com/office/officeart/2005/8/layout/hierarchy1"/>
    <dgm:cxn modelId="{360AB661-1B44-43D6-8BDE-4E4BC997BBCB}" type="presOf" srcId="{663F8602-26B9-4EFB-AA41-04B372869E5C}" destId="{F348ECB5-A23E-4562-8549-E8ABC72CA89E}" srcOrd="0" destOrd="0" presId="urn:microsoft.com/office/officeart/2005/8/layout/hierarchy1"/>
    <dgm:cxn modelId="{CDEDA5D7-AC69-495B-ADC3-2D7EF2DB471B}" type="presOf" srcId="{469E77F5-9F30-4773-8FF7-174C7FBA4C3E}" destId="{E7B1D5A6-030F-4534-A147-78A726133539}" srcOrd="0" destOrd="0" presId="urn:microsoft.com/office/officeart/2005/8/layout/hierarchy1"/>
    <dgm:cxn modelId="{A78CAB20-DB22-47CA-885B-59BD952B4B16}" type="presOf" srcId="{3A8DDE45-CAF3-4B70-AE19-2F8C6F3B66CE}" destId="{0AC3656A-17E8-4475-9C63-A30BAD24399E}" srcOrd="0" destOrd="0" presId="urn:microsoft.com/office/officeart/2005/8/layout/hierarchy1"/>
    <dgm:cxn modelId="{E0DD4397-B9CF-4C30-A950-250B9ACC1CBA}" srcId="{469E77F5-9F30-4773-8FF7-174C7FBA4C3E}" destId="{C7DAF2DF-4E5F-402A-A643-63EE52618C28}" srcOrd="0" destOrd="0" parTransId="{663F8602-26B9-4EFB-AA41-04B372869E5C}" sibTransId="{93E07A80-4723-42C4-969E-76C43CF56998}"/>
    <dgm:cxn modelId="{C94AB412-161E-487D-8D41-DDDEEC318286}" type="presOf" srcId="{DA2E7A47-9BBC-4DA8-8669-2C2056E069EC}" destId="{25EE8EBD-7904-48EF-91A7-356CBDB74818}" srcOrd="0" destOrd="0" presId="urn:microsoft.com/office/officeart/2005/8/layout/hierarchy1"/>
    <dgm:cxn modelId="{01BD2A28-8ED8-4C51-8598-5C713821CCA2}" type="presOf" srcId="{3841133A-1EF4-4E87-B2B6-A19EA1B3E736}" destId="{2D56B2A0-1117-42FB-ACD8-BFFCA53AB892}" srcOrd="0" destOrd="0" presId="urn:microsoft.com/office/officeart/2005/8/layout/hierarchy1"/>
    <dgm:cxn modelId="{34F37819-026B-4D9D-A91D-84B8B4A855E4}" type="presOf" srcId="{4A4162C2-79DE-4306-94F1-5FE573219A78}" destId="{6140CBD5-EB14-49C0-BA63-BA15C61C2E39}" srcOrd="0" destOrd="0" presId="urn:microsoft.com/office/officeart/2005/8/layout/hierarchy1"/>
    <dgm:cxn modelId="{465327BA-3F6B-4B97-8B58-6643C1B3EF95}" type="presOf" srcId="{8F065E1C-DC8C-4F33-9E61-EAE9E2D0F327}" destId="{B82DDA47-A093-41C8-9B52-53BB6445F6A1}" srcOrd="0" destOrd="0" presId="urn:microsoft.com/office/officeart/2005/8/layout/hierarchy1"/>
    <dgm:cxn modelId="{D9EFF806-8CA5-4DC8-9A47-D86D1CDF1C05}" type="presOf" srcId="{7607AA1C-26C3-4CC1-8CD8-AE40F7A8B6A7}" destId="{3F88C7AE-871D-48F8-92A6-F121D735381D}" srcOrd="0" destOrd="0" presId="urn:microsoft.com/office/officeart/2005/8/layout/hierarchy1"/>
    <dgm:cxn modelId="{797BA4C5-7021-48A7-B463-2866F3FE0A45}" type="presOf" srcId="{F7FA1119-44B5-4934-B45D-9C0B0C180757}" destId="{B57AA08B-1BF0-43EC-80FC-2907E083E054}" srcOrd="0" destOrd="0" presId="urn:microsoft.com/office/officeart/2005/8/layout/hierarchy1"/>
    <dgm:cxn modelId="{095C05A1-0026-409B-B4A4-12F918AB4D8D}" type="presOf" srcId="{4B78F7E5-5D4B-4EA9-9268-394DE98DE604}" destId="{2F7C3870-A408-4F32-B419-4EF0BBD697EC}" srcOrd="0" destOrd="0" presId="urn:microsoft.com/office/officeart/2005/8/layout/hierarchy1"/>
    <dgm:cxn modelId="{085D4220-2A6A-4347-B942-C05156D184C2}" srcId="{79F2121B-40F9-447E-A0C7-9646B48FED7D}" destId="{DA2E7A47-9BBC-4DA8-8669-2C2056E069EC}" srcOrd="1" destOrd="0" parTransId="{8F065E1C-DC8C-4F33-9E61-EAE9E2D0F327}" sibTransId="{5EC9FDF2-4A45-410C-B6B9-2E07CB99CFFD}"/>
    <dgm:cxn modelId="{980B325A-E217-4FE6-9F81-8D3FCAE1E723}" type="presOf" srcId="{F00D0138-581B-49A2-8222-1E5045A07352}" destId="{41B43A01-A90E-4F18-9068-4F31ADA22DF6}" srcOrd="0" destOrd="0" presId="urn:microsoft.com/office/officeart/2005/8/layout/hierarchy1"/>
    <dgm:cxn modelId="{93FCA3F5-00EE-4C2B-994A-24A78DE4998B}" srcId="{E956518F-4B29-4684-A316-FC9F8ABEF0B3}" destId="{3841133A-1EF4-4E87-B2B6-A19EA1B3E736}" srcOrd="0" destOrd="0" parTransId="{2B22FE61-1381-42CF-A710-D7D4DDFF3670}" sibTransId="{2FC590F8-41E5-461B-9FE1-62621FDCCBD1}"/>
    <dgm:cxn modelId="{0548430D-0949-4C74-A171-D06B3853E520}" srcId="{5D915B4A-B250-4FDD-A589-CF69A7FD445E}" destId="{469E77F5-9F30-4773-8FF7-174C7FBA4C3E}" srcOrd="1" destOrd="0" parTransId="{F7FA1119-44B5-4934-B45D-9C0B0C180757}" sibTransId="{7F3F4399-AA28-49E1-9C60-79D93507D3EB}"/>
    <dgm:cxn modelId="{33914595-BC9A-44CD-A9E1-9F8CB343B84E}" srcId="{5D915B4A-B250-4FDD-A589-CF69A7FD445E}" destId="{79F2121B-40F9-447E-A0C7-9646B48FED7D}" srcOrd="0" destOrd="0" parTransId="{7607AA1C-26C3-4CC1-8CD8-AE40F7A8B6A7}" sibTransId="{2C489865-F793-4C5A-8F00-8D1B36568E3E}"/>
    <dgm:cxn modelId="{AF4E0F21-214F-4359-B012-62A6D4C2136C}" type="presParOf" srcId="{41B43A01-A90E-4F18-9068-4F31ADA22DF6}" destId="{911A5CE2-B6E0-4116-BFD0-BA03F392B2CD}" srcOrd="0" destOrd="0" presId="urn:microsoft.com/office/officeart/2005/8/layout/hierarchy1"/>
    <dgm:cxn modelId="{3CEF0DB1-AAE3-4A93-9E8F-F3F3ED257DA4}" type="presParOf" srcId="{911A5CE2-B6E0-4116-BFD0-BA03F392B2CD}" destId="{34A018AA-C853-4DD8-9DC1-89A51FB718DA}" srcOrd="0" destOrd="0" presId="urn:microsoft.com/office/officeart/2005/8/layout/hierarchy1"/>
    <dgm:cxn modelId="{19B5BEFC-B2AA-4B8B-8B9E-D9780CB067F8}" type="presParOf" srcId="{34A018AA-C853-4DD8-9DC1-89A51FB718DA}" destId="{A6F82941-E1BD-4C54-9A3D-BFC7A5D98B2F}" srcOrd="0" destOrd="0" presId="urn:microsoft.com/office/officeart/2005/8/layout/hierarchy1"/>
    <dgm:cxn modelId="{A33D4065-73D8-45DA-BE17-46712716508A}" type="presParOf" srcId="{34A018AA-C853-4DD8-9DC1-89A51FB718DA}" destId="{704F1006-54BE-49FC-A8C3-FBB536EABA0D}" srcOrd="1" destOrd="0" presId="urn:microsoft.com/office/officeart/2005/8/layout/hierarchy1"/>
    <dgm:cxn modelId="{B66F4DE2-D1AA-4E29-9CA8-C02D74EF64E1}" type="presParOf" srcId="{911A5CE2-B6E0-4116-BFD0-BA03F392B2CD}" destId="{011C9365-2DA6-4530-95B3-1707D5D0F547}" srcOrd="1" destOrd="0" presId="urn:microsoft.com/office/officeart/2005/8/layout/hierarchy1"/>
    <dgm:cxn modelId="{1DC2C855-6253-44C1-A840-E92092FC98AA}" type="presParOf" srcId="{011C9365-2DA6-4530-95B3-1707D5D0F547}" destId="{3F88C7AE-871D-48F8-92A6-F121D735381D}" srcOrd="0" destOrd="0" presId="urn:microsoft.com/office/officeart/2005/8/layout/hierarchy1"/>
    <dgm:cxn modelId="{5EEEB968-3A17-46C4-9775-E2791A7AFF30}" type="presParOf" srcId="{011C9365-2DA6-4530-95B3-1707D5D0F547}" destId="{B9876B9F-A3FD-4A94-B47C-7689218ADE93}" srcOrd="1" destOrd="0" presId="urn:microsoft.com/office/officeart/2005/8/layout/hierarchy1"/>
    <dgm:cxn modelId="{75F932BD-3976-499E-B4CD-687D52A1A4A6}" type="presParOf" srcId="{B9876B9F-A3FD-4A94-B47C-7689218ADE93}" destId="{9842739D-DF5E-4485-AF4D-AB7F78DF1C2B}" srcOrd="0" destOrd="0" presId="urn:microsoft.com/office/officeart/2005/8/layout/hierarchy1"/>
    <dgm:cxn modelId="{852EE0A1-17AF-4838-818B-856042F380DD}" type="presParOf" srcId="{9842739D-DF5E-4485-AF4D-AB7F78DF1C2B}" destId="{555117EE-B9E1-4DF4-81F3-E1B6D748CE40}" srcOrd="0" destOrd="0" presId="urn:microsoft.com/office/officeart/2005/8/layout/hierarchy1"/>
    <dgm:cxn modelId="{23545F33-52C7-483F-B5FC-7B26E29B62C0}" type="presParOf" srcId="{9842739D-DF5E-4485-AF4D-AB7F78DF1C2B}" destId="{E880B848-8DE7-4913-9D66-E60C3FEA0561}" srcOrd="1" destOrd="0" presId="urn:microsoft.com/office/officeart/2005/8/layout/hierarchy1"/>
    <dgm:cxn modelId="{82434D35-A927-4D75-86B5-265BE9EFDC8B}" type="presParOf" srcId="{B9876B9F-A3FD-4A94-B47C-7689218ADE93}" destId="{417E6963-7D47-4658-84FF-9834A0DDB360}" srcOrd="1" destOrd="0" presId="urn:microsoft.com/office/officeart/2005/8/layout/hierarchy1"/>
    <dgm:cxn modelId="{47940714-879B-4D75-9877-7FD1969ADE62}" type="presParOf" srcId="{417E6963-7D47-4658-84FF-9834A0DDB360}" destId="{2F7C3870-A408-4F32-B419-4EF0BBD697EC}" srcOrd="0" destOrd="0" presId="urn:microsoft.com/office/officeart/2005/8/layout/hierarchy1"/>
    <dgm:cxn modelId="{18C70A17-0F8C-43E2-A695-B22DB90D09D5}" type="presParOf" srcId="{417E6963-7D47-4658-84FF-9834A0DDB360}" destId="{870CBFD0-A427-4EAC-9910-FBED2D19F56D}" srcOrd="1" destOrd="0" presId="urn:microsoft.com/office/officeart/2005/8/layout/hierarchy1"/>
    <dgm:cxn modelId="{419B6955-1997-4CBF-9CBB-3667E9E5B41B}" type="presParOf" srcId="{870CBFD0-A427-4EAC-9910-FBED2D19F56D}" destId="{11F4E82B-E730-4F0B-AE1B-553CDB7647A7}" srcOrd="0" destOrd="0" presId="urn:microsoft.com/office/officeart/2005/8/layout/hierarchy1"/>
    <dgm:cxn modelId="{E8C1C9CD-25C8-4BCC-89F0-167FF5FBBAA7}" type="presParOf" srcId="{11F4E82B-E730-4F0B-AE1B-553CDB7647A7}" destId="{3EFE90A9-964B-4165-91B7-B9BBBBAFB42B}" srcOrd="0" destOrd="0" presId="urn:microsoft.com/office/officeart/2005/8/layout/hierarchy1"/>
    <dgm:cxn modelId="{11B4E393-B69B-4C39-913D-49F48E1400B0}" type="presParOf" srcId="{11F4E82B-E730-4F0B-AE1B-553CDB7647A7}" destId="{0AC3656A-17E8-4475-9C63-A30BAD24399E}" srcOrd="1" destOrd="0" presId="urn:microsoft.com/office/officeart/2005/8/layout/hierarchy1"/>
    <dgm:cxn modelId="{FF74848F-CB68-437F-95C3-7DF2FC7C77D7}" type="presParOf" srcId="{870CBFD0-A427-4EAC-9910-FBED2D19F56D}" destId="{8B8E8AF9-824C-4D2E-B7F9-28A72D4A3526}" srcOrd="1" destOrd="0" presId="urn:microsoft.com/office/officeart/2005/8/layout/hierarchy1"/>
    <dgm:cxn modelId="{BD456DAB-83B4-489B-AE3D-C05F927CC2DF}" type="presParOf" srcId="{417E6963-7D47-4658-84FF-9834A0DDB360}" destId="{B82DDA47-A093-41C8-9B52-53BB6445F6A1}" srcOrd="2" destOrd="0" presId="urn:microsoft.com/office/officeart/2005/8/layout/hierarchy1"/>
    <dgm:cxn modelId="{99A59124-769C-4BDD-AE19-8CF183F9569E}" type="presParOf" srcId="{417E6963-7D47-4658-84FF-9834A0DDB360}" destId="{2DB39A45-FB64-438C-A686-660971DE817A}" srcOrd="3" destOrd="0" presId="urn:microsoft.com/office/officeart/2005/8/layout/hierarchy1"/>
    <dgm:cxn modelId="{A1CE17DB-65CB-4CC1-8746-DED84687F98F}" type="presParOf" srcId="{2DB39A45-FB64-438C-A686-660971DE817A}" destId="{D9C28C9A-2007-45FE-A86E-712DE3F17853}" srcOrd="0" destOrd="0" presId="urn:microsoft.com/office/officeart/2005/8/layout/hierarchy1"/>
    <dgm:cxn modelId="{CBDAB0CA-94C3-42BC-B1ED-9EA7116A6FEB}" type="presParOf" srcId="{D9C28C9A-2007-45FE-A86E-712DE3F17853}" destId="{B7153595-DF1F-49CE-85C5-D54BCF0BB651}" srcOrd="0" destOrd="0" presId="urn:microsoft.com/office/officeart/2005/8/layout/hierarchy1"/>
    <dgm:cxn modelId="{8B634279-76A7-4D10-909D-9BEB5612C060}" type="presParOf" srcId="{D9C28C9A-2007-45FE-A86E-712DE3F17853}" destId="{25EE8EBD-7904-48EF-91A7-356CBDB74818}" srcOrd="1" destOrd="0" presId="urn:microsoft.com/office/officeart/2005/8/layout/hierarchy1"/>
    <dgm:cxn modelId="{71E19447-23B5-4177-9B83-BF1EEE449D01}" type="presParOf" srcId="{2DB39A45-FB64-438C-A686-660971DE817A}" destId="{69DB110D-90B0-4286-9065-91ACEC9CEDC3}" srcOrd="1" destOrd="0" presId="urn:microsoft.com/office/officeart/2005/8/layout/hierarchy1"/>
    <dgm:cxn modelId="{9A75D603-E9B1-4366-890B-12C50858EF75}" type="presParOf" srcId="{417E6963-7D47-4658-84FF-9834A0DDB360}" destId="{BEF61D16-0287-40C6-8836-7C93FA5E427D}" srcOrd="4" destOrd="0" presId="urn:microsoft.com/office/officeart/2005/8/layout/hierarchy1"/>
    <dgm:cxn modelId="{251C1CCC-C64B-4E32-A801-9A016C222D97}" type="presParOf" srcId="{417E6963-7D47-4658-84FF-9834A0DDB360}" destId="{4E1D045D-323E-4B53-9269-3D62D4559D38}" srcOrd="5" destOrd="0" presId="urn:microsoft.com/office/officeart/2005/8/layout/hierarchy1"/>
    <dgm:cxn modelId="{01DD9BD1-D9FC-4CA6-9CB6-5EC4823F1861}" type="presParOf" srcId="{4E1D045D-323E-4B53-9269-3D62D4559D38}" destId="{A276EF00-AFC0-4218-9FA8-42E39C820CB8}" srcOrd="0" destOrd="0" presId="urn:microsoft.com/office/officeart/2005/8/layout/hierarchy1"/>
    <dgm:cxn modelId="{899247F3-E928-4224-B187-4A0FF03B4421}" type="presParOf" srcId="{A276EF00-AFC0-4218-9FA8-42E39C820CB8}" destId="{6DFED867-3882-4F53-8D55-143130D625C1}" srcOrd="0" destOrd="0" presId="urn:microsoft.com/office/officeart/2005/8/layout/hierarchy1"/>
    <dgm:cxn modelId="{B1413F72-24B7-4404-A58E-9EA1624FD778}" type="presParOf" srcId="{A276EF00-AFC0-4218-9FA8-42E39C820CB8}" destId="{6140CBD5-EB14-49C0-BA63-BA15C61C2E39}" srcOrd="1" destOrd="0" presId="urn:microsoft.com/office/officeart/2005/8/layout/hierarchy1"/>
    <dgm:cxn modelId="{58898DB1-ADA8-47A5-9670-42CFF3D7BB6F}" type="presParOf" srcId="{4E1D045D-323E-4B53-9269-3D62D4559D38}" destId="{1575BFB6-0CD6-4531-8DE8-C4B985D705C4}" srcOrd="1" destOrd="0" presId="urn:microsoft.com/office/officeart/2005/8/layout/hierarchy1"/>
    <dgm:cxn modelId="{B775E85D-637F-4976-B6A1-64892BC308A8}" type="presParOf" srcId="{011C9365-2DA6-4530-95B3-1707D5D0F547}" destId="{B57AA08B-1BF0-43EC-80FC-2907E083E054}" srcOrd="2" destOrd="0" presId="urn:microsoft.com/office/officeart/2005/8/layout/hierarchy1"/>
    <dgm:cxn modelId="{BBF5EE5B-4ED9-4D74-AFE5-F355EE0B4D83}" type="presParOf" srcId="{011C9365-2DA6-4530-95B3-1707D5D0F547}" destId="{1B17BF02-0479-4341-A1D2-B132F7C6B373}" srcOrd="3" destOrd="0" presId="urn:microsoft.com/office/officeart/2005/8/layout/hierarchy1"/>
    <dgm:cxn modelId="{709A25CF-4E34-483A-913C-35680958E3F5}" type="presParOf" srcId="{1B17BF02-0479-4341-A1D2-B132F7C6B373}" destId="{A2C9D2DD-54AA-48A8-9868-C8CC229B478B}" srcOrd="0" destOrd="0" presId="urn:microsoft.com/office/officeart/2005/8/layout/hierarchy1"/>
    <dgm:cxn modelId="{29C5B6E3-898F-4DC9-8312-FF1513BE65EE}" type="presParOf" srcId="{A2C9D2DD-54AA-48A8-9868-C8CC229B478B}" destId="{BD0B946A-D325-4C2C-A23B-7883145BD83D}" srcOrd="0" destOrd="0" presId="urn:microsoft.com/office/officeart/2005/8/layout/hierarchy1"/>
    <dgm:cxn modelId="{04528B9E-93E7-4048-8A7C-169E5E5E5716}" type="presParOf" srcId="{A2C9D2DD-54AA-48A8-9868-C8CC229B478B}" destId="{E7B1D5A6-030F-4534-A147-78A726133539}" srcOrd="1" destOrd="0" presId="urn:microsoft.com/office/officeart/2005/8/layout/hierarchy1"/>
    <dgm:cxn modelId="{BC88405E-2758-4149-BFC2-DAA1AD0382CE}" type="presParOf" srcId="{1B17BF02-0479-4341-A1D2-B132F7C6B373}" destId="{511A136F-DA47-4CD6-A76B-C3735D9B49B1}" srcOrd="1" destOrd="0" presId="urn:microsoft.com/office/officeart/2005/8/layout/hierarchy1"/>
    <dgm:cxn modelId="{A03FEB4A-8D49-436B-8792-FC46A92F9924}" type="presParOf" srcId="{511A136F-DA47-4CD6-A76B-C3735D9B49B1}" destId="{F348ECB5-A23E-4562-8549-E8ABC72CA89E}" srcOrd="0" destOrd="0" presId="urn:microsoft.com/office/officeart/2005/8/layout/hierarchy1"/>
    <dgm:cxn modelId="{71AF3313-F12A-4C92-836C-7D4250D4CF61}" type="presParOf" srcId="{511A136F-DA47-4CD6-A76B-C3735D9B49B1}" destId="{383E06FE-8BE3-44EF-BDB3-71518DFC1350}" srcOrd="1" destOrd="0" presId="urn:microsoft.com/office/officeart/2005/8/layout/hierarchy1"/>
    <dgm:cxn modelId="{5476F915-1372-46BD-81BE-7D2663450902}" type="presParOf" srcId="{383E06FE-8BE3-44EF-BDB3-71518DFC1350}" destId="{AFE8BC74-A8B3-4815-AC75-773687EE663B}" srcOrd="0" destOrd="0" presId="urn:microsoft.com/office/officeart/2005/8/layout/hierarchy1"/>
    <dgm:cxn modelId="{EFE3A28E-3B9D-49A6-835E-729B9CB26FD1}" type="presParOf" srcId="{AFE8BC74-A8B3-4815-AC75-773687EE663B}" destId="{436F5555-0F66-452F-B831-86249637F303}" srcOrd="0" destOrd="0" presId="urn:microsoft.com/office/officeart/2005/8/layout/hierarchy1"/>
    <dgm:cxn modelId="{A1A4A38F-B4B4-4CCE-AADD-7C569D1D4D18}" type="presParOf" srcId="{AFE8BC74-A8B3-4815-AC75-773687EE663B}" destId="{33F33F3D-D61D-4278-8152-7F9F90ED507E}" srcOrd="1" destOrd="0" presId="urn:microsoft.com/office/officeart/2005/8/layout/hierarchy1"/>
    <dgm:cxn modelId="{4D94B9FC-2EB5-423F-B146-9DD2CCA6721F}" type="presParOf" srcId="{383E06FE-8BE3-44EF-BDB3-71518DFC1350}" destId="{9B91E704-4BBD-4FE7-8AD4-838AAF1E5779}" srcOrd="1" destOrd="0" presId="urn:microsoft.com/office/officeart/2005/8/layout/hierarchy1"/>
    <dgm:cxn modelId="{FB4C60B4-7F93-4602-82E7-349B91AC0DEC}" type="presParOf" srcId="{011C9365-2DA6-4530-95B3-1707D5D0F547}" destId="{C592A372-4448-4B4F-BBAE-8F8BF16EFEE0}" srcOrd="4" destOrd="0" presId="urn:microsoft.com/office/officeart/2005/8/layout/hierarchy1"/>
    <dgm:cxn modelId="{651BB081-2EF1-4347-8D8F-CC2638DE837B}" type="presParOf" srcId="{011C9365-2DA6-4530-95B3-1707D5D0F547}" destId="{0D78DEB4-AC3C-4150-942E-FB3A8E52D11D}" srcOrd="5" destOrd="0" presId="urn:microsoft.com/office/officeart/2005/8/layout/hierarchy1"/>
    <dgm:cxn modelId="{6B9479CA-6CC0-4F14-9797-D448BAD08455}" type="presParOf" srcId="{0D78DEB4-AC3C-4150-942E-FB3A8E52D11D}" destId="{8D640453-C6F7-4A42-B9F7-0785F7900D36}" srcOrd="0" destOrd="0" presId="urn:microsoft.com/office/officeart/2005/8/layout/hierarchy1"/>
    <dgm:cxn modelId="{E241F6C0-D4B8-4AD1-8A32-7223C4AA0649}" type="presParOf" srcId="{8D640453-C6F7-4A42-B9F7-0785F7900D36}" destId="{65940686-9BFC-463E-BD35-90512760B924}" srcOrd="0" destOrd="0" presId="urn:microsoft.com/office/officeart/2005/8/layout/hierarchy1"/>
    <dgm:cxn modelId="{E6BF803E-1380-4087-9434-C77C358C7FFB}" type="presParOf" srcId="{8D640453-C6F7-4A42-B9F7-0785F7900D36}" destId="{8FBBA77A-A9B8-4FC5-9FAA-142B5584C441}" srcOrd="1" destOrd="0" presId="urn:microsoft.com/office/officeart/2005/8/layout/hierarchy1"/>
    <dgm:cxn modelId="{D5DF6B5D-78AC-4FB4-9085-5407D7BC0D92}" type="presParOf" srcId="{0D78DEB4-AC3C-4150-942E-FB3A8E52D11D}" destId="{0DF6661D-30DD-486A-A666-B996E35263DB}" srcOrd="1" destOrd="0" presId="urn:microsoft.com/office/officeart/2005/8/layout/hierarchy1"/>
    <dgm:cxn modelId="{CD6ACC5C-FE5C-41F9-B710-CF8502168EEC}" type="presParOf" srcId="{0DF6661D-30DD-486A-A666-B996E35263DB}" destId="{50D69F53-7C4F-4C81-8EA4-BC6FCD08690F}" srcOrd="0" destOrd="0" presId="urn:microsoft.com/office/officeart/2005/8/layout/hierarchy1"/>
    <dgm:cxn modelId="{BF8E8AF6-6625-4ACB-9CB3-84BC85F6F4E6}" type="presParOf" srcId="{0DF6661D-30DD-486A-A666-B996E35263DB}" destId="{9242D98E-247F-4DE6-B933-94077FECBD4F}" srcOrd="1" destOrd="0" presId="urn:microsoft.com/office/officeart/2005/8/layout/hierarchy1"/>
    <dgm:cxn modelId="{70B84459-FC01-498F-B818-49C2E6CF02D1}" type="presParOf" srcId="{9242D98E-247F-4DE6-B933-94077FECBD4F}" destId="{669DD630-5F91-48B5-97E4-D4EC4B2A9919}" srcOrd="0" destOrd="0" presId="urn:microsoft.com/office/officeart/2005/8/layout/hierarchy1"/>
    <dgm:cxn modelId="{8B68470E-7E74-4F8C-A554-20621B37AAAE}" type="presParOf" srcId="{669DD630-5F91-48B5-97E4-D4EC4B2A9919}" destId="{FEC845D1-107A-4990-9FAB-9ED1F2D74E4D}" srcOrd="0" destOrd="0" presId="urn:microsoft.com/office/officeart/2005/8/layout/hierarchy1"/>
    <dgm:cxn modelId="{954A2F55-39C1-4D91-9A5E-83DBABE4570D}" type="presParOf" srcId="{669DD630-5F91-48B5-97E4-D4EC4B2A9919}" destId="{2D56B2A0-1117-42FB-ACD8-BFFCA53AB892}" srcOrd="1" destOrd="0" presId="urn:microsoft.com/office/officeart/2005/8/layout/hierarchy1"/>
    <dgm:cxn modelId="{60A2F241-AD6F-4BCC-B130-D92FF7B8F710}" type="presParOf" srcId="{9242D98E-247F-4DE6-B933-94077FECBD4F}" destId="{DF5517CE-E505-411C-A6B3-DB4FDCDE5DD1}" srcOrd="1" destOrd="0" presId="urn:microsoft.com/office/officeart/2005/8/layout/hierarchy1"/>
  </dgm:cxnLst>
  <dgm:bg>
    <a:noFill/>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9/18/2008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9/18/2008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66481D-33BF-4D68-BBA5-7E0C45ED7453}"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363" rtl="0" eaLnBrk="1" fontAlgn="auto" latinLnBrk="0" hangingPunct="1">
              <a:lnSpc>
                <a:spcPct val="90000"/>
              </a:lnSpc>
              <a:spcBef>
                <a:spcPts val="0"/>
              </a:spcBef>
              <a:spcAft>
                <a:spcPts val="333"/>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8B263312-38AA-4E1E-B2B5-0F8F122B24FE}"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9/18/2008 8:19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9/18/2008 8:19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dt" sz="quarter" idx="1"/>
          </p:nvPr>
        </p:nvSpPr>
        <p:spPr>
          <a:noFill/>
        </p:spPr>
        <p:txBody>
          <a:bodyPr/>
          <a:lstStyle/>
          <a:p>
            <a:fld id="{952BA1B9-2C15-4CD0-BA97-0C3A5B79163E}" type="datetime8">
              <a:rPr lang="en-US" smtClean="0"/>
              <a:pPr/>
              <a:t>9/18/2008 8:19 AM</a:t>
            </a:fld>
            <a:endParaRPr lang="en-US" dirty="0" smtClean="0"/>
          </a:p>
        </p:txBody>
      </p:sp>
      <p:sp>
        <p:nvSpPr>
          <p:cNvPr id="51203" name="Rectangle 6"/>
          <p:cNvSpPr>
            <a:spLocks noGrp="1" noChangeArrowheads="1"/>
          </p:cNvSpPr>
          <p:nvPr>
            <p:ph type="ftr" sz="quarter" idx="4"/>
          </p:nvPr>
        </p:nvSpPr>
        <p:spPr>
          <a:noFill/>
        </p:spPr>
        <p:txBody>
          <a:bodyPr/>
          <a:lstStyle/>
          <a:p>
            <a:pPr eaLnBrk="1" hangingPunct="1"/>
            <a:r>
              <a:rPr lang="en-US" sz="500" dirty="0"/>
              <a:t>© 2005 Microsoft Corporation. All rights reserved.</a:t>
            </a:r>
          </a:p>
          <a:p>
            <a:r>
              <a:rPr lang="en-US" sz="500" dirty="0"/>
              <a:t>This presentation is for informational purposes only. Microsoft makes no warranties, express or implied, in this summary.</a:t>
            </a:r>
          </a:p>
        </p:txBody>
      </p:sp>
      <p:sp>
        <p:nvSpPr>
          <p:cNvPr id="51204" name="Rectangle 7"/>
          <p:cNvSpPr>
            <a:spLocks noGrp="1" noChangeArrowheads="1"/>
          </p:cNvSpPr>
          <p:nvPr>
            <p:ph type="sldNum" sz="quarter" idx="5"/>
          </p:nvPr>
        </p:nvSpPr>
        <p:spPr>
          <a:noFill/>
        </p:spPr>
        <p:txBody>
          <a:bodyPr/>
          <a:lstStyle/>
          <a:p>
            <a:fld id="{4FE47689-DE1A-4BBC-B3B2-8DD778B88838}" type="slidenum">
              <a:rPr lang="en-US" smtClean="0"/>
              <a:pPr/>
              <a:t>2</a:t>
            </a:fld>
            <a:endParaRPr lang="en-US" dirty="0" smtClean="0"/>
          </a:p>
        </p:txBody>
      </p:sp>
      <p:sp>
        <p:nvSpPr>
          <p:cNvPr id="51205" name="Rectangle 2"/>
          <p:cNvSpPr>
            <a:spLocks noGrp="1" noRot="1" noChangeAspect="1" noChangeArrowheads="1" noTextEdit="1"/>
          </p:cNvSpPr>
          <p:nvPr>
            <p:ph type="sldImg"/>
          </p:nvPr>
        </p:nvSpPr>
        <p:spPr>
          <a:ln/>
        </p:spPr>
      </p:sp>
      <p:sp>
        <p:nvSpPr>
          <p:cNvPr id="51206" name="Rectangle 3"/>
          <p:cNvSpPr>
            <a:spLocks noGrp="1" noChangeArrowheads="1"/>
          </p:cNvSpPr>
          <p:nvPr>
            <p:ph type="body" idx="1"/>
          </p:nvPr>
        </p:nvSpPr>
        <p:spPr>
          <a:xfrm>
            <a:off x="414338" y="3798888"/>
            <a:ext cx="6021387" cy="8121650"/>
          </a:xfrm>
          <a:noFill/>
          <a:ln/>
        </p:spPr>
        <p:txBody>
          <a:bodyPr/>
          <a:lstStyle/>
          <a:p>
            <a:pPr marL="544513" lvl="1" indent="-263525">
              <a:lnSpc>
                <a:spcPct val="70000"/>
              </a:lnSpc>
            </a:pPr>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9/18/2008 8:19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9/18/2008 8:19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9/18/2008 8:19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9/18/2008 8:19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28</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2">
            <a:clrChange>
              <a:clrFrom>
                <a:srgbClr val="FFFFFF"/>
              </a:clrFrom>
              <a:clrTo>
                <a:srgbClr val="FFFFFF">
                  <a:alpha val="0"/>
                </a:srgbClr>
              </a:clrTo>
            </a:clrChange>
          </a:blip>
          <a:srcRect/>
          <a:stretch>
            <a:fillRect/>
          </a:stretch>
        </p:blipFill>
        <p:spPr bwMode="auto">
          <a:xfrm>
            <a:off x="5029200" y="6096000"/>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pic>
        <p:nvPicPr>
          <p:cNvPr id="19460" name="Picture 4" descr="http://blogs.msdn.com/blogfiles/the_hardman/WindowsLiveWriter/TechnetSingaporeSecurityBriefingFriday28_A0FC/Microsoft%20TechNet%20Logo%20color_4.png"/>
          <p:cNvPicPr>
            <a:picLocks noChangeAspect="1" noChangeArrowheads="1"/>
          </p:cNvPicPr>
          <p:nvPr userDrawn="1"/>
        </p:nvPicPr>
        <p:blipFill>
          <a:blip r:embed="rId3"/>
          <a:srcRect/>
          <a:stretch>
            <a:fillRect/>
          </a:stretch>
        </p:blipFill>
        <p:spPr bwMode="auto">
          <a:xfrm>
            <a:off x="7272252" y="6094618"/>
            <a:ext cx="1752600" cy="621626"/>
          </a:xfrm>
          <a:prstGeom prst="rect">
            <a:avLst/>
          </a:prstGeom>
          <a:noFill/>
        </p:spPr>
      </p:pic>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5"/>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6808122" y="6384174"/>
            <a:ext cx="1228906" cy="417793"/>
          </a:xfrm>
          <a:prstGeom prst="rect">
            <a:avLst/>
          </a:prstGeom>
          <a:noFill/>
          <a:ln w="9525">
            <a:noFill/>
            <a:miter lim="800000"/>
            <a:headEnd/>
            <a:tailEnd/>
          </a:ln>
          <a:effectLst/>
        </p:spPr>
      </p:pic>
      <p:pic>
        <p:nvPicPr>
          <p:cNvPr id="6" name="Picture 4" descr="http://blogs.msdn.com/blogfiles/the_hardman/WindowsLiveWriter/TechnetSingaporeSecurityBriefingFriday28_A0FC/Microsoft%20TechNet%20Logo%20color_4.png"/>
          <p:cNvPicPr>
            <a:picLocks noChangeAspect="1" noChangeArrowheads="1"/>
          </p:cNvPicPr>
          <p:nvPr userDrawn="1"/>
        </p:nvPicPr>
        <p:blipFill>
          <a:blip r:embed="rId12"/>
          <a:srcRect/>
          <a:stretch>
            <a:fillRect/>
          </a:stretch>
        </p:blipFill>
        <p:spPr bwMode="auto">
          <a:xfrm>
            <a:off x="8053190" y="6375861"/>
            <a:ext cx="1074184" cy="381000"/>
          </a:xfrm>
          <a:prstGeom prst="rect">
            <a:avLst/>
          </a:prstGeom>
          <a:noFill/>
        </p:spPr>
      </p:pic>
      <p:sp>
        <p:nvSpPr>
          <p:cNvPr id="7" name="TextBox 6"/>
          <p:cNvSpPr txBox="1"/>
          <p:nvPr userDrawn="1"/>
        </p:nvSpPr>
        <p:spPr>
          <a:xfrm>
            <a:off x="1752612" y="6477000"/>
            <a:ext cx="3962400" cy="381000"/>
          </a:xfrm>
          <a:prstGeom prst="rect">
            <a:avLst/>
          </a:prstGeom>
          <a:noFill/>
        </p:spPr>
        <p:txBody>
          <a:bodyPr wrap="square" rtlCol="0">
            <a:spAutoFit/>
          </a:bodyPr>
          <a:lstStyle/>
          <a:p>
            <a:r>
              <a:rPr lang="en-US" dirty="0" smtClean="0">
                <a:solidFill>
                  <a:schemeClr val="bg1"/>
                </a:solidFill>
              </a:rPr>
              <a:t>www.ExtremeExperts.com</a:t>
            </a:r>
            <a:endParaRPr lang="en-US" dirty="0">
              <a:solidFill>
                <a:schemeClr val="bg1"/>
              </a:solidFill>
            </a:endParaRPr>
          </a:p>
        </p:txBody>
      </p:sp>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3"/>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3"/>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3"/>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3"/>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3"/>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295384"/>
            <a:ext cx="8032750" cy="1523495"/>
          </a:xfrm>
        </p:spPr>
        <p:txBody>
          <a:bodyPr/>
          <a:lstStyle/>
          <a:p>
            <a:pPr algn="ctr"/>
            <a:r>
              <a:rPr smtClean="0"/>
              <a:t>Extended Events - Tracing beyond / without Profiler </a:t>
            </a:r>
            <a:br>
              <a:rPr smtClean="0"/>
            </a:br>
            <a:endParaRPr lang="en-US" dirty="0"/>
          </a:p>
        </p:txBody>
      </p:sp>
      <p:sp>
        <p:nvSpPr>
          <p:cNvPr id="3" name="Subtitle 2"/>
          <p:cNvSpPr>
            <a:spLocks noGrp="1"/>
          </p:cNvSpPr>
          <p:nvPr>
            <p:ph type="subTitle" idx="1"/>
          </p:nvPr>
        </p:nvSpPr>
        <p:spPr/>
        <p:txBody>
          <a:bodyPr/>
          <a:lstStyle/>
          <a:p>
            <a:r>
              <a:rPr lang="en-US" dirty="0" smtClean="0"/>
              <a:t>Vinod Kumar</a:t>
            </a:r>
          </a:p>
          <a:p>
            <a:r>
              <a:rPr lang="en-US" sz="1800" dirty="0" smtClean="0">
                <a:solidFill>
                  <a:schemeClr val="tx1">
                    <a:lumMod val="75000"/>
                  </a:schemeClr>
                </a:solidFill>
              </a:rPr>
              <a:t>Technology Evangelist </a:t>
            </a:r>
            <a:r>
              <a:rPr lang="en-US" sz="1800" dirty="0" smtClean="0">
                <a:solidFill>
                  <a:srgbClr val="FFFF00"/>
                </a:solidFill>
              </a:rPr>
              <a:t>|</a:t>
            </a:r>
            <a:r>
              <a:rPr lang="en-US" sz="1800" dirty="0" smtClean="0">
                <a:solidFill>
                  <a:schemeClr val="tx1">
                    <a:lumMod val="75000"/>
                  </a:schemeClr>
                </a:solidFill>
              </a:rPr>
              <a:t>  Microsoft</a:t>
            </a:r>
          </a:p>
          <a:p>
            <a:r>
              <a:rPr lang="en-US" sz="1600" dirty="0" smtClean="0">
                <a:solidFill>
                  <a:schemeClr val="bg1"/>
                </a:solidFill>
              </a:rPr>
              <a:t>www.ExtremeExperts.com</a:t>
            </a:r>
          </a:p>
          <a:p>
            <a:r>
              <a:rPr lang="en-US" sz="1600" dirty="0" smtClean="0">
                <a:solidFill>
                  <a:schemeClr val="bg1"/>
                </a:solidFill>
              </a:rPr>
              <a:t>http://blogs.sqlxml.org/vinodkumar</a:t>
            </a:r>
            <a:endParaRPr lang="en-US" sz="14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lstStyle/>
          <a:p>
            <a:r>
              <a:rPr lang="en-US" dirty="0" smtClean="0"/>
              <a:t>Extended Event Objects </a:t>
            </a:r>
            <a:br>
              <a:rPr lang="en-US" dirty="0" smtClean="0"/>
            </a:br>
            <a:r>
              <a:rPr sz="3600">
                <a:solidFill>
                  <a:schemeClr val="tx2"/>
                </a:solidFill>
              </a:rPr>
              <a:t>Events</a:t>
            </a:r>
          </a:p>
        </p:txBody>
      </p:sp>
      <p:sp>
        <p:nvSpPr>
          <p:cNvPr id="3" name="Content Placeholder 2"/>
          <p:cNvSpPr>
            <a:spLocks noGrp="1"/>
          </p:cNvSpPr>
          <p:nvPr>
            <p:ph idx="1"/>
          </p:nvPr>
        </p:nvSpPr>
        <p:spPr>
          <a:xfrm>
            <a:off x="381000" y="1675338"/>
            <a:ext cx="8382000" cy="2210862"/>
          </a:xfrm>
        </p:spPr>
        <p:txBody>
          <a:bodyPr/>
          <a:lstStyle/>
          <a:p>
            <a:r>
              <a:rPr lang="en-US" dirty="0" smtClean="0"/>
              <a:t>An event is a well known point in code</a:t>
            </a:r>
          </a:p>
          <a:p>
            <a:r>
              <a:rPr lang="en-US" dirty="0" smtClean="0"/>
              <a:t>Set of events within a package cannot change once a package is registered</a:t>
            </a:r>
          </a:p>
          <a:p>
            <a:r>
              <a:rPr lang="en-US" dirty="0" smtClean="0"/>
              <a:t>All events have a versioned schema which define their payload</a:t>
            </a:r>
          </a:p>
          <a:p>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lstStyle/>
          <a:p>
            <a:r>
              <a:rPr lang="en-US" dirty="0" smtClean="0"/>
              <a:t>Extended Event Objects </a:t>
            </a:r>
            <a:br>
              <a:rPr lang="en-US" dirty="0" smtClean="0"/>
            </a:br>
            <a:r>
              <a:rPr sz="3600">
                <a:solidFill>
                  <a:schemeClr val="tx2"/>
                </a:solidFill>
              </a:rPr>
              <a:t>Actions</a:t>
            </a:r>
          </a:p>
        </p:txBody>
      </p:sp>
      <p:sp>
        <p:nvSpPr>
          <p:cNvPr id="3" name="Content Placeholder 2"/>
          <p:cNvSpPr>
            <a:spLocks noGrp="1"/>
          </p:cNvSpPr>
          <p:nvPr>
            <p:ph idx="1"/>
          </p:nvPr>
        </p:nvSpPr>
        <p:spPr>
          <a:xfrm>
            <a:off x="381000" y="1675338"/>
            <a:ext cx="8382000" cy="2289858"/>
          </a:xfrm>
        </p:spPr>
        <p:txBody>
          <a:bodyPr/>
          <a:lstStyle/>
          <a:p>
            <a:r>
              <a:rPr lang="en-US" dirty="0" smtClean="0"/>
              <a:t>Invoked synchronously on the thread firing the event</a:t>
            </a:r>
          </a:p>
          <a:p>
            <a:pPr lvl="1"/>
            <a:r>
              <a:rPr lang="en-US" dirty="0" smtClean="0"/>
              <a:t>Can be used to capture stack dump, inspect event data</a:t>
            </a:r>
          </a:p>
          <a:p>
            <a:r>
              <a:rPr lang="en-US" dirty="0" smtClean="0"/>
              <a:t>Can add data to an event’s payload</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lstStyle/>
          <a:p>
            <a:r>
              <a:rPr lang="en-US" dirty="0" smtClean="0"/>
              <a:t>Extended Event Objects</a:t>
            </a:r>
            <a:br>
              <a:rPr lang="en-US" dirty="0" smtClean="0"/>
            </a:br>
            <a:r>
              <a:rPr sz="3600">
                <a:solidFill>
                  <a:schemeClr val="tx2"/>
                </a:solidFill>
              </a:rPr>
              <a:t>Predicates</a:t>
            </a:r>
          </a:p>
        </p:txBody>
      </p:sp>
      <p:sp>
        <p:nvSpPr>
          <p:cNvPr id="3" name="Content Placeholder 2"/>
          <p:cNvSpPr>
            <a:spLocks noGrp="1"/>
          </p:cNvSpPr>
          <p:nvPr>
            <p:ph idx="1"/>
          </p:nvPr>
        </p:nvSpPr>
        <p:spPr>
          <a:xfrm>
            <a:off x="381000" y="1675338"/>
            <a:ext cx="8382000" cy="2210862"/>
          </a:xfrm>
        </p:spPr>
        <p:txBody>
          <a:bodyPr/>
          <a:lstStyle/>
          <a:p>
            <a:r>
              <a:rPr lang="en-US" dirty="0" smtClean="0"/>
              <a:t>Full Boolean expressions</a:t>
            </a:r>
          </a:p>
          <a:p>
            <a:r>
              <a:rPr lang="en-US" dirty="0" smtClean="0"/>
              <a:t>Filter events at publish time</a:t>
            </a:r>
          </a:p>
          <a:p>
            <a:r>
              <a:rPr lang="en-US" dirty="0" smtClean="0"/>
              <a:t>Two types of predicates</a:t>
            </a:r>
          </a:p>
          <a:p>
            <a:pPr lvl="1"/>
            <a:r>
              <a:rPr lang="en-US" dirty="0" smtClean="0"/>
              <a:t>Local event data</a:t>
            </a:r>
          </a:p>
          <a:p>
            <a:pPr lvl="1"/>
            <a:r>
              <a:rPr lang="en-US" dirty="0" smtClean="0"/>
              <a:t>Global state</a:t>
            </a:r>
          </a:p>
          <a:p>
            <a:r>
              <a:rPr lang="en-US" dirty="0" smtClean="0"/>
              <a:t>Can store state</a:t>
            </a:r>
          </a:p>
          <a:p>
            <a:pPr lvl="1"/>
            <a:r>
              <a:rPr lang="en-US" dirty="0" smtClean="0"/>
              <a:t>Ex. Predicate that keeps a counter and fires every nth time</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lstStyle/>
          <a:p>
            <a:r>
              <a:rPr lang="en-US" dirty="0" smtClean="0"/>
              <a:t>Extended Event Objects </a:t>
            </a:r>
            <a:br>
              <a:rPr lang="en-US" dirty="0" smtClean="0"/>
            </a:br>
            <a:r>
              <a:rPr sz="3600">
                <a:solidFill>
                  <a:schemeClr val="tx2"/>
                </a:solidFill>
              </a:rPr>
              <a:t>Targets</a:t>
            </a:r>
          </a:p>
        </p:txBody>
      </p:sp>
      <p:sp>
        <p:nvSpPr>
          <p:cNvPr id="3" name="Content Placeholder 2"/>
          <p:cNvSpPr>
            <a:spLocks noGrp="1"/>
          </p:cNvSpPr>
          <p:nvPr>
            <p:ph idx="1"/>
          </p:nvPr>
        </p:nvSpPr>
        <p:spPr>
          <a:xfrm>
            <a:off x="381000" y="1675338"/>
            <a:ext cx="8382000" cy="2210862"/>
          </a:xfrm>
        </p:spPr>
        <p:txBody>
          <a:bodyPr/>
          <a:lstStyle/>
          <a:p>
            <a:r>
              <a:rPr lang="en-US" dirty="0" smtClean="0"/>
              <a:t>Event consumers</a:t>
            </a:r>
          </a:p>
          <a:p>
            <a:r>
              <a:rPr lang="en-US" dirty="0" smtClean="0"/>
              <a:t>Either synchronous or asynchronous</a:t>
            </a:r>
          </a:p>
          <a:p>
            <a:r>
              <a:rPr lang="en-US" dirty="0" smtClean="0"/>
              <a:t>Can consume any event</a:t>
            </a:r>
          </a:p>
          <a:p>
            <a:r>
              <a:rPr lang="en-US" dirty="0" smtClean="0"/>
              <a:t>Can write to trace file, aggregate event data, start a related task</a:t>
            </a:r>
          </a:p>
          <a:p>
            <a:r>
              <a:rPr lang="en-US" dirty="0" smtClean="0"/>
              <a:t>Can process either single events or full buffers of events</a:t>
            </a:r>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 Sessions</a:t>
            </a:r>
            <a:endParaRPr lang="en-US" dirty="0"/>
          </a:p>
        </p:txBody>
      </p:sp>
      <p:sp>
        <p:nvSpPr>
          <p:cNvPr id="3" name="Content Placeholder 2"/>
          <p:cNvSpPr>
            <a:spLocks noGrp="1"/>
          </p:cNvSpPr>
          <p:nvPr>
            <p:ph idx="1"/>
          </p:nvPr>
        </p:nvSpPr>
        <p:spPr/>
        <p:txBody>
          <a:bodyPr/>
          <a:lstStyle/>
          <a:p>
            <a:r>
              <a:rPr lang="en-US" dirty="0" smtClean="0"/>
              <a:t>Sessions contain targets and enabled events</a:t>
            </a:r>
          </a:p>
          <a:p>
            <a:pPr lvl="1"/>
            <a:r>
              <a:rPr lang="en-US" dirty="0" smtClean="0"/>
              <a:t>Same event can be enabled in many sessions</a:t>
            </a:r>
          </a:p>
          <a:p>
            <a:pPr lvl="1"/>
            <a:r>
              <a:rPr lang="en-US" dirty="0" smtClean="0"/>
              <a:t>Actions and predicates are bound to events per session</a:t>
            </a:r>
          </a:p>
          <a:p>
            <a:r>
              <a:rPr lang="en-US" dirty="0" smtClean="0"/>
              <a:t>Mapping between package objects and sessions are many to many</a:t>
            </a:r>
          </a:p>
          <a:p>
            <a:r>
              <a:rPr lang="en-US" dirty="0" smtClean="0"/>
              <a:t>Session policies: </a:t>
            </a:r>
          </a:p>
          <a:p>
            <a:pPr lvl="1"/>
            <a:r>
              <a:rPr lang="en-US" dirty="0" smtClean="0"/>
              <a:t>Buffering and dispatch</a:t>
            </a:r>
          </a:p>
          <a:p>
            <a:pPr lvl="1"/>
            <a:r>
              <a:rPr lang="en-US" dirty="0" smtClean="0"/>
              <a:t>Causality tracking</a:t>
            </a:r>
          </a:p>
          <a:p>
            <a:r>
              <a:rPr lang="en-US" dirty="0" smtClean="0"/>
              <a:t>Sessions are a security boundary</a:t>
            </a:r>
          </a:p>
          <a:p>
            <a:pPr lvl="1"/>
            <a:endParaRPr lang="en-US" dirty="0" smtClean="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Extended Events Engine</a:t>
            </a:r>
            <a:endParaRPr lang="en-US" dirty="0"/>
          </a:p>
        </p:txBody>
      </p:sp>
      <p:graphicFrame>
        <p:nvGraphicFramePr>
          <p:cNvPr id="4" name="Content Placeholder 3"/>
          <p:cNvGraphicFramePr>
            <a:graphicFrameLocks noGrp="1"/>
          </p:cNvGraphicFramePr>
          <p:nvPr>
            <p:ph idx="1"/>
          </p:nvPr>
        </p:nvGraphicFramePr>
        <p:xfrm>
          <a:off x="457200" y="1774825"/>
          <a:ext cx="8229600" cy="4625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Straight Arrow Connector 37"/>
          <p:cNvCxnSpPr>
            <a:stCxn id="17" idx="3"/>
            <a:endCxn id="14" idx="1"/>
          </p:cNvCxnSpPr>
          <p:nvPr/>
        </p:nvCxnSpPr>
        <p:spPr>
          <a:xfrm>
            <a:off x="5636684" y="2411349"/>
            <a:ext cx="992716" cy="1588"/>
          </a:xfrm>
          <a:prstGeom prst="straightConnector1">
            <a:avLst/>
          </a:prstGeom>
          <a:ln w="190500" cap="sq" cmpd="sng">
            <a:solidFill>
              <a:schemeClr val="accent2"/>
            </a:solidFill>
            <a:round/>
            <a:tailEnd type="stealth" w="med" len="med"/>
          </a:ln>
          <a:scene3d>
            <a:camera prst="orthographicFront"/>
            <a:lightRig rig="threePt" dir="t"/>
          </a:scene3d>
          <a:sp3d prstMaterial="softEdge">
            <a:bevelT/>
          </a:sp3d>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0" idx="3"/>
            <a:endCxn id="17" idx="1"/>
          </p:cNvCxnSpPr>
          <p:nvPr/>
        </p:nvCxnSpPr>
        <p:spPr>
          <a:xfrm>
            <a:off x="2438400" y="2411349"/>
            <a:ext cx="996951" cy="1588"/>
          </a:xfrm>
          <a:prstGeom prst="straightConnector1">
            <a:avLst/>
          </a:prstGeom>
          <a:ln w="190500" cap="sq" cmpd="sng">
            <a:solidFill>
              <a:schemeClr val="accent2"/>
            </a:solidFill>
            <a:round/>
            <a:tailEnd type="stealth" w="med" len="med"/>
          </a:ln>
          <a:scene3d>
            <a:camera prst="orthographicFront"/>
            <a:lightRig rig="threePt" dir="t"/>
          </a:scene3d>
          <a:sp3d prstMaterial="softEdge">
            <a:bevelT/>
          </a:sp3d>
        </p:spPr>
        <p:style>
          <a:lnRef idx="1">
            <a:schemeClr val="accent1"/>
          </a:lnRef>
          <a:fillRef idx="0">
            <a:schemeClr val="accent1"/>
          </a:fillRef>
          <a:effectRef idx="0">
            <a:schemeClr val="accent1"/>
          </a:effectRef>
          <a:fontRef idx="minor">
            <a:schemeClr val="tx1"/>
          </a:fontRef>
        </p:style>
      </p:cxnSp>
      <p:cxnSp>
        <p:nvCxnSpPr>
          <p:cNvPr id="29" name="Curved Connector 28"/>
          <p:cNvCxnSpPr>
            <a:stCxn id="14" idx="2"/>
            <a:endCxn id="15" idx="0"/>
          </p:cNvCxnSpPr>
          <p:nvPr/>
        </p:nvCxnSpPr>
        <p:spPr>
          <a:xfrm rot="5400000">
            <a:off x="5823814" y="2360946"/>
            <a:ext cx="635127" cy="3177381"/>
          </a:xfrm>
          <a:prstGeom prst="curvedConnector3">
            <a:avLst>
              <a:gd name="adj1" fmla="val 38002"/>
            </a:avLst>
          </a:prstGeom>
          <a:ln w="190500" cap="sq" cmpd="sng">
            <a:solidFill>
              <a:schemeClr val="accent2"/>
            </a:solidFill>
            <a:round/>
            <a:tailEnd type="stealth" w="med" len="med"/>
          </a:ln>
          <a:scene3d>
            <a:camera prst="orthographicFront"/>
            <a:lightRig rig="threePt" dir="t"/>
          </a:scene3d>
          <a:sp3d prstMaterial="softEdge">
            <a:bevelT/>
          </a:sp3d>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bwMode="auto">
          <a:xfrm>
            <a:off x="237067" y="1190625"/>
            <a:ext cx="2201333" cy="2441448"/>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Pre-Collect</a:t>
            </a:r>
          </a:p>
        </p:txBody>
      </p:sp>
      <p:sp>
        <p:nvSpPr>
          <p:cNvPr id="2" name="Title 1"/>
          <p:cNvSpPr>
            <a:spLocks noGrp="1"/>
          </p:cNvSpPr>
          <p:nvPr>
            <p:ph type="title"/>
          </p:nvPr>
        </p:nvSpPr>
        <p:spPr/>
        <p:txBody>
          <a:bodyPr/>
          <a:lstStyle/>
          <a:p>
            <a:r>
              <a:rPr smtClean="0"/>
              <a:t>Life of an Event</a:t>
            </a:r>
            <a:endParaRPr lang="en-US" dirty="0"/>
          </a:p>
        </p:txBody>
      </p:sp>
      <p:sp>
        <p:nvSpPr>
          <p:cNvPr id="4" name="Rounded Rectangle 3"/>
          <p:cNvSpPr/>
          <p:nvPr/>
        </p:nvSpPr>
        <p:spPr bwMode="auto">
          <a:xfrm>
            <a:off x="270933" y="2024824"/>
            <a:ext cx="2133600" cy="99060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IsEnabled check</a:t>
            </a:r>
          </a:p>
        </p:txBody>
      </p:sp>
      <p:sp>
        <p:nvSpPr>
          <p:cNvPr id="14" name="Rounded Rectangle 13"/>
          <p:cNvSpPr/>
          <p:nvPr/>
        </p:nvSpPr>
        <p:spPr bwMode="auto">
          <a:xfrm>
            <a:off x="6629400" y="1190625"/>
            <a:ext cx="2201333" cy="2441448"/>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Post Collect</a:t>
            </a:r>
          </a:p>
        </p:txBody>
      </p:sp>
      <p:sp>
        <p:nvSpPr>
          <p:cNvPr id="15" name="Rounded Rectangle 14"/>
          <p:cNvSpPr/>
          <p:nvPr/>
        </p:nvSpPr>
        <p:spPr bwMode="auto">
          <a:xfrm>
            <a:off x="304799" y="4267200"/>
            <a:ext cx="8495773" cy="2286000"/>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Publish</a:t>
            </a:r>
          </a:p>
        </p:txBody>
      </p:sp>
      <p:sp>
        <p:nvSpPr>
          <p:cNvPr id="16" name="Rounded Rectangle 15"/>
          <p:cNvSpPr/>
          <p:nvPr/>
        </p:nvSpPr>
        <p:spPr bwMode="auto">
          <a:xfrm>
            <a:off x="457200" y="4800600"/>
            <a:ext cx="2133600" cy="1527048"/>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Actions executed</a:t>
            </a:r>
          </a:p>
        </p:txBody>
      </p:sp>
      <p:sp>
        <p:nvSpPr>
          <p:cNvPr id="17" name="Rounded Rectangle 16"/>
          <p:cNvSpPr/>
          <p:nvPr/>
        </p:nvSpPr>
        <p:spPr bwMode="auto">
          <a:xfrm>
            <a:off x="3435351" y="1192149"/>
            <a:ext cx="2201333" cy="2438400"/>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Collection</a:t>
            </a:r>
          </a:p>
        </p:txBody>
      </p:sp>
      <p:sp>
        <p:nvSpPr>
          <p:cNvPr id="18" name="Rounded Rectangle 17"/>
          <p:cNvSpPr/>
          <p:nvPr/>
        </p:nvSpPr>
        <p:spPr bwMode="auto">
          <a:xfrm>
            <a:off x="3469217" y="2590800"/>
            <a:ext cx="2133600" cy="76200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Event data collected</a:t>
            </a:r>
          </a:p>
        </p:txBody>
      </p:sp>
      <p:sp>
        <p:nvSpPr>
          <p:cNvPr id="20" name="Rounded Rectangle 19"/>
          <p:cNvSpPr/>
          <p:nvPr/>
        </p:nvSpPr>
        <p:spPr bwMode="auto">
          <a:xfrm>
            <a:off x="3469217" y="1752600"/>
            <a:ext cx="2133600" cy="76200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Customizable attribute check</a:t>
            </a:r>
          </a:p>
        </p:txBody>
      </p:sp>
      <p:sp>
        <p:nvSpPr>
          <p:cNvPr id="21" name="Rounded Rectangle 20"/>
          <p:cNvSpPr/>
          <p:nvPr/>
        </p:nvSpPr>
        <p:spPr bwMode="auto">
          <a:xfrm>
            <a:off x="6663266" y="2024824"/>
            <a:ext cx="2133600" cy="99060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Predicate evaluation</a:t>
            </a:r>
          </a:p>
        </p:txBody>
      </p:sp>
      <p:sp>
        <p:nvSpPr>
          <p:cNvPr id="23" name="Rounded Rectangle 22"/>
          <p:cNvSpPr/>
          <p:nvPr/>
        </p:nvSpPr>
        <p:spPr bwMode="auto">
          <a:xfrm>
            <a:off x="3525838" y="4800600"/>
            <a:ext cx="2133600" cy="1527048"/>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Synchronous targets served</a:t>
            </a:r>
          </a:p>
        </p:txBody>
      </p:sp>
      <p:sp>
        <p:nvSpPr>
          <p:cNvPr id="24" name="Rounded Rectangle 23"/>
          <p:cNvSpPr/>
          <p:nvPr/>
        </p:nvSpPr>
        <p:spPr bwMode="auto">
          <a:xfrm>
            <a:off x="6553200" y="4802124"/>
            <a:ext cx="2133600" cy="152400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Event data buffered for asynchronous targets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fade">
                                      <p:cBhvr>
                                        <p:cTn id="15" dur="1000"/>
                                        <p:tgtEl>
                                          <p:spTgt spid="3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10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8"/>
                                        </p:tgtEl>
                                        <p:attrNameLst>
                                          <p:attrName>style.visibility</p:attrName>
                                        </p:attrNameLst>
                                      </p:cBhvr>
                                      <p:to>
                                        <p:strVal val="visible"/>
                                      </p:to>
                                    </p:set>
                                    <p:animEffect transition="in" filter="fade">
                                      <p:cBhvr>
                                        <p:cTn id="31" dur="1000"/>
                                        <p:tgtEl>
                                          <p:spTgt spid="38"/>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10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fade">
                                      <p:cBhvr>
                                        <p:cTn id="43" dur="1000"/>
                                        <p:tgtEl>
                                          <p:spTgt spid="2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10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4" grpId="0" animBg="1"/>
      <p:bldP spid="14" grpId="0" animBg="1"/>
      <p:bldP spid="15" grpId="0" animBg="1"/>
      <p:bldP spid="16" grpId="0" animBg="1"/>
      <p:bldP spid="17" grpId="0" animBg="1"/>
      <p:bldP spid="18" grpId="0" animBg="1"/>
      <p:bldP spid="20" grpId="0" animBg="1"/>
      <p:bldP spid="21" grpId="0" animBg="1"/>
      <p:bldP spid="23" grpId="0" animBg="1"/>
      <p:bldP spid="2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ounded Rectangle 59"/>
          <p:cNvSpPr/>
          <p:nvPr/>
        </p:nvSpPr>
        <p:spPr bwMode="auto">
          <a:xfrm>
            <a:off x="304800" y="3276600"/>
            <a:ext cx="8229600" cy="3429000"/>
          </a:xfrm>
          <a:prstGeom prst="roundRect">
            <a:avLst>
              <a:gd name="adj" fmla="val 9033"/>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vert" wrap="square" lIns="91436" tIns="45718" rIns="91436" bIns="45718" numCol="1" rtlCol="0" anchor="t"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Session</a:t>
            </a:r>
          </a:p>
        </p:txBody>
      </p:sp>
      <p:sp>
        <p:nvSpPr>
          <p:cNvPr id="63" name="Rounded Rectangle 62"/>
          <p:cNvSpPr/>
          <p:nvPr/>
        </p:nvSpPr>
        <p:spPr bwMode="auto">
          <a:xfrm>
            <a:off x="457200" y="3505200"/>
            <a:ext cx="3496733" cy="281940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Buffer</a:t>
            </a:r>
          </a:p>
        </p:txBody>
      </p:sp>
      <p:sp>
        <p:nvSpPr>
          <p:cNvPr id="59" name="Snip Single Corner Rectangle 58"/>
          <p:cNvSpPr/>
          <p:nvPr/>
        </p:nvSpPr>
        <p:spPr bwMode="auto">
          <a:xfrm>
            <a:off x="5410200" y="5486400"/>
            <a:ext cx="2438400" cy="914400"/>
          </a:xfrm>
          <a:prstGeom prst="snip1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Asynchronous Target</a:t>
            </a:r>
          </a:p>
        </p:txBody>
      </p:sp>
      <p:sp>
        <p:nvSpPr>
          <p:cNvPr id="58" name="Snip Single Corner Rectangle 57"/>
          <p:cNvSpPr/>
          <p:nvPr/>
        </p:nvSpPr>
        <p:spPr bwMode="auto">
          <a:xfrm>
            <a:off x="5410200" y="4495800"/>
            <a:ext cx="2438400" cy="914400"/>
          </a:xfrm>
          <a:prstGeom prst="snip1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Asynchronous Target</a:t>
            </a:r>
          </a:p>
        </p:txBody>
      </p:sp>
      <p:sp>
        <p:nvSpPr>
          <p:cNvPr id="2" name="Title 1"/>
          <p:cNvSpPr>
            <a:spLocks noGrp="1"/>
          </p:cNvSpPr>
          <p:nvPr>
            <p:ph type="title"/>
          </p:nvPr>
        </p:nvSpPr>
        <p:spPr>
          <a:xfrm>
            <a:off x="381000" y="230188"/>
            <a:ext cx="8382000" cy="1163395"/>
          </a:xfrm>
        </p:spPr>
        <p:txBody>
          <a:bodyPr/>
          <a:lstStyle/>
          <a:p>
            <a:r>
              <a:rPr smtClean="0"/>
              <a:t>Asynchronous Event Dispatch</a:t>
            </a:r>
            <a:br>
              <a:rPr smtClean="0"/>
            </a:br>
            <a:r>
              <a:rPr sz="3600">
                <a:solidFill>
                  <a:schemeClr val="tx2"/>
                </a:solidFill>
              </a:rPr>
              <a:t>Buffers and Dispatchers</a:t>
            </a:r>
          </a:p>
        </p:txBody>
      </p:sp>
      <p:sp>
        <p:nvSpPr>
          <p:cNvPr id="6" name="Rounded Rectangle 5"/>
          <p:cNvSpPr/>
          <p:nvPr/>
        </p:nvSpPr>
        <p:spPr bwMode="auto">
          <a:xfrm>
            <a:off x="1676400" y="4495800"/>
            <a:ext cx="2201333" cy="54864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Active</a:t>
            </a:r>
          </a:p>
        </p:txBody>
      </p:sp>
      <p:sp>
        <p:nvSpPr>
          <p:cNvPr id="5" name="Rounded Rectangle 4"/>
          <p:cNvSpPr/>
          <p:nvPr/>
        </p:nvSpPr>
        <p:spPr bwMode="auto">
          <a:xfrm>
            <a:off x="1676400" y="4495800"/>
            <a:ext cx="2201333" cy="548640"/>
          </a:xfrm>
          <a:prstGeom prst="roundRect">
            <a:avLst>
              <a:gd name="adj" fmla="val 9033"/>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Pending</a:t>
            </a:r>
          </a:p>
        </p:txBody>
      </p:sp>
      <p:sp>
        <p:nvSpPr>
          <p:cNvPr id="7" name="Rounded Rectangle 6"/>
          <p:cNvSpPr/>
          <p:nvPr/>
        </p:nvSpPr>
        <p:spPr bwMode="auto">
          <a:xfrm>
            <a:off x="1676400" y="4495800"/>
            <a:ext cx="2201333" cy="548640"/>
          </a:xfrm>
          <a:prstGeom prst="roundRect">
            <a:avLst>
              <a:gd name="adj" fmla="val 9033"/>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Filled</a:t>
            </a:r>
          </a:p>
        </p:txBody>
      </p:sp>
      <p:sp>
        <p:nvSpPr>
          <p:cNvPr id="57" name="Snip Single Corner Rectangle 56"/>
          <p:cNvSpPr/>
          <p:nvPr/>
        </p:nvSpPr>
        <p:spPr bwMode="auto">
          <a:xfrm>
            <a:off x="5410200" y="3429000"/>
            <a:ext cx="2438400" cy="914400"/>
          </a:xfrm>
          <a:prstGeom prst="snip1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Asynchronous Target</a:t>
            </a:r>
          </a:p>
        </p:txBody>
      </p:sp>
      <p:sp>
        <p:nvSpPr>
          <p:cNvPr id="14" name="Free"/>
          <p:cNvSpPr/>
          <p:nvPr/>
        </p:nvSpPr>
        <p:spPr bwMode="auto">
          <a:xfrm>
            <a:off x="1676400" y="4495800"/>
            <a:ext cx="2201333" cy="548640"/>
          </a:xfrm>
          <a:prstGeom prst="roundRect">
            <a:avLst>
              <a:gd name="adj" fmla="val 9033"/>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Free</a:t>
            </a:r>
          </a:p>
        </p:txBody>
      </p:sp>
      <p:sp>
        <p:nvSpPr>
          <p:cNvPr id="62" name="Curved Right Arrow 61"/>
          <p:cNvSpPr/>
          <p:nvPr/>
        </p:nvSpPr>
        <p:spPr bwMode="auto">
          <a:xfrm>
            <a:off x="4953000" y="4876800"/>
            <a:ext cx="457200" cy="1143000"/>
          </a:xfrm>
          <a:prstGeom prst="curvedRightArrow">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6" name="Curved Right Arrow 55"/>
          <p:cNvSpPr/>
          <p:nvPr/>
        </p:nvSpPr>
        <p:spPr bwMode="auto">
          <a:xfrm>
            <a:off x="2667000" y="2362200"/>
            <a:ext cx="2743200" cy="2057400"/>
          </a:xfrm>
          <a:prstGeom prst="curvedRightArrow">
            <a:avLst>
              <a:gd name="adj1" fmla="val 25000"/>
              <a:gd name="adj2" fmla="val 50000"/>
              <a:gd name="adj3" fmla="val 25000"/>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grpSp>
        <p:nvGrpSpPr>
          <p:cNvPr id="3" name="Group 54"/>
          <p:cNvGrpSpPr/>
          <p:nvPr/>
        </p:nvGrpSpPr>
        <p:grpSpPr>
          <a:xfrm>
            <a:off x="3124200" y="1524000"/>
            <a:ext cx="3276600" cy="1600200"/>
            <a:chOff x="3810000" y="1600200"/>
            <a:chExt cx="3276600" cy="1600200"/>
          </a:xfrm>
        </p:grpSpPr>
        <p:sp>
          <p:nvSpPr>
            <p:cNvPr id="54" name="Rounded Rectangle 53"/>
            <p:cNvSpPr/>
            <p:nvPr/>
          </p:nvSpPr>
          <p:spPr bwMode="auto">
            <a:xfrm>
              <a:off x="3810000" y="1600200"/>
              <a:ext cx="3276600" cy="160020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b" anchorCtr="0" compatLnSpc="1">
              <a:prstTxWarp prst="textNoShape">
                <a:avLst/>
              </a:prstTxWarp>
            </a:bodyPr>
            <a:lstStyle/>
            <a:p>
              <a:pPr algn="ctr" defTabSz="914099"/>
              <a:r>
                <a:rPr lang="en-US" sz="2300" dirty="0" smtClean="0">
                  <a:solidFill>
                    <a:srgbClr val="FFFFFF"/>
                  </a:solidFill>
                  <a:effectLst>
                    <a:outerShdw blurRad="38100" dist="38100" dir="2700000" algn="tl">
                      <a:srgbClr val="000000">
                        <a:alpha val="43137"/>
                      </a:srgbClr>
                    </a:outerShdw>
                  </a:effectLst>
                  <a:latin typeface="Segoe" pitchFamily="34" charset="0"/>
                </a:rPr>
                <a:t>SQLOS Dispatcher Pool</a:t>
              </a:r>
            </a:p>
          </p:txBody>
        </p:sp>
        <p:grpSp>
          <p:nvGrpSpPr>
            <p:cNvPr id="4" name="Group 52"/>
            <p:cNvGrpSpPr/>
            <p:nvPr/>
          </p:nvGrpSpPr>
          <p:grpSpPr>
            <a:xfrm>
              <a:off x="4265612" y="1676400"/>
              <a:ext cx="2365376" cy="1066800"/>
              <a:chOff x="4038600" y="1676400"/>
              <a:chExt cx="2365376" cy="1066800"/>
            </a:xfrm>
          </p:grpSpPr>
          <p:grpSp>
            <p:nvGrpSpPr>
              <p:cNvPr id="9" name="Group 27"/>
              <p:cNvGrpSpPr/>
              <p:nvPr/>
            </p:nvGrpSpPr>
            <p:grpSpPr>
              <a:xfrm>
                <a:off x="4038600" y="1676400"/>
                <a:ext cx="536576" cy="533400"/>
                <a:chOff x="4341812" y="1676400"/>
                <a:chExt cx="536576" cy="533400"/>
              </a:xfrm>
            </p:grpSpPr>
            <p:sp>
              <p:nvSpPr>
                <p:cNvPr id="20" name="Oval 19"/>
                <p:cNvSpPr/>
                <p:nvPr/>
              </p:nvSpPr>
              <p:spPr bwMode="auto">
                <a:xfrm>
                  <a:off x="4343400" y="1676400"/>
                  <a:ext cx="533400" cy="533400"/>
                </a:xfrm>
                <a:prstGeom prst="ellipse">
                  <a:avLst/>
                </a:prstGeom>
                <a:no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24" name="Straight Arrow Connector 23"/>
                <p:cNvCxnSpPr/>
                <p:nvPr/>
              </p:nvCxnSpPr>
              <p:spPr>
                <a:xfrm rot="5400000" flipH="1" flipV="1">
                  <a:off x="4304506" y="1943100"/>
                  <a:ext cx="76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20" idx="6"/>
                </p:cNvCxnSpPr>
                <p:nvPr/>
              </p:nvCxnSpPr>
              <p:spPr>
                <a:xfrm>
                  <a:off x="4876800" y="1943100"/>
                  <a:ext cx="1588" cy="381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nvGrpSpPr>
              <p:cNvPr id="10" name="Group 28"/>
              <p:cNvGrpSpPr/>
              <p:nvPr/>
            </p:nvGrpSpPr>
            <p:grpSpPr>
              <a:xfrm>
                <a:off x="5257800" y="1676400"/>
                <a:ext cx="536576" cy="533400"/>
                <a:chOff x="4341812" y="1676400"/>
                <a:chExt cx="536576" cy="533400"/>
              </a:xfrm>
            </p:grpSpPr>
            <p:sp>
              <p:nvSpPr>
                <p:cNvPr id="30" name="Oval 29"/>
                <p:cNvSpPr/>
                <p:nvPr/>
              </p:nvSpPr>
              <p:spPr bwMode="auto">
                <a:xfrm>
                  <a:off x="4343400" y="1676400"/>
                  <a:ext cx="533400" cy="533400"/>
                </a:xfrm>
                <a:prstGeom prst="ellipse">
                  <a:avLst/>
                </a:prstGeom>
                <a:no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31" name="Straight Arrow Connector 30"/>
                <p:cNvCxnSpPr/>
                <p:nvPr/>
              </p:nvCxnSpPr>
              <p:spPr>
                <a:xfrm rot="5400000" flipH="1" flipV="1">
                  <a:off x="4304506" y="1943100"/>
                  <a:ext cx="76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30" idx="6"/>
                </p:cNvCxnSpPr>
                <p:nvPr/>
              </p:nvCxnSpPr>
              <p:spPr>
                <a:xfrm>
                  <a:off x="4876800" y="1943100"/>
                  <a:ext cx="1588" cy="381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nvGrpSpPr>
              <p:cNvPr id="11" name="Group 32"/>
              <p:cNvGrpSpPr/>
              <p:nvPr/>
            </p:nvGrpSpPr>
            <p:grpSpPr>
              <a:xfrm>
                <a:off x="4648200" y="1676400"/>
                <a:ext cx="536576" cy="533400"/>
                <a:chOff x="4341812" y="1676400"/>
                <a:chExt cx="536576" cy="533400"/>
              </a:xfrm>
            </p:grpSpPr>
            <p:sp>
              <p:nvSpPr>
                <p:cNvPr id="34" name="Oval 33"/>
                <p:cNvSpPr/>
                <p:nvPr/>
              </p:nvSpPr>
              <p:spPr bwMode="auto">
                <a:xfrm>
                  <a:off x="4343400" y="1676400"/>
                  <a:ext cx="533400" cy="533400"/>
                </a:xfrm>
                <a:prstGeom prst="ellipse">
                  <a:avLst/>
                </a:prstGeom>
                <a:no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35" name="Straight Arrow Connector 34"/>
                <p:cNvCxnSpPr/>
                <p:nvPr/>
              </p:nvCxnSpPr>
              <p:spPr>
                <a:xfrm rot="5400000" flipH="1" flipV="1">
                  <a:off x="4304506" y="1943100"/>
                  <a:ext cx="76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34" idx="6"/>
                </p:cNvCxnSpPr>
                <p:nvPr/>
              </p:nvCxnSpPr>
              <p:spPr>
                <a:xfrm>
                  <a:off x="4876800" y="1943100"/>
                  <a:ext cx="1588" cy="381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nvGrpSpPr>
              <p:cNvPr id="12" name="Group 36"/>
              <p:cNvGrpSpPr/>
              <p:nvPr/>
            </p:nvGrpSpPr>
            <p:grpSpPr>
              <a:xfrm>
                <a:off x="5867400" y="1676400"/>
                <a:ext cx="536576" cy="533400"/>
                <a:chOff x="4341812" y="1676400"/>
                <a:chExt cx="536576" cy="533400"/>
              </a:xfrm>
            </p:grpSpPr>
            <p:sp>
              <p:nvSpPr>
                <p:cNvPr id="38" name="Oval 37"/>
                <p:cNvSpPr/>
                <p:nvPr/>
              </p:nvSpPr>
              <p:spPr bwMode="auto">
                <a:xfrm>
                  <a:off x="4343400" y="1676400"/>
                  <a:ext cx="533400" cy="533400"/>
                </a:xfrm>
                <a:prstGeom prst="ellipse">
                  <a:avLst/>
                </a:prstGeom>
                <a:no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39" name="Straight Arrow Connector 38"/>
                <p:cNvCxnSpPr/>
                <p:nvPr/>
              </p:nvCxnSpPr>
              <p:spPr>
                <a:xfrm rot="5400000" flipH="1" flipV="1">
                  <a:off x="4304506" y="1943100"/>
                  <a:ext cx="76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38" idx="6"/>
                </p:cNvCxnSpPr>
                <p:nvPr/>
              </p:nvCxnSpPr>
              <p:spPr>
                <a:xfrm>
                  <a:off x="4876800" y="1943100"/>
                  <a:ext cx="1588" cy="381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nvGrpSpPr>
              <p:cNvPr id="13" name="Group 40"/>
              <p:cNvGrpSpPr/>
              <p:nvPr/>
            </p:nvGrpSpPr>
            <p:grpSpPr>
              <a:xfrm>
                <a:off x="4343400" y="2209800"/>
                <a:ext cx="536576" cy="533400"/>
                <a:chOff x="4341812" y="1676400"/>
                <a:chExt cx="536576" cy="533400"/>
              </a:xfrm>
            </p:grpSpPr>
            <p:sp>
              <p:nvSpPr>
                <p:cNvPr id="42" name="Oval 41"/>
                <p:cNvSpPr/>
                <p:nvPr/>
              </p:nvSpPr>
              <p:spPr bwMode="auto">
                <a:xfrm>
                  <a:off x="4343400" y="1676400"/>
                  <a:ext cx="533400" cy="533400"/>
                </a:xfrm>
                <a:prstGeom prst="ellipse">
                  <a:avLst/>
                </a:prstGeom>
                <a:no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43" name="Straight Arrow Connector 42"/>
                <p:cNvCxnSpPr/>
                <p:nvPr/>
              </p:nvCxnSpPr>
              <p:spPr>
                <a:xfrm rot="5400000" flipH="1" flipV="1">
                  <a:off x="4304506" y="1943100"/>
                  <a:ext cx="76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42" idx="6"/>
                </p:cNvCxnSpPr>
                <p:nvPr/>
              </p:nvCxnSpPr>
              <p:spPr>
                <a:xfrm>
                  <a:off x="4876800" y="1943100"/>
                  <a:ext cx="1588" cy="381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nvGrpSpPr>
              <p:cNvPr id="15" name="Group 44"/>
              <p:cNvGrpSpPr/>
              <p:nvPr/>
            </p:nvGrpSpPr>
            <p:grpSpPr>
              <a:xfrm>
                <a:off x="4953000" y="2209800"/>
                <a:ext cx="536576" cy="533400"/>
                <a:chOff x="4341812" y="1676400"/>
                <a:chExt cx="536576" cy="533400"/>
              </a:xfrm>
            </p:grpSpPr>
            <p:sp>
              <p:nvSpPr>
                <p:cNvPr id="46" name="Oval 45"/>
                <p:cNvSpPr/>
                <p:nvPr/>
              </p:nvSpPr>
              <p:spPr bwMode="auto">
                <a:xfrm>
                  <a:off x="4343400" y="1676400"/>
                  <a:ext cx="533400" cy="533400"/>
                </a:xfrm>
                <a:prstGeom prst="ellipse">
                  <a:avLst/>
                </a:prstGeom>
                <a:no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47" name="Straight Arrow Connector 46"/>
                <p:cNvCxnSpPr/>
                <p:nvPr/>
              </p:nvCxnSpPr>
              <p:spPr>
                <a:xfrm rot="5400000" flipH="1" flipV="1">
                  <a:off x="4304506" y="1943100"/>
                  <a:ext cx="76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46" idx="6"/>
                </p:cNvCxnSpPr>
                <p:nvPr/>
              </p:nvCxnSpPr>
              <p:spPr>
                <a:xfrm>
                  <a:off x="4876800" y="1943100"/>
                  <a:ext cx="1588" cy="381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nvGrpSpPr>
              <p:cNvPr id="16" name="Group 48"/>
              <p:cNvGrpSpPr/>
              <p:nvPr/>
            </p:nvGrpSpPr>
            <p:grpSpPr>
              <a:xfrm>
                <a:off x="5562600" y="2209800"/>
                <a:ext cx="536576" cy="533400"/>
                <a:chOff x="4341812" y="1676400"/>
                <a:chExt cx="536576" cy="533400"/>
              </a:xfrm>
            </p:grpSpPr>
            <p:sp>
              <p:nvSpPr>
                <p:cNvPr id="50" name="Oval 49"/>
                <p:cNvSpPr/>
                <p:nvPr/>
              </p:nvSpPr>
              <p:spPr bwMode="auto">
                <a:xfrm>
                  <a:off x="4343400" y="1676400"/>
                  <a:ext cx="533400" cy="533400"/>
                </a:xfrm>
                <a:prstGeom prst="ellipse">
                  <a:avLst/>
                </a:prstGeom>
                <a:no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51" name="Straight Arrow Connector 50"/>
                <p:cNvCxnSpPr/>
                <p:nvPr/>
              </p:nvCxnSpPr>
              <p:spPr>
                <a:xfrm rot="5400000" flipH="1" flipV="1">
                  <a:off x="4304506" y="1943100"/>
                  <a:ext cx="76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50" idx="6"/>
                </p:cNvCxnSpPr>
                <p:nvPr/>
              </p:nvCxnSpPr>
              <p:spPr>
                <a:xfrm>
                  <a:off x="4876800" y="1943100"/>
                  <a:ext cx="1588" cy="381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grpSp>
      <p:sp>
        <p:nvSpPr>
          <p:cNvPr id="8" name="Rounded Rectangle 7"/>
          <p:cNvSpPr/>
          <p:nvPr/>
        </p:nvSpPr>
        <p:spPr bwMode="auto">
          <a:xfrm>
            <a:off x="1676400" y="4495800"/>
            <a:ext cx="2201333" cy="548640"/>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Processing</a:t>
            </a:r>
          </a:p>
        </p:txBody>
      </p:sp>
      <p:sp>
        <p:nvSpPr>
          <p:cNvPr id="64" name="Curved Right Arrow 63"/>
          <p:cNvSpPr/>
          <p:nvPr/>
        </p:nvSpPr>
        <p:spPr bwMode="auto">
          <a:xfrm>
            <a:off x="4953000" y="3886200"/>
            <a:ext cx="457200" cy="1143000"/>
          </a:xfrm>
          <a:prstGeom prst="curvedRightArrow">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000"/>
                                        <p:tgtEl>
                                          <p:spTgt spid="14"/>
                                        </p:tgtEl>
                                      </p:cBhvr>
                                    </p:animEffect>
                                    <p:set>
                                      <p:cBhvr>
                                        <p:cTn id="9" dur="1" fill="hold">
                                          <p:stCondLst>
                                            <p:cond delay="1999"/>
                                          </p:stCondLst>
                                        </p:cTn>
                                        <p:tgtEl>
                                          <p:spTgt spid="1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par>
                                <p:cTn id="15" presetID="10" presetClass="exit" presetSubtype="0" fill="hold" grpId="1" nodeType="withEffect">
                                  <p:stCondLst>
                                    <p:cond delay="0"/>
                                  </p:stCondLst>
                                  <p:childTnLst>
                                    <p:animEffect transition="out" filter="fade">
                                      <p:cBhvr>
                                        <p:cTn id="16" dur="2000"/>
                                        <p:tgtEl>
                                          <p:spTgt spid="6"/>
                                        </p:tgtEl>
                                      </p:cBhvr>
                                    </p:animEffect>
                                    <p:set>
                                      <p:cBhvr>
                                        <p:cTn id="17" dur="1" fill="hold">
                                          <p:stCondLst>
                                            <p:cond delay="19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2000"/>
                                        <p:tgtEl>
                                          <p:spTgt spid="7"/>
                                        </p:tgtEl>
                                      </p:cBhvr>
                                    </p:animEffect>
                                  </p:childTnLst>
                                </p:cTn>
                              </p:par>
                              <p:par>
                                <p:cTn id="23" presetID="10" presetClass="exit" presetSubtype="0" fill="hold" grpId="1" nodeType="withEffect">
                                  <p:stCondLst>
                                    <p:cond delay="0"/>
                                  </p:stCondLst>
                                  <p:childTnLst>
                                    <p:animEffect transition="out" filter="fade">
                                      <p:cBhvr>
                                        <p:cTn id="24" dur="2000"/>
                                        <p:tgtEl>
                                          <p:spTgt spid="5"/>
                                        </p:tgtEl>
                                      </p:cBhvr>
                                    </p:animEffect>
                                    <p:set>
                                      <p:cBhvr>
                                        <p:cTn id="25" dur="1" fill="hold">
                                          <p:stCondLst>
                                            <p:cond delay="1999"/>
                                          </p:stCondLst>
                                        </p:cTn>
                                        <p:tgtEl>
                                          <p:spTgt spid="5"/>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55" presetClass="entr" presetSubtype="0" fill="hold" grpId="0" nodeType="clickEffect">
                                  <p:stCondLst>
                                    <p:cond delay="0"/>
                                  </p:stCondLst>
                                  <p:childTnLst>
                                    <p:set>
                                      <p:cBhvr>
                                        <p:cTn id="29" dur="1" fill="hold">
                                          <p:stCondLst>
                                            <p:cond delay="0"/>
                                          </p:stCondLst>
                                        </p:cTn>
                                        <p:tgtEl>
                                          <p:spTgt spid="56"/>
                                        </p:tgtEl>
                                        <p:attrNameLst>
                                          <p:attrName>style.visibility</p:attrName>
                                        </p:attrNameLst>
                                      </p:cBhvr>
                                      <p:to>
                                        <p:strVal val="visible"/>
                                      </p:to>
                                    </p:set>
                                    <p:anim calcmode="lin" valueType="num">
                                      <p:cBhvr>
                                        <p:cTn id="30" dur="3000" fill="hold"/>
                                        <p:tgtEl>
                                          <p:spTgt spid="56"/>
                                        </p:tgtEl>
                                        <p:attrNameLst>
                                          <p:attrName>ppt_w</p:attrName>
                                        </p:attrNameLst>
                                      </p:cBhvr>
                                      <p:tavLst>
                                        <p:tav tm="0">
                                          <p:val>
                                            <p:strVal val="#ppt_w*0.70"/>
                                          </p:val>
                                        </p:tav>
                                        <p:tav tm="100000">
                                          <p:val>
                                            <p:strVal val="#ppt_w"/>
                                          </p:val>
                                        </p:tav>
                                      </p:tavLst>
                                    </p:anim>
                                    <p:anim calcmode="lin" valueType="num">
                                      <p:cBhvr>
                                        <p:cTn id="31" dur="3000" fill="hold"/>
                                        <p:tgtEl>
                                          <p:spTgt spid="56"/>
                                        </p:tgtEl>
                                        <p:attrNameLst>
                                          <p:attrName>ppt_h</p:attrName>
                                        </p:attrNameLst>
                                      </p:cBhvr>
                                      <p:tavLst>
                                        <p:tav tm="0">
                                          <p:val>
                                            <p:strVal val="#ppt_h"/>
                                          </p:val>
                                        </p:tav>
                                        <p:tav tm="100000">
                                          <p:val>
                                            <p:strVal val="#ppt_h"/>
                                          </p:val>
                                        </p:tav>
                                      </p:tavLst>
                                    </p:anim>
                                    <p:animEffect transition="in" filter="fade">
                                      <p:cBhvr>
                                        <p:cTn id="32" dur="3000"/>
                                        <p:tgtEl>
                                          <p:spTgt spid="56"/>
                                        </p:tgtEl>
                                      </p:cBhvr>
                                    </p:animEffect>
                                  </p:childTnLst>
                                </p:cTn>
                              </p:par>
                              <p:par>
                                <p:cTn id="33" presetID="10" presetClass="exit" presetSubtype="0" fill="hold" nodeType="withEffect">
                                  <p:stCondLst>
                                    <p:cond delay="0"/>
                                  </p:stCondLst>
                                  <p:childTnLst>
                                    <p:animEffect transition="out" filter="fade">
                                      <p:cBhvr>
                                        <p:cTn id="34" dur="2000"/>
                                        <p:tgtEl>
                                          <p:spTgt spid="7"/>
                                        </p:tgtEl>
                                      </p:cBhvr>
                                    </p:animEffect>
                                    <p:set>
                                      <p:cBhvr>
                                        <p:cTn id="35" dur="1" fill="hold">
                                          <p:stCondLst>
                                            <p:cond delay="1999"/>
                                          </p:stCondLst>
                                        </p:cTn>
                                        <p:tgtEl>
                                          <p:spTgt spid="7"/>
                                        </p:tgtEl>
                                        <p:attrNameLst>
                                          <p:attrName>style.visibility</p:attrName>
                                        </p:attrNameLst>
                                      </p:cBhvr>
                                      <p:to>
                                        <p:strVal val="hidden"/>
                                      </p:to>
                                    </p:set>
                                  </p:childTnLst>
                                </p:cTn>
                              </p:par>
                              <p:par>
                                <p:cTn id="36" presetID="10" presetClass="entr" presetSubtype="0" fill="hold" grpId="0" nodeType="with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2000"/>
                                        <p:tgtEl>
                                          <p:spTgt spid="8"/>
                                        </p:tgtEl>
                                      </p:cBhvr>
                                    </p:animEffect>
                                  </p:childTnLst>
                                </p:cTn>
                              </p:par>
                            </p:childTnLst>
                          </p:cTn>
                        </p:par>
                        <p:par>
                          <p:cTn id="39" fill="hold">
                            <p:stCondLst>
                              <p:cond delay="3000"/>
                            </p:stCondLst>
                            <p:childTnLst>
                              <p:par>
                                <p:cTn id="40" presetID="10" presetClass="entr" presetSubtype="0" fill="hold" grpId="0" nodeType="afterEffect">
                                  <p:stCondLst>
                                    <p:cond delay="0"/>
                                  </p:stCondLst>
                                  <p:childTnLst>
                                    <p:set>
                                      <p:cBhvr>
                                        <p:cTn id="41" dur="1" fill="hold">
                                          <p:stCondLst>
                                            <p:cond delay="0"/>
                                          </p:stCondLst>
                                        </p:cTn>
                                        <p:tgtEl>
                                          <p:spTgt spid="64"/>
                                        </p:tgtEl>
                                        <p:attrNameLst>
                                          <p:attrName>style.visibility</p:attrName>
                                        </p:attrNameLst>
                                      </p:cBhvr>
                                      <p:to>
                                        <p:strVal val="visible"/>
                                      </p:to>
                                    </p:set>
                                    <p:animEffect transition="in" filter="fade">
                                      <p:cBhvr>
                                        <p:cTn id="42" dur="2000"/>
                                        <p:tgtEl>
                                          <p:spTgt spid="64"/>
                                        </p:tgtEl>
                                      </p:cBhvr>
                                    </p:animEffect>
                                  </p:childTnLst>
                                </p:cTn>
                              </p:par>
                              <p:par>
                                <p:cTn id="43" presetID="10" presetClass="exit" presetSubtype="0" fill="hold" grpId="1" nodeType="withEffect">
                                  <p:stCondLst>
                                    <p:cond delay="0"/>
                                  </p:stCondLst>
                                  <p:childTnLst>
                                    <p:animEffect transition="out" filter="fade">
                                      <p:cBhvr>
                                        <p:cTn id="44" dur="2000"/>
                                        <p:tgtEl>
                                          <p:spTgt spid="56"/>
                                        </p:tgtEl>
                                      </p:cBhvr>
                                    </p:animEffect>
                                    <p:set>
                                      <p:cBhvr>
                                        <p:cTn id="45" dur="1" fill="hold">
                                          <p:stCondLst>
                                            <p:cond delay="1999"/>
                                          </p:stCondLst>
                                        </p:cTn>
                                        <p:tgtEl>
                                          <p:spTgt spid="56"/>
                                        </p:tgtEl>
                                        <p:attrNameLst>
                                          <p:attrName>style.visibility</p:attrName>
                                        </p:attrNameLst>
                                      </p:cBhvr>
                                      <p:to>
                                        <p:strVal val="hidden"/>
                                      </p:to>
                                    </p:set>
                                  </p:childTnLst>
                                </p:cTn>
                              </p:par>
                            </p:childTnLst>
                          </p:cTn>
                        </p:par>
                        <p:par>
                          <p:cTn id="46" fill="hold">
                            <p:stCondLst>
                              <p:cond delay="5000"/>
                            </p:stCondLst>
                            <p:childTnLst>
                              <p:par>
                                <p:cTn id="47" presetID="10" presetClass="exit" presetSubtype="0" fill="hold" grpId="1" nodeType="afterEffect">
                                  <p:stCondLst>
                                    <p:cond delay="0"/>
                                  </p:stCondLst>
                                  <p:childTnLst>
                                    <p:animEffect transition="out" filter="fade">
                                      <p:cBhvr>
                                        <p:cTn id="48" dur="2000"/>
                                        <p:tgtEl>
                                          <p:spTgt spid="64"/>
                                        </p:tgtEl>
                                      </p:cBhvr>
                                    </p:animEffect>
                                    <p:set>
                                      <p:cBhvr>
                                        <p:cTn id="49" dur="1" fill="hold">
                                          <p:stCondLst>
                                            <p:cond delay="1999"/>
                                          </p:stCondLst>
                                        </p:cTn>
                                        <p:tgtEl>
                                          <p:spTgt spid="64"/>
                                        </p:tgtEl>
                                        <p:attrNameLst>
                                          <p:attrName>style.visibility</p:attrName>
                                        </p:attrNameLst>
                                      </p:cBhvr>
                                      <p:to>
                                        <p:strVal val="hidden"/>
                                      </p:to>
                                    </p:set>
                                  </p:childTnLst>
                                </p:cTn>
                              </p:par>
                              <p:par>
                                <p:cTn id="50" presetID="10" presetClass="entr" presetSubtype="0" fill="hold" grpId="0" nodeType="withEffect">
                                  <p:stCondLst>
                                    <p:cond delay="0"/>
                                  </p:stCondLst>
                                  <p:childTnLst>
                                    <p:set>
                                      <p:cBhvr>
                                        <p:cTn id="51" dur="1" fill="hold">
                                          <p:stCondLst>
                                            <p:cond delay="0"/>
                                          </p:stCondLst>
                                        </p:cTn>
                                        <p:tgtEl>
                                          <p:spTgt spid="62"/>
                                        </p:tgtEl>
                                        <p:attrNameLst>
                                          <p:attrName>style.visibility</p:attrName>
                                        </p:attrNameLst>
                                      </p:cBhvr>
                                      <p:to>
                                        <p:strVal val="visible"/>
                                      </p:to>
                                    </p:set>
                                    <p:animEffect transition="in" filter="fade">
                                      <p:cBhvr>
                                        <p:cTn id="52" dur="2000"/>
                                        <p:tgtEl>
                                          <p:spTgt spid="62"/>
                                        </p:tgtEl>
                                      </p:cBhvr>
                                    </p:animEffect>
                                  </p:childTnLst>
                                </p:cTn>
                              </p:par>
                            </p:childTnLst>
                          </p:cTn>
                        </p:par>
                        <p:par>
                          <p:cTn id="53" fill="hold">
                            <p:stCondLst>
                              <p:cond delay="7000"/>
                            </p:stCondLst>
                            <p:childTnLst>
                              <p:par>
                                <p:cTn id="54" presetID="10" presetClass="exit" presetSubtype="0" fill="hold" grpId="1" nodeType="afterEffect">
                                  <p:stCondLst>
                                    <p:cond delay="0"/>
                                  </p:stCondLst>
                                  <p:childTnLst>
                                    <p:animEffect transition="out" filter="fade">
                                      <p:cBhvr>
                                        <p:cTn id="55" dur="2000"/>
                                        <p:tgtEl>
                                          <p:spTgt spid="62"/>
                                        </p:tgtEl>
                                      </p:cBhvr>
                                    </p:animEffect>
                                    <p:set>
                                      <p:cBhvr>
                                        <p:cTn id="56" dur="1" fill="hold">
                                          <p:stCondLst>
                                            <p:cond delay="1999"/>
                                          </p:stCondLst>
                                        </p:cTn>
                                        <p:tgtEl>
                                          <p:spTgt spid="62"/>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1000"/>
                                        <p:tgtEl>
                                          <p:spTgt spid="8"/>
                                        </p:tgtEl>
                                      </p:cBhvr>
                                    </p:animEffect>
                                    <p:set>
                                      <p:cBhvr>
                                        <p:cTn id="61" dur="1" fill="hold">
                                          <p:stCondLst>
                                            <p:cond delay="999"/>
                                          </p:stCondLst>
                                        </p:cTn>
                                        <p:tgtEl>
                                          <p:spTgt spid="8"/>
                                        </p:tgtEl>
                                        <p:attrNameLst>
                                          <p:attrName>style.visibility</p:attrName>
                                        </p:attrNameLst>
                                      </p:cBhvr>
                                      <p:to>
                                        <p:strVal val="hidden"/>
                                      </p:to>
                                    </p:set>
                                  </p:childTnLst>
                                </p:cTn>
                              </p:par>
                              <p:par>
                                <p:cTn id="62" presetID="10" presetClass="entr" presetSubtype="0" fill="hold" grpId="1" nodeType="with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5" grpId="0" animBg="1"/>
      <p:bldP spid="5" grpId="1" animBg="1"/>
      <p:bldP spid="7" grpId="0" animBg="1"/>
      <p:bldP spid="14" grpId="0" animBg="1"/>
      <p:bldP spid="14" grpId="1" animBg="1"/>
      <p:bldP spid="62" grpId="0" animBg="1"/>
      <p:bldP spid="62" grpId="1" animBg="1"/>
      <p:bldP spid="56" grpId="0" animBg="1"/>
      <p:bldP spid="56" grpId="1" animBg="1"/>
      <p:bldP spid="8" grpId="0" animBg="1"/>
      <p:bldP spid="8" grpId="1" animBg="1"/>
      <p:bldP spid="64" grpId="0" animBg="1"/>
      <p:bldP spid="64"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Find all registered events</a:t>
            </a:r>
            <a:endParaRPr dirty="0" smtClean="0"/>
          </a:p>
        </p:txBody>
      </p:sp>
      <p:sp>
        <p:nvSpPr>
          <p:cNvPr id="4" name="Text Placeholder 3"/>
          <p:cNvSpPr>
            <a:spLocks noGrp="1"/>
          </p:cNvSpPr>
          <p:nvPr>
            <p:ph type="body" sz="quarter" idx="10"/>
          </p:nvPr>
        </p:nvSpPr>
        <p:spPr/>
        <p:txBody>
          <a:bodyPr/>
          <a:lstStyle/>
          <a:p>
            <a:r>
              <a:rPr lang="en-US" dirty="0" smtClean="0"/>
              <a:t>demo </a:t>
            </a:r>
            <a:endParaRPr lang="en-US" dirty="0"/>
          </a:p>
        </p:txBody>
      </p:sp>
      <p:sp>
        <p:nvSpPr>
          <p:cNvPr id="5" name="Subtitle 4"/>
          <p:cNvSpPr>
            <a:spLocks noGrp="1"/>
          </p:cNvSpPr>
          <p:nvPr>
            <p:ph type="subTitle" idx="1"/>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Create an Event Session</a:t>
            </a:r>
            <a:endParaRPr dirty="0" smtClean="0"/>
          </a:p>
        </p:txBody>
      </p:sp>
      <p:sp>
        <p:nvSpPr>
          <p:cNvPr id="4" name="Text Placeholder 3"/>
          <p:cNvSpPr>
            <a:spLocks noGrp="1"/>
          </p:cNvSpPr>
          <p:nvPr>
            <p:ph type="body" sz="quarter" idx="10"/>
          </p:nvPr>
        </p:nvSpPr>
        <p:spPr/>
        <p:txBody>
          <a:bodyPr/>
          <a:lstStyle/>
          <a:p>
            <a:r>
              <a:rPr lang="en-US" dirty="0" smtClean="0"/>
              <a:t>demo </a:t>
            </a:r>
            <a:endParaRPr lang="en-US" dirty="0"/>
          </a:p>
        </p:txBody>
      </p:sp>
      <p:sp>
        <p:nvSpPr>
          <p:cNvPr id="5" name="Subtitle 4"/>
          <p:cNvSpPr>
            <a:spLocks noGrp="1"/>
          </p:cNvSpPr>
          <p:nvPr>
            <p:ph type="subTitle" idx="1"/>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4" name="Rectangle 8"/>
          <p:cNvSpPr>
            <a:spLocks noGrp="1" noChangeArrowheads="1"/>
          </p:cNvSpPr>
          <p:nvPr>
            <p:ph type="title"/>
          </p:nvPr>
        </p:nvSpPr>
        <p:spPr>
          <a:xfrm>
            <a:off x="382323" y="228866"/>
            <a:ext cx="8380677" cy="595548"/>
          </a:xfrm>
          <a:noFill/>
          <a:ln/>
        </p:spPr>
        <p:txBody>
          <a:bodyPr/>
          <a:lstStyle/>
          <a:p>
            <a:r>
              <a:rPr sz="4300" smtClean="0">
                <a:ln>
                  <a:noFill/>
                </a:ln>
              </a:rPr>
              <a:t>Session Objectives And Takeaways</a:t>
            </a:r>
            <a:endParaRPr sz="4300">
              <a:ln>
                <a:noFill/>
              </a:ln>
            </a:endParaRPr>
          </a:p>
        </p:txBody>
      </p:sp>
      <p:sp>
        <p:nvSpPr>
          <p:cNvPr id="24585" name="Rectangle 9"/>
          <p:cNvSpPr>
            <a:spLocks noGrp="1" noChangeArrowheads="1"/>
          </p:cNvSpPr>
          <p:nvPr>
            <p:ph type="body" idx="1"/>
          </p:nvPr>
        </p:nvSpPr>
        <p:spPr>
          <a:xfrm>
            <a:off x="382323" y="1414199"/>
            <a:ext cx="8380677" cy="5207579"/>
          </a:xfrm>
        </p:spPr>
        <p:txBody>
          <a:bodyPr/>
          <a:lstStyle/>
          <a:p>
            <a:r>
              <a:rPr lang="en-US" dirty="0" smtClean="0"/>
              <a:t>Session Objective(s):  </a:t>
            </a:r>
          </a:p>
          <a:p>
            <a:pPr lvl="1"/>
            <a:r>
              <a:rPr lang="en-US" dirty="0" smtClean="0"/>
              <a:t>Introduce SQL Server Extended Events</a:t>
            </a:r>
          </a:p>
          <a:p>
            <a:pPr lvl="1"/>
            <a:r>
              <a:rPr lang="en-US" dirty="0" smtClean="0"/>
              <a:t>Understand Extended Events Architecture</a:t>
            </a:r>
          </a:p>
          <a:p>
            <a:pPr lvl="1"/>
            <a:r>
              <a:rPr lang="en-US" dirty="0" smtClean="0"/>
              <a:t>Use Extended Events to diagnose SQL Server problems</a:t>
            </a:r>
          </a:p>
          <a:p>
            <a:r>
              <a:rPr lang="en-US" dirty="0" smtClean="0"/>
              <a:t>Extended Events dramatically reduces the time required to diagnose and resolve production issues</a:t>
            </a:r>
          </a:p>
          <a:p>
            <a:r>
              <a:rPr lang="en-US" dirty="0" smtClean="0"/>
              <a:t>Extended Events provides deep visibility into SQL Server internals</a:t>
            </a:r>
          </a:p>
          <a:p>
            <a:endParaRPr lang="en-US"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Correlating Extended Event Data</a:t>
            </a:r>
            <a:endParaRPr lang="en-US" dirty="0"/>
          </a:p>
        </p:txBody>
      </p:sp>
      <p:sp>
        <p:nvSpPr>
          <p:cNvPr id="3" name="Content Placeholder 2"/>
          <p:cNvSpPr>
            <a:spLocks noGrp="1"/>
          </p:cNvSpPr>
          <p:nvPr>
            <p:ph idx="1"/>
          </p:nvPr>
        </p:nvSpPr>
        <p:spPr>
          <a:xfrm>
            <a:off x="381000" y="1412875"/>
            <a:ext cx="8382000" cy="2856167"/>
          </a:xfrm>
        </p:spPr>
        <p:txBody>
          <a:bodyPr/>
          <a:lstStyle/>
          <a:p>
            <a:r>
              <a:rPr lang="en-US" dirty="0" smtClean="0"/>
              <a:t>Applications do not execute in a vacuum</a:t>
            </a:r>
          </a:p>
          <a:p>
            <a:r>
              <a:rPr lang="en-US" dirty="0" smtClean="0"/>
              <a:t>Often data from many applications or Windows must be correlated</a:t>
            </a:r>
          </a:p>
          <a:p>
            <a:r>
              <a:rPr lang="en-US" dirty="0" smtClean="0"/>
              <a:t>Using the ETW target allows Extended Event data to be easily correlated between Windows and SQL</a:t>
            </a:r>
            <a:endParaRPr lang="en-U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Correlating SQL and Windows logs</a:t>
            </a:r>
            <a:endParaRPr dirty="0"/>
          </a:p>
        </p:txBody>
      </p:sp>
      <p:sp>
        <p:nvSpPr>
          <p:cNvPr id="4" name="Text Placeholder 3"/>
          <p:cNvSpPr>
            <a:spLocks noGrp="1"/>
          </p:cNvSpPr>
          <p:nvPr>
            <p:ph type="body" sz="quarter" idx="10"/>
          </p:nvPr>
        </p:nvSpPr>
        <p:spPr/>
        <p:txBody>
          <a:bodyPr/>
          <a:lstStyle/>
          <a:p>
            <a:r>
              <a:rPr lang="en-US" dirty="0" smtClean="0"/>
              <a:t>demo </a:t>
            </a:r>
            <a:endParaRPr lang="en-US" dirty="0"/>
          </a:p>
        </p:txBody>
      </p:sp>
      <p:sp>
        <p:nvSpPr>
          <p:cNvPr id="5" name="Subtitle 4"/>
          <p:cNvSpPr>
            <a:spLocks noGrp="1"/>
          </p:cNvSpPr>
          <p:nvPr>
            <p:ph type="subTitle" idx="1"/>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0605"/>
            <a:ext cx="8382000" cy="1329595"/>
          </a:xfrm>
        </p:spPr>
        <p:txBody>
          <a:bodyPr/>
          <a:lstStyle/>
          <a:p>
            <a:r>
              <a:rPr lang="en-US" dirty="0" smtClean="0"/>
              <a:t>Identifying Hot </a:t>
            </a:r>
            <a:r>
              <a:rPr smtClean="0"/>
              <a:t>S</a:t>
            </a:r>
            <a:r>
              <a:rPr lang="en-US" dirty="0" smtClean="0"/>
              <a:t>pots with Extended Events</a:t>
            </a:r>
            <a:endParaRPr lang="en-US" dirty="0"/>
          </a:p>
        </p:txBody>
      </p:sp>
      <p:sp>
        <p:nvSpPr>
          <p:cNvPr id="3" name="Content Placeholder 2"/>
          <p:cNvSpPr>
            <a:spLocks noGrp="1"/>
          </p:cNvSpPr>
          <p:nvPr>
            <p:ph idx="1"/>
          </p:nvPr>
        </p:nvSpPr>
        <p:spPr>
          <a:xfrm>
            <a:off x="381000" y="1980138"/>
            <a:ext cx="8382000" cy="2210862"/>
          </a:xfrm>
        </p:spPr>
        <p:txBody>
          <a:bodyPr/>
          <a:lstStyle/>
          <a:p>
            <a:r>
              <a:rPr lang="en-US" dirty="0" smtClean="0"/>
              <a:t>Different systems have different hot spots</a:t>
            </a:r>
          </a:p>
          <a:p>
            <a:r>
              <a:rPr lang="en-US" dirty="0" smtClean="0"/>
              <a:t>Computational targets can provide statistics on any event type</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Find objects with the most lock requests</a:t>
            </a:r>
            <a:endParaRPr dirty="0"/>
          </a:p>
        </p:txBody>
      </p:sp>
      <p:sp>
        <p:nvSpPr>
          <p:cNvPr id="4" name="Text Placeholder 3"/>
          <p:cNvSpPr>
            <a:spLocks noGrp="1"/>
          </p:cNvSpPr>
          <p:nvPr>
            <p:ph type="body" sz="quarter" idx="10"/>
          </p:nvPr>
        </p:nvSpPr>
        <p:spPr/>
        <p:txBody>
          <a:bodyPr/>
          <a:lstStyle/>
          <a:p>
            <a:r>
              <a:rPr lang="en-US" dirty="0" smtClean="0"/>
              <a:t>demo </a:t>
            </a:r>
            <a:endParaRPr lang="en-US" dirty="0"/>
          </a:p>
        </p:txBody>
      </p:sp>
      <p:sp>
        <p:nvSpPr>
          <p:cNvPr id="5" name="Subtitle 4"/>
          <p:cNvSpPr>
            <a:spLocks noGrp="1"/>
          </p:cNvSpPr>
          <p:nvPr>
            <p:ph type="subTitle" idx="1"/>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Gathering Context Sensitive Data</a:t>
            </a:r>
            <a:endParaRPr lang="en-US" dirty="0"/>
          </a:p>
        </p:txBody>
      </p:sp>
      <p:sp>
        <p:nvSpPr>
          <p:cNvPr id="3" name="Content Placeholder 2"/>
          <p:cNvSpPr>
            <a:spLocks noGrp="1"/>
          </p:cNvSpPr>
          <p:nvPr>
            <p:ph idx="1"/>
          </p:nvPr>
        </p:nvSpPr>
        <p:spPr>
          <a:xfrm>
            <a:off x="381000" y="1828800"/>
            <a:ext cx="8382000" cy="2210862"/>
          </a:xfrm>
        </p:spPr>
        <p:txBody>
          <a:bodyPr/>
          <a:lstStyle/>
          <a:p>
            <a:r>
              <a:rPr lang="en-US" dirty="0" smtClean="0"/>
              <a:t>Events are interesting, but sometimes you need more</a:t>
            </a:r>
          </a:p>
          <a:p>
            <a:pPr lvl="1"/>
            <a:r>
              <a:rPr lang="en-US" dirty="0" smtClean="0"/>
              <a:t>Execution plan only when query exceeds some threshold</a:t>
            </a:r>
          </a:p>
          <a:p>
            <a:pPr lvl="1"/>
            <a:r>
              <a:rPr lang="en-US" dirty="0" smtClean="0"/>
              <a:t>Statement text of query that took a lock</a:t>
            </a:r>
            <a:endParaRPr lang="en-US" dirty="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Retrieve statement and plan of query causing blocking</a:t>
            </a:r>
            <a:endParaRPr lang="en-US" dirty="0"/>
          </a:p>
        </p:txBody>
      </p:sp>
      <p:sp>
        <p:nvSpPr>
          <p:cNvPr id="4" name="Text Placeholder 3"/>
          <p:cNvSpPr>
            <a:spLocks noGrp="1"/>
          </p:cNvSpPr>
          <p:nvPr>
            <p:ph type="body" sz="quarter" idx="10"/>
          </p:nvPr>
        </p:nvSpPr>
        <p:spPr/>
        <p:txBody>
          <a:bodyPr/>
          <a:lstStyle/>
          <a:p>
            <a:r>
              <a:rPr lang="en-US" dirty="0" smtClean="0"/>
              <a:t>demo </a:t>
            </a:r>
            <a:endParaRPr lang="en-US" dirty="0"/>
          </a:p>
        </p:txBody>
      </p:sp>
      <p:sp>
        <p:nvSpPr>
          <p:cNvPr id="5" name="Subtitle 4"/>
          <p:cNvSpPr>
            <a:spLocks noGrp="1"/>
          </p:cNvSpPr>
          <p:nvPr>
            <p:ph type="subTitle" idx="1"/>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Extending available events</a:t>
            </a:r>
            <a:endParaRPr lang="en-US" dirty="0"/>
          </a:p>
        </p:txBody>
      </p:sp>
      <p:sp>
        <p:nvSpPr>
          <p:cNvPr id="4" name="Text Placeholder 3"/>
          <p:cNvSpPr>
            <a:spLocks noGrp="1"/>
          </p:cNvSpPr>
          <p:nvPr>
            <p:ph type="body" sz="quarter" idx="10"/>
          </p:nvPr>
        </p:nvSpPr>
        <p:spPr/>
        <p:txBody>
          <a:bodyPr/>
          <a:lstStyle/>
          <a:p>
            <a:r>
              <a:rPr lang="en-US" dirty="0" smtClean="0"/>
              <a:t>demo </a:t>
            </a:r>
            <a:endParaRPr lang="en-US" dirty="0"/>
          </a:p>
        </p:txBody>
      </p:sp>
      <p:sp>
        <p:nvSpPr>
          <p:cNvPr id="5" name="Subtitle 4"/>
          <p:cNvSpPr>
            <a:spLocks noGrp="1"/>
          </p:cNvSpPr>
          <p:nvPr>
            <p:ph type="subTitle" idx="1"/>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3847207"/>
          </a:xfrm>
        </p:spPr>
        <p:txBody>
          <a:bodyPr/>
          <a:lstStyle/>
          <a:p>
            <a:pPr lvl="0"/>
            <a:r>
              <a:rPr lang="en-US" dirty="0" smtClean="0"/>
              <a:t>Your Feedback is Important!</a:t>
            </a:r>
          </a:p>
          <a:p>
            <a:pPr lvl="1">
              <a:buNone/>
            </a:pPr>
            <a:r>
              <a:rPr lang="en-US" dirty="0" smtClean="0"/>
              <a:t>Please take a few moments to fill out our online feedback from our VTD site. </a:t>
            </a:r>
            <a:r>
              <a:rPr lang="en-US" dirty="0" err="1" smtClean="0"/>
              <a:t>Eg</a:t>
            </a:r>
            <a:endParaRPr lang="en-US" dirty="0" smtClean="0"/>
          </a:p>
          <a:p>
            <a:pPr lvl="1">
              <a:buNone/>
            </a:pPr>
            <a:endParaRPr lang="en-US" dirty="0" smtClean="0"/>
          </a:p>
          <a:p>
            <a:pPr lvl="0"/>
            <a:r>
              <a:rPr lang="en-US" dirty="0" smtClean="0"/>
              <a:t>And your Quiz </a:t>
            </a:r>
            <a:r>
              <a:rPr lang="en-US" dirty="0" smtClean="0">
                <a:sym typeface="Wingdings" pitchFamily="2" charset="2"/>
              </a:rPr>
              <a:t></a:t>
            </a:r>
            <a:endParaRPr lang="en-US" dirty="0" smtClean="0"/>
          </a:p>
          <a:p>
            <a:pPr lvl="0"/>
            <a:endParaRPr lang="en-US" dirty="0" smtClean="0"/>
          </a:p>
          <a:p>
            <a:pPr lvl="0"/>
            <a:r>
              <a:rPr lang="en-US" dirty="0" smtClean="0"/>
              <a:t>Use the Question Manager on LiveMeeting to ask your questions now!</a:t>
            </a:r>
          </a:p>
        </p:txBody>
      </p:sp>
      <p:pic>
        <p:nvPicPr>
          <p:cNvPr id="4" name="Picture 2"/>
          <p:cNvPicPr>
            <a:picLocks noChangeAspect="1" noChangeArrowheads="1"/>
          </p:cNvPicPr>
          <p:nvPr/>
        </p:nvPicPr>
        <p:blipFill>
          <a:blip r:embed="rId3"/>
          <a:srcRect/>
          <a:stretch>
            <a:fillRect/>
          </a:stretch>
        </p:blipFill>
        <p:spPr bwMode="auto">
          <a:xfrm>
            <a:off x="6324600" y="2362200"/>
            <a:ext cx="2485506" cy="175260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a:t>
            </a:r>
            <a:endParaRPr lang="en-US" dirty="0"/>
          </a:p>
        </p:txBody>
      </p:sp>
      <p:sp>
        <p:nvSpPr>
          <p:cNvPr id="3" name="Content Placeholder 2"/>
          <p:cNvSpPr>
            <a:spLocks noGrp="1"/>
          </p:cNvSpPr>
          <p:nvPr>
            <p:ph idx="1"/>
          </p:nvPr>
        </p:nvSpPr>
        <p:spPr>
          <a:xfrm>
            <a:off x="381000" y="1412875"/>
            <a:ext cx="8382000" cy="6401753"/>
          </a:xfrm>
        </p:spPr>
        <p:txBody>
          <a:bodyPr/>
          <a:lstStyle/>
          <a:p>
            <a:r>
              <a:rPr lang="en-US" dirty="0" smtClean="0"/>
              <a:t>What is an Event</a:t>
            </a:r>
          </a:p>
          <a:p>
            <a:r>
              <a:rPr lang="en-US" dirty="0" smtClean="0"/>
              <a:t>What is Extended Events</a:t>
            </a:r>
          </a:p>
          <a:p>
            <a:r>
              <a:rPr lang="en-US" dirty="0" smtClean="0"/>
              <a:t>Why Extended Events</a:t>
            </a:r>
          </a:p>
          <a:p>
            <a:r>
              <a:rPr lang="en-US" dirty="0" smtClean="0"/>
              <a:t>Extended Events Capabilities</a:t>
            </a:r>
          </a:p>
          <a:p>
            <a:r>
              <a:rPr lang="en-US" dirty="0" smtClean="0"/>
              <a:t>Extended Events Objects</a:t>
            </a:r>
          </a:p>
          <a:p>
            <a:r>
              <a:rPr lang="en-US" dirty="0" smtClean="0"/>
              <a:t>Extended Events Engine</a:t>
            </a:r>
          </a:p>
          <a:p>
            <a:r>
              <a:rPr lang="en-US" dirty="0" smtClean="0"/>
              <a:t>Life of an Event</a:t>
            </a:r>
          </a:p>
          <a:p>
            <a:r>
              <a:rPr lang="en-US" dirty="0" smtClean="0"/>
              <a:t>Asynchronous Buffer and Dispatch</a:t>
            </a:r>
          </a:p>
          <a:p>
            <a:r>
              <a:rPr lang="en-US" dirty="0" smtClean="0"/>
              <a:t>Demos</a:t>
            </a:r>
          </a:p>
          <a:p>
            <a:endParaRPr lang="en-US" dirty="0" smtClean="0"/>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What is an Event?</a:t>
            </a:r>
            <a:endParaRPr lang="en-US" dirty="0"/>
          </a:p>
        </p:txBody>
      </p:sp>
      <p:sp>
        <p:nvSpPr>
          <p:cNvPr id="3" name="Content Placeholder 2"/>
          <p:cNvSpPr>
            <a:spLocks noGrp="1"/>
          </p:cNvSpPr>
          <p:nvPr>
            <p:ph idx="1"/>
          </p:nvPr>
        </p:nvSpPr>
        <p:spPr>
          <a:xfrm>
            <a:off x="381000" y="1412875"/>
            <a:ext cx="8382000" cy="4185761"/>
          </a:xfrm>
        </p:spPr>
        <p:txBody>
          <a:bodyPr/>
          <a:lstStyle/>
          <a:p>
            <a:r>
              <a:rPr lang="en-US" dirty="0" smtClean="0"/>
              <a:t>Something that occurs in a certain place during a particular interval of time (Webster's)</a:t>
            </a:r>
          </a:p>
          <a:p>
            <a:r>
              <a:rPr lang="en-US" dirty="0" smtClean="0"/>
              <a:t>Programming - In event-driven programming, an event is a software message that indicates something has happened, such as a keystroke or mouse click (Wikipedia)</a:t>
            </a:r>
          </a:p>
          <a:p>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Extended Events?</a:t>
            </a:r>
            <a:endParaRPr lang="en-US" dirty="0"/>
          </a:p>
        </p:txBody>
      </p:sp>
      <p:sp>
        <p:nvSpPr>
          <p:cNvPr id="3" name="Content Placeholder 2"/>
          <p:cNvSpPr>
            <a:spLocks noGrp="1"/>
          </p:cNvSpPr>
          <p:nvPr>
            <p:ph idx="1"/>
          </p:nvPr>
        </p:nvSpPr>
        <p:spPr>
          <a:xfrm>
            <a:off x="381000" y="1412875"/>
            <a:ext cx="8382000" cy="5047536"/>
          </a:xfrm>
        </p:spPr>
        <p:txBody>
          <a:bodyPr/>
          <a:lstStyle/>
          <a:p>
            <a:r>
              <a:rPr lang="en-US" dirty="0" smtClean="0"/>
              <a:t>Eventing infrastructure for server systems</a:t>
            </a:r>
          </a:p>
          <a:p>
            <a:pPr lvl="1"/>
            <a:r>
              <a:rPr lang="en-US" dirty="0" smtClean="0"/>
              <a:t>Synchronous or asynchronous event processing</a:t>
            </a:r>
          </a:p>
          <a:p>
            <a:pPr lvl="1"/>
            <a:r>
              <a:rPr lang="en-US" dirty="0" smtClean="0"/>
              <a:t>Performant (cost of single event)</a:t>
            </a:r>
          </a:p>
          <a:p>
            <a:pPr lvl="1"/>
            <a:r>
              <a:rPr lang="en-US" dirty="0" smtClean="0"/>
              <a:t>Scalable </a:t>
            </a:r>
          </a:p>
          <a:p>
            <a:pPr lvl="1"/>
            <a:r>
              <a:rPr lang="en-US" dirty="0" smtClean="0"/>
              <a:t>Dynamic data capture</a:t>
            </a:r>
          </a:p>
          <a:p>
            <a:pPr lvl="2"/>
            <a:r>
              <a:rPr lang="en-US" dirty="0" smtClean="0"/>
              <a:t>Add data that is not part of the event point</a:t>
            </a:r>
          </a:p>
          <a:p>
            <a:pPr lvl="1"/>
            <a:r>
              <a:rPr lang="en-US" dirty="0" smtClean="0"/>
              <a:t>Take actions on event fire</a:t>
            </a:r>
          </a:p>
          <a:p>
            <a:pPr lvl="1"/>
            <a:r>
              <a:rPr lang="en-US" dirty="0" smtClean="0"/>
              <a:t>Configurable (at developer and user levels)</a:t>
            </a:r>
          </a:p>
          <a:p>
            <a:pPr lvl="1"/>
            <a:r>
              <a:rPr lang="en-US" dirty="0" smtClean="0"/>
              <a:t>Event Tracing for Windows (ETW) “enabled”</a:t>
            </a:r>
          </a:p>
          <a:p>
            <a:pPr lvl="1"/>
            <a:r>
              <a:rPr lang="en-US" dirty="0" smtClean="0"/>
              <a:t>Not only for SQL Server</a:t>
            </a:r>
          </a:p>
          <a:p>
            <a:pPr lvl="2"/>
            <a:r>
              <a:rPr lang="en-US" dirty="0" smtClean="0"/>
              <a:t>Already at work in Report Server</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Extended Events?</a:t>
            </a:r>
            <a:endParaRPr lang="en-US" dirty="0"/>
          </a:p>
        </p:txBody>
      </p:sp>
      <p:sp>
        <p:nvSpPr>
          <p:cNvPr id="3" name="Content Placeholder 2"/>
          <p:cNvSpPr>
            <a:spLocks noGrp="1"/>
          </p:cNvSpPr>
          <p:nvPr>
            <p:ph idx="1"/>
          </p:nvPr>
        </p:nvSpPr>
        <p:spPr>
          <a:xfrm>
            <a:off x="381000" y="1143000"/>
            <a:ext cx="8382000" cy="5343001"/>
          </a:xfrm>
        </p:spPr>
        <p:txBody>
          <a:bodyPr/>
          <a:lstStyle/>
          <a:p>
            <a:r>
              <a:rPr lang="en-US" sz="2800" dirty="0" smtClean="0"/>
              <a:t>Many solutions today that do not fit all needs</a:t>
            </a:r>
          </a:p>
          <a:p>
            <a:pPr lvl="1"/>
            <a:r>
              <a:rPr lang="en-US" dirty="0" smtClean="0"/>
              <a:t>A single problem may require use of multiple data gathering tools</a:t>
            </a:r>
          </a:p>
          <a:p>
            <a:pPr lvl="1"/>
            <a:r>
              <a:rPr lang="en-US" dirty="0" smtClean="0"/>
              <a:t>Incomplete ETW support</a:t>
            </a:r>
          </a:p>
          <a:p>
            <a:pPr lvl="1"/>
            <a:r>
              <a:rPr lang="en-US" dirty="0" smtClean="0"/>
              <a:t>Performance/Scalability issues</a:t>
            </a:r>
          </a:p>
          <a:p>
            <a:pPr lvl="1"/>
            <a:r>
              <a:rPr lang="en-US" dirty="0" smtClean="0"/>
              <a:t>Not extensible</a:t>
            </a:r>
          </a:p>
          <a:p>
            <a:pPr lvl="1"/>
            <a:r>
              <a:rPr lang="en-US" dirty="0" smtClean="0"/>
              <a:t>Not usable in other products</a:t>
            </a:r>
          </a:p>
          <a:p>
            <a:pPr lvl="1"/>
            <a:r>
              <a:rPr lang="en-US" dirty="0" smtClean="0"/>
              <a:t>Consumers are tied to producers and vice versa</a:t>
            </a:r>
          </a:p>
          <a:p>
            <a:r>
              <a:rPr lang="en-US" sz="2800" dirty="0" smtClean="0"/>
              <a:t>Consumers and producers are de-coupled</a:t>
            </a:r>
          </a:p>
          <a:p>
            <a:pPr lvl="1"/>
            <a:r>
              <a:rPr lang="en-US" dirty="0" smtClean="0"/>
              <a:t>Events are schematized to be intelligible by run time consumers</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Extended Events Capabilities</a:t>
            </a:r>
            <a:endParaRPr lang="en-US" dirty="0"/>
          </a:p>
        </p:txBody>
      </p:sp>
      <p:sp>
        <p:nvSpPr>
          <p:cNvPr id="3" name="Content Placeholder 2"/>
          <p:cNvSpPr>
            <a:spLocks noGrp="1"/>
          </p:cNvSpPr>
          <p:nvPr>
            <p:ph idx="1"/>
          </p:nvPr>
        </p:nvSpPr>
        <p:spPr/>
        <p:txBody>
          <a:bodyPr/>
          <a:lstStyle/>
          <a:p>
            <a:r>
              <a:rPr lang="en-US" dirty="0" smtClean="0"/>
              <a:t>Event engine is separated from knowledge of individual events</a:t>
            </a:r>
          </a:p>
          <a:p>
            <a:r>
              <a:rPr lang="en-US" dirty="0" smtClean="0"/>
              <a:t>Events are separated from consumers</a:t>
            </a:r>
          </a:p>
          <a:p>
            <a:pPr lvl="1"/>
            <a:r>
              <a:rPr lang="en-US" dirty="0" smtClean="0"/>
              <a:t>By default any consumer can get any event, (even if that consumer didn’t ship with the product)</a:t>
            </a:r>
          </a:p>
          <a:p>
            <a:r>
              <a:rPr lang="en-US" dirty="0" smtClean="0"/>
              <a:t>Events are separated from actions taken at fire time (allowing any action to be taken at time of event fire)</a:t>
            </a:r>
          </a:p>
          <a:p>
            <a:r>
              <a:rPr lang="en-US" dirty="0" smtClean="0"/>
              <a:t>Predicates that dynamically filter event firing</a:t>
            </a:r>
          </a:p>
          <a:p>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Extended Events Package Objects</a:t>
            </a:r>
            <a:endParaRPr lang="en-US" dirty="0"/>
          </a:p>
        </p:txBody>
      </p:sp>
      <p:graphicFrame>
        <p:nvGraphicFramePr>
          <p:cNvPr id="7" name="Diagram 6"/>
          <p:cNvGraphicFramePr/>
          <p:nvPr/>
        </p:nvGraphicFramePr>
        <p:xfrm>
          <a:off x="457200" y="1219200"/>
          <a:ext cx="81534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lstStyle/>
          <a:p>
            <a:r>
              <a:rPr lang="en-US" dirty="0" smtClean="0"/>
              <a:t>Extended Event Objects </a:t>
            </a:r>
            <a:br>
              <a:rPr lang="en-US" dirty="0" smtClean="0"/>
            </a:br>
            <a:r>
              <a:rPr sz="3600">
                <a:solidFill>
                  <a:schemeClr val="tx2"/>
                </a:solidFill>
              </a:rPr>
              <a:t>Packages</a:t>
            </a:r>
          </a:p>
        </p:txBody>
      </p:sp>
      <p:sp>
        <p:nvSpPr>
          <p:cNvPr id="3" name="Content Placeholder 2"/>
          <p:cNvSpPr>
            <a:spLocks noGrp="1"/>
          </p:cNvSpPr>
          <p:nvPr>
            <p:ph idx="1"/>
          </p:nvPr>
        </p:nvSpPr>
        <p:spPr>
          <a:xfrm>
            <a:off x="381000" y="1675338"/>
            <a:ext cx="8382000" cy="2210862"/>
          </a:xfrm>
        </p:spPr>
        <p:txBody>
          <a:bodyPr/>
          <a:lstStyle/>
          <a:p>
            <a:r>
              <a:rPr lang="en-US" dirty="0" smtClean="0"/>
              <a:t>Packages are containers</a:t>
            </a:r>
          </a:p>
          <a:p>
            <a:r>
              <a:rPr lang="en-US" dirty="0" smtClean="0"/>
              <a:t>Each package must have a GUID and a name</a:t>
            </a:r>
          </a:p>
          <a:p>
            <a:r>
              <a:rPr lang="en-US" dirty="0" smtClean="0"/>
              <a:t>Package register at module load time</a:t>
            </a:r>
          </a:p>
          <a:p>
            <a:r>
              <a:rPr lang="en-US" dirty="0" smtClean="0"/>
              <a:t>Can contain any or all of:</a:t>
            </a:r>
          </a:p>
          <a:p>
            <a:pPr lvl="1"/>
            <a:r>
              <a:rPr lang="en-US" dirty="0" smtClean="0"/>
              <a:t>Event, Target, Action, Predicate, Type, Map</a:t>
            </a:r>
          </a:p>
          <a:p>
            <a:r>
              <a:rPr lang="en-US" dirty="0" smtClean="0"/>
              <a:t>By default objects are heterogeneous</a:t>
            </a:r>
          </a:p>
          <a:p>
            <a:pPr lvl="1"/>
            <a:r>
              <a:rPr lang="en-US" dirty="0" smtClean="0"/>
              <a:t>Objects from different packages can be mixed</a:t>
            </a:r>
          </a:p>
          <a:p>
            <a:endParaRPr lang="en-US" dirty="0" smtClean="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Shades of Blue - Microsoft India DPE</Template>
  <TotalTime>0</TotalTime>
  <Words>1484</Words>
  <Application>Microsoft Office PowerPoint</Application>
  <PresentationFormat>On-screen Show (4:3)</PresentationFormat>
  <Paragraphs>215</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Shades of Blue - Microsoft India DPE</vt:lpstr>
      <vt:lpstr>Extended Events - Tracing beyond / without Profiler  </vt:lpstr>
      <vt:lpstr>Session Objectives And Takeaways</vt:lpstr>
      <vt:lpstr>Agenda</vt:lpstr>
      <vt:lpstr>What is an Event?</vt:lpstr>
      <vt:lpstr>What is Extended Events?</vt:lpstr>
      <vt:lpstr>Why Extended Events?</vt:lpstr>
      <vt:lpstr>Extended Events Capabilities</vt:lpstr>
      <vt:lpstr>Extended Events Package Objects</vt:lpstr>
      <vt:lpstr>Extended Event Objects  Packages</vt:lpstr>
      <vt:lpstr>Extended Event Objects  Events</vt:lpstr>
      <vt:lpstr>Extended Event Objects  Actions</vt:lpstr>
      <vt:lpstr>Extended Event Objects Predicates</vt:lpstr>
      <vt:lpstr>Extended Event Objects  Targets</vt:lpstr>
      <vt:lpstr>Event Sessions</vt:lpstr>
      <vt:lpstr>Extended Events Engine</vt:lpstr>
      <vt:lpstr>Life of an Event</vt:lpstr>
      <vt:lpstr>Asynchronous Event Dispatch Buffers and Dispatchers</vt:lpstr>
      <vt:lpstr>Find all registered events</vt:lpstr>
      <vt:lpstr>Create an Event Session</vt:lpstr>
      <vt:lpstr>Correlating Extended Event Data</vt:lpstr>
      <vt:lpstr>Correlating SQL and Windows logs</vt:lpstr>
      <vt:lpstr>Identifying Hot Spots with Extended Events</vt:lpstr>
      <vt:lpstr>Find objects with the most lock requests</vt:lpstr>
      <vt:lpstr>Gathering Context Sensitive Data</vt:lpstr>
      <vt:lpstr>Retrieve statement and plan of query causing blocking</vt:lpstr>
      <vt:lpstr>Extending available events</vt:lpstr>
      <vt:lpstr>Feedback / QnA</vt:lpstr>
      <vt:lpstr>Slide 28</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2008-09-18T02:50:03Z</dcterms:created>
  <dcterms:modified xsi:type="dcterms:W3CDTF">2008-09-18T02:53:58Z</dcterms:modified>
  <cp:version/>
</cp:coreProperties>
</file>