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comments/comment2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Default Extension="tiff" ContentType="image/tiff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78" r:id="rId4"/>
    <p:sldId id="27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5" r:id="rId15"/>
    <p:sldId id="276" r:id="rId16"/>
    <p:sldId id="273" r:id="rId17"/>
    <p:sldId id="277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ime" initials="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261" autoAdjust="0"/>
    <p:restoredTop sz="62550" autoAdjust="0"/>
  </p:normalViewPr>
  <p:slideViewPr>
    <p:cSldViewPr>
      <p:cViewPr varScale="1">
        <p:scale>
          <a:sx n="52" d="100"/>
          <a:sy n="52" d="100"/>
        </p:scale>
        <p:origin x="-581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3-13T17:02:06.072" idx="3">
    <p:pos x="10" y="10"/>
    <p:text>Mejorar la estetica. ocupar mejor el eszpacio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3-13T17:02:43.010" idx="4">
    <p:pos x="10" y="10"/>
    <p:text>Ese marron queda un poco "KK"</p:tex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B0F20-70E5-469D-AA97-79891A70AFB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269FED-6454-4437-9F25-A8B279474649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0" scaled="1"/>
          <a:tileRect/>
        </a:gradFill>
        <a:effectLst/>
      </dgm:spPr>
      <dgm:t>
        <a:bodyPr/>
        <a:lstStyle/>
        <a:p>
          <a:r>
            <a:rPr lang="es-ES" dirty="0" smtClean="0"/>
            <a:t>Recepción de solicitud de pedido</a:t>
          </a:r>
          <a:endParaRPr lang="en-US" dirty="0" smtClean="0"/>
        </a:p>
      </dgm:t>
    </dgm:pt>
    <dgm:pt modelId="{54643219-5D18-4588-A751-EC5A5E812A06}" type="parTrans" cxnId="{828439DD-8660-4330-B449-60FF7D469994}">
      <dgm:prSet/>
      <dgm:spPr/>
      <dgm:t>
        <a:bodyPr/>
        <a:lstStyle/>
        <a:p>
          <a:endParaRPr lang="en-US"/>
        </a:p>
      </dgm:t>
    </dgm:pt>
    <dgm:pt modelId="{A477F362-A1F5-4FEA-AD93-FC76271F1FD3}" type="sibTrans" cxnId="{828439DD-8660-4330-B449-60FF7D469994}">
      <dgm:prSet/>
      <dgm:spPr/>
      <dgm:t>
        <a:bodyPr/>
        <a:lstStyle/>
        <a:p>
          <a:endParaRPr lang="en-US"/>
        </a:p>
      </dgm:t>
    </dgm:pt>
    <dgm:pt modelId="{2DACDDF9-F319-4880-BB97-0C4083BE583B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s-ES" dirty="0" smtClean="0"/>
            <a:t>Inclusión en sistema</a:t>
          </a:r>
          <a:endParaRPr lang="en-US" dirty="0"/>
        </a:p>
      </dgm:t>
    </dgm:pt>
    <dgm:pt modelId="{20BA415F-A748-4EC2-9222-D4EE92053FCF}" type="parTrans" cxnId="{5A09815B-3830-4003-94BA-50C1DABF09AB}">
      <dgm:prSet/>
      <dgm:spPr/>
      <dgm:t>
        <a:bodyPr/>
        <a:lstStyle/>
        <a:p>
          <a:endParaRPr lang="en-US"/>
        </a:p>
      </dgm:t>
    </dgm:pt>
    <dgm:pt modelId="{353772EC-1C24-437E-8247-E155AA99A86A}" type="sibTrans" cxnId="{5A09815B-3830-4003-94BA-50C1DABF09AB}">
      <dgm:prSet/>
      <dgm:spPr/>
      <dgm:t>
        <a:bodyPr/>
        <a:lstStyle/>
        <a:p>
          <a:endParaRPr lang="en-US"/>
        </a:p>
      </dgm:t>
    </dgm:pt>
    <dgm:pt modelId="{AC96D08A-F021-4D76-A250-6D211780750A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s-ES" dirty="0" smtClean="0"/>
            <a:t>Intercambio de Información</a:t>
          </a:r>
          <a:endParaRPr lang="en-US" dirty="0"/>
        </a:p>
      </dgm:t>
    </dgm:pt>
    <dgm:pt modelId="{45ED7681-5199-4E7A-B32E-8001E0F6A987}" type="parTrans" cxnId="{7F6DE190-6617-4B83-A1FA-E806E7D8643E}">
      <dgm:prSet/>
      <dgm:spPr/>
      <dgm:t>
        <a:bodyPr/>
        <a:lstStyle/>
        <a:p>
          <a:endParaRPr lang="en-US"/>
        </a:p>
      </dgm:t>
    </dgm:pt>
    <dgm:pt modelId="{1F9E71CE-081F-4B9B-B489-31075D89E2C8}" type="sibTrans" cxnId="{7F6DE190-6617-4B83-A1FA-E806E7D8643E}">
      <dgm:prSet/>
      <dgm:spPr/>
      <dgm:t>
        <a:bodyPr/>
        <a:lstStyle/>
        <a:p>
          <a:endParaRPr lang="en-US"/>
        </a:p>
      </dgm:t>
    </dgm:pt>
    <dgm:pt modelId="{182A26F1-02CD-45DF-86C4-F4D48044E98D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Llamadas a proveedores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987A089-A223-46F8-8BA9-2666B0584E35}" type="parTrans" cxnId="{165B0C2E-60A1-430E-83FA-811003B435B8}">
      <dgm:prSet/>
      <dgm:spPr/>
      <dgm:t>
        <a:bodyPr/>
        <a:lstStyle/>
        <a:p>
          <a:endParaRPr lang="en-US"/>
        </a:p>
      </dgm:t>
    </dgm:pt>
    <dgm:pt modelId="{2A3E5AA1-7211-4E22-8F40-A4BE22A115FC}" type="sibTrans" cxnId="{165B0C2E-60A1-430E-83FA-811003B435B8}">
      <dgm:prSet/>
      <dgm:spPr/>
      <dgm:t>
        <a:bodyPr/>
        <a:lstStyle/>
        <a:p>
          <a:endParaRPr lang="en-US"/>
        </a:p>
      </dgm:t>
    </dgm:pt>
    <dgm:pt modelId="{B916BABA-7F67-471D-AA5D-52A910CEC31E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3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Papel recibido por fax</a:t>
          </a:r>
          <a:endParaRPr lang="en-US" sz="13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968543-68FB-42A1-A811-7FBEAF26929A}" type="parTrans" cxnId="{07832D42-EF57-4118-8E03-440C20C7DD4A}">
      <dgm:prSet/>
      <dgm:spPr/>
      <dgm:t>
        <a:bodyPr/>
        <a:lstStyle/>
        <a:p>
          <a:endParaRPr lang="en-US"/>
        </a:p>
      </dgm:t>
    </dgm:pt>
    <dgm:pt modelId="{D3B181EF-76E8-48C1-B592-96686A49298B}" type="sibTrans" cxnId="{07832D42-EF57-4118-8E03-440C20C7DD4A}">
      <dgm:prSet/>
      <dgm:spPr/>
      <dgm:t>
        <a:bodyPr/>
        <a:lstStyle/>
        <a:p>
          <a:endParaRPr lang="en-US"/>
        </a:p>
      </dgm:t>
    </dgm:pt>
    <dgm:pt modelId="{98D3FA49-FA4C-49BA-9CE4-5CCF851C85C2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3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Escribir datos a mano en sistema interno</a:t>
          </a:r>
          <a:endParaRPr lang="en-US" sz="1300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25C0711-9933-46BF-8495-FA4D982D26ED}" type="parTrans" cxnId="{51697CD0-17B8-4C64-A451-A1FA6D447B16}">
      <dgm:prSet/>
      <dgm:spPr/>
      <dgm:t>
        <a:bodyPr/>
        <a:lstStyle/>
        <a:p>
          <a:endParaRPr lang="en-US"/>
        </a:p>
      </dgm:t>
    </dgm:pt>
    <dgm:pt modelId="{66BD9AB4-924E-4E24-8D48-71A8E9C8C7D4}" type="sibTrans" cxnId="{51697CD0-17B8-4C64-A451-A1FA6D447B16}">
      <dgm:prSet/>
      <dgm:spPr/>
      <dgm:t>
        <a:bodyPr/>
        <a:lstStyle/>
        <a:p>
          <a:endParaRPr lang="en-US"/>
        </a:p>
      </dgm:t>
    </dgm:pt>
    <dgm:pt modelId="{6722A7E1-75E7-42CC-BD84-2CC19ACE1BDC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300" dirty="0" smtClean="0">
              <a:solidFill>
                <a:schemeClr val="tx1">
                  <a:lumMod val="65000"/>
                  <a:lumOff val="35000"/>
                </a:schemeClr>
              </a:solidFill>
            </a:rPr>
            <a:t>Pedido por teléfono</a:t>
          </a:r>
          <a:endParaRPr lang="en-US" sz="13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30B26A6-4E19-4214-9265-BFCE80A49C46}" type="parTrans" cxnId="{EC6D6C75-2BC6-4E42-BDEC-DFEE70C8ECE7}">
      <dgm:prSet/>
      <dgm:spPr/>
      <dgm:t>
        <a:bodyPr/>
        <a:lstStyle/>
        <a:p>
          <a:endParaRPr lang="en-US"/>
        </a:p>
      </dgm:t>
    </dgm:pt>
    <dgm:pt modelId="{9EA669DB-E160-4A01-9A38-8FAE8EA8A74C}" type="sibTrans" cxnId="{EC6D6C75-2BC6-4E42-BDEC-DFEE70C8ECE7}">
      <dgm:prSet/>
      <dgm:spPr/>
      <dgm:t>
        <a:bodyPr/>
        <a:lstStyle/>
        <a:p>
          <a:endParaRPr lang="en-US"/>
        </a:p>
      </dgm:t>
    </dgm:pt>
    <dgm:pt modelId="{A96C7257-7FC3-4DEF-B376-700CCDB42498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300" dirty="0" smtClean="0">
              <a:solidFill>
                <a:schemeClr val="tx1">
                  <a:lumMod val="65000"/>
                  <a:lumOff val="35000"/>
                </a:schemeClr>
              </a:solidFill>
            </a:rPr>
            <a:t>Llamar a proveedores y confirmar el servicio</a:t>
          </a:r>
          <a:endParaRPr lang="en-US" sz="1300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3BC78A6-1568-46D4-9FC2-74BB3D1EFD71}" type="parTrans" cxnId="{7D1845C6-BECC-4244-9894-0F4FB7FDF8D4}">
      <dgm:prSet/>
      <dgm:spPr/>
      <dgm:t>
        <a:bodyPr/>
        <a:lstStyle/>
        <a:p>
          <a:endParaRPr lang="en-US"/>
        </a:p>
      </dgm:t>
    </dgm:pt>
    <dgm:pt modelId="{4856CAF8-EBF1-41B6-9D27-4984DF75C836}" type="sibTrans" cxnId="{7D1845C6-BECC-4244-9894-0F4FB7FDF8D4}">
      <dgm:prSet/>
      <dgm:spPr/>
      <dgm:t>
        <a:bodyPr/>
        <a:lstStyle/>
        <a:p>
          <a:endParaRPr lang="en-US"/>
        </a:p>
      </dgm:t>
    </dgm:pt>
    <dgm:pt modelId="{A20C5DF7-A60E-4211-95F0-56B641FC7500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300" dirty="0" smtClean="0">
              <a:solidFill>
                <a:schemeClr val="tx1">
                  <a:lumMod val="65000"/>
                  <a:lumOff val="35000"/>
                </a:schemeClr>
              </a:solidFill>
            </a:rPr>
            <a:t>Enviar un mail de confirmación</a:t>
          </a:r>
          <a:endParaRPr lang="en-US" sz="1300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345C05E-2789-462D-868B-0E905F061DB4}" type="parTrans" cxnId="{C3A1A45E-B888-4303-88F8-3A2000FC4FBF}">
      <dgm:prSet/>
      <dgm:spPr/>
      <dgm:t>
        <a:bodyPr/>
        <a:lstStyle/>
        <a:p>
          <a:endParaRPr lang="en-US"/>
        </a:p>
      </dgm:t>
    </dgm:pt>
    <dgm:pt modelId="{1D195896-72A5-4037-9D54-D308E43EEF5C}" type="sibTrans" cxnId="{C3A1A45E-B888-4303-88F8-3A2000FC4FBF}">
      <dgm:prSet/>
      <dgm:spPr/>
      <dgm:t>
        <a:bodyPr/>
        <a:lstStyle/>
        <a:p>
          <a:endParaRPr lang="en-US"/>
        </a:p>
      </dgm:t>
    </dgm:pt>
    <dgm:pt modelId="{FC8BF112-399A-4F7C-A083-0A232CBAABB2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sz="13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Mail del comercial</a:t>
          </a:r>
          <a:endParaRPr lang="en-US" sz="13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76783BF-91B6-4446-ADED-2BFA359AFDB7}" type="parTrans" cxnId="{658BD167-A348-40FA-A4A2-1836AEFE2880}">
      <dgm:prSet/>
      <dgm:spPr/>
      <dgm:t>
        <a:bodyPr/>
        <a:lstStyle/>
        <a:p>
          <a:endParaRPr lang="en-US"/>
        </a:p>
      </dgm:t>
    </dgm:pt>
    <dgm:pt modelId="{3BD68A84-B7C6-4BB0-90FE-DA7921F7D31F}" type="sibTrans" cxnId="{658BD167-A348-40FA-A4A2-1836AEFE2880}">
      <dgm:prSet/>
      <dgm:spPr/>
      <dgm:t>
        <a:bodyPr/>
        <a:lstStyle/>
        <a:p>
          <a:endParaRPr lang="en-US"/>
        </a:p>
      </dgm:t>
    </dgm:pt>
    <dgm:pt modelId="{A49DC1A9-1886-4129-B8C8-C949A77DBA75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Llamadas a cliente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6C4D435-4206-44DE-972D-7E0C01F3B789}" type="parTrans" cxnId="{0A7882E6-90C2-4E90-B9FE-23ADA581C398}">
      <dgm:prSet/>
      <dgm:spPr/>
      <dgm:t>
        <a:bodyPr/>
        <a:lstStyle/>
        <a:p>
          <a:endParaRPr lang="en-US"/>
        </a:p>
      </dgm:t>
    </dgm:pt>
    <dgm:pt modelId="{FCCF3800-5EA9-4494-8EBB-9886402A95B8}" type="sibTrans" cxnId="{0A7882E6-90C2-4E90-B9FE-23ADA581C398}">
      <dgm:prSet/>
      <dgm:spPr/>
      <dgm:t>
        <a:bodyPr/>
        <a:lstStyle/>
        <a:p>
          <a:endParaRPr lang="en-US"/>
        </a:p>
      </dgm:t>
    </dgm:pt>
    <dgm:pt modelId="{FFE8EAEB-2F94-4597-8979-25F76E6B1C6A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Llamadas a vendedor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4D95BE3-DE28-48B3-9473-B84DDA469EEA}" type="parTrans" cxnId="{D3D712EB-3B1C-4F8A-B3E0-E373D341945D}">
      <dgm:prSet/>
      <dgm:spPr/>
      <dgm:t>
        <a:bodyPr/>
        <a:lstStyle/>
        <a:p>
          <a:endParaRPr lang="en-US"/>
        </a:p>
      </dgm:t>
    </dgm:pt>
    <dgm:pt modelId="{4048E983-DC02-4D65-90DD-1F3CCCA811A1}" type="sibTrans" cxnId="{D3D712EB-3B1C-4F8A-B3E0-E373D341945D}">
      <dgm:prSet/>
      <dgm:spPr/>
      <dgm:t>
        <a:bodyPr/>
        <a:lstStyle/>
        <a:p>
          <a:endParaRPr lang="en-US"/>
        </a:p>
      </dgm:t>
    </dgm:pt>
    <dgm:pt modelId="{B65760D2-D458-429D-A143-C515FB6604F6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Comunicación con almacén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E83D50B-FF79-4742-8164-A6650DCBD5F7}" type="parTrans" cxnId="{594B0CB1-5F1A-4353-9CC1-9CFF42728D5A}">
      <dgm:prSet/>
      <dgm:spPr/>
      <dgm:t>
        <a:bodyPr/>
        <a:lstStyle/>
        <a:p>
          <a:endParaRPr lang="en-US"/>
        </a:p>
      </dgm:t>
    </dgm:pt>
    <dgm:pt modelId="{FA1FBEF0-591C-4DE9-9A7F-9CF634C27B85}" type="sibTrans" cxnId="{594B0CB1-5F1A-4353-9CC1-9CFF42728D5A}">
      <dgm:prSet/>
      <dgm:spPr/>
      <dgm:t>
        <a:bodyPr/>
        <a:lstStyle/>
        <a:p>
          <a:endParaRPr lang="en-US"/>
        </a:p>
      </dgm:t>
    </dgm:pt>
    <dgm:pt modelId="{A729AE24-7CEE-4E54-A020-EC3D5041398E}" type="pres">
      <dgm:prSet presAssocID="{E9AB0F20-70E5-469D-AA97-79891A70AF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F8EE0-9484-4280-8D43-CF4F85D1624D}" type="pres">
      <dgm:prSet presAssocID="{C4269FED-6454-4437-9F25-A8B279474649}" presName="composite" presStyleCnt="0"/>
      <dgm:spPr/>
    </dgm:pt>
    <dgm:pt modelId="{7E7AA0E0-72E6-4C51-9250-F20078390A23}" type="pres">
      <dgm:prSet presAssocID="{C4269FED-6454-4437-9F25-A8B27947464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C25C7-E61A-4E7F-A824-7543DE14F701}" type="pres">
      <dgm:prSet presAssocID="{C4269FED-6454-4437-9F25-A8B279474649}" presName="parSh" presStyleLbl="node1" presStyleIdx="0" presStyleCnt="3" custScaleY="148021"/>
      <dgm:spPr/>
      <dgm:t>
        <a:bodyPr/>
        <a:lstStyle/>
        <a:p>
          <a:endParaRPr lang="en-US"/>
        </a:p>
      </dgm:t>
    </dgm:pt>
    <dgm:pt modelId="{CCFFECA3-C8F8-49D3-82BB-D138DBA6CD7F}" type="pres">
      <dgm:prSet presAssocID="{C4269FED-6454-4437-9F25-A8B279474649}" presName="desTx" presStyleLbl="fgAcc1" presStyleIdx="0" presStyleCnt="3" custScaleY="108611" custLinFactNeighborY="2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49F1A-B41A-4A41-8372-EAB0874A7D4C}" type="pres">
      <dgm:prSet presAssocID="{A477F362-A1F5-4FEA-AD93-FC76271F1FD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95B9821-47DB-4B50-8CAB-678646C2A41B}" type="pres">
      <dgm:prSet presAssocID="{A477F362-A1F5-4FEA-AD93-FC76271F1FD3}" presName="connTx" presStyleLbl="sibTrans2D1" presStyleIdx="0" presStyleCnt="2"/>
      <dgm:spPr/>
      <dgm:t>
        <a:bodyPr/>
        <a:lstStyle/>
        <a:p>
          <a:endParaRPr lang="en-US"/>
        </a:p>
      </dgm:t>
    </dgm:pt>
    <dgm:pt modelId="{8EBF5589-690E-4969-8685-06508C7D7732}" type="pres">
      <dgm:prSet presAssocID="{2DACDDF9-F319-4880-BB97-0C4083BE583B}" presName="composite" presStyleCnt="0"/>
      <dgm:spPr/>
    </dgm:pt>
    <dgm:pt modelId="{DED2C311-9384-45EF-84E5-2AEE2A6A4DC2}" type="pres">
      <dgm:prSet presAssocID="{2DACDDF9-F319-4880-BB97-0C4083BE58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AF4FE-0DC7-478B-A048-BA87405C4557}" type="pres">
      <dgm:prSet presAssocID="{2DACDDF9-F319-4880-BB97-0C4083BE583B}" presName="parSh" presStyleLbl="node1" presStyleIdx="1" presStyleCnt="3" custScaleY="152717"/>
      <dgm:spPr/>
      <dgm:t>
        <a:bodyPr/>
        <a:lstStyle/>
        <a:p>
          <a:endParaRPr lang="en-US"/>
        </a:p>
      </dgm:t>
    </dgm:pt>
    <dgm:pt modelId="{72CD86A5-C70C-4B63-AD70-3DA66E2D7843}" type="pres">
      <dgm:prSet presAssocID="{2DACDDF9-F319-4880-BB97-0C4083BE583B}" presName="desTx" presStyleLbl="fgAcc1" presStyleIdx="1" presStyleCnt="3" custScaleY="108486" custLinFactNeighborY="1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32E0C-5091-486D-BE91-60AF76D4ABCD}" type="pres">
      <dgm:prSet presAssocID="{353772EC-1C24-437E-8247-E155AA99A86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05D730C-4BA9-429B-BFA5-26350075AAC0}" type="pres">
      <dgm:prSet presAssocID="{353772EC-1C24-437E-8247-E155AA99A86A}" presName="connTx" presStyleLbl="sibTrans2D1" presStyleIdx="1" presStyleCnt="2"/>
      <dgm:spPr/>
      <dgm:t>
        <a:bodyPr/>
        <a:lstStyle/>
        <a:p>
          <a:endParaRPr lang="en-US"/>
        </a:p>
      </dgm:t>
    </dgm:pt>
    <dgm:pt modelId="{7252A876-F944-40A2-97A6-D26AF1CBBA76}" type="pres">
      <dgm:prSet presAssocID="{AC96D08A-F021-4D76-A250-6D211780750A}" presName="composite" presStyleCnt="0"/>
      <dgm:spPr/>
    </dgm:pt>
    <dgm:pt modelId="{C9A46B93-0A08-4A12-8CE5-B01767AC61A8}" type="pres">
      <dgm:prSet presAssocID="{AC96D08A-F021-4D76-A250-6D211780750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13872-7A3E-43D7-AEB2-B12A6B76E58D}" type="pres">
      <dgm:prSet presAssocID="{AC96D08A-F021-4D76-A250-6D211780750A}" presName="parSh" presStyleLbl="node1" presStyleIdx="2" presStyleCnt="3" custScaleY="135138"/>
      <dgm:spPr/>
      <dgm:t>
        <a:bodyPr/>
        <a:lstStyle/>
        <a:p>
          <a:endParaRPr lang="en-US"/>
        </a:p>
      </dgm:t>
    </dgm:pt>
    <dgm:pt modelId="{D659EDB5-C9E8-45E9-B82D-ED22447CB15F}" type="pres">
      <dgm:prSet presAssocID="{AC96D08A-F021-4D76-A250-6D211780750A}" presName="desTx" presStyleLbl="fgAcc1" presStyleIdx="2" presStyleCnt="3" custScaleY="108848" custLinFactNeighborX="2938" custLinFactNeighborY="3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6DE190-6617-4B83-A1FA-E806E7D8643E}" srcId="{E9AB0F20-70E5-469D-AA97-79891A70AFBE}" destId="{AC96D08A-F021-4D76-A250-6D211780750A}" srcOrd="2" destOrd="0" parTransId="{45ED7681-5199-4E7A-B32E-8001E0F6A987}" sibTransId="{1F9E71CE-081F-4B9B-B489-31075D89E2C8}"/>
    <dgm:cxn modelId="{241A6C6C-6A16-4223-8BE8-2E7A22A9E1AF}" type="presOf" srcId="{A477F362-A1F5-4FEA-AD93-FC76271F1FD3}" destId="{3AA49F1A-B41A-4A41-8372-EAB0874A7D4C}" srcOrd="0" destOrd="0" presId="urn:microsoft.com/office/officeart/2005/8/layout/process3"/>
    <dgm:cxn modelId="{8391FF6E-7D91-4E0A-A39B-790CE7DF1E18}" type="presOf" srcId="{A477F362-A1F5-4FEA-AD93-FC76271F1FD3}" destId="{995B9821-47DB-4B50-8CAB-678646C2A41B}" srcOrd="1" destOrd="0" presId="urn:microsoft.com/office/officeart/2005/8/layout/process3"/>
    <dgm:cxn modelId="{828439DD-8660-4330-B449-60FF7D469994}" srcId="{E9AB0F20-70E5-469D-AA97-79891A70AFBE}" destId="{C4269FED-6454-4437-9F25-A8B279474649}" srcOrd="0" destOrd="0" parTransId="{54643219-5D18-4588-A751-EC5A5E812A06}" sibTransId="{A477F362-A1F5-4FEA-AD93-FC76271F1FD3}"/>
    <dgm:cxn modelId="{C3999C4D-0B8B-40A5-A5CD-47A7BB8A15EF}" type="presOf" srcId="{C4269FED-6454-4437-9F25-A8B279474649}" destId="{C5EC25C7-E61A-4E7F-A824-7543DE14F701}" srcOrd="1" destOrd="0" presId="urn:microsoft.com/office/officeart/2005/8/layout/process3"/>
    <dgm:cxn modelId="{31E13C89-DFAF-40E9-9B54-CCF608E88D39}" type="presOf" srcId="{C4269FED-6454-4437-9F25-A8B279474649}" destId="{7E7AA0E0-72E6-4C51-9250-F20078390A23}" srcOrd="0" destOrd="0" presId="urn:microsoft.com/office/officeart/2005/8/layout/process3"/>
    <dgm:cxn modelId="{F6A9D5FB-3E01-4D4B-9046-3ED8AD84C7CC}" type="presOf" srcId="{182A26F1-02CD-45DF-86C4-F4D48044E98D}" destId="{D659EDB5-C9E8-45E9-B82D-ED22447CB15F}" srcOrd="0" destOrd="0" presId="urn:microsoft.com/office/officeart/2005/8/layout/process3"/>
    <dgm:cxn modelId="{014C7101-8D07-4D29-8DC2-D588BD1A8982}" type="presOf" srcId="{353772EC-1C24-437E-8247-E155AA99A86A}" destId="{E2332E0C-5091-486D-BE91-60AF76D4ABCD}" srcOrd="0" destOrd="0" presId="urn:microsoft.com/office/officeart/2005/8/layout/process3"/>
    <dgm:cxn modelId="{9D2BEA84-24C2-41F2-A46C-BF5FBE69B3FD}" type="presOf" srcId="{A20C5DF7-A60E-4211-95F0-56B641FC7500}" destId="{72CD86A5-C70C-4B63-AD70-3DA66E2D7843}" srcOrd="0" destOrd="1" presId="urn:microsoft.com/office/officeart/2005/8/layout/process3"/>
    <dgm:cxn modelId="{A6805370-AA89-46EE-8D13-F0AE9486E55C}" type="presOf" srcId="{AC96D08A-F021-4D76-A250-6D211780750A}" destId="{79F13872-7A3E-43D7-AEB2-B12A6B76E58D}" srcOrd="1" destOrd="0" presId="urn:microsoft.com/office/officeart/2005/8/layout/process3"/>
    <dgm:cxn modelId="{B00CDC75-CEA1-465C-B7B4-D0B89B95AC7B}" type="presOf" srcId="{2DACDDF9-F319-4880-BB97-0C4083BE583B}" destId="{D07AF4FE-0DC7-478B-A048-BA87405C4557}" srcOrd="1" destOrd="0" presId="urn:microsoft.com/office/officeart/2005/8/layout/process3"/>
    <dgm:cxn modelId="{3526B622-3A86-43D7-AA12-1592B138C8E3}" type="presOf" srcId="{A49DC1A9-1886-4129-B8C8-C949A77DBA75}" destId="{D659EDB5-C9E8-45E9-B82D-ED22447CB15F}" srcOrd="0" destOrd="1" presId="urn:microsoft.com/office/officeart/2005/8/layout/process3"/>
    <dgm:cxn modelId="{594B0CB1-5F1A-4353-9CC1-9CFF42728D5A}" srcId="{AC96D08A-F021-4D76-A250-6D211780750A}" destId="{B65760D2-D458-429D-A143-C515FB6604F6}" srcOrd="3" destOrd="0" parTransId="{5E83D50B-FF79-4742-8164-A6650DCBD5F7}" sibTransId="{FA1FBEF0-591C-4DE9-9A7F-9CF634C27B85}"/>
    <dgm:cxn modelId="{C3A1A45E-B888-4303-88F8-3A2000FC4FBF}" srcId="{2DACDDF9-F319-4880-BB97-0C4083BE583B}" destId="{A20C5DF7-A60E-4211-95F0-56B641FC7500}" srcOrd="1" destOrd="0" parTransId="{A345C05E-2789-462D-868B-0E905F061DB4}" sibTransId="{1D195896-72A5-4037-9D54-D308E43EEF5C}"/>
    <dgm:cxn modelId="{0A7882E6-90C2-4E90-B9FE-23ADA581C398}" srcId="{AC96D08A-F021-4D76-A250-6D211780750A}" destId="{A49DC1A9-1886-4129-B8C8-C949A77DBA75}" srcOrd="1" destOrd="0" parTransId="{96C4D435-4206-44DE-972D-7E0C01F3B789}" sibTransId="{FCCF3800-5EA9-4494-8EBB-9886402A95B8}"/>
    <dgm:cxn modelId="{FF38B545-6DCD-49D5-B068-5F5E445135E0}" type="presOf" srcId="{AC96D08A-F021-4D76-A250-6D211780750A}" destId="{C9A46B93-0A08-4A12-8CE5-B01767AC61A8}" srcOrd="0" destOrd="0" presId="urn:microsoft.com/office/officeart/2005/8/layout/process3"/>
    <dgm:cxn modelId="{51697CD0-17B8-4C64-A451-A1FA6D447B16}" srcId="{2DACDDF9-F319-4880-BB97-0C4083BE583B}" destId="{98D3FA49-FA4C-49BA-9CE4-5CCF851C85C2}" srcOrd="0" destOrd="0" parTransId="{A25C0711-9933-46BF-8495-FA4D982D26ED}" sibTransId="{66BD9AB4-924E-4E24-8D48-71A8E9C8C7D4}"/>
    <dgm:cxn modelId="{064E178A-76C3-4C05-955A-CACD68740028}" type="presOf" srcId="{353772EC-1C24-437E-8247-E155AA99A86A}" destId="{605D730C-4BA9-429B-BFA5-26350075AAC0}" srcOrd="1" destOrd="0" presId="urn:microsoft.com/office/officeart/2005/8/layout/process3"/>
    <dgm:cxn modelId="{2E99CD1C-1F5F-4D1A-B536-F72B9C22753E}" type="presOf" srcId="{E9AB0F20-70E5-469D-AA97-79891A70AFBE}" destId="{A729AE24-7CEE-4E54-A020-EC3D5041398E}" srcOrd="0" destOrd="0" presId="urn:microsoft.com/office/officeart/2005/8/layout/process3"/>
    <dgm:cxn modelId="{BE41F6E0-A754-4CD2-A436-022CD9C5D93E}" type="presOf" srcId="{98D3FA49-FA4C-49BA-9CE4-5CCF851C85C2}" destId="{72CD86A5-C70C-4B63-AD70-3DA66E2D7843}" srcOrd="0" destOrd="0" presId="urn:microsoft.com/office/officeart/2005/8/layout/process3"/>
    <dgm:cxn modelId="{EC6D6C75-2BC6-4E42-BDEC-DFEE70C8ECE7}" srcId="{C4269FED-6454-4437-9F25-A8B279474649}" destId="{6722A7E1-75E7-42CC-BD84-2CC19ACE1BDC}" srcOrd="1" destOrd="0" parTransId="{430B26A6-4E19-4214-9265-BFCE80A49C46}" sibTransId="{9EA669DB-E160-4A01-9A38-8FAE8EA8A74C}"/>
    <dgm:cxn modelId="{7D1845C6-BECC-4244-9894-0F4FB7FDF8D4}" srcId="{2DACDDF9-F319-4880-BB97-0C4083BE583B}" destId="{A96C7257-7FC3-4DEF-B376-700CCDB42498}" srcOrd="2" destOrd="0" parTransId="{63BC78A6-1568-46D4-9FC2-74BB3D1EFD71}" sibTransId="{4856CAF8-EBF1-41B6-9D27-4984DF75C836}"/>
    <dgm:cxn modelId="{184DD0A8-C508-4E8E-9787-F95E02B6814C}" type="presOf" srcId="{B65760D2-D458-429D-A143-C515FB6604F6}" destId="{D659EDB5-C9E8-45E9-B82D-ED22447CB15F}" srcOrd="0" destOrd="3" presId="urn:microsoft.com/office/officeart/2005/8/layout/process3"/>
    <dgm:cxn modelId="{E81A6B58-2C0D-4AA7-8E73-59E4AA57AF18}" type="presOf" srcId="{FC8BF112-399A-4F7C-A083-0A232CBAABB2}" destId="{CCFFECA3-C8F8-49D3-82BB-D138DBA6CD7F}" srcOrd="0" destOrd="2" presId="urn:microsoft.com/office/officeart/2005/8/layout/process3"/>
    <dgm:cxn modelId="{07832D42-EF57-4118-8E03-440C20C7DD4A}" srcId="{C4269FED-6454-4437-9F25-A8B279474649}" destId="{B916BABA-7F67-471D-AA5D-52A910CEC31E}" srcOrd="0" destOrd="0" parTransId="{02968543-68FB-42A1-A811-7FBEAF26929A}" sibTransId="{D3B181EF-76E8-48C1-B592-96686A49298B}"/>
    <dgm:cxn modelId="{373E81AF-3771-4678-B092-247789F704C8}" type="presOf" srcId="{B916BABA-7F67-471D-AA5D-52A910CEC31E}" destId="{CCFFECA3-C8F8-49D3-82BB-D138DBA6CD7F}" srcOrd="0" destOrd="0" presId="urn:microsoft.com/office/officeart/2005/8/layout/process3"/>
    <dgm:cxn modelId="{5A09815B-3830-4003-94BA-50C1DABF09AB}" srcId="{E9AB0F20-70E5-469D-AA97-79891A70AFBE}" destId="{2DACDDF9-F319-4880-BB97-0C4083BE583B}" srcOrd="1" destOrd="0" parTransId="{20BA415F-A748-4EC2-9222-D4EE92053FCF}" sibTransId="{353772EC-1C24-437E-8247-E155AA99A86A}"/>
    <dgm:cxn modelId="{B13BF911-3278-4C13-AAEB-62239C6EEEB0}" type="presOf" srcId="{FFE8EAEB-2F94-4597-8979-25F76E6B1C6A}" destId="{D659EDB5-C9E8-45E9-B82D-ED22447CB15F}" srcOrd="0" destOrd="2" presId="urn:microsoft.com/office/officeart/2005/8/layout/process3"/>
    <dgm:cxn modelId="{4251E5AA-2DDA-4184-9BD5-D0B1616882A8}" type="presOf" srcId="{A96C7257-7FC3-4DEF-B376-700CCDB42498}" destId="{72CD86A5-C70C-4B63-AD70-3DA66E2D7843}" srcOrd="0" destOrd="2" presId="urn:microsoft.com/office/officeart/2005/8/layout/process3"/>
    <dgm:cxn modelId="{165B0C2E-60A1-430E-83FA-811003B435B8}" srcId="{AC96D08A-F021-4D76-A250-6D211780750A}" destId="{182A26F1-02CD-45DF-86C4-F4D48044E98D}" srcOrd="0" destOrd="0" parTransId="{9987A089-A223-46F8-8BA9-2666B0584E35}" sibTransId="{2A3E5AA1-7211-4E22-8F40-A4BE22A115FC}"/>
    <dgm:cxn modelId="{6C1284ED-7C4F-4F7B-AB17-B1DD593B48F8}" type="presOf" srcId="{6722A7E1-75E7-42CC-BD84-2CC19ACE1BDC}" destId="{CCFFECA3-C8F8-49D3-82BB-D138DBA6CD7F}" srcOrd="0" destOrd="1" presId="urn:microsoft.com/office/officeart/2005/8/layout/process3"/>
    <dgm:cxn modelId="{D3D712EB-3B1C-4F8A-B3E0-E373D341945D}" srcId="{AC96D08A-F021-4D76-A250-6D211780750A}" destId="{FFE8EAEB-2F94-4597-8979-25F76E6B1C6A}" srcOrd="2" destOrd="0" parTransId="{E4D95BE3-DE28-48B3-9473-B84DDA469EEA}" sibTransId="{4048E983-DC02-4D65-90DD-1F3CCCA811A1}"/>
    <dgm:cxn modelId="{658BD167-A348-40FA-A4A2-1836AEFE2880}" srcId="{C4269FED-6454-4437-9F25-A8B279474649}" destId="{FC8BF112-399A-4F7C-A083-0A232CBAABB2}" srcOrd="2" destOrd="0" parTransId="{376783BF-91B6-4446-ADED-2BFA359AFDB7}" sibTransId="{3BD68A84-B7C6-4BB0-90FE-DA7921F7D31F}"/>
    <dgm:cxn modelId="{79F3ED8D-5D6E-481B-8CC8-1C7E99E81231}" type="presOf" srcId="{2DACDDF9-F319-4880-BB97-0C4083BE583B}" destId="{DED2C311-9384-45EF-84E5-2AEE2A6A4DC2}" srcOrd="0" destOrd="0" presId="urn:microsoft.com/office/officeart/2005/8/layout/process3"/>
    <dgm:cxn modelId="{C9136B59-87A1-4D3E-992C-6A9024FBFA36}" type="presParOf" srcId="{A729AE24-7CEE-4E54-A020-EC3D5041398E}" destId="{68DF8EE0-9484-4280-8D43-CF4F85D1624D}" srcOrd="0" destOrd="0" presId="urn:microsoft.com/office/officeart/2005/8/layout/process3"/>
    <dgm:cxn modelId="{B21CABE7-787D-4EA1-9430-481898C463D5}" type="presParOf" srcId="{68DF8EE0-9484-4280-8D43-CF4F85D1624D}" destId="{7E7AA0E0-72E6-4C51-9250-F20078390A23}" srcOrd="0" destOrd="0" presId="urn:microsoft.com/office/officeart/2005/8/layout/process3"/>
    <dgm:cxn modelId="{B68B4810-7679-45CA-B313-92A418DF3EE8}" type="presParOf" srcId="{68DF8EE0-9484-4280-8D43-CF4F85D1624D}" destId="{C5EC25C7-E61A-4E7F-A824-7543DE14F701}" srcOrd="1" destOrd="0" presId="urn:microsoft.com/office/officeart/2005/8/layout/process3"/>
    <dgm:cxn modelId="{EA7BDE23-51EE-4529-A88A-65BC218E89F5}" type="presParOf" srcId="{68DF8EE0-9484-4280-8D43-CF4F85D1624D}" destId="{CCFFECA3-C8F8-49D3-82BB-D138DBA6CD7F}" srcOrd="2" destOrd="0" presId="urn:microsoft.com/office/officeart/2005/8/layout/process3"/>
    <dgm:cxn modelId="{51821B4C-596C-4A53-9724-8834EF036320}" type="presParOf" srcId="{A729AE24-7CEE-4E54-A020-EC3D5041398E}" destId="{3AA49F1A-B41A-4A41-8372-EAB0874A7D4C}" srcOrd="1" destOrd="0" presId="urn:microsoft.com/office/officeart/2005/8/layout/process3"/>
    <dgm:cxn modelId="{92FA0EF6-8580-492D-8614-855539357DC6}" type="presParOf" srcId="{3AA49F1A-B41A-4A41-8372-EAB0874A7D4C}" destId="{995B9821-47DB-4B50-8CAB-678646C2A41B}" srcOrd="0" destOrd="0" presId="urn:microsoft.com/office/officeart/2005/8/layout/process3"/>
    <dgm:cxn modelId="{35616CBE-E7E9-42C7-9AF1-1F7AB2744A05}" type="presParOf" srcId="{A729AE24-7CEE-4E54-A020-EC3D5041398E}" destId="{8EBF5589-690E-4969-8685-06508C7D7732}" srcOrd="2" destOrd="0" presId="urn:microsoft.com/office/officeart/2005/8/layout/process3"/>
    <dgm:cxn modelId="{9D68D9B3-AF30-4049-A31C-840EBC6E1010}" type="presParOf" srcId="{8EBF5589-690E-4969-8685-06508C7D7732}" destId="{DED2C311-9384-45EF-84E5-2AEE2A6A4DC2}" srcOrd="0" destOrd="0" presId="urn:microsoft.com/office/officeart/2005/8/layout/process3"/>
    <dgm:cxn modelId="{B5C7B353-E72C-4F1D-8F82-91FFB602DA1C}" type="presParOf" srcId="{8EBF5589-690E-4969-8685-06508C7D7732}" destId="{D07AF4FE-0DC7-478B-A048-BA87405C4557}" srcOrd="1" destOrd="0" presId="urn:microsoft.com/office/officeart/2005/8/layout/process3"/>
    <dgm:cxn modelId="{B130E745-A2E4-4EE7-BB19-EFAB84962CB5}" type="presParOf" srcId="{8EBF5589-690E-4969-8685-06508C7D7732}" destId="{72CD86A5-C70C-4B63-AD70-3DA66E2D7843}" srcOrd="2" destOrd="0" presId="urn:microsoft.com/office/officeart/2005/8/layout/process3"/>
    <dgm:cxn modelId="{92EA2E31-8F91-42E0-9090-A12CB7AA3652}" type="presParOf" srcId="{A729AE24-7CEE-4E54-A020-EC3D5041398E}" destId="{E2332E0C-5091-486D-BE91-60AF76D4ABCD}" srcOrd="3" destOrd="0" presId="urn:microsoft.com/office/officeart/2005/8/layout/process3"/>
    <dgm:cxn modelId="{23BECD11-ECF9-4BA7-AC3D-8D8B1DFE79C3}" type="presParOf" srcId="{E2332E0C-5091-486D-BE91-60AF76D4ABCD}" destId="{605D730C-4BA9-429B-BFA5-26350075AAC0}" srcOrd="0" destOrd="0" presId="urn:microsoft.com/office/officeart/2005/8/layout/process3"/>
    <dgm:cxn modelId="{9B27B591-DB63-47CA-A505-5CD16CD5B739}" type="presParOf" srcId="{A729AE24-7CEE-4E54-A020-EC3D5041398E}" destId="{7252A876-F944-40A2-97A6-D26AF1CBBA76}" srcOrd="4" destOrd="0" presId="urn:microsoft.com/office/officeart/2005/8/layout/process3"/>
    <dgm:cxn modelId="{34EB9ADA-A3A8-41D1-A17C-F3075CBBC21F}" type="presParOf" srcId="{7252A876-F944-40A2-97A6-D26AF1CBBA76}" destId="{C9A46B93-0A08-4A12-8CE5-B01767AC61A8}" srcOrd="0" destOrd="0" presId="urn:microsoft.com/office/officeart/2005/8/layout/process3"/>
    <dgm:cxn modelId="{3C58D6C7-9BF4-4FE1-8D50-5ED701C3B9A3}" type="presParOf" srcId="{7252A876-F944-40A2-97A6-D26AF1CBBA76}" destId="{79F13872-7A3E-43D7-AEB2-B12A6B76E58D}" srcOrd="1" destOrd="0" presId="urn:microsoft.com/office/officeart/2005/8/layout/process3"/>
    <dgm:cxn modelId="{C398BAB6-C223-47ED-B607-64A1281883B8}" type="presParOf" srcId="{7252A876-F944-40A2-97A6-D26AF1CBBA76}" destId="{D659EDB5-C9E8-45E9-B82D-ED22447CB15F}" srcOrd="2" destOrd="0" presId="urn:microsoft.com/office/officeart/2005/8/layout/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A65EF-E6BE-49C3-BC35-A46E2882C9B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417F88-75CF-49F5-81DA-D8D458FF824D}">
      <dgm:prSet phldrT="[Text]"/>
      <dgm:spPr/>
      <dgm:t>
        <a:bodyPr/>
        <a:lstStyle/>
        <a:p>
          <a:r>
            <a:rPr lang="es-ES" dirty="0" smtClean="0"/>
            <a:t>Procesos manuales</a:t>
          </a:r>
          <a:endParaRPr lang="en-US" dirty="0"/>
        </a:p>
      </dgm:t>
    </dgm:pt>
    <dgm:pt modelId="{BA48E712-17AC-4CBC-BA1C-CBF07438026C}" type="parTrans" cxnId="{2F6DDF95-39ED-44F1-989C-28063BA4013E}">
      <dgm:prSet/>
      <dgm:spPr/>
      <dgm:t>
        <a:bodyPr/>
        <a:lstStyle/>
        <a:p>
          <a:endParaRPr lang="en-US"/>
        </a:p>
      </dgm:t>
    </dgm:pt>
    <dgm:pt modelId="{3C0DB9AE-22BB-48CF-9049-BF8EF67BA0A0}" type="sibTrans" cxnId="{2F6DDF95-39ED-44F1-989C-28063BA4013E}">
      <dgm:prSet/>
      <dgm:spPr/>
      <dgm:t>
        <a:bodyPr/>
        <a:lstStyle/>
        <a:p>
          <a:endParaRPr lang="en-US"/>
        </a:p>
      </dgm:t>
    </dgm:pt>
    <dgm:pt modelId="{C6F723FC-7315-4876-9880-6E5E47FAEC09}">
      <dgm:prSet phldrT="[Text]"/>
      <dgm:spPr/>
      <dgm:t>
        <a:bodyPr/>
        <a:lstStyle/>
        <a:p>
          <a:r>
            <a:rPr lang="es-ES" dirty="0" smtClean="0"/>
            <a:t>Elevados costes</a:t>
          </a:r>
          <a:endParaRPr lang="en-US" dirty="0"/>
        </a:p>
      </dgm:t>
    </dgm:pt>
    <dgm:pt modelId="{A840D8CA-0729-4CA7-B3A3-662E3C91A3F7}" type="parTrans" cxnId="{BA354127-F9E7-4DC4-B3D0-593A97110CEF}">
      <dgm:prSet/>
      <dgm:spPr/>
      <dgm:t>
        <a:bodyPr/>
        <a:lstStyle/>
        <a:p>
          <a:endParaRPr lang="en-US"/>
        </a:p>
      </dgm:t>
    </dgm:pt>
    <dgm:pt modelId="{4D98EDB8-EF07-4FBD-826D-8826FD7CB4F2}" type="sibTrans" cxnId="{BA354127-F9E7-4DC4-B3D0-593A97110CEF}">
      <dgm:prSet/>
      <dgm:spPr/>
      <dgm:t>
        <a:bodyPr/>
        <a:lstStyle/>
        <a:p>
          <a:endParaRPr lang="en-US"/>
        </a:p>
      </dgm:t>
    </dgm:pt>
    <dgm:pt modelId="{8F909873-3243-40DB-829A-A4665173AA14}">
      <dgm:prSet phldrT="[Text]"/>
      <dgm:spPr/>
      <dgm:t>
        <a:bodyPr/>
        <a:lstStyle/>
        <a:p>
          <a:r>
            <a:rPr lang="es-ES" dirty="0" smtClean="0"/>
            <a:t>Errores humanos</a:t>
          </a:r>
          <a:endParaRPr lang="en-US" dirty="0"/>
        </a:p>
      </dgm:t>
    </dgm:pt>
    <dgm:pt modelId="{1512EC2D-56DD-4DE7-B3EC-19CE67B59C28}" type="parTrans" cxnId="{62FD5CD4-550E-4332-8EB3-EEB367689E43}">
      <dgm:prSet/>
      <dgm:spPr/>
      <dgm:t>
        <a:bodyPr/>
        <a:lstStyle/>
        <a:p>
          <a:endParaRPr lang="en-US"/>
        </a:p>
      </dgm:t>
    </dgm:pt>
    <dgm:pt modelId="{889E1E98-B871-4A40-BE9C-3A62D08693FB}" type="sibTrans" cxnId="{62FD5CD4-550E-4332-8EB3-EEB367689E43}">
      <dgm:prSet/>
      <dgm:spPr/>
      <dgm:t>
        <a:bodyPr/>
        <a:lstStyle/>
        <a:p>
          <a:endParaRPr lang="en-US"/>
        </a:p>
      </dgm:t>
    </dgm:pt>
    <dgm:pt modelId="{F1515DF5-E349-40D1-A8DD-D21FA28C2035}" type="pres">
      <dgm:prSet presAssocID="{CC5A65EF-E6BE-49C3-BC35-A46E2882C9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B5ED4-C3D5-40F4-9AFE-5053CBF746DC}" type="pres">
      <dgm:prSet presAssocID="{F4417F88-75CF-49F5-81DA-D8D458FF824D}" presName="compNode" presStyleCnt="0"/>
      <dgm:spPr/>
    </dgm:pt>
    <dgm:pt modelId="{246B3356-4144-4553-AABA-04D20F92D03E}" type="pres">
      <dgm:prSet presAssocID="{F4417F88-75CF-49F5-81DA-D8D458FF824D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6C8AB02-4DEF-40D7-965C-98191FB975C4}" type="pres">
      <dgm:prSet presAssocID="{F4417F88-75CF-49F5-81DA-D8D458FF824D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E3035-E5E3-491B-B5D2-4AA13B30861A}" type="pres">
      <dgm:prSet presAssocID="{3C0DB9AE-22BB-48CF-9049-BF8EF67BA0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B2B65C-0297-4E37-9906-77D0F4B262B9}" type="pres">
      <dgm:prSet presAssocID="{8F909873-3243-40DB-829A-A4665173AA14}" presName="compNode" presStyleCnt="0"/>
      <dgm:spPr/>
    </dgm:pt>
    <dgm:pt modelId="{49CBB30D-C419-469A-B2EC-013A475CC7E6}" type="pres">
      <dgm:prSet presAssocID="{8F909873-3243-40DB-829A-A4665173AA14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5A3D22-8A9B-4DB3-A834-6F6F62F70D79}" type="pres">
      <dgm:prSet presAssocID="{8F909873-3243-40DB-829A-A4665173AA14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6A448-20B2-41C4-A1FC-2608991893EA}" type="pres">
      <dgm:prSet presAssocID="{889E1E98-B871-4A40-BE9C-3A62D08693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8CB36AB-7667-496D-B19D-CE08774E28E5}" type="pres">
      <dgm:prSet presAssocID="{C6F723FC-7315-4876-9880-6E5E47FAEC09}" presName="compNode" presStyleCnt="0"/>
      <dgm:spPr/>
    </dgm:pt>
    <dgm:pt modelId="{4E3503CD-0EBA-4A67-A003-E6F92034E739}" type="pres">
      <dgm:prSet presAssocID="{C6F723FC-7315-4876-9880-6E5E47FAEC09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47EBF58-0EEC-4F01-ADDA-E80D0D11549A}" type="pres">
      <dgm:prSet presAssocID="{C6F723FC-7315-4876-9880-6E5E47FAEC09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75C61-F1CE-4EA3-B598-6C72F1AF9E56}" type="presOf" srcId="{CC5A65EF-E6BE-49C3-BC35-A46E2882C9B8}" destId="{F1515DF5-E349-40D1-A8DD-D21FA28C2035}" srcOrd="0" destOrd="0" presId="urn:microsoft.com/office/officeart/2005/8/layout/pList1"/>
    <dgm:cxn modelId="{34A5B907-234D-4250-BB4B-72F9CA46E02D}" type="presOf" srcId="{889E1E98-B871-4A40-BE9C-3A62D08693FB}" destId="{5056A448-20B2-41C4-A1FC-2608991893EA}" srcOrd="0" destOrd="0" presId="urn:microsoft.com/office/officeart/2005/8/layout/pList1"/>
    <dgm:cxn modelId="{62FD5CD4-550E-4332-8EB3-EEB367689E43}" srcId="{CC5A65EF-E6BE-49C3-BC35-A46E2882C9B8}" destId="{8F909873-3243-40DB-829A-A4665173AA14}" srcOrd="1" destOrd="0" parTransId="{1512EC2D-56DD-4DE7-B3EC-19CE67B59C28}" sibTransId="{889E1E98-B871-4A40-BE9C-3A62D08693FB}"/>
    <dgm:cxn modelId="{BA354127-F9E7-4DC4-B3D0-593A97110CEF}" srcId="{CC5A65EF-E6BE-49C3-BC35-A46E2882C9B8}" destId="{C6F723FC-7315-4876-9880-6E5E47FAEC09}" srcOrd="2" destOrd="0" parTransId="{A840D8CA-0729-4CA7-B3A3-662E3C91A3F7}" sibTransId="{4D98EDB8-EF07-4FBD-826D-8826FD7CB4F2}"/>
    <dgm:cxn modelId="{222EFD7C-3435-4E6C-B577-A1E2C66D11A1}" type="presOf" srcId="{8F909873-3243-40DB-829A-A4665173AA14}" destId="{275A3D22-8A9B-4DB3-A834-6F6F62F70D79}" srcOrd="0" destOrd="0" presId="urn:microsoft.com/office/officeart/2005/8/layout/pList1"/>
    <dgm:cxn modelId="{2F6DDF95-39ED-44F1-989C-28063BA4013E}" srcId="{CC5A65EF-E6BE-49C3-BC35-A46E2882C9B8}" destId="{F4417F88-75CF-49F5-81DA-D8D458FF824D}" srcOrd="0" destOrd="0" parTransId="{BA48E712-17AC-4CBC-BA1C-CBF07438026C}" sibTransId="{3C0DB9AE-22BB-48CF-9049-BF8EF67BA0A0}"/>
    <dgm:cxn modelId="{45BCF686-4FC8-4C15-A225-56994EAB324E}" type="presOf" srcId="{F4417F88-75CF-49F5-81DA-D8D458FF824D}" destId="{56C8AB02-4DEF-40D7-965C-98191FB975C4}" srcOrd="0" destOrd="0" presId="urn:microsoft.com/office/officeart/2005/8/layout/pList1"/>
    <dgm:cxn modelId="{DAB57288-76C7-45F1-9E33-96FFE7325976}" type="presOf" srcId="{3C0DB9AE-22BB-48CF-9049-BF8EF67BA0A0}" destId="{D7FE3035-E5E3-491B-B5D2-4AA13B30861A}" srcOrd="0" destOrd="0" presId="urn:microsoft.com/office/officeart/2005/8/layout/pList1"/>
    <dgm:cxn modelId="{6649C07A-5822-4142-B67B-6ADFC1621581}" type="presOf" srcId="{C6F723FC-7315-4876-9880-6E5E47FAEC09}" destId="{647EBF58-0EEC-4F01-ADDA-E80D0D11549A}" srcOrd="0" destOrd="0" presId="urn:microsoft.com/office/officeart/2005/8/layout/pList1"/>
    <dgm:cxn modelId="{6B6DC1EB-4114-49FA-AE82-141847256667}" type="presParOf" srcId="{F1515DF5-E349-40D1-A8DD-D21FA28C2035}" destId="{0E0B5ED4-C3D5-40F4-9AFE-5053CBF746DC}" srcOrd="0" destOrd="0" presId="urn:microsoft.com/office/officeart/2005/8/layout/pList1"/>
    <dgm:cxn modelId="{783CD414-A7FF-49B7-96CF-CCC9A476BC95}" type="presParOf" srcId="{0E0B5ED4-C3D5-40F4-9AFE-5053CBF746DC}" destId="{246B3356-4144-4553-AABA-04D20F92D03E}" srcOrd="0" destOrd="0" presId="urn:microsoft.com/office/officeart/2005/8/layout/pList1"/>
    <dgm:cxn modelId="{79A11550-B73B-46FC-89CF-2F81E97B1A69}" type="presParOf" srcId="{0E0B5ED4-C3D5-40F4-9AFE-5053CBF746DC}" destId="{56C8AB02-4DEF-40D7-965C-98191FB975C4}" srcOrd="1" destOrd="0" presId="urn:microsoft.com/office/officeart/2005/8/layout/pList1"/>
    <dgm:cxn modelId="{BAF2B3CE-269C-4A67-815B-33534F2AFE4F}" type="presParOf" srcId="{F1515DF5-E349-40D1-A8DD-D21FA28C2035}" destId="{D7FE3035-E5E3-491B-B5D2-4AA13B30861A}" srcOrd="1" destOrd="0" presId="urn:microsoft.com/office/officeart/2005/8/layout/pList1"/>
    <dgm:cxn modelId="{A2AD247F-EE67-4A77-B4D1-FEBB4EBC9110}" type="presParOf" srcId="{F1515DF5-E349-40D1-A8DD-D21FA28C2035}" destId="{C0B2B65C-0297-4E37-9906-77D0F4B262B9}" srcOrd="2" destOrd="0" presId="urn:microsoft.com/office/officeart/2005/8/layout/pList1"/>
    <dgm:cxn modelId="{C194DB06-FF5A-46A5-8886-5E2A9D4E4F6D}" type="presParOf" srcId="{C0B2B65C-0297-4E37-9906-77D0F4B262B9}" destId="{49CBB30D-C419-469A-B2EC-013A475CC7E6}" srcOrd="0" destOrd="0" presId="urn:microsoft.com/office/officeart/2005/8/layout/pList1"/>
    <dgm:cxn modelId="{F57157B3-66F9-4CE2-9BB5-1FBA74979FE4}" type="presParOf" srcId="{C0B2B65C-0297-4E37-9906-77D0F4B262B9}" destId="{275A3D22-8A9B-4DB3-A834-6F6F62F70D79}" srcOrd="1" destOrd="0" presId="urn:microsoft.com/office/officeart/2005/8/layout/pList1"/>
    <dgm:cxn modelId="{5CBCADEA-D6B0-4001-A3EE-05F469FE5F06}" type="presParOf" srcId="{F1515DF5-E349-40D1-A8DD-D21FA28C2035}" destId="{5056A448-20B2-41C4-A1FC-2608991893EA}" srcOrd="3" destOrd="0" presId="urn:microsoft.com/office/officeart/2005/8/layout/pList1"/>
    <dgm:cxn modelId="{5A3736F3-73AB-464E-9607-A386059D817E}" type="presParOf" srcId="{F1515DF5-E349-40D1-A8DD-D21FA28C2035}" destId="{78CB36AB-7667-496D-B19D-CE08774E28E5}" srcOrd="4" destOrd="0" presId="urn:microsoft.com/office/officeart/2005/8/layout/pList1"/>
    <dgm:cxn modelId="{337F2229-72EF-416A-B47C-5006656186AB}" type="presParOf" srcId="{78CB36AB-7667-496D-B19D-CE08774E28E5}" destId="{4E3503CD-0EBA-4A67-A003-E6F92034E739}" srcOrd="0" destOrd="0" presId="urn:microsoft.com/office/officeart/2005/8/layout/pList1"/>
    <dgm:cxn modelId="{C979B2FA-CF87-4F65-A6A2-C93C185FE484}" type="presParOf" srcId="{78CB36AB-7667-496D-B19D-CE08774E28E5}" destId="{647EBF58-0EEC-4F01-ADDA-E80D0D11549A}" srcOrd="1" destOrd="0" presId="urn:microsoft.com/office/officeart/2005/8/layout/p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F50D3-4F03-46EB-A03B-AAC1BAD59DD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F2E8C-92B0-4FF7-AEE1-058A0227A64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Servidor de Aplicaciones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8D1D8F-4FB2-4FEE-A984-6E5CBFCB1032}" type="parTrans" cxnId="{E44F1F22-9607-4E43-AD51-774B4C22EDD7}">
      <dgm:prSet/>
      <dgm:spPr/>
      <dgm:t>
        <a:bodyPr/>
        <a:lstStyle/>
        <a:p>
          <a:endParaRPr lang="en-US"/>
        </a:p>
      </dgm:t>
    </dgm:pt>
    <dgm:pt modelId="{5E13DC41-68B3-4450-AFD2-1705866A6D7A}" type="sibTrans" cxnId="{E44F1F22-9607-4E43-AD51-774B4C22EDD7}">
      <dgm:prSet/>
      <dgm:spPr/>
      <dgm:t>
        <a:bodyPr/>
        <a:lstStyle/>
        <a:p>
          <a:endParaRPr lang="en-US"/>
        </a:p>
      </dgm:t>
    </dgm:pt>
    <dgm:pt modelId="{AEC0BF0A-D300-42A3-A614-408D7DD3BC74}">
      <dgm:prSet phldrT="[Text]" custT="1"/>
      <dgm:spPr>
        <a:solidFill>
          <a:srgbClr val="F80617"/>
        </a:solidFill>
      </dgm:spPr>
      <dgm:t>
        <a:bodyPr/>
        <a:lstStyle/>
        <a:p>
          <a:r>
            <a:rPr lang="es-ES" sz="1100" dirty="0" smtClean="0">
              <a:solidFill>
                <a:schemeClr val="bg2"/>
              </a:solidFill>
            </a:rPr>
            <a:t>ALMACEN</a:t>
          </a:r>
          <a:endParaRPr lang="en-US" sz="1100" dirty="0">
            <a:solidFill>
              <a:schemeClr val="bg2"/>
            </a:solidFill>
          </a:endParaRPr>
        </a:p>
      </dgm:t>
    </dgm:pt>
    <dgm:pt modelId="{20006283-F668-4F56-8B1F-442DB36644FD}" type="parTrans" cxnId="{7121F651-4BF1-4FEC-8C9E-F855903CC711}">
      <dgm:prSet/>
      <dgm:spPr/>
      <dgm:t>
        <a:bodyPr/>
        <a:lstStyle/>
        <a:p>
          <a:endParaRPr lang="en-US"/>
        </a:p>
      </dgm:t>
    </dgm:pt>
    <dgm:pt modelId="{205CDD8D-0172-4519-BF99-C3280EBAD0B5}" type="sibTrans" cxnId="{7121F651-4BF1-4FEC-8C9E-F855903CC711}">
      <dgm:prSet/>
      <dgm:spPr/>
      <dgm:t>
        <a:bodyPr/>
        <a:lstStyle/>
        <a:p>
          <a:endParaRPr lang="en-US"/>
        </a:p>
      </dgm:t>
    </dgm:pt>
    <dgm:pt modelId="{A527D0CE-977B-4D30-B4BC-06DCC0A79D92}">
      <dgm:prSet phldrT="[Text]" custT="1"/>
      <dgm:spPr>
        <a:solidFill>
          <a:srgbClr val="FCED30"/>
        </a:solidFill>
      </dgm:spPr>
      <dgm:t>
        <a:bodyPr/>
        <a:lstStyle/>
        <a:p>
          <a:r>
            <a:rPr lang="es-ES" sz="10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PROVEEDORES</a:t>
          </a:r>
          <a:endParaRPr lang="en-US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0685A46-6E1B-4E55-B24B-4727DCAADD15}" type="parTrans" cxnId="{414BC136-3754-44E1-A54C-C057BF0F6901}">
      <dgm:prSet/>
      <dgm:spPr/>
      <dgm:t>
        <a:bodyPr/>
        <a:lstStyle/>
        <a:p>
          <a:endParaRPr lang="en-US"/>
        </a:p>
      </dgm:t>
    </dgm:pt>
    <dgm:pt modelId="{BB2D0F82-DD53-4165-894B-BA828AA2601F}" type="sibTrans" cxnId="{414BC136-3754-44E1-A54C-C057BF0F6901}">
      <dgm:prSet/>
      <dgm:spPr/>
      <dgm:t>
        <a:bodyPr/>
        <a:lstStyle/>
        <a:p>
          <a:endParaRPr lang="en-US"/>
        </a:p>
      </dgm:t>
    </dgm:pt>
    <dgm:pt modelId="{1F4A5EDA-D1AB-4586-9301-71A16CCFF6D8}">
      <dgm:prSet phldrT="[Text]" custT="1"/>
      <dgm:spPr>
        <a:solidFill>
          <a:srgbClr val="D9FC80"/>
        </a:solidFill>
      </dgm:spPr>
      <dgm:t>
        <a:bodyPr/>
        <a:lstStyle/>
        <a:p>
          <a:r>
            <a:rPr lang="es-ES" sz="1100" dirty="0" smtClean="0">
              <a:solidFill>
                <a:schemeClr val="tx1">
                  <a:lumMod val="95000"/>
                  <a:lumOff val="5000"/>
                </a:schemeClr>
              </a:solidFill>
            </a:rPr>
            <a:t>OFICINAS</a:t>
          </a:r>
          <a:endParaRPr lang="en-US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10DE11-73C9-40F2-B115-E165EABDF8EB}" type="parTrans" cxnId="{18BBC013-60C7-486E-841E-9BF4B48E4B46}">
      <dgm:prSet/>
      <dgm:spPr/>
      <dgm:t>
        <a:bodyPr/>
        <a:lstStyle/>
        <a:p>
          <a:endParaRPr lang="en-US"/>
        </a:p>
      </dgm:t>
    </dgm:pt>
    <dgm:pt modelId="{A3DC84CC-4E9F-4B0F-A063-D9C581E4BF1D}" type="sibTrans" cxnId="{18BBC013-60C7-486E-841E-9BF4B48E4B46}">
      <dgm:prSet/>
      <dgm:spPr/>
      <dgm:t>
        <a:bodyPr/>
        <a:lstStyle/>
        <a:p>
          <a:endParaRPr lang="en-US"/>
        </a:p>
      </dgm:t>
    </dgm:pt>
    <dgm:pt modelId="{AF623E42-629D-45DF-9798-8D2A37C96F44}">
      <dgm:prSet phldrT="[Text]" custT="1"/>
      <dgm:spPr>
        <a:solidFill>
          <a:srgbClr val="A3E303"/>
        </a:solidFill>
      </dgm:spPr>
      <dgm:t>
        <a:bodyPr/>
        <a:lstStyle/>
        <a:p>
          <a:r>
            <a:rPr lang="es-ES" sz="1000" dirty="0" smtClean="0">
              <a:solidFill>
                <a:schemeClr val="tx1">
                  <a:lumMod val="95000"/>
                  <a:lumOff val="5000"/>
                </a:schemeClr>
              </a:solidFill>
            </a:rPr>
            <a:t>CONTABILIDAD</a:t>
          </a:r>
          <a:endParaRPr lang="en-US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2E1605-B4E4-4427-87C0-007B2D012FC2}" type="parTrans" cxnId="{A02528FB-DA76-4B3C-95D6-FA648F6D7276}">
      <dgm:prSet/>
      <dgm:spPr/>
      <dgm:t>
        <a:bodyPr/>
        <a:lstStyle/>
        <a:p>
          <a:endParaRPr lang="en-US"/>
        </a:p>
      </dgm:t>
    </dgm:pt>
    <dgm:pt modelId="{7C58EB1E-6600-4327-9131-DE5CEF46A171}" type="sibTrans" cxnId="{A02528FB-DA76-4B3C-95D6-FA648F6D7276}">
      <dgm:prSet/>
      <dgm:spPr/>
      <dgm:t>
        <a:bodyPr/>
        <a:lstStyle/>
        <a:p>
          <a:endParaRPr lang="en-US"/>
        </a:p>
      </dgm:t>
    </dgm:pt>
    <dgm:pt modelId="{5D01318E-280B-484D-B2ED-A8494A8A6AD4}">
      <dgm:prSet phldrT="[Text]" custT="1"/>
      <dgm:spPr>
        <a:solidFill>
          <a:srgbClr val="56B202"/>
        </a:solidFill>
      </dgm:spPr>
      <dgm:t>
        <a:bodyPr/>
        <a:lstStyle/>
        <a:p>
          <a:r>
            <a:rPr lang="es-ES" sz="1100" u="none" dirty="0" smtClean="0">
              <a:solidFill>
                <a:schemeClr val="bg2"/>
              </a:solidFill>
            </a:rPr>
            <a:t>RRHH</a:t>
          </a:r>
          <a:endParaRPr lang="en-US" sz="1100" u="none" dirty="0">
            <a:solidFill>
              <a:schemeClr val="bg2"/>
            </a:solidFill>
          </a:endParaRPr>
        </a:p>
      </dgm:t>
    </dgm:pt>
    <dgm:pt modelId="{3C04F24D-26E4-4622-8DF8-9DE06779C3BB}" type="parTrans" cxnId="{4F8382A9-6D7F-4251-BFE5-62D4067B663B}">
      <dgm:prSet/>
      <dgm:spPr/>
      <dgm:t>
        <a:bodyPr/>
        <a:lstStyle/>
        <a:p>
          <a:endParaRPr lang="en-US"/>
        </a:p>
      </dgm:t>
    </dgm:pt>
    <dgm:pt modelId="{258242D4-F073-41F6-A4ED-D1AB4AE337EB}" type="sibTrans" cxnId="{4F8382A9-6D7F-4251-BFE5-62D4067B663B}">
      <dgm:prSet/>
      <dgm:spPr/>
      <dgm:t>
        <a:bodyPr/>
        <a:lstStyle/>
        <a:p>
          <a:endParaRPr lang="en-US"/>
        </a:p>
      </dgm:t>
    </dgm:pt>
    <dgm:pt modelId="{F25D8449-0497-4559-A60E-F7988CF035AB}" type="pres">
      <dgm:prSet presAssocID="{E23F50D3-4F03-46EB-A03B-AAC1BAD59D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8D12B-0FBB-40E4-A6EC-678B8A77D938}" type="pres">
      <dgm:prSet presAssocID="{4CBF2E8C-92B0-4FF7-AEE1-058A0227A641}" presName="centerShape" presStyleLbl="node0" presStyleIdx="0" presStyleCnt="1"/>
      <dgm:spPr/>
      <dgm:t>
        <a:bodyPr/>
        <a:lstStyle/>
        <a:p>
          <a:endParaRPr lang="en-US"/>
        </a:p>
      </dgm:t>
    </dgm:pt>
    <dgm:pt modelId="{697FC67B-4C24-4A67-AD6E-FA6EF4F2885C}" type="pres">
      <dgm:prSet presAssocID="{20006283-F668-4F56-8B1F-442DB36644FD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6D27BA9-6B95-4F25-BF52-C7C7C436BF95}" type="pres">
      <dgm:prSet presAssocID="{20006283-F668-4F56-8B1F-442DB36644F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07F6365-7218-4D21-99BB-8BCCE6923EF7}" type="pres">
      <dgm:prSet presAssocID="{AEC0BF0A-D300-42A3-A614-408D7DD3BC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AF7BF-6323-47A3-832F-0895FDB847CD}" type="pres">
      <dgm:prSet presAssocID="{60685A46-6E1B-4E55-B24B-4727DCAADD15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8B8DA13-2274-4B7F-92F9-A4BA27BD6CA3}" type="pres">
      <dgm:prSet presAssocID="{60685A46-6E1B-4E55-B24B-4727DCAADD1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217454C-9A39-4E03-9986-ABC396FF55AA}" type="pres">
      <dgm:prSet presAssocID="{A527D0CE-977B-4D30-B4BC-06DCC0A79D92}" presName="node" presStyleLbl="node1" presStyleIdx="1" presStyleCnt="5" custScaleX="102511" custScaleY="102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5C48C-C040-4E27-8516-12D111643AF4}" type="pres">
      <dgm:prSet presAssocID="{A010DE11-73C9-40F2-B115-E165EABDF8E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0FA214C-7846-4D6D-B4BE-DFC51FFE9D13}" type="pres">
      <dgm:prSet presAssocID="{A010DE11-73C9-40F2-B115-E165EABDF8E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E175550-9570-405E-A4CB-81267642FB10}" type="pres">
      <dgm:prSet presAssocID="{1F4A5EDA-D1AB-4586-9301-71A16CCFF6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298DA-9B41-4370-8FF7-EFDEE3349271}" type="pres">
      <dgm:prSet presAssocID="{C72E1605-B4E4-4427-87C0-007B2D012FC2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8925BE4-78C6-497F-B0A4-7236A38B0D09}" type="pres">
      <dgm:prSet presAssocID="{C72E1605-B4E4-4427-87C0-007B2D012FC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F13D643-873A-4FDD-A8B7-B0A495B9CBB2}" type="pres">
      <dgm:prSet presAssocID="{AF623E42-629D-45DF-9798-8D2A37C96F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8C854-DD82-49A9-8D7A-FE76EF6F0E5D}" type="pres">
      <dgm:prSet presAssocID="{3C04F24D-26E4-4622-8DF8-9DE06779C3BB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AB367C5-BCC7-4CAA-86E8-9CD1D1A7BB50}" type="pres">
      <dgm:prSet presAssocID="{3C04F24D-26E4-4622-8DF8-9DE06779C3B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4487FF1-27C8-4CB8-ACDF-3252DAF590D4}" type="pres">
      <dgm:prSet presAssocID="{5D01318E-280B-484D-B2ED-A8494A8A6A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1AC94-468B-4A14-940E-FCB8249A2B09}" type="presOf" srcId="{1F4A5EDA-D1AB-4586-9301-71A16CCFF6D8}" destId="{FE175550-9570-405E-A4CB-81267642FB10}" srcOrd="0" destOrd="0" presId="urn:microsoft.com/office/officeart/2005/8/layout/radial5"/>
    <dgm:cxn modelId="{E44F1F22-9607-4E43-AD51-774B4C22EDD7}" srcId="{E23F50D3-4F03-46EB-A03B-AAC1BAD59DD7}" destId="{4CBF2E8C-92B0-4FF7-AEE1-058A0227A641}" srcOrd="0" destOrd="0" parTransId="{4E8D1D8F-4FB2-4FEE-A984-6E5CBFCB1032}" sibTransId="{5E13DC41-68B3-4450-AFD2-1705866A6D7A}"/>
    <dgm:cxn modelId="{D3C6CC7C-2FD6-4D4A-83DF-37EBADEFA69C}" type="presOf" srcId="{AEC0BF0A-D300-42A3-A614-408D7DD3BC74}" destId="{307F6365-7218-4D21-99BB-8BCCE6923EF7}" srcOrd="0" destOrd="0" presId="urn:microsoft.com/office/officeart/2005/8/layout/radial5"/>
    <dgm:cxn modelId="{A4D2ECDA-08FF-4618-AC5F-E738B7C0D50D}" type="presOf" srcId="{20006283-F668-4F56-8B1F-442DB36644FD}" destId="{697FC67B-4C24-4A67-AD6E-FA6EF4F2885C}" srcOrd="0" destOrd="0" presId="urn:microsoft.com/office/officeart/2005/8/layout/radial5"/>
    <dgm:cxn modelId="{4F8382A9-6D7F-4251-BFE5-62D4067B663B}" srcId="{4CBF2E8C-92B0-4FF7-AEE1-058A0227A641}" destId="{5D01318E-280B-484D-B2ED-A8494A8A6AD4}" srcOrd="4" destOrd="0" parTransId="{3C04F24D-26E4-4622-8DF8-9DE06779C3BB}" sibTransId="{258242D4-F073-41F6-A4ED-D1AB4AE337EB}"/>
    <dgm:cxn modelId="{41115023-C578-41DA-BD74-1839D7783453}" type="presOf" srcId="{3C04F24D-26E4-4622-8DF8-9DE06779C3BB}" destId="{AAB367C5-BCC7-4CAA-86E8-9CD1D1A7BB50}" srcOrd="1" destOrd="0" presId="urn:microsoft.com/office/officeart/2005/8/layout/radial5"/>
    <dgm:cxn modelId="{43BAECA0-D74C-4FF7-A952-8A58FACC4E32}" type="presOf" srcId="{C72E1605-B4E4-4427-87C0-007B2D012FC2}" destId="{E8925BE4-78C6-497F-B0A4-7236A38B0D09}" srcOrd="1" destOrd="0" presId="urn:microsoft.com/office/officeart/2005/8/layout/radial5"/>
    <dgm:cxn modelId="{7875E3EA-556D-4D55-9316-005FBEB88F41}" type="presOf" srcId="{20006283-F668-4F56-8B1F-442DB36644FD}" destId="{76D27BA9-6B95-4F25-BF52-C7C7C436BF95}" srcOrd="1" destOrd="0" presId="urn:microsoft.com/office/officeart/2005/8/layout/radial5"/>
    <dgm:cxn modelId="{1F155BA2-07E4-4A5F-8D7A-0C90332B3040}" type="presOf" srcId="{4CBF2E8C-92B0-4FF7-AEE1-058A0227A641}" destId="{9508D12B-0FBB-40E4-A6EC-678B8A77D938}" srcOrd="0" destOrd="0" presId="urn:microsoft.com/office/officeart/2005/8/layout/radial5"/>
    <dgm:cxn modelId="{CCBBC2B7-14EB-48DE-B02B-CC96439F76E5}" type="presOf" srcId="{60685A46-6E1B-4E55-B24B-4727DCAADD15}" destId="{93AAF7BF-6323-47A3-832F-0895FDB847CD}" srcOrd="0" destOrd="0" presId="urn:microsoft.com/office/officeart/2005/8/layout/radial5"/>
    <dgm:cxn modelId="{D5FC3E43-025A-4904-999E-805A1DADBDF3}" type="presOf" srcId="{E23F50D3-4F03-46EB-A03B-AAC1BAD59DD7}" destId="{F25D8449-0497-4559-A60E-F7988CF035AB}" srcOrd="0" destOrd="0" presId="urn:microsoft.com/office/officeart/2005/8/layout/radial5"/>
    <dgm:cxn modelId="{7121F651-4BF1-4FEC-8C9E-F855903CC711}" srcId="{4CBF2E8C-92B0-4FF7-AEE1-058A0227A641}" destId="{AEC0BF0A-D300-42A3-A614-408D7DD3BC74}" srcOrd="0" destOrd="0" parTransId="{20006283-F668-4F56-8B1F-442DB36644FD}" sibTransId="{205CDD8D-0172-4519-BF99-C3280EBAD0B5}"/>
    <dgm:cxn modelId="{A02528FB-DA76-4B3C-95D6-FA648F6D7276}" srcId="{4CBF2E8C-92B0-4FF7-AEE1-058A0227A641}" destId="{AF623E42-629D-45DF-9798-8D2A37C96F44}" srcOrd="3" destOrd="0" parTransId="{C72E1605-B4E4-4427-87C0-007B2D012FC2}" sibTransId="{7C58EB1E-6600-4327-9131-DE5CEF46A171}"/>
    <dgm:cxn modelId="{4C113E37-DAFB-47B0-AFD3-3EC805310962}" type="presOf" srcId="{5D01318E-280B-484D-B2ED-A8494A8A6AD4}" destId="{94487FF1-27C8-4CB8-ACDF-3252DAF590D4}" srcOrd="0" destOrd="0" presId="urn:microsoft.com/office/officeart/2005/8/layout/radial5"/>
    <dgm:cxn modelId="{12B51129-A68D-45CF-8457-CCF406B94621}" type="presOf" srcId="{A010DE11-73C9-40F2-B115-E165EABDF8EB}" destId="{A9F5C48C-C040-4E27-8516-12D111643AF4}" srcOrd="0" destOrd="0" presId="urn:microsoft.com/office/officeart/2005/8/layout/radial5"/>
    <dgm:cxn modelId="{414BC136-3754-44E1-A54C-C057BF0F6901}" srcId="{4CBF2E8C-92B0-4FF7-AEE1-058A0227A641}" destId="{A527D0CE-977B-4D30-B4BC-06DCC0A79D92}" srcOrd="1" destOrd="0" parTransId="{60685A46-6E1B-4E55-B24B-4727DCAADD15}" sibTransId="{BB2D0F82-DD53-4165-894B-BA828AA2601F}"/>
    <dgm:cxn modelId="{18BBC013-60C7-486E-841E-9BF4B48E4B46}" srcId="{4CBF2E8C-92B0-4FF7-AEE1-058A0227A641}" destId="{1F4A5EDA-D1AB-4586-9301-71A16CCFF6D8}" srcOrd="2" destOrd="0" parTransId="{A010DE11-73C9-40F2-B115-E165EABDF8EB}" sibTransId="{A3DC84CC-4E9F-4B0F-A063-D9C581E4BF1D}"/>
    <dgm:cxn modelId="{9A047A06-C999-427D-A37E-C553FA466D98}" type="presOf" srcId="{AF623E42-629D-45DF-9798-8D2A37C96F44}" destId="{6F13D643-873A-4FDD-A8B7-B0A495B9CBB2}" srcOrd="0" destOrd="0" presId="urn:microsoft.com/office/officeart/2005/8/layout/radial5"/>
    <dgm:cxn modelId="{B2B79706-0ACD-446E-B617-EAC48E82045F}" type="presOf" srcId="{C72E1605-B4E4-4427-87C0-007B2D012FC2}" destId="{78A298DA-9B41-4370-8FF7-EFDEE3349271}" srcOrd="0" destOrd="0" presId="urn:microsoft.com/office/officeart/2005/8/layout/radial5"/>
    <dgm:cxn modelId="{9A7B058E-D5A1-4158-BEFD-1F1589AC57F3}" type="presOf" srcId="{3C04F24D-26E4-4622-8DF8-9DE06779C3BB}" destId="{4FB8C854-DD82-49A9-8D7A-FE76EF6F0E5D}" srcOrd="0" destOrd="0" presId="urn:microsoft.com/office/officeart/2005/8/layout/radial5"/>
    <dgm:cxn modelId="{07178E61-BBD5-4AE1-96B6-8811C91518EB}" type="presOf" srcId="{60685A46-6E1B-4E55-B24B-4727DCAADD15}" destId="{B8B8DA13-2274-4B7F-92F9-A4BA27BD6CA3}" srcOrd="1" destOrd="0" presId="urn:microsoft.com/office/officeart/2005/8/layout/radial5"/>
    <dgm:cxn modelId="{66A4F5D9-CBCC-44DD-B5F4-249BAA302F76}" type="presOf" srcId="{A527D0CE-977B-4D30-B4BC-06DCC0A79D92}" destId="{A217454C-9A39-4E03-9986-ABC396FF55AA}" srcOrd="0" destOrd="0" presId="urn:microsoft.com/office/officeart/2005/8/layout/radial5"/>
    <dgm:cxn modelId="{F85B2BC1-ACD7-4FFF-BC2A-B085638BDAFC}" type="presOf" srcId="{A010DE11-73C9-40F2-B115-E165EABDF8EB}" destId="{D0FA214C-7846-4D6D-B4BE-DFC51FFE9D13}" srcOrd="1" destOrd="0" presId="urn:microsoft.com/office/officeart/2005/8/layout/radial5"/>
    <dgm:cxn modelId="{3BAFC23C-9D59-4FD1-9D96-C5A01B34AAED}" type="presParOf" srcId="{F25D8449-0497-4559-A60E-F7988CF035AB}" destId="{9508D12B-0FBB-40E4-A6EC-678B8A77D938}" srcOrd="0" destOrd="0" presId="urn:microsoft.com/office/officeart/2005/8/layout/radial5"/>
    <dgm:cxn modelId="{E8F98F43-E5A4-40EA-941B-118B029273B4}" type="presParOf" srcId="{F25D8449-0497-4559-A60E-F7988CF035AB}" destId="{697FC67B-4C24-4A67-AD6E-FA6EF4F2885C}" srcOrd="1" destOrd="0" presId="urn:microsoft.com/office/officeart/2005/8/layout/radial5"/>
    <dgm:cxn modelId="{5533DF56-4A1C-4B93-BAB1-C46886A3CB23}" type="presParOf" srcId="{697FC67B-4C24-4A67-AD6E-FA6EF4F2885C}" destId="{76D27BA9-6B95-4F25-BF52-C7C7C436BF95}" srcOrd="0" destOrd="0" presId="urn:microsoft.com/office/officeart/2005/8/layout/radial5"/>
    <dgm:cxn modelId="{49553CD3-A5B9-4D2A-930B-06E10211D3D0}" type="presParOf" srcId="{F25D8449-0497-4559-A60E-F7988CF035AB}" destId="{307F6365-7218-4D21-99BB-8BCCE6923EF7}" srcOrd="2" destOrd="0" presId="urn:microsoft.com/office/officeart/2005/8/layout/radial5"/>
    <dgm:cxn modelId="{F7063E95-16A9-463E-B0B7-A4BF0B449F55}" type="presParOf" srcId="{F25D8449-0497-4559-A60E-F7988CF035AB}" destId="{93AAF7BF-6323-47A3-832F-0895FDB847CD}" srcOrd="3" destOrd="0" presId="urn:microsoft.com/office/officeart/2005/8/layout/radial5"/>
    <dgm:cxn modelId="{F1F69C37-D3AB-40C8-9C14-6F7C63D65A0E}" type="presParOf" srcId="{93AAF7BF-6323-47A3-832F-0895FDB847CD}" destId="{B8B8DA13-2274-4B7F-92F9-A4BA27BD6CA3}" srcOrd="0" destOrd="0" presId="urn:microsoft.com/office/officeart/2005/8/layout/radial5"/>
    <dgm:cxn modelId="{70677F4C-C970-49B6-B950-D40EB989AEAA}" type="presParOf" srcId="{F25D8449-0497-4559-A60E-F7988CF035AB}" destId="{A217454C-9A39-4E03-9986-ABC396FF55AA}" srcOrd="4" destOrd="0" presId="urn:microsoft.com/office/officeart/2005/8/layout/radial5"/>
    <dgm:cxn modelId="{F7847626-B4D7-4EC5-82AA-D83D7910B695}" type="presParOf" srcId="{F25D8449-0497-4559-A60E-F7988CF035AB}" destId="{A9F5C48C-C040-4E27-8516-12D111643AF4}" srcOrd="5" destOrd="0" presId="urn:microsoft.com/office/officeart/2005/8/layout/radial5"/>
    <dgm:cxn modelId="{8EDA47B2-AD2C-47C0-99D8-29F8B6D2434C}" type="presParOf" srcId="{A9F5C48C-C040-4E27-8516-12D111643AF4}" destId="{D0FA214C-7846-4D6D-B4BE-DFC51FFE9D13}" srcOrd="0" destOrd="0" presId="urn:microsoft.com/office/officeart/2005/8/layout/radial5"/>
    <dgm:cxn modelId="{45D1330B-66D6-4210-B64B-2A4753B8D428}" type="presParOf" srcId="{F25D8449-0497-4559-A60E-F7988CF035AB}" destId="{FE175550-9570-405E-A4CB-81267642FB10}" srcOrd="6" destOrd="0" presId="urn:microsoft.com/office/officeart/2005/8/layout/radial5"/>
    <dgm:cxn modelId="{2466489A-C4F5-409D-AE5F-EB2D2D11BEAE}" type="presParOf" srcId="{F25D8449-0497-4559-A60E-F7988CF035AB}" destId="{78A298DA-9B41-4370-8FF7-EFDEE3349271}" srcOrd="7" destOrd="0" presId="urn:microsoft.com/office/officeart/2005/8/layout/radial5"/>
    <dgm:cxn modelId="{31D0FD8A-89A8-4CDA-B1AC-9A9032F2DEF7}" type="presParOf" srcId="{78A298DA-9B41-4370-8FF7-EFDEE3349271}" destId="{E8925BE4-78C6-497F-B0A4-7236A38B0D09}" srcOrd="0" destOrd="0" presId="urn:microsoft.com/office/officeart/2005/8/layout/radial5"/>
    <dgm:cxn modelId="{A73A9DFA-F497-4793-95B1-4622B2F45572}" type="presParOf" srcId="{F25D8449-0497-4559-A60E-F7988CF035AB}" destId="{6F13D643-873A-4FDD-A8B7-B0A495B9CBB2}" srcOrd="8" destOrd="0" presId="urn:microsoft.com/office/officeart/2005/8/layout/radial5"/>
    <dgm:cxn modelId="{75415654-C3D9-4850-8533-8A6E354BB9EC}" type="presParOf" srcId="{F25D8449-0497-4559-A60E-F7988CF035AB}" destId="{4FB8C854-DD82-49A9-8D7A-FE76EF6F0E5D}" srcOrd="9" destOrd="0" presId="urn:microsoft.com/office/officeart/2005/8/layout/radial5"/>
    <dgm:cxn modelId="{CEBEE9C2-AEB9-44AB-89CD-F47AAE998A9B}" type="presParOf" srcId="{4FB8C854-DD82-49A9-8D7A-FE76EF6F0E5D}" destId="{AAB367C5-BCC7-4CAA-86E8-9CD1D1A7BB50}" srcOrd="0" destOrd="0" presId="urn:microsoft.com/office/officeart/2005/8/layout/radial5"/>
    <dgm:cxn modelId="{71701B5E-9790-4B51-8A60-DD366D1038B5}" type="presParOf" srcId="{F25D8449-0497-4559-A60E-F7988CF035AB}" destId="{94487FF1-27C8-4CB8-ACDF-3252DAF590D4}" srcOrd="10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ACECA1-5137-40F2-AB4B-76B78718A8E6}" type="doc">
      <dgm:prSet loTypeId="urn:microsoft.com/office/officeart/2005/8/layout/lProcess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A07695DE-8B8D-40F0-B857-F24EAFDAF4C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bg2"/>
              </a:solidFill>
            </a:rPr>
            <a:t>Paso 1: </a:t>
          </a:r>
          <a:r>
            <a:rPr lang="es-ES" sz="1800" dirty="0" err="1" smtClean="0">
              <a:solidFill>
                <a:schemeClr val="bg2"/>
              </a:solidFill>
            </a:rPr>
            <a:t>mail|web</a:t>
          </a:r>
          <a:endParaRPr lang="en-US" sz="2400" dirty="0" smtClean="0">
            <a:solidFill>
              <a:schemeClr val="bg2"/>
            </a:solidFill>
          </a:endParaRPr>
        </a:p>
      </dgm:t>
    </dgm:pt>
    <dgm:pt modelId="{F4C24F50-E876-40E7-B82F-ECB45E48CFDA}" type="parTrans" cxnId="{9E5A9D9E-E254-4041-96B7-BB5EC0360399}">
      <dgm:prSet/>
      <dgm:spPr/>
      <dgm:t>
        <a:bodyPr/>
        <a:lstStyle/>
        <a:p>
          <a:endParaRPr lang="en-US"/>
        </a:p>
      </dgm:t>
    </dgm:pt>
    <dgm:pt modelId="{78DA52DC-43B7-4AA8-9844-7A4947B2B816}" type="sibTrans" cxnId="{9E5A9D9E-E254-4041-96B7-BB5EC0360399}">
      <dgm:prSet/>
      <dgm:spPr/>
      <dgm:t>
        <a:bodyPr/>
        <a:lstStyle/>
        <a:p>
          <a:endParaRPr lang="en-US"/>
        </a:p>
      </dgm:t>
    </dgm:pt>
    <dgm:pt modelId="{9031627D-838C-4BAB-B1A1-810F7540C58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bg2"/>
              </a:solidFill>
            </a:rPr>
            <a:t>Paso 3:  </a:t>
          </a:r>
          <a:r>
            <a:rPr lang="es-ES" sz="1800" dirty="0" err="1" smtClean="0">
              <a:solidFill>
                <a:schemeClr val="bg2"/>
              </a:solidFill>
            </a:rPr>
            <a:t>mail|web</a:t>
          </a:r>
          <a:endParaRPr lang="en-US" sz="2400" dirty="0" smtClean="0">
            <a:solidFill>
              <a:schemeClr val="bg2"/>
            </a:solidFill>
          </a:endParaRPr>
        </a:p>
      </dgm:t>
    </dgm:pt>
    <dgm:pt modelId="{BA2311F5-82C6-4A43-B53D-C753564B0E40}" type="parTrans" cxnId="{56F39685-5E35-4B57-882F-48CDAAAA592C}">
      <dgm:prSet/>
      <dgm:spPr/>
      <dgm:t>
        <a:bodyPr/>
        <a:lstStyle/>
        <a:p>
          <a:endParaRPr lang="en-US"/>
        </a:p>
      </dgm:t>
    </dgm:pt>
    <dgm:pt modelId="{C265BA50-61AF-43B3-A108-57E8F34AFF74}" type="sibTrans" cxnId="{56F39685-5E35-4B57-882F-48CDAAAA592C}">
      <dgm:prSet/>
      <dgm:spPr/>
      <dgm:t>
        <a:bodyPr/>
        <a:lstStyle/>
        <a:p>
          <a:endParaRPr lang="en-US"/>
        </a:p>
      </dgm:t>
    </dgm:pt>
    <dgm:pt modelId="{7BF606B0-050D-4BA0-962D-3B186B534F82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>
          <a:outerShdw blurRad="40000" dist="23000" dir="5400000" rotWithShape="0">
            <a:schemeClr val="bg2">
              <a:alpha val="35000"/>
            </a:schemeClr>
          </a:out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 smtClean="0">
              <a:solidFill>
                <a:schemeClr val="bg2"/>
              </a:solidFill>
            </a:rPr>
            <a:t>El importador crea una petición</a:t>
          </a:r>
          <a:r>
            <a:rPr lang="es-ES" sz="1100" dirty="0" smtClean="0">
              <a:solidFill>
                <a:schemeClr val="bg2"/>
              </a:solidFill>
            </a:rPr>
            <a:t>. </a:t>
          </a:r>
          <a:endParaRPr lang="en-US" sz="1100" dirty="0" smtClean="0">
            <a:solidFill>
              <a:schemeClr val="bg2"/>
            </a:solidFill>
          </a:endParaRPr>
        </a:p>
      </dgm:t>
    </dgm:pt>
    <dgm:pt modelId="{12C715F2-4014-49FB-B3F6-BD001FCCB167}" type="parTrans" cxnId="{5144DF8D-741E-4F42-B1D4-934DA4EFD6C3}">
      <dgm:prSet/>
      <dgm:spPr/>
      <dgm:t>
        <a:bodyPr/>
        <a:lstStyle/>
        <a:p>
          <a:endParaRPr lang="en-US"/>
        </a:p>
      </dgm:t>
    </dgm:pt>
    <dgm:pt modelId="{306EC443-15E1-49FC-AEE5-27B4251D7D1C}" type="sibTrans" cxnId="{5144DF8D-741E-4F42-B1D4-934DA4EFD6C3}">
      <dgm:prSet/>
      <dgm:spPr/>
      <dgm:t>
        <a:bodyPr/>
        <a:lstStyle/>
        <a:p>
          <a:endParaRPr lang="en-US"/>
        </a:p>
      </dgm:t>
    </dgm:pt>
    <dgm:pt modelId="{4FF9E9E8-6708-4301-A40B-6A78C7EC927F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 smtClean="0">
              <a:solidFill>
                <a:schemeClr val="bg2"/>
              </a:solidFill>
            </a:rPr>
            <a:t>El exportador confirma el pedido</a:t>
          </a:r>
          <a:r>
            <a:rPr lang="es-ES" sz="1100" dirty="0" smtClean="0">
              <a:solidFill>
                <a:schemeClr val="bg2"/>
              </a:solidFill>
            </a:rPr>
            <a:t>. </a:t>
          </a:r>
          <a:endParaRPr lang="en-US" sz="1100" dirty="0" smtClean="0">
            <a:solidFill>
              <a:schemeClr val="bg2"/>
            </a:solidFill>
          </a:endParaRPr>
        </a:p>
      </dgm:t>
    </dgm:pt>
    <dgm:pt modelId="{F6B473AC-64D0-4D94-ADDE-5161E9FA899C}" type="parTrans" cxnId="{109D2776-9E6B-4694-A698-EC82C4E9C74D}">
      <dgm:prSet/>
      <dgm:spPr/>
      <dgm:t>
        <a:bodyPr/>
        <a:lstStyle/>
        <a:p>
          <a:endParaRPr lang="en-US"/>
        </a:p>
      </dgm:t>
    </dgm:pt>
    <dgm:pt modelId="{EB7A0D37-1BD1-4411-9972-BF558BBCD366}" type="sibTrans" cxnId="{109D2776-9E6B-4694-A698-EC82C4E9C74D}">
      <dgm:prSet/>
      <dgm:spPr/>
      <dgm:t>
        <a:bodyPr/>
        <a:lstStyle/>
        <a:p>
          <a:endParaRPr lang="en-US"/>
        </a:p>
      </dgm:t>
    </dgm:pt>
    <dgm:pt modelId="{378BD4C0-AA1D-4ABD-BCC1-8585557895AF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>
              <a:solidFill>
                <a:schemeClr val="bg2"/>
              </a:solidFill>
            </a:rPr>
            <a:t>Una vez que todos los proveedores han respondido, </a:t>
          </a:r>
          <a:r>
            <a:rPr lang="es-ES" b="1" dirty="0" smtClean="0">
              <a:solidFill>
                <a:schemeClr val="bg2"/>
              </a:solidFill>
            </a:rPr>
            <a:t>el sistema informa al importador y al exportador </a:t>
          </a:r>
          <a:r>
            <a:rPr lang="es-ES" dirty="0" smtClean="0">
              <a:solidFill>
                <a:schemeClr val="bg2"/>
              </a:solidFill>
            </a:rPr>
            <a:t>de las respuestas de los proveedores . </a:t>
          </a:r>
          <a:endParaRPr lang="en-US" dirty="0" smtClean="0">
            <a:solidFill>
              <a:schemeClr val="bg2"/>
            </a:solidFill>
          </a:endParaRPr>
        </a:p>
      </dgm:t>
    </dgm:pt>
    <dgm:pt modelId="{69974DF1-8A34-413C-9C2F-2EEA24DC20B6}" type="parTrans" cxnId="{EAD753B0-23D3-49BF-9738-4BD55DC45754}">
      <dgm:prSet/>
      <dgm:spPr/>
      <dgm:t>
        <a:bodyPr/>
        <a:lstStyle/>
        <a:p>
          <a:endParaRPr lang="en-US"/>
        </a:p>
      </dgm:t>
    </dgm:pt>
    <dgm:pt modelId="{8BFEC0DC-A83E-4925-80CC-1B3530AFC199}" type="sibTrans" cxnId="{EAD753B0-23D3-49BF-9738-4BD55DC45754}">
      <dgm:prSet/>
      <dgm:spPr/>
      <dgm:t>
        <a:bodyPr/>
        <a:lstStyle/>
        <a:p>
          <a:endParaRPr lang="en-US"/>
        </a:p>
      </dgm:t>
    </dgm:pt>
    <dgm:pt modelId="{0B07B7CE-BDAE-4137-B358-980C28536C3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bg2"/>
              </a:solidFill>
            </a:rPr>
            <a:t>Paso 2:  </a:t>
          </a:r>
          <a:r>
            <a:rPr lang="es-ES" sz="1800" dirty="0" err="1" smtClean="0">
              <a:solidFill>
                <a:schemeClr val="bg2"/>
              </a:solidFill>
            </a:rPr>
            <a:t>mail|web</a:t>
          </a:r>
          <a:endParaRPr lang="en-US" sz="2400" dirty="0" smtClean="0">
            <a:solidFill>
              <a:schemeClr val="bg2"/>
            </a:solidFill>
          </a:endParaRPr>
        </a:p>
      </dgm:t>
    </dgm:pt>
    <dgm:pt modelId="{54090CED-8C26-48FC-A92D-2792383D82AD}" type="sibTrans" cxnId="{BFD617D8-79B5-4EC8-B9A2-C39DE3AA2E7E}">
      <dgm:prSet/>
      <dgm:spPr/>
      <dgm:t>
        <a:bodyPr/>
        <a:lstStyle/>
        <a:p>
          <a:endParaRPr lang="en-US"/>
        </a:p>
      </dgm:t>
    </dgm:pt>
    <dgm:pt modelId="{DFA64B39-5378-46EB-BC3F-1630EC6102E9}" type="parTrans" cxnId="{BFD617D8-79B5-4EC8-B9A2-C39DE3AA2E7E}">
      <dgm:prSet/>
      <dgm:spPr/>
      <dgm:t>
        <a:bodyPr/>
        <a:lstStyle/>
        <a:p>
          <a:endParaRPr lang="en-US"/>
        </a:p>
      </dgm:t>
    </dgm:pt>
    <dgm:pt modelId="{A6B6FE37-4EDD-45A9-AD9F-8829B5A4E812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>
              <a:solidFill>
                <a:schemeClr val="bg2"/>
              </a:solidFill>
            </a:rPr>
            <a:t>El sistema  envía una solicitud de confirmación de la orden al exportador.</a:t>
          </a:r>
          <a:endParaRPr lang="en-US" dirty="0" smtClean="0">
            <a:solidFill>
              <a:schemeClr val="bg2"/>
            </a:solidFill>
          </a:endParaRPr>
        </a:p>
      </dgm:t>
    </dgm:pt>
    <dgm:pt modelId="{6C6FC2CB-7EC1-4A5F-AEE2-D00CE48315BC}" type="parTrans" cxnId="{235A9638-3F68-4184-9268-0B2B5599FC96}">
      <dgm:prSet/>
      <dgm:spPr/>
      <dgm:t>
        <a:bodyPr/>
        <a:lstStyle/>
        <a:p>
          <a:endParaRPr lang="es-ES"/>
        </a:p>
      </dgm:t>
    </dgm:pt>
    <dgm:pt modelId="{81B6BBB1-9F8B-442C-B78B-0612710851E7}" type="sibTrans" cxnId="{235A9638-3F68-4184-9268-0B2B5599FC96}">
      <dgm:prSet/>
      <dgm:spPr/>
      <dgm:t>
        <a:bodyPr/>
        <a:lstStyle/>
        <a:p>
          <a:endParaRPr lang="es-ES"/>
        </a:p>
      </dgm:t>
    </dgm:pt>
    <dgm:pt modelId="{55BFBBAC-C6FB-4164-9036-90BEF6008AA7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>
              <a:solidFill>
                <a:schemeClr val="bg2"/>
              </a:solidFill>
            </a:rPr>
            <a:t>El sistema envía una petición  a cada unos de los proveedores  y espera su respuesta.</a:t>
          </a:r>
          <a:endParaRPr lang="en-US" dirty="0" smtClean="0">
            <a:solidFill>
              <a:schemeClr val="bg2"/>
            </a:solidFill>
          </a:endParaRPr>
        </a:p>
      </dgm:t>
    </dgm:pt>
    <dgm:pt modelId="{704BD20D-B89B-484C-9CEF-85FE2A4786CA}" type="parTrans" cxnId="{338BB3A5-DDA3-4C02-9538-3923F74236A5}">
      <dgm:prSet/>
      <dgm:spPr/>
      <dgm:t>
        <a:bodyPr/>
        <a:lstStyle/>
        <a:p>
          <a:endParaRPr lang="es-ES"/>
        </a:p>
      </dgm:t>
    </dgm:pt>
    <dgm:pt modelId="{1D8E3693-8DB2-4791-A321-CEF39BE9F4F6}" type="sibTrans" cxnId="{338BB3A5-DDA3-4C02-9538-3923F74236A5}">
      <dgm:prSet/>
      <dgm:spPr/>
      <dgm:t>
        <a:bodyPr/>
        <a:lstStyle/>
        <a:p>
          <a:endParaRPr lang="es-ES"/>
        </a:p>
      </dgm:t>
    </dgm:pt>
    <dgm:pt modelId="{D484F7F1-9F9C-489A-9402-A198581D131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bg2"/>
              </a:solidFill>
            </a:rPr>
            <a:t>Paso 4:  </a:t>
          </a:r>
          <a:r>
            <a:rPr lang="es-ES" sz="1800" dirty="0" err="1" smtClean="0">
              <a:solidFill>
                <a:schemeClr val="bg2"/>
              </a:solidFill>
            </a:rPr>
            <a:t>mail|web</a:t>
          </a:r>
          <a:endParaRPr lang="en-US" sz="2400" dirty="0" smtClean="0">
            <a:solidFill>
              <a:schemeClr val="bg2"/>
            </a:solidFill>
          </a:endParaRPr>
        </a:p>
      </dgm:t>
    </dgm:pt>
    <dgm:pt modelId="{73A2AE6A-8A5C-45E2-B496-8A56CB03BFF6}" type="parTrans" cxnId="{B037768F-9C03-41D4-A1BF-3C26CBE180A3}">
      <dgm:prSet/>
      <dgm:spPr/>
      <dgm:t>
        <a:bodyPr/>
        <a:lstStyle/>
        <a:p>
          <a:endParaRPr lang="es-ES"/>
        </a:p>
      </dgm:t>
    </dgm:pt>
    <dgm:pt modelId="{A677FA6B-134F-45A6-B835-7741C5271CF6}" type="sibTrans" cxnId="{B037768F-9C03-41D4-A1BF-3C26CBE180A3}">
      <dgm:prSet/>
      <dgm:spPr/>
      <dgm:t>
        <a:bodyPr/>
        <a:lstStyle/>
        <a:p>
          <a:endParaRPr lang="es-ES"/>
        </a:p>
      </dgm:t>
    </dgm:pt>
    <dgm:pt modelId="{70C43B83-D8BF-4137-838F-53FC83C4569E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scene3d>
          <a:camera prst="orthographicFront"/>
          <a:lightRig rig="threePt" dir="t"/>
        </a:scene3d>
        <a:sp3d contourW="12700">
          <a:contourClr>
            <a:schemeClr val="accent3">
              <a:lumMod val="50000"/>
            </a:schemeClr>
          </a:contourClr>
        </a:sp3d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s-ES" sz="1400" dirty="0" smtClean="0">
              <a:solidFill>
                <a:schemeClr val="bg2"/>
              </a:solidFill>
            </a:rPr>
            <a:t>El importador acepta o rechaza la orden.</a:t>
          </a:r>
          <a:endParaRPr lang="en-US" sz="1400" dirty="0" smtClean="0">
            <a:solidFill>
              <a:schemeClr val="bg2"/>
            </a:solidFill>
          </a:endParaRPr>
        </a:p>
      </dgm:t>
    </dgm:pt>
    <dgm:pt modelId="{12470733-61A4-44C6-836F-8099BA7BD2A9}" type="parTrans" cxnId="{D78C471D-7822-4444-A996-79A22F519608}">
      <dgm:prSet/>
      <dgm:spPr/>
      <dgm:t>
        <a:bodyPr/>
        <a:lstStyle/>
        <a:p>
          <a:endParaRPr lang="es-ES"/>
        </a:p>
      </dgm:t>
    </dgm:pt>
    <dgm:pt modelId="{5E50F490-5836-4EC0-AD0C-05D7C244E5A2}" type="sibTrans" cxnId="{D78C471D-7822-4444-A996-79A22F519608}">
      <dgm:prSet/>
      <dgm:spPr/>
      <dgm:t>
        <a:bodyPr/>
        <a:lstStyle/>
        <a:p>
          <a:endParaRPr lang="es-ES"/>
        </a:p>
      </dgm:t>
    </dgm:pt>
    <dgm:pt modelId="{1C0B225A-8275-4208-8ED8-E23B246753C4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s-ES" sz="1400" dirty="0" smtClean="0">
              <a:solidFill>
                <a:schemeClr val="bg2"/>
              </a:solidFill>
            </a:rPr>
            <a:t>El sistema notifica al exportador y a los proveedores.</a:t>
          </a:r>
          <a:endParaRPr lang="en-US" sz="1400" dirty="0" smtClean="0">
            <a:solidFill>
              <a:schemeClr val="bg2"/>
            </a:solidFill>
          </a:endParaRPr>
        </a:p>
      </dgm:t>
    </dgm:pt>
    <dgm:pt modelId="{C84C5B66-9C8B-43E8-97F2-7B5C243F6533}" type="parTrans" cxnId="{E55EB168-4786-4ED5-A244-A703099D7DE6}">
      <dgm:prSet/>
      <dgm:spPr/>
      <dgm:t>
        <a:bodyPr/>
        <a:lstStyle/>
        <a:p>
          <a:endParaRPr lang="es-ES"/>
        </a:p>
      </dgm:t>
    </dgm:pt>
    <dgm:pt modelId="{A5178D6C-2105-4CFD-8CB8-60540B65478F}" type="sibTrans" cxnId="{E55EB168-4786-4ED5-A244-A703099D7DE6}">
      <dgm:prSet/>
      <dgm:spPr/>
      <dgm:t>
        <a:bodyPr/>
        <a:lstStyle/>
        <a:p>
          <a:endParaRPr lang="es-ES"/>
        </a:p>
      </dgm:t>
    </dgm:pt>
    <dgm:pt modelId="{A74A40F8-A7BF-41E7-BBF6-F63DD19AF3C8}" type="pres">
      <dgm:prSet presAssocID="{47ACECA1-5137-40F2-AB4B-76B78718A8E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4430C0-2ED9-406B-A6CE-A25E27C7BFD0}" type="pres">
      <dgm:prSet presAssocID="{A07695DE-8B8D-40F0-B857-F24EAFDAF4CE}" presName="compNode" presStyleCnt="0"/>
      <dgm:spPr/>
    </dgm:pt>
    <dgm:pt modelId="{6DA504B9-85C7-41F0-89F0-FC3C2BC9A0D2}" type="pres">
      <dgm:prSet presAssocID="{A07695DE-8B8D-40F0-B857-F24EAFDAF4CE}" presName="aNode" presStyleLbl="bgShp" presStyleIdx="0" presStyleCnt="4" custLinFactNeighborY="358"/>
      <dgm:spPr/>
      <dgm:t>
        <a:bodyPr/>
        <a:lstStyle/>
        <a:p>
          <a:endParaRPr lang="en-US"/>
        </a:p>
      </dgm:t>
    </dgm:pt>
    <dgm:pt modelId="{6A914392-C137-45E7-B317-49B50908E766}" type="pres">
      <dgm:prSet presAssocID="{A07695DE-8B8D-40F0-B857-F24EAFDAF4CE}" presName="textNode" presStyleLbl="bgShp" presStyleIdx="0" presStyleCnt="4"/>
      <dgm:spPr/>
      <dgm:t>
        <a:bodyPr/>
        <a:lstStyle/>
        <a:p>
          <a:endParaRPr lang="en-US"/>
        </a:p>
      </dgm:t>
    </dgm:pt>
    <dgm:pt modelId="{23F7B919-87B5-4F17-A5E4-C749242A4C20}" type="pres">
      <dgm:prSet presAssocID="{A07695DE-8B8D-40F0-B857-F24EAFDAF4CE}" presName="compChildNode" presStyleCnt="0"/>
      <dgm:spPr/>
    </dgm:pt>
    <dgm:pt modelId="{43D8ACED-A1C4-4D21-A1FE-C724F41A615A}" type="pres">
      <dgm:prSet presAssocID="{A07695DE-8B8D-40F0-B857-F24EAFDAF4CE}" presName="theInnerList" presStyleCnt="0"/>
      <dgm:spPr/>
    </dgm:pt>
    <dgm:pt modelId="{BB4E265B-86DE-4E3E-9F8C-5E8111B11C1B}" type="pres">
      <dgm:prSet presAssocID="{7BF606B0-050D-4BA0-962D-3B186B534F82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DAE4F-E4F9-4DE5-83DA-B56C05790D2F}" type="pres">
      <dgm:prSet presAssocID="{7BF606B0-050D-4BA0-962D-3B186B534F82}" presName="aSpace2" presStyleCnt="0"/>
      <dgm:spPr/>
    </dgm:pt>
    <dgm:pt modelId="{2135F62B-1089-445A-9A42-CA42B4B1750F}" type="pres">
      <dgm:prSet presAssocID="{A6B6FE37-4EDD-45A9-AD9F-8829B5A4E812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98D6C8-8CA4-4F1B-B7E5-F4A5084383AB}" type="pres">
      <dgm:prSet presAssocID="{A07695DE-8B8D-40F0-B857-F24EAFDAF4CE}" presName="aSpace" presStyleCnt="0"/>
      <dgm:spPr/>
    </dgm:pt>
    <dgm:pt modelId="{B1AABCD8-4B7C-47F6-90C1-58AE554FFE6B}" type="pres">
      <dgm:prSet presAssocID="{0B07B7CE-BDAE-4137-B358-980C28536C3E}" presName="compNode" presStyleCnt="0"/>
      <dgm:spPr/>
    </dgm:pt>
    <dgm:pt modelId="{52D58C89-4B9C-4FFC-B3D7-2D9192BEDC6F}" type="pres">
      <dgm:prSet presAssocID="{0B07B7CE-BDAE-4137-B358-980C28536C3E}" presName="aNode" presStyleLbl="bgShp" presStyleIdx="1" presStyleCnt="4"/>
      <dgm:spPr/>
      <dgm:t>
        <a:bodyPr/>
        <a:lstStyle/>
        <a:p>
          <a:endParaRPr lang="en-US"/>
        </a:p>
      </dgm:t>
    </dgm:pt>
    <dgm:pt modelId="{C7E02938-6633-4562-9BA4-FF6376069F64}" type="pres">
      <dgm:prSet presAssocID="{0B07B7CE-BDAE-4137-B358-980C28536C3E}" presName="textNode" presStyleLbl="bgShp" presStyleIdx="1" presStyleCnt="4"/>
      <dgm:spPr/>
      <dgm:t>
        <a:bodyPr/>
        <a:lstStyle/>
        <a:p>
          <a:endParaRPr lang="en-US"/>
        </a:p>
      </dgm:t>
    </dgm:pt>
    <dgm:pt modelId="{A0F3A222-ED02-4959-8BE9-07A2B4AFFC67}" type="pres">
      <dgm:prSet presAssocID="{0B07B7CE-BDAE-4137-B358-980C28536C3E}" presName="compChildNode" presStyleCnt="0"/>
      <dgm:spPr/>
    </dgm:pt>
    <dgm:pt modelId="{7DD9E824-4601-46C9-BC1C-1D04BED6159A}" type="pres">
      <dgm:prSet presAssocID="{0B07B7CE-BDAE-4137-B358-980C28536C3E}" presName="theInnerList" presStyleCnt="0"/>
      <dgm:spPr/>
    </dgm:pt>
    <dgm:pt modelId="{32F30F39-9AF1-4961-9768-6787F0A9F963}" type="pres">
      <dgm:prSet presAssocID="{4FF9E9E8-6708-4301-A40B-6A78C7EC927F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A132-0F14-4EEE-A277-2AB35DF0A43E}" type="pres">
      <dgm:prSet presAssocID="{4FF9E9E8-6708-4301-A40B-6A78C7EC927F}" presName="aSpace2" presStyleCnt="0"/>
      <dgm:spPr/>
    </dgm:pt>
    <dgm:pt modelId="{32C1A5FF-56CE-4892-8FBC-26F9D95FADB5}" type="pres">
      <dgm:prSet presAssocID="{55BFBBAC-C6FB-4164-9036-90BEF6008AA7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C31BE7-4ACB-418F-A3D2-D444E74359FE}" type="pres">
      <dgm:prSet presAssocID="{0B07B7CE-BDAE-4137-B358-980C28536C3E}" presName="aSpace" presStyleCnt="0"/>
      <dgm:spPr/>
    </dgm:pt>
    <dgm:pt modelId="{ED27FF3C-774A-4B6A-8BA0-75A4ED926EB5}" type="pres">
      <dgm:prSet presAssocID="{9031627D-838C-4BAB-B1A1-810F7540C585}" presName="compNode" presStyleCnt="0"/>
      <dgm:spPr/>
    </dgm:pt>
    <dgm:pt modelId="{3B764E2E-0E57-40A5-9937-83E11A007E30}" type="pres">
      <dgm:prSet presAssocID="{9031627D-838C-4BAB-B1A1-810F7540C585}" presName="aNode" presStyleLbl="bgShp" presStyleIdx="2" presStyleCnt="4"/>
      <dgm:spPr/>
      <dgm:t>
        <a:bodyPr/>
        <a:lstStyle/>
        <a:p>
          <a:endParaRPr lang="en-US"/>
        </a:p>
      </dgm:t>
    </dgm:pt>
    <dgm:pt modelId="{A7FCCE4A-45A0-405B-9EB4-0EBC826625AD}" type="pres">
      <dgm:prSet presAssocID="{9031627D-838C-4BAB-B1A1-810F7540C585}" presName="textNode" presStyleLbl="bgShp" presStyleIdx="2" presStyleCnt="4"/>
      <dgm:spPr/>
      <dgm:t>
        <a:bodyPr/>
        <a:lstStyle/>
        <a:p>
          <a:endParaRPr lang="en-US"/>
        </a:p>
      </dgm:t>
    </dgm:pt>
    <dgm:pt modelId="{BFBB641F-92EE-452D-9E7A-0C9676A046D8}" type="pres">
      <dgm:prSet presAssocID="{9031627D-838C-4BAB-B1A1-810F7540C585}" presName="compChildNode" presStyleCnt="0"/>
      <dgm:spPr/>
    </dgm:pt>
    <dgm:pt modelId="{8A4FA45C-1702-42D3-A959-9EF60A54350C}" type="pres">
      <dgm:prSet presAssocID="{9031627D-838C-4BAB-B1A1-810F7540C585}" presName="theInnerList" presStyleCnt="0"/>
      <dgm:spPr/>
    </dgm:pt>
    <dgm:pt modelId="{4735036C-F7A5-45DD-AA35-BC94FECA959A}" type="pres">
      <dgm:prSet presAssocID="{378BD4C0-AA1D-4ABD-BCC1-8585557895AF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D5B95-D69F-46B7-8FC4-471C248C824F}" type="pres">
      <dgm:prSet presAssocID="{9031627D-838C-4BAB-B1A1-810F7540C585}" presName="aSpace" presStyleCnt="0"/>
      <dgm:spPr/>
    </dgm:pt>
    <dgm:pt modelId="{6E26362C-7068-45FC-AFE1-3915360FBFEE}" type="pres">
      <dgm:prSet presAssocID="{D484F7F1-9F9C-489A-9402-A198581D1318}" presName="compNode" presStyleCnt="0"/>
      <dgm:spPr/>
    </dgm:pt>
    <dgm:pt modelId="{2B7D0C83-C9C5-46E8-B7C0-DB6B5FF40D5D}" type="pres">
      <dgm:prSet presAssocID="{D484F7F1-9F9C-489A-9402-A198581D1318}" presName="aNode" presStyleLbl="bgShp" presStyleIdx="3" presStyleCnt="4"/>
      <dgm:spPr/>
      <dgm:t>
        <a:bodyPr/>
        <a:lstStyle/>
        <a:p>
          <a:endParaRPr lang="es-ES"/>
        </a:p>
      </dgm:t>
    </dgm:pt>
    <dgm:pt modelId="{173773AF-65FD-4805-ADD7-1B1D0E8670DB}" type="pres">
      <dgm:prSet presAssocID="{D484F7F1-9F9C-489A-9402-A198581D1318}" presName="textNode" presStyleLbl="bgShp" presStyleIdx="3" presStyleCnt="4"/>
      <dgm:spPr/>
      <dgm:t>
        <a:bodyPr/>
        <a:lstStyle/>
        <a:p>
          <a:endParaRPr lang="es-ES"/>
        </a:p>
      </dgm:t>
    </dgm:pt>
    <dgm:pt modelId="{4655CF55-73C3-42BF-91E4-EADA8FA9CF44}" type="pres">
      <dgm:prSet presAssocID="{D484F7F1-9F9C-489A-9402-A198581D1318}" presName="compChildNode" presStyleCnt="0"/>
      <dgm:spPr/>
    </dgm:pt>
    <dgm:pt modelId="{7670919A-726C-43A8-9CBD-10E7770C0BB4}" type="pres">
      <dgm:prSet presAssocID="{D484F7F1-9F9C-489A-9402-A198581D1318}" presName="theInnerList" presStyleCnt="0"/>
      <dgm:spPr/>
    </dgm:pt>
    <dgm:pt modelId="{F4C228AC-E2AE-4AE3-811E-3AA04A9AF2AF}" type="pres">
      <dgm:prSet presAssocID="{70C43B83-D8BF-4137-838F-53FC83C4569E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49EF1A-2558-4D45-8CB7-AAE9DC5113EC}" type="pres">
      <dgm:prSet presAssocID="{70C43B83-D8BF-4137-838F-53FC83C4569E}" presName="aSpace2" presStyleCnt="0"/>
      <dgm:spPr/>
    </dgm:pt>
    <dgm:pt modelId="{0C22EC2D-394E-458D-921D-11719060DC00}" type="pres">
      <dgm:prSet presAssocID="{1C0B225A-8275-4208-8ED8-E23B246753C4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CF492F-F151-4993-A0F8-E7DAFA5A10DA}" type="presOf" srcId="{D484F7F1-9F9C-489A-9402-A198581D1318}" destId="{173773AF-65FD-4805-ADD7-1B1D0E8670DB}" srcOrd="1" destOrd="0" presId="urn:microsoft.com/office/officeart/2005/8/layout/lProcess2"/>
    <dgm:cxn modelId="{9F1F274E-5AD0-497B-AEFD-6A1EDE148D9D}" type="presOf" srcId="{7BF606B0-050D-4BA0-962D-3B186B534F82}" destId="{BB4E265B-86DE-4E3E-9F8C-5E8111B11C1B}" srcOrd="0" destOrd="0" presId="urn:microsoft.com/office/officeart/2005/8/layout/lProcess2"/>
    <dgm:cxn modelId="{5144DF8D-741E-4F42-B1D4-934DA4EFD6C3}" srcId="{A07695DE-8B8D-40F0-B857-F24EAFDAF4CE}" destId="{7BF606B0-050D-4BA0-962D-3B186B534F82}" srcOrd="0" destOrd="0" parTransId="{12C715F2-4014-49FB-B3F6-BD001FCCB167}" sibTransId="{306EC443-15E1-49FC-AEE5-27B4251D7D1C}"/>
    <dgm:cxn modelId="{29190AAB-5D9F-4C7D-8F10-39C7FD29535B}" type="presOf" srcId="{0B07B7CE-BDAE-4137-B358-980C28536C3E}" destId="{52D58C89-4B9C-4FFC-B3D7-2D9192BEDC6F}" srcOrd="0" destOrd="0" presId="urn:microsoft.com/office/officeart/2005/8/layout/lProcess2"/>
    <dgm:cxn modelId="{338BB3A5-DDA3-4C02-9538-3923F74236A5}" srcId="{0B07B7CE-BDAE-4137-B358-980C28536C3E}" destId="{55BFBBAC-C6FB-4164-9036-90BEF6008AA7}" srcOrd="1" destOrd="0" parTransId="{704BD20D-B89B-484C-9CEF-85FE2A4786CA}" sibTransId="{1D8E3693-8DB2-4791-A321-CEF39BE9F4F6}"/>
    <dgm:cxn modelId="{109D2776-9E6B-4694-A698-EC82C4E9C74D}" srcId="{0B07B7CE-BDAE-4137-B358-980C28536C3E}" destId="{4FF9E9E8-6708-4301-A40B-6A78C7EC927F}" srcOrd="0" destOrd="0" parTransId="{F6B473AC-64D0-4D94-ADDE-5161E9FA899C}" sibTransId="{EB7A0D37-1BD1-4411-9972-BF558BBCD366}"/>
    <dgm:cxn modelId="{C23D39C1-36BE-439A-9C83-D18CEF5387EA}" type="presOf" srcId="{9031627D-838C-4BAB-B1A1-810F7540C585}" destId="{A7FCCE4A-45A0-405B-9EB4-0EBC826625AD}" srcOrd="1" destOrd="0" presId="urn:microsoft.com/office/officeart/2005/8/layout/lProcess2"/>
    <dgm:cxn modelId="{D78C471D-7822-4444-A996-79A22F519608}" srcId="{D484F7F1-9F9C-489A-9402-A198581D1318}" destId="{70C43B83-D8BF-4137-838F-53FC83C4569E}" srcOrd="0" destOrd="0" parTransId="{12470733-61A4-44C6-836F-8099BA7BD2A9}" sibTransId="{5E50F490-5836-4EC0-AD0C-05D7C244E5A2}"/>
    <dgm:cxn modelId="{920C4963-2625-4BAC-B81B-9FE5BAB90889}" type="presOf" srcId="{4FF9E9E8-6708-4301-A40B-6A78C7EC927F}" destId="{32F30F39-9AF1-4961-9768-6787F0A9F963}" srcOrd="0" destOrd="0" presId="urn:microsoft.com/office/officeart/2005/8/layout/lProcess2"/>
    <dgm:cxn modelId="{512D6A8B-1E9F-4C36-B83E-70D2F6436EE8}" type="presOf" srcId="{1C0B225A-8275-4208-8ED8-E23B246753C4}" destId="{0C22EC2D-394E-458D-921D-11719060DC00}" srcOrd="0" destOrd="0" presId="urn:microsoft.com/office/officeart/2005/8/layout/lProcess2"/>
    <dgm:cxn modelId="{8A28666E-65D2-4065-BC40-509A851B12B6}" type="presOf" srcId="{378BD4C0-AA1D-4ABD-BCC1-8585557895AF}" destId="{4735036C-F7A5-45DD-AA35-BC94FECA959A}" srcOrd="0" destOrd="0" presId="urn:microsoft.com/office/officeart/2005/8/layout/lProcess2"/>
    <dgm:cxn modelId="{1594A5DD-0D60-4DBA-9227-9220C532A67F}" type="presOf" srcId="{D484F7F1-9F9C-489A-9402-A198581D1318}" destId="{2B7D0C83-C9C5-46E8-B7C0-DB6B5FF40D5D}" srcOrd="0" destOrd="0" presId="urn:microsoft.com/office/officeart/2005/8/layout/lProcess2"/>
    <dgm:cxn modelId="{EAD753B0-23D3-49BF-9738-4BD55DC45754}" srcId="{9031627D-838C-4BAB-B1A1-810F7540C585}" destId="{378BD4C0-AA1D-4ABD-BCC1-8585557895AF}" srcOrd="0" destOrd="0" parTransId="{69974DF1-8A34-413C-9C2F-2EEA24DC20B6}" sibTransId="{8BFEC0DC-A83E-4925-80CC-1B3530AFC199}"/>
    <dgm:cxn modelId="{56F39685-5E35-4B57-882F-48CDAAAA592C}" srcId="{47ACECA1-5137-40F2-AB4B-76B78718A8E6}" destId="{9031627D-838C-4BAB-B1A1-810F7540C585}" srcOrd="2" destOrd="0" parTransId="{BA2311F5-82C6-4A43-B53D-C753564B0E40}" sibTransId="{C265BA50-61AF-43B3-A108-57E8F34AFF74}"/>
    <dgm:cxn modelId="{BFD617D8-79B5-4EC8-B9A2-C39DE3AA2E7E}" srcId="{47ACECA1-5137-40F2-AB4B-76B78718A8E6}" destId="{0B07B7CE-BDAE-4137-B358-980C28536C3E}" srcOrd="1" destOrd="0" parTransId="{DFA64B39-5378-46EB-BC3F-1630EC6102E9}" sibTransId="{54090CED-8C26-48FC-A92D-2792383D82AD}"/>
    <dgm:cxn modelId="{777F9683-DA15-488C-9E5C-2EDFDEDF1F0C}" type="presOf" srcId="{A6B6FE37-4EDD-45A9-AD9F-8829B5A4E812}" destId="{2135F62B-1089-445A-9A42-CA42B4B1750F}" srcOrd="0" destOrd="0" presId="urn:microsoft.com/office/officeart/2005/8/layout/lProcess2"/>
    <dgm:cxn modelId="{60B4C773-36E8-4A78-9C8B-B18993688240}" type="presOf" srcId="{9031627D-838C-4BAB-B1A1-810F7540C585}" destId="{3B764E2E-0E57-40A5-9937-83E11A007E30}" srcOrd="0" destOrd="0" presId="urn:microsoft.com/office/officeart/2005/8/layout/lProcess2"/>
    <dgm:cxn modelId="{A774CDDA-9FAF-43BE-B08B-092883B5DB17}" type="presOf" srcId="{0B07B7CE-BDAE-4137-B358-980C28536C3E}" destId="{C7E02938-6633-4562-9BA4-FF6376069F64}" srcOrd="1" destOrd="0" presId="urn:microsoft.com/office/officeart/2005/8/layout/lProcess2"/>
    <dgm:cxn modelId="{B037768F-9C03-41D4-A1BF-3C26CBE180A3}" srcId="{47ACECA1-5137-40F2-AB4B-76B78718A8E6}" destId="{D484F7F1-9F9C-489A-9402-A198581D1318}" srcOrd="3" destOrd="0" parTransId="{73A2AE6A-8A5C-45E2-B496-8A56CB03BFF6}" sibTransId="{A677FA6B-134F-45A6-B835-7741C5271CF6}"/>
    <dgm:cxn modelId="{235A9638-3F68-4184-9268-0B2B5599FC96}" srcId="{A07695DE-8B8D-40F0-B857-F24EAFDAF4CE}" destId="{A6B6FE37-4EDD-45A9-AD9F-8829B5A4E812}" srcOrd="1" destOrd="0" parTransId="{6C6FC2CB-7EC1-4A5F-AEE2-D00CE48315BC}" sibTransId="{81B6BBB1-9F8B-442C-B78B-0612710851E7}"/>
    <dgm:cxn modelId="{9E5A9D9E-E254-4041-96B7-BB5EC0360399}" srcId="{47ACECA1-5137-40F2-AB4B-76B78718A8E6}" destId="{A07695DE-8B8D-40F0-B857-F24EAFDAF4CE}" srcOrd="0" destOrd="0" parTransId="{F4C24F50-E876-40E7-B82F-ECB45E48CFDA}" sibTransId="{78DA52DC-43B7-4AA8-9844-7A4947B2B816}"/>
    <dgm:cxn modelId="{A3B7E4F5-26CE-4630-8801-215FF5A0E429}" type="presOf" srcId="{70C43B83-D8BF-4137-838F-53FC83C4569E}" destId="{F4C228AC-E2AE-4AE3-811E-3AA04A9AF2AF}" srcOrd="0" destOrd="0" presId="urn:microsoft.com/office/officeart/2005/8/layout/lProcess2"/>
    <dgm:cxn modelId="{2FAE5AA5-53A3-4615-A99D-7A8F52CACAC5}" type="presOf" srcId="{47ACECA1-5137-40F2-AB4B-76B78718A8E6}" destId="{A74A40F8-A7BF-41E7-BBF6-F63DD19AF3C8}" srcOrd="0" destOrd="0" presId="urn:microsoft.com/office/officeart/2005/8/layout/lProcess2"/>
    <dgm:cxn modelId="{F7ECBF23-E92D-4798-A133-97BDB0CB60B4}" type="presOf" srcId="{A07695DE-8B8D-40F0-B857-F24EAFDAF4CE}" destId="{6DA504B9-85C7-41F0-89F0-FC3C2BC9A0D2}" srcOrd="0" destOrd="0" presId="urn:microsoft.com/office/officeart/2005/8/layout/lProcess2"/>
    <dgm:cxn modelId="{E70B8EF3-E514-4FDA-BF3C-C3B4582CE0D1}" type="presOf" srcId="{55BFBBAC-C6FB-4164-9036-90BEF6008AA7}" destId="{32C1A5FF-56CE-4892-8FBC-26F9D95FADB5}" srcOrd="0" destOrd="0" presId="urn:microsoft.com/office/officeart/2005/8/layout/lProcess2"/>
    <dgm:cxn modelId="{2D05DE02-8501-4C0B-AA97-53E83FF3E5EF}" type="presOf" srcId="{A07695DE-8B8D-40F0-B857-F24EAFDAF4CE}" destId="{6A914392-C137-45E7-B317-49B50908E766}" srcOrd="1" destOrd="0" presId="urn:microsoft.com/office/officeart/2005/8/layout/lProcess2"/>
    <dgm:cxn modelId="{E55EB168-4786-4ED5-A244-A703099D7DE6}" srcId="{D484F7F1-9F9C-489A-9402-A198581D1318}" destId="{1C0B225A-8275-4208-8ED8-E23B246753C4}" srcOrd="1" destOrd="0" parTransId="{C84C5B66-9C8B-43E8-97F2-7B5C243F6533}" sibTransId="{A5178D6C-2105-4CFD-8CB8-60540B65478F}"/>
    <dgm:cxn modelId="{AE8E5292-5D1D-4814-AA63-C2EB82D8A406}" type="presParOf" srcId="{A74A40F8-A7BF-41E7-BBF6-F63DD19AF3C8}" destId="{2A4430C0-2ED9-406B-A6CE-A25E27C7BFD0}" srcOrd="0" destOrd="0" presId="urn:microsoft.com/office/officeart/2005/8/layout/lProcess2"/>
    <dgm:cxn modelId="{4352E9D9-CD1F-4546-AE50-6C504FD8187C}" type="presParOf" srcId="{2A4430C0-2ED9-406B-A6CE-A25E27C7BFD0}" destId="{6DA504B9-85C7-41F0-89F0-FC3C2BC9A0D2}" srcOrd="0" destOrd="0" presId="urn:microsoft.com/office/officeart/2005/8/layout/lProcess2"/>
    <dgm:cxn modelId="{41873249-5986-43BD-896D-F272953544BB}" type="presParOf" srcId="{2A4430C0-2ED9-406B-A6CE-A25E27C7BFD0}" destId="{6A914392-C137-45E7-B317-49B50908E766}" srcOrd="1" destOrd="0" presId="urn:microsoft.com/office/officeart/2005/8/layout/lProcess2"/>
    <dgm:cxn modelId="{FEF3B556-B3F1-4695-97D1-25757676F8D0}" type="presParOf" srcId="{2A4430C0-2ED9-406B-A6CE-A25E27C7BFD0}" destId="{23F7B919-87B5-4F17-A5E4-C749242A4C20}" srcOrd="2" destOrd="0" presId="urn:microsoft.com/office/officeart/2005/8/layout/lProcess2"/>
    <dgm:cxn modelId="{2B3032A8-776A-47EB-BB5E-CEFD1661FE1F}" type="presParOf" srcId="{23F7B919-87B5-4F17-A5E4-C749242A4C20}" destId="{43D8ACED-A1C4-4D21-A1FE-C724F41A615A}" srcOrd="0" destOrd="0" presId="urn:microsoft.com/office/officeart/2005/8/layout/lProcess2"/>
    <dgm:cxn modelId="{F8B0835C-228B-4509-8F2D-8BDEFBC5501D}" type="presParOf" srcId="{43D8ACED-A1C4-4D21-A1FE-C724F41A615A}" destId="{BB4E265B-86DE-4E3E-9F8C-5E8111B11C1B}" srcOrd="0" destOrd="0" presId="urn:microsoft.com/office/officeart/2005/8/layout/lProcess2"/>
    <dgm:cxn modelId="{4A9CF89F-5A45-429B-B6CC-B501B8BBCCF8}" type="presParOf" srcId="{43D8ACED-A1C4-4D21-A1FE-C724F41A615A}" destId="{86BDAE4F-E4F9-4DE5-83DA-B56C05790D2F}" srcOrd="1" destOrd="0" presId="urn:microsoft.com/office/officeart/2005/8/layout/lProcess2"/>
    <dgm:cxn modelId="{8D6068CD-5AEC-4AE6-A151-2815F9ADD43F}" type="presParOf" srcId="{43D8ACED-A1C4-4D21-A1FE-C724F41A615A}" destId="{2135F62B-1089-445A-9A42-CA42B4B1750F}" srcOrd="2" destOrd="0" presId="urn:microsoft.com/office/officeart/2005/8/layout/lProcess2"/>
    <dgm:cxn modelId="{5F5FBCD4-AF10-43DD-83B4-539CE361DB69}" type="presParOf" srcId="{A74A40F8-A7BF-41E7-BBF6-F63DD19AF3C8}" destId="{AB98D6C8-8CA4-4F1B-B7E5-F4A5084383AB}" srcOrd="1" destOrd="0" presId="urn:microsoft.com/office/officeart/2005/8/layout/lProcess2"/>
    <dgm:cxn modelId="{51BEBDCB-E2DF-42C5-BD49-F428228CB347}" type="presParOf" srcId="{A74A40F8-A7BF-41E7-BBF6-F63DD19AF3C8}" destId="{B1AABCD8-4B7C-47F6-90C1-58AE554FFE6B}" srcOrd="2" destOrd="0" presId="urn:microsoft.com/office/officeart/2005/8/layout/lProcess2"/>
    <dgm:cxn modelId="{409A8511-6DC3-4D71-BC50-ED60E5AE61BA}" type="presParOf" srcId="{B1AABCD8-4B7C-47F6-90C1-58AE554FFE6B}" destId="{52D58C89-4B9C-4FFC-B3D7-2D9192BEDC6F}" srcOrd="0" destOrd="0" presId="urn:microsoft.com/office/officeart/2005/8/layout/lProcess2"/>
    <dgm:cxn modelId="{6C4EDA36-997A-4FBC-8E8E-0BFBF8E14D1B}" type="presParOf" srcId="{B1AABCD8-4B7C-47F6-90C1-58AE554FFE6B}" destId="{C7E02938-6633-4562-9BA4-FF6376069F64}" srcOrd="1" destOrd="0" presId="urn:microsoft.com/office/officeart/2005/8/layout/lProcess2"/>
    <dgm:cxn modelId="{128F771C-AF03-457A-A254-FDB1F9A2993F}" type="presParOf" srcId="{B1AABCD8-4B7C-47F6-90C1-58AE554FFE6B}" destId="{A0F3A222-ED02-4959-8BE9-07A2B4AFFC67}" srcOrd="2" destOrd="0" presId="urn:microsoft.com/office/officeart/2005/8/layout/lProcess2"/>
    <dgm:cxn modelId="{EBB44E70-1341-4044-8754-6E298BBDBBA4}" type="presParOf" srcId="{A0F3A222-ED02-4959-8BE9-07A2B4AFFC67}" destId="{7DD9E824-4601-46C9-BC1C-1D04BED6159A}" srcOrd="0" destOrd="0" presId="urn:microsoft.com/office/officeart/2005/8/layout/lProcess2"/>
    <dgm:cxn modelId="{64AEF955-65C3-4B55-AF30-3F7682422845}" type="presParOf" srcId="{7DD9E824-4601-46C9-BC1C-1D04BED6159A}" destId="{32F30F39-9AF1-4961-9768-6787F0A9F963}" srcOrd="0" destOrd="0" presId="urn:microsoft.com/office/officeart/2005/8/layout/lProcess2"/>
    <dgm:cxn modelId="{13F3AABC-0EA3-4807-87E6-9E4552FE3205}" type="presParOf" srcId="{7DD9E824-4601-46C9-BC1C-1D04BED6159A}" destId="{C7DBA132-0F14-4EEE-A277-2AB35DF0A43E}" srcOrd="1" destOrd="0" presId="urn:microsoft.com/office/officeart/2005/8/layout/lProcess2"/>
    <dgm:cxn modelId="{34F1314C-4E2F-41E8-8203-963F6DE41A45}" type="presParOf" srcId="{7DD9E824-4601-46C9-BC1C-1D04BED6159A}" destId="{32C1A5FF-56CE-4892-8FBC-26F9D95FADB5}" srcOrd="2" destOrd="0" presId="urn:microsoft.com/office/officeart/2005/8/layout/lProcess2"/>
    <dgm:cxn modelId="{F64E5647-D471-4DE9-BE2E-7305C32B3587}" type="presParOf" srcId="{A74A40F8-A7BF-41E7-BBF6-F63DD19AF3C8}" destId="{C7C31BE7-4ACB-418F-A3D2-D444E74359FE}" srcOrd="3" destOrd="0" presId="urn:microsoft.com/office/officeart/2005/8/layout/lProcess2"/>
    <dgm:cxn modelId="{7286A8C4-0936-491E-9DD0-B89091CDB5E9}" type="presParOf" srcId="{A74A40F8-A7BF-41E7-BBF6-F63DD19AF3C8}" destId="{ED27FF3C-774A-4B6A-8BA0-75A4ED926EB5}" srcOrd="4" destOrd="0" presId="urn:microsoft.com/office/officeart/2005/8/layout/lProcess2"/>
    <dgm:cxn modelId="{9C84BD6E-1F92-46FC-99EB-3F5AF86121C8}" type="presParOf" srcId="{ED27FF3C-774A-4B6A-8BA0-75A4ED926EB5}" destId="{3B764E2E-0E57-40A5-9937-83E11A007E30}" srcOrd="0" destOrd="0" presId="urn:microsoft.com/office/officeart/2005/8/layout/lProcess2"/>
    <dgm:cxn modelId="{2B6D3A34-7D2E-457B-A9E0-CB361058E8EB}" type="presParOf" srcId="{ED27FF3C-774A-4B6A-8BA0-75A4ED926EB5}" destId="{A7FCCE4A-45A0-405B-9EB4-0EBC826625AD}" srcOrd="1" destOrd="0" presId="urn:microsoft.com/office/officeart/2005/8/layout/lProcess2"/>
    <dgm:cxn modelId="{B47B7978-2B96-455C-8F1F-9A522A5D7881}" type="presParOf" srcId="{ED27FF3C-774A-4B6A-8BA0-75A4ED926EB5}" destId="{BFBB641F-92EE-452D-9E7A-0C9676A046D8}" srcOrd="2" destOrd="0" presId="urn:microsoft.com/office/officeart/2005/8/layout/lProcess2"/>
    <dgm:cxn modelId="{B51C4FA2-3A29-43E9-B5C7-3D3D418C1CF7}" type="presParOf" srcId="{BFBB641F-92EE-452D-9E7A-0C9676A046D8}" destId="{8A4FA45C-1702-42D3-A959-9EF60A54350C}" srcOrd="0" destOrd="0" presId="urn:microsoft.com/office/officeart/2005/8/layout/lProcess2"/>
    <dgm:cxn modelId="{4366BA66-D2A3-4FAC-A421-9286FE3F423A}" type="presParOf" srcId="{8A4FA45C-1702-42D3-A959-9EF60A54350C}" destId="{4735036C-F7A5-45DD-AA35-BC94FECA959A}" srcOrd="0" destOrd="0" presId="urn:microsoft.com/office/officeart/2005/8/layout/lProcess2"/>
    <dgm:cxn modelId="{ADEBA198-8F0A-4302-85F3-280209D82A11}" type="presParOf" srcId="{A74A40F8-A7BF-41E7-BBF6-F63DD19AF3C8}" destId="{8E1D5B95-D69F-46B7-8FC4-471C248C824F}" srcOrd="5" destOrd="0" presId="urn:microsoft.com/office/officeart/2005/8/layout/lProcess2"/>
    <dgm:cxn modelId="{48986E11-D63C-4F97-9D72-BA3112C91083}" type="presParOf" srcId="{A74A40F8-A7BF-41E7-BBF6-F63DD19AF3C8}" destId="{6E26362C-7068-45FC-AFE1-3915360FBFEE}" srcOrd="6" destOrd="0" presId="urn:microsoft.com/office/officeart/2005/8/layout/lProcess2"/>
    <dgm:cxn modelId="{9102AE58-F52B-4AFD-818E-89E87A19F3C4}" type="presParOf" srcId="{6E26362C-7068-45FC-AFE1-3915360FBFEE}" destId="{2B7D0C83-C9C5-46E8-B7C0-DB6B5FF40D5D}" srcOrd="0" destOrd="0" presId="urn:microsoft.com/office/officeart/2005/8/layout/lProcess2"/>
    <dgm:cxn modelId="{3CA3193E-581A-4630-9772-283090889687}" type="presParOf" srcId="{6E26362C-7068-45FC-AFE1-3915360FBFEE}" destId="{173773AF-65FD-4805-ADD7-1B1D0E8670DB}" srcOrd="1" destOrd="0" presId="urn:microsoft.com/office/officeart/2005/8/layout/lProcess2"/>
    <dgm:cxn modelId="{A4CB3A0C-975D-4887-8ED2-D1455F1E5467}" type="presParOf" srcId="{6E26362C-7068-45FC-AFE1-3915360FBFEE}" destId="{4655CF55-73C3-42BF-91E4-EADA8FA9CF44}" srcOrd="2" destOrd="0" presId="urn:microsoft.com/office/officeart/2005/8/layout/lProcess2"/>
    <dgm:cxn modelId="{6A733238-1223-4BE4-A515-A8969685C526}" type="presParOf" srcId="{4655CF55-73C3-42BF-91E4-EADA8FA9CF44}" destId="{7670919A-726C-43A8-9CBD-10E7770C0BB4}" srcOrd="0" destOrd="0" presId="urn:microsoft.com/office/officeart/2005/8/layout/lProcess2"/>
    <dgm:cxn modelId="{70416490-9ED8-40E4-A245-B6B48F3DE50F}" type="presParOf" srcId="{7670919A-726C-43A8-9CBD-10E7770C0BB4}" destId="{F4C228AC-E2AE-4AE3-811E-3AA04A9AF2AF}" srcOrd="0" destOrd="0" presId="urn:microsoft.com/office/officeart/2005/8/layout/lProcess2"/>
    <dgm:cxn modelId="{303FAAAF-4AA4-4FDA-91B3-646FB74BEF0F}" type="presParOf" srcId="{7670919A-726C-43A8-9CBD-10E7770C0BB4}" destId="{B349EF1A-2558-4D45-8CB7-AAE9DC5113EC}" srcOrd="1" destOrd="0" presId="urn:microsoft.com/office/officeart/2005/8/layout/lProcess2"/>
    <dgm:cxn modelId="{29BB90C7-7C88-4DCA-BA8E-719FBD2B3454}" type="presParOf" srcId="{7670919A-726C-43A8-9CBD-10E7770C0BB4}" destId="{0C22EC2D-394E-458D-921D-11719060DC00}" srcOrd="2" destOrd="0" presId="urn:microsoft.com/office/officeart/2005/8/layout/lProcess2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ACECA1-5137-40F2-AB4B-76B78718A8E6}" type="doc">
      <dgm:prSet loTypeId="urn:microsoft.com/office/officeart/2005/8/layout/lProcess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A07695DE-8B8D-40F0-B857-F24EAFDAF4C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dirty="0" smtClean="0">
              <a:solidFill>
                <a:schemeClr val="bg2"/>
              </a:solidFill>
            </a:rPr>
            <a:t>Paso 5: </a:t>
          </a:r>
          <a:r>
            <a:rPr lang="es-ES" sz="2800" dirty="0" smtClean="0">
              <a:solidFill>
                <a:schemeClr val="bg2"/>
              </a:solidFill>
            </a:rPr>
            <a:t>web</a:t>
          </a:r>
          <a:endParaRPr lang="en-US" sz="3200" dirty="0" smtClean="0">
            <a:solidFill>
              <a:schemeClr val="bg2"/>
            </a:solidFill>
          </a:endParaRPr>
        </a:p>
      </dgm:t>
    </dgm:pt>
    <dgm:pt modelId="{F4C24F50-E876-40E7-B82F-ECB45E48CFDA}" type="parTrans" cxnId="{9E5A9D9E-E254-4041-96B7-BB5EC0360399}">
      <dgm:prSet/>
      <dgm:spPr/>
      <dgm:t>
        <a:bodyPr/>
        <a:lstStyle/>
        <a:p>
          <a:endParaRPr lang="en-US"/>
        </a:p>
      </dgm:t>
    </dgm:pt>
    <dgm:pt modelId="{78DA52DC-43B7-4AA8-9844-7A4947B2B816}" type="sibTrans" cxnId="{9E5A9D9E-E254-4041-96B7-BB5EC0360399}">
      <dgm:prSet/>
      <dgm:spPr/>
      <dgm:t>
        <a:bodyPr/>
        <a:lstStyle/>
        <a:p>
          <a:endParaRPr lang="en-US"/>
        </a:p>
      </dgm:t>
    </dgm:pt>
    <dgm:pt modelId="{7BF606B0-050D-4BA0-962D-3B186B534F82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>
              <a:solidFill>
                <a:schemeClr val="bg2"/>
              </a:solidFill>
            </a:rPr>
            <a:t>El importador identifica los productos recibidos  mediante un dispositivo RFID.</a:t>
          </a:r>
          <a:endParaRPr lang="en-US" dirty="0" smtClean="0">
            <a:solidFill>
              <a:schemeClr val="bg2"/>
            </a:solidFill>
          </a:endParaRPr>
        </a:p>
      </dgm:t>
    </dgm:pt>
    <dgm:pt modelId="{12C715F2-4014-49FB-B3F6-BD001FCCB167}" type="parTrans" cxnId="{5144DF8D-741E-4F42-B1D4-934DA4EFD6C3}">
      <dgm:prSet/>
      <dgm:spPr/>
      <dgm:t>
        <a:bodyPr/>
        <a:lstStyle/>
        <a:p>
          <a:endParaRPr lang="en-US"/>
        </a:p>
      </dgm:t>
    </dgm:pt>
    <dgm:pt modelId="{306EC443-15E1-49FC-AEE5-27B4251D7D1C}" type="sibTrans" cxnId="{5144DF8D-741E-4F42-B1D4-934DA4EFD6C3}">
      <dgm:prSet/>
      <dgm:spPr/>
      <dgm:t>
        <a:bodyPr/>
        <a:lstStyle/>
        <a:p>
          <a:endParaRPr lang="en-US"/>
        </a:p>
      </dgm:t>
    </dgm:pt>
    <dgm:pt modelId="{FA68700D-0147-4A72-AB9A-2F81FAF2E690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>
              <a:solidFill>
                <a:schemeClr val="bg2"/>
              </a:solidFill>
            </a:rPr>
            <a:t>El sistema registra la recepción del pedido.</a:t>
          </a:r>
          <a:endParaRPr lang="en-US" dirty="0" smtClean="0">
            <a:solidFill>
              <a:schemeClr val="bg2"/>
            </a:solidFill>
          </a:endParaRPr>
        </a:p>
      </dgm:t>
    </dgm:pt>
    <dgm:pt modelId="{32E04A61-41A7-4149-A6EF-619875C4B31F}" type="parTrans" cxnId="{6CE0F080-2432-4944-A29A-2DEAA2FBC971}">
      <dgm:prSet/>
      <dgm:spPr/>
      <dgm:t>
        <a:bodyPr/>
        <a:lstStyle/>
        <a:p>
          <a:endParaRPr lang="es-ES"/>
        </a:p>
      </dgm:t>
    </dgm:pt>
    <dgm:pt modelId="{4AF9AFE9-17E2-43C1-8A04-0126D961AFAE}" type="sibTrans" cxnId="{6CE0F080-2432-4944-A29A-2DEAA2FBC971}">
      <dgm:prSet/>
      <dgm:spPr/>
      <dgm:t>
        <a:bodyPr/>
        <a:lstStyle/>
        <a:p>
          <a:endParaRPr lang="es-ES"/>
        </a:p>
      </dgm:t>
    </dgm:pt>
    <dgm:pt modelId="{0B1439FB-C268-40DE-A3BB-AE1CDF89A855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>
              <a:solidFill>
                <a:schemeClr val="bg2"/>
              </a:solidFill>
            </a:rPr>
            <a:t>Se muestra el detalle de los productos recibidos en  la página web.</a:t>
          </a:r>
          <a:endParaRPr lang="en-US" dirty="0" smtClean="0">
            <a:solidFill>
              <a:schemeClr val="bg2"/>
            </a:solidFill>
          </a:endParaRPr>
        </a:p>
      </dgm:t>
    </dgm:pt>
    <dgm:pt modelId="{15CD16D7-16D1-455C-8E2E-F0CEA55097D0}" type="parTrans" cxnId="{67FD321A-3D61-4920-A379-C9CC512596B3}">
      <dgm:prSet/>
      <dgm:spPr/>
      <dgm:t>
        <a:bodyPr/>
        <a:lstStyle/>
        <a:p>
          <a:endParaRPr lang="es-ES"/>
        </a:p>
      </dgm:t>
    </dgm:pt>
    <dgm:pt modelId="{CE56A4AE-A496-4AE3-B7BF-D7B4E2B9B0ED}" type="sibTrans" cxnId="{67FD321A-3D61-4920-A379-C9CC512596B3}">
      <dgm:prSet/>
      <dgm:spPr/>
      <dgm:t>
        <a:bodyPr/>
        <a:lstStyle/>
        <a:p>
          <a:endParaRPr lang="es-ES"/>
        </a:p>
      </dgm:t>
    </dgm:pt>
    <dgm:pt modelId="{A4EABA50-189C-4703-B801-C0EA3A5E6E9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chemeClr val="bg2"/>
              </a:solidFill>
            </a:rPr>
            <a:t>El </a:t>
          </a:r>
          <a:r>
            <a:rPr lang="en-US" dirty="0" err="1" smtClean="0">
              <a:solidFill>
                <a:schemeClr val="bg2"/>
              </a:solidFill>
            </a:rPr>
            <a:t>sistema</a:t>
          </a:r>
          <a:r>
            <a:rPr lang="en-US" dirty="0" smtClean="0">
              <a:solidFill>
                <a:schemeClr val="bg2"/>
              </a:solidFill>
            </a:rPr>
            <a:t> </a:t>
          </a:r>
          <a:r>
            <a:rPr lang="en-US" dirty="0" err="1" smtClean="0">
              <a:solidFill>
                <a:schemeClr val="bg2"/>
              </a:solidFill>
            </a:rPr>
            <a:t>informa</a:t>
          </a:r>
          <a:r>
            <a:rPr lang="en-US" dirty="0" smtClean="0">
              <a:solidFill>
                <a:schemeClr val="bg2"/>
              </a:solidFill>
            </a:rPr>
            <a:t> al ERP (SAP) </a:t>
          </a:r>
          <a:r>
            <a:rPr lang="en-US" dirty="0" err="1" smtClean="0">
              <a:solidFill>
                <a:schemeClr val="bg2"/>
              </a:solidFill>
            </a:rPr>
            <a:t>sobre</a:t>
          </a:r>
          <a:r>
            <a:rPr lang="en-US" dirty="0" smtClean="0">
              <a:solidFill>
                <a:schemeClr val="bg2"/>
              </a:solidFill>
            </a:rPr>
            <a:t> los </a:t>
          </a:r>
          <a:r>
            <a:rPr lang="en-US" dirty="0" err="1" smtClean="0">
              <a:solidFill>
                <a:schemeClr val="bg2"/>
              </a:solidFill>
            </a:rPr>
            <a:t>productos</a:t>
          </a:r>
          <a:r>
            <a:rPr lang="en-US" dirty="0" smtClean="0">
              <a:solidFill>
                <a:schemeClr val="bg2"/>
              </a:solidFill>
            </a:rPr>
            <a:t> </a:t>
          </a:r>
          <a:r>
            <a:rPr lang="en-US" dirty="0" err="1" smtClean="0">
              <a:solidFill>
                <a:schemeClr val="bg2"/>
              </a:solidFill>
            </a:rPr>
            <a:t>recibidos</a:t>
          </a:r>
          <a:endParaRPr lang="en-US" dirty="0" smtClean="0">
            <a:solidFill>
              <a:schemeClr val="bg2"/>
            </a:solidFill>
          </a:endParaRPr>
        </a:p>
      </dgm:t>
    </dgm:pt>
    <dgm:pt modelId="{A1E8EBF2-56D6-4596-9A4C-DBAA844213BA}" type="parTrans" cxnId="{C35DCE21-78D2-4095-B0DA-1CDD60C10F3E}">
      <dgm:prSet/>
      <dgm:spPr/>
      <dgm:t>
        <a:bodyPr/>
        <a:lstStyle/>
        <a:p>
          <a:endParaRPr lang="es-ES"/>
        </a:p>
      </dgm:t>
    </dgm:pt>
    <dgm:pt modelId="{20845C5F-1BAF-41F0-94C5-E3B48DBBB72E}" type="sibTrans" cxnId="{C35DCE21-78D2-4095-B0DA-1CDD60C10F3E}">
      <dgm:prSet/>
      <dgm:spPr/>
      <dgm:t>
        <a:bodyPr/>
        <a:lstStyle/>
        <a:p>
          <a:endParaRPr lang="es-ES"/>
        </a:p>
      </dgm:t>
    </dgm:pt>
    <dgm:pt modelId="{A74A40F8-A7BF-41E7-BBF6-F63DD19AF3C8}" type="pres">
      <dgm:prSet presAssocID="{47ACECA1-5137-40F2-AB4B-76B78718A8E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4430C0-2ED9-406B-A6CE-A25E27C7BFD0}" type="pres">
      <dgm:prSet presAssocID="{A07695DE-8B8D-40F0-B857-F24EAFDAF4CE}" presName="compNode" presStyleCnt="0"/>
      <dgm:spPr/>
    </dgm:pt>
    <dgm:pt modelId="{6DA504B9-85C7-41F0-89F0-FC3C2BC9A0D2}" type="pres">
      <dgm:prSet presAssocID="{A07695DE-8B8D-40F0-B857-F24EAFDAF4CE}" presName="aNode" presStyleLbl="bgShp" presStyleIdx="0" presStyleCnt="1"/>
      <dgm:spPr/>
      <dgm:t>
        <a:bodyPr/>
        <a:lstStyle/>
        <a:p>
          <a:endParaRPr lang="en-US"/>
        </a:p>
      </dgm:t>
    </dgm:pt>
    <dgm:pt modelId="{6A914392-C137-45E7-B317-49B50908E766}" type="pres">
      <dgm:prSet presAssocID="{A07695DE-8B8D-40F0-B857-F24EAFDAF4CE}" presName="textNode" presStyleLbl="bgShp" presStyleIdx="0" presStyleCnt="1"/>
      <dgm:spPr/>
      <dgm:t>
        <a:bodyPr/>
        <a:lstStyle/>
        <a:p>
          <a:endParaRPr lang="en-US"/>
        </a:p>
      </dgm:t>
    </dgm:pt>
    <dgm:pt modelId="{23F7B919-87B5-4F17-A5E4-C749242A4C20}" type="pres">
      <dgm:prSet presAssocID="{A07695DE-8B8D-40F0-B857-F24EAFDAF4CE}" presName="compChildNode" presStyleCnt="0"/>
      <dgm:spPr/>
    </dgm:pt>
    <dgm:pt modelId="{43D8ACED-A1C4-4D21-A1FE-C724F41A615A}" type="pres">
      <dgm:prSet presAssocID="{A07695DE-8B8D-40F0-B857-F24EAFDAF4CE}" presName="theInnerList" presStyleCnt="0"/>
      <dgm:spPr/>
    </dgm:pt>
    <dgm:pt modelId="{BB4E265B-86DE-4E3E-9F8C-5E8111B11C1B}" type="pres">
      <dgm:prSet presAssocID="{7BF606B0-050D-4BA0-962D-3B186B534F82}" presName="childNode" presStyleLbl="node1" presStyleIdx="0" presStyleCnt="4" custLinFactY="-3041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9C3F4-38DF-43B5-8B0F-414E5496C1C6}" type="pres">
      <dgm:prSet presAssocID="{7BF606B0-050D-4BA0-962D-3B186B534F82}" presName="aSpace2" presStyleCnt="0"/>
      <dgm:spPr/>
    </dgm:pt>
    <dgm:pt modelId="{6F7C9309-89E5-4299-9FCB-4BE734F852DC}" type="pres">
      <dgm:prSet presAssocID="{FA68700D-0147-4A72-AB9A-2F81FAF2E690}" presName="childNode" presStyleLbl="node1" presStyleIdx="1" presStyleCnt="4" custLinFactY="-267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6B545-D8D3-4C98-BB2F-5C8F07B9DED9}" type="pres">
      <dgm:prSet presAssocID="{FA68700D-0147-4A72-AB9A-2F81FAF2E690}" presName="aSpace2" presStyleCnt="0"/>
      <dgm:spPr/>
    </dgm:pt>
    <dgm:pt modelId="{5056FF71-1452-4BCA-B05C-C92E46DABA68}" type="pres">
      <dgm:prSet presAssocID="{A4EABA50-189C-4703-B801-C0EA3A5E6E9B}" presName="childNode" presStyleLbl="node1" presStyleIdx="2" presStyleCnt="4" custLinFactY="-2392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EBAA11-E24C-4AC9-B5E8-9777B8333732}" type="pres">
      <dgm:prSet presAssocID="{A4EABA50-189C-4703-B801-C0EA3A5E6E9B}" presName="aSpace2" presStyleCnt="0"/>
      <dgm:spPr/>
    </dgm:pt>
    <dgm:pt modelId="{05E5E6BD-6006-452B-88E1-EB66941DECFC}" type="pres">
      <dgm:prSet presAssocID="{0B1439FB-C268-40DE-A3BB-AE1CDF89A855}" presName="childNode" presStyleLbl="node1" presStyleIdx="3" presStyleCnt="4" custLinFactY="-231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A9D9E-E254-4041-96B7-BB5EC0360399}" srcId="{47ACECA1-5137-40F2-AB4B-76B78718A8E6}" destId="{A07695DE-8B8D-40F0-B857-F24EAFDAF4CE}" srcOrd="0" destOrd="0" parTransId="{F4C24F50-E876-40E7-B82F-ECB45E48CFDA}" sibTransId="{78DA52DC-43B7-4AA8-9844-7A4947B2B816}"/>
    <dgm:cxn modelId="{6CE0F080-2432-4944-A29A-2DEAA2FBC971}" srcId="{A07695DE-8B8D-40F0-B857-F24EAFDAF4CE}" destId="{FA68700D-0147-4A72-AB9A-2F81FAF2E690}" srcOrd="1" destOrd="0" parTransId="{32E04A61-41A7-4149-A6EF-619875C4B31F}" sibTransId="{4AF9AFE9-17E2-43C1-8A04-0126D961AFAE}"/>
    <dgm:cxn modelId="{3EA9709F-6BDB-40AA-850A-A7697F255A57}" type="presOf" srcId="{FA68700D-0147-4A72-AB9A-2F81FAF2E690}" destId="{6F7C9309-89E5-4299-9FCB-4BE734F852DC}" srcOrd="0" destOrd="0" presId="urn:microsoft.com/office/officeart/2005/8/layout/lProcess2"/>
    <dgm:cxn modelId="{67FD321A-3D61-4920-A379-C9CC512596B3}" srcId="{A07695DE-8B8D-40F0-B857-F24EAFDAF4CE}" destId="{0B1439FB-C268-40DE-A3BB-AE1CDF89A855}" srcOrd="3" destOrd="0" parTransId="{15CD16D7-16D1-455C-8E2E-F0CEA55097D0}" sibTransId="{CE56A4AE-A496-4AE3-B7BF-D7B4E2B9B0ED}"/>
    <dgm:cxn modelId="{C35DCE21-78D2-4095-B0DA-1CDD60C10F3E}" srcId="{A07695DE-8B8D-40F0-B857-F24EAFDAF4CE}" destId="{A4EABA50-189C-4703-B801-C0EA3A5E6E9B}" srcOrd="2" destOrd="0" parTransId="{A1E8EBF2-56D6-4596-9A4C-DBAA844213BA}" sibTransId="{20845C5F-1BAF-41F0-94C5-E3B48DBBB72E}"/>
    <dgm:cxn modelId="{06AB57A9-B47C-4FBD-A23D-CAD3AC62754A}" type="presOf" srcId="{A07695DE-8B8D-40F0-B857-F24EAFDAF4CE}" destId="{6A914392-C137-45E7-B317-49B50908E766}" srcOrd="1" destOrd="0" presId="urn:microsoft.com/office/officeart/2005/8/layout/lProcess2"/>
    <dgm:cxn modelId="{83F66329-3843-4579-97DE-325128069392}" type="presOf" srcId="{0B1439FB-C268-40DE-A3BB-AE1CDF89A855}" destId="{05E5E6BD-6006-452B-88E1-EB66941DECFC}" srcOrd="0" destOrd="0" presId="urn:microsoft.com/office/officeart/2005/8/layout/lProcess2"/>
    <dgm:cxn modelId="{778D517A-317C-4CFD-958C-40A0692A9EB9}" type="presOf" srcId="{47ACECA1-5137-40F2-AB4B-76B78718A8E6}" destId="{A74A40F8-A7BF-41E7-BBF6-F63DD19AF3C8}" srcOrd="0" destOrd="0" presId="urn:microsoft.com/office/officeart/2005/8/layout/lProcess2"/>
    <dgm:cxn modelId="{902218A8-C65C-4740-AA50-7CA9778C0564}" type="presOf" srcId="{A07695DE-8B8D-40F0-B857-F24EAFDAF4CE}" destId="{6DA504B9-85C7-41F0-89F0-FC3C2BC9A0D2}" srcOrd="0" destOrd="0" presId="urn:microsoft.com/office/officeart/2005/8/layout/lProcess2"/>
    <dgm:cxn modelId="{E4594A6D-1AA7-49C6-A7AE-F8AD8F5AEAF3}" type="presOf" srcId="{A4EABA50-189C-4703-B801-C0EA3A5E6E9B}" destId="{5056FF71-1452-4BCA-B05C-C92E46DABA68}" srcOrd="0" destOrd="0" presId="urn:microsoft.com/office/officeart/2005/8/layout/lProcess2"/>
    <dgm:cxn modelId="{5144DF8D-741E-4F42-B1D4-934DA4EFD6C3}" srcId="{A07695DE-8B8D-40F0-B857-F24EAFDAF4CE}" destId="{7BF606B0-050D-4BA0-962D-3B186B534F82}" srcOrd="0" destOrd="0" parTransId="{12C715F2-4014-49FB-B3F6-BD001FCCB167}" sibTransId="{306EC443-15E1-49FC-AEE5-27B4251D7D1C}"/>
    <dgm:cxn modelId="{1A4191E7-6F71-4B16-81D2-F739F11AD803}" type="presOf" srcId="{7BF606B0-050D-4BA0-962D-3B186B534F82}" destId="{BB4E265B-86DE-4E3E-9F8C-5E8111B11C1B}" srcOrd="0" destOrd="0" presId="urn:microsoft.com/office/officeart/2005/8/layout/lProcess2"/>
    <dgm:cxn modelId="{80A000D9-F0BC-4E55-B585-27C9535BBB38}" type="presParOf" srcId="{A74A40F8-A7BF-41E7-BBF6-F63DD19AF3C8}" destId="{2A4430C0-2ED9-406B-A6CE-A25E27C7BFD0}" srcOrd="0" destOrd="0" presId="urn:microsoft.com/office/officeart/2005/8/layout/lProcess2"/>
    <dgm:cxn modelId="{417BAFA6-2C66-4E57-992B-A200E41701D2}" type="presParOf" srcId="{2A4430C0-2ED9-406B-A6CE-A25E27C7BFD0}" destId="{6DA504B9-85C7-41F0-89F0-FC3C2BC9A0D2}" srcOrd="0" destOrd="0" presId="urn:microsoft.com/office/officeart/2005/8/layout/lProcess2"/>
    <dgm:cxn modelId="{96A99223-85FB-4934-9B2A-7CD2C299151A}" type="presParOf" srcId="{2A4430C0-2ED9-406B-A6CE-A25E27C7BFD0}" destId="{6A914392-C137-45E7-B317-49B50908E766}" srcOrd="1" destOrd="0" presId="urn:microsoft.com/office/officeart/2005/8/layout/lProcess2"/>
    <dgm:cxn modelId="{811C26B2-4992-4690-8D13-74A60FDF40A4}" type="presParOf" srcId="{2A4430C0-2ED9-406B-A6CE-A25E27C7BFD0}" destId="{23F7B919-87B5-4F17-A5E4-C749242A4C20}" srcOrd="2" destOrd="0" presId="urn:microsoft.com/office/officeart/2005/8/layout/lProcess2"/>
    <dgm:cxn modelId="{129EE982-3395-4B80-92F5-849864E287FD}" type="presParOf" srcId="{23F7B919-87B5-4F17-A5E4-C749242A4C20}" destId="{43D8ACED-A1C4-4D21-A1FE-C724F41A615A}" srcOrd="0" destOrd="0" presId="urn:microsoft.com/office/officeart/2005/8/layout/lProcess2"/>
    <dgm:cxn modelId="{6D1FAD37-983D-49CD-920E-8C53F32454DA}" type="presParOf" srcId="{43D8ACED-A1C4-4D21-A1FE-C724F41A615A}" destId="{BB4E265B-86DE-4E3E-9F8C-5E8111B11C1B}" srcOrd="0" destOrd="0" presId="urn:microsoft.com/office/officeart/2005/8/layout/lProcess2"/>
    <dgm:cxn modelId="{A16B1EF9-66DE-4B1D-831D-A9763D02D60B}" type="presParOf" srcId="{43D8ACED-A1C4-4D21-A1FE-C724F41A615A}" destId="{1E89C3F4-38DF-43B5-8B0F-414E5496C1C6}" srcOrd="1" destOrd="0" presId="urn:microsoft.com/office/officeart/2005/8/layout/lProcess2"/>
    <dgm:cxn modelId="{9F81B85C-89F2-4059-BF8F-EF1DAB84CAE8}" type="presParOf" srcId="{43D8ACED-A1C4-4D21-A1FE-C724F41A615A}" destId="{6F7C9309-89E5-4299-9FCB-4BE734F852DC}" srcOrd="2" destOrd="0" presId="urn:microsoft.com/office/officeart/2005/8/layout/lProcess2"/>
    <dgm:cxn modelId="{A71A20D1-A218-4C08-BC6B-3DEF3FA3EBC3}" type="presParOf" srcId="{43D8ACED-A1C4-4D21-A1FE-C724F41A615A}" destId="{8DF6B545-D8D3-4C98-BB2F-5C8F07B9DED9}" srcOrd="3" destOrd="0" presId="urn:microsoft.com/office/officeart/2005/8/layout/lProcess2"/>
    <dgm:cxn modelId="{A194CF34-FE18-41EB-A514-655CDA6025D4}" type="presParOf" srcId="{43D8ACED-A1C4-4D21-A1FE-C724F41A615A}" destId="{5056FF71-1452-4BCA-B05C-C92E46DABA68}" srcOrd="4" destOrd="0" presId="urn:microsoft.com/office/officeart/2005/8/layout/lProcess2"/>
    <dgm:cxn modelId="{8EAF47A9-3F9A-46DA-B54A-8014B6F6A529}" type="presParOf" srcId="{43D8ACED-A1C4-4D21-A1FE-C724F41A615A}" destId="{5CEBAA11-E24C-4AC9-B5E8-9777B8333732}" srcOrd="5" destOrd="0" presId="urn:microsoft.com/office/officeart/2005/8/layout/lProcess2"/>
    <dgm:cxn modelId="{D763E95B-D6FB-452B-A11C-23596A9EB587}" type="presParOf" srcId="{43D8ACED-A1C4-4D21-A1FE-C724F41A615A}" destId="{05E5E6BD-6006-452B-88E1-EB66941DECFC}" srcOrd="6" destOrd="0" presId="urn:microsoft.com/office/officeart/2005/8/layout/lProcess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4C76-7A9D-48E7-9488-5BCD95E7E4F8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6A57D-290E-47D5-867B-124EAB7793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2002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AC0CF-7A50-4B21-9A52-49A58CA31737}" type="slidenum">
              <a:rPr lang="en-US"/>
              <a:pPr/>
              <a:t>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2002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2ACA-8D36-403A-86F2-B5D598FEB1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2002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2ACA-8D36-403A-86F2-B5D598FEB1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2002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2ACA-8D36-403A-86F2-B5D598FEB1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2002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2ACA-8D36-403A-86F2-B5D598FEB1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A57D-290E-47D5-867B-124EAB7793BB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A57D-290E-47D5-867B-124EAB7793BB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A57D-290E-47D5-867B-124EAB7793BB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2002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02D6A-7531-4064-8856-AE196C04E02C}" type="slidenum">
              <a:rPr lang="en-US"/>
              <a:pPr/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073525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2002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2ACA-8D36-403A-86F2-B5D598FEB1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A57D-290E-47D5-867B-124EAB7793B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A57D-290E-47D5-867B-124EAB7793BB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2002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2ACA-8D36-403A-86F2-B5D598FEB1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A57D-290E-47D5-867B-124EAB7793BB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2002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2ACA-8D36-403A-86F2-B5D598FEB1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2002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2ACA-8D36-403A-86F2-B5D598FEB1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2002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42ACA-8D36-403A-86F2-B5D598FEB1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s Inicia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logoili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6196013"/>
            <a:ext cx="1654175" cy="379412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0152" y="2377318"/>
            <a:ext cx="8031480" cy="67294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err="1" smtClean="0"/>
              <a:t>Servidor</a:t>
            </a:r>
            <a:r>
              <a:rPr lang="en-US" dirty="0" smtClean="0"/>
              <a:t> de </a:t>
            </a:r>
            <a:r>
              <a:rPr lang="en-US" dirty="0" err="1" smtClean="0"/>
              <a:t>aplicaciones</a:t>
            </a:r>
            <a:endParaRPr lang="es-E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946" y="4249122"/>
            <a:ext cx="5113606" cy="488211"/>
          </a:xfrm>
        </p:spPr>
        <p:txBody>
          <a:bodyPr/>
          <a:lstStyle>
            <a:lvl1pPr>
              <a:buNone/>
              <a:defRPr sz="30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ilitia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6634" y="4640672"/>
            <a:ext cx="5101883" cy="406265"/>
          </a:xfrm>
        </p:spPr>
        <p:txBody>
          <a:bodyPr/>
          <a:lstStyle>
            <a:lvl1pPr>
              <a:buNone/>
              <a:defRPr sz="24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Role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5118974"/>
            <a:ext cx="5113606" cy="419346"/>
          </a:xfrm>
        </p:spPr>
        <p:txBody>
          <a:bodyPr/>
          <a:lstStyle>
            <a:lvl1pPr>
              <a:buNone/>
              <a:defRPr sz="2500" b="0" baseline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email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2067568"/>
            <a:ext cx="4720028" cy="42223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Integrando soluciones</a:t>
            </a: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, Sub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8294"/>
            <a:ext cx="8388350" cy="200670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9413" y="717257"/>
            <a:ext cx="8398827" cy="445507"/>
          </a:xfrm>
        </p:spPr>
        <p:txBody>
          <a:bodyPr/>
          <a:lstStyle>
            <a:lvl1pPr>
              <a:buNone/>
              <a:defRPr sz="2700" b="1">
                <a:solidFill>
                  <a:schemeClr val="accent6"/>
                </a:solidFill>
                <a:effectLst/>
              </a:defRPr>
            </a:lvl1pPr>
          </a:lstStyle>
          <a:p>
            <a:pPr lvl="0"/>
            <a:r>
              <a:rPr lang="es-ES" dirty="0" smtClean="0"/>
              <a:t>Subtítulo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Fondo Corporativ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logoili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6196013"/>
            <a:ext cx="1654175" cy="3794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tif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4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gif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11" Type="http://schemas.openxmlformats.org/officeDocument/2006/relationships/image" Target="../media/image42.png"/><Relationship Id="rId5" Type="http://schemas.openxmlformats.org/officeDocument/2006/relationships/image" Target="../media/image47.png"/><Relationship Id="rId15" Type="http://schemas.openxmlformats.org/officeDocument/2006/relationships/image" Target="../media/image50.png"/><Relationship Id="rId10" Type="http://schemas.openxmlformats.org/officeDocument/2006/relationships/image" Target="../media/image41.png"/><Relationship Id="rId4" Type="http://schemas.openxmlformats.org/officeDocument/2006/relationships/image" Target="../media/image46.png"/><Relationship Id="rId9" Type="http://schemas.openxmlformats.org/officeDocument/2006/relationships/image" Target="../media/image4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litia.com/community/Biztalk/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inter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/>
              <a:t>WTrader</a:t>
            </a:r>
            <a:endParaRPr lang="es-ES" sz="54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subTitle" idx="1"/>
          </p:nvPr>
        </p:nvSpPr>
        <p:spPr>
          <a:xfrm>
            <a:off x="1443038" y="5962656"/>
            <a:ext cx="6200796" cy="89534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Tomás Hernández</a:t>
            </a:r>
            <a:br>
              <a:rPr lang="es-ES" dirty="0" smtClean="0"/>
            </a:br>
            <a:r>
              <a:rPr lang="es-ES" sz="2400" b="1" dirty="0" smtClean="0"/>
              <a:t>MVP BizTalk Server</a:t>
            </a:r>
            <a:endParaRPr lang="es-ES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1071538" y="3214686"/>
            <a:ext cx="70009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s-ES" sz="3600" b="1" dirty="0" smtClean="0"/>
              <a:t>Lo importante es nuestro negocio</a:t>
            </a:r>
            <a:endParaRPr sz="3600"/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1428728" y="4071942"/>
            <a:ext cx="620079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Ilitia Technologies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 descr="\\ilitia.com\dfs$\Empresa\Marketing\Imagen corporativa\Logos e Imagenes\Logos clientes\bankint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24316"/>
            <a:ext cx="1533525" cy="276225"/>
          </a:xfrm>
          <a:prstGeom prst="rect">
            <a:avLst/>
          </a:prstGeom>
          <a:noFill/>
        </p:spPr>
      </p:pic>
      <p:pic>
        <p:nvPicPr>
          <p:cNvPr id="8" name="Picture 2" descr="\\ilitia.com\dfs$\Empresa\Marketing\Imagen corporativa\Logos e Imagenes\Logos ilitia\fuentes\logo ilitia - Grande para comunicació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3929066"/>
            <a:ext cx="1333449" cy="666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Rediseñar el proceso para integrar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28680" y="1142985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Plataforma propuesta II</a:t>
            </a:r>
          </a:p>
        </p:txBody>
      </p:sp>
      <p:pic>
        <p:nvPicPr>
          <p:cNvPr id="4097" name="Picture 1" descr="C:\Documents and Settings\agus\My Documents\My Pictures\logos\Bt06r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9870" y="5039115"/>
            <a:ext cx="2790592" cy="37971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242" y="5000636"/>
            <a:ext cx="3175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Line 19"/>
          <p:cNvSpPr>
            <a:spLocks noChangeShapeType="1"/>
          </p:cNvSpPr>
          <p:nvPr/>
        </p:nvSpPr>
        <p:spPr bwMode="auto">
          <a:xfrm flipH="1" flipV="1">
            <a:off x="5603358" y="2864284"/>
            <a:ext cx="612475" cy="181153"/>
          </a:xfrm>
          <a:prstGeom prst="line">
            <a:avLst/>
          </a:prstGeom>
          <a:noFill/>
          <a:ln w="38100">
            <a:solidFill>
              <a:srgbClr val="CD6125"/>
            </a:solidFill>
            <a:prstDash val="sysDot"/>
            <a:round/>
            <a:headEnd type="stealth" w="lg" len="lg"/>
            <a:tailEnd type="stealth" w="lg" len="lg"/>
          </a:ln>
        </p:spPr>
        <p:txBody>
          <a:bodyPr wrap="square"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DD0EC">
                  <a:lumMod val="20000"/>
                  <a:lumOff val="8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 flipH="1">
            <a:off x="6181327" y="3657913"/>
            <a:ext cx="293297" cy="517586"/>
          </a:xfrm>
          <a:prstGeom prst="line">
            <a:avLst/>
          </a:prstGeom>
          <a:noFill/>
          <a:ln w="38100">
            <a:solidFill>
              <a:srgbClr val="CD6125"/>
            </a:solidFill>
            <a:prstDash val="sysDot"/>
            <a:round/>
            <a:headEnd type="stealth" w="lg" len="lg"/>
            <a:tailEnd type="stealth" w="lg" len="lg"/>
          </a:ln>
        </p:spPr>
        <p:txBody>
          <a:bodyPr wrap="square"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DD0EC">
                  <a:lumMod val="20000"/>
                  <a:lumOff val="8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 flipH="1">
            <a:off x="6974958" y="2743513"/>
            <a:ext cx="457200" cy="327804"/>
          </a:xfrm>
          <a:prstGeom prst="line">
            <a:avLst/>
          </a:prstGeom>
          <a:noFill/>
          <a:ln w="38100">
            <a:solidFill>
              <a:srgbClr val="CD6125"/>
            </a:solidFill>
            <a:prstDash val="sysDot"/>
            <a:round/>
            <a:headEnd type="stealth" w="lg" len="lg"/>
            <a:tailEnd type="stealth" w="lg" len="lg"/>
          </a:ln>
        </p:spPr>
        <p:txBody>
          <a:bodyPr wrap="square"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DD0EC">
                  <a:lumMod val="20000"/>
                  <a:lumOff val="8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3" name="Line 45"/>
          <p:cNvSpPr>
            <a:spLocks noChangeShapeType="1"/>
          </p:cNvSpPr>
          <p:nvPr/>
        </p:nvSpPr>
        <p:spPr bwMode="auto">
          <a:xfrm>
            <a:off x="6189956" y="2191423"/>
            <a:ext cx="267418" cy="483078"/>
          </a:xfrm>
          <a:prstGeom prst="line">
            <a:avLst/>
          </a:prstGeom>
          <a:noFill/>
          <a:ln w="38100">
            <a:solidFill>
              <a:srgbClr val="CD6125"/>
            </a:solidFill>
            <a:prstDash val="sysDot"/>
            <a:round/>
            <a:headEnd type="stealth" w="lg" len="lg"/>
            <a:tailEnd type="stealth" w="lg" len="lg"/>
          </a:ln>
        </p:spPr>
        <p:txBody>
          <a:bodyPr wrap="square"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DD0EC">
                  <a:lumMod val="20000"/>
                  <a:lumOff val="80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393449" y="3710091"/>
            <a:ext cx="982663" cy="1179512"/>
            <a:chOff x="726" y="2825"/>
            <a:chExt cx="619" cy="743"/>
          </a:xfrm>
        </p:grpSpPr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726" y="2825"/>
              <a:ext cx="619" cy="577"/>
              <a:chOff x="72" y="2051"/>
              <a:chExt cx="702" cy="655"/>
            </a:xfrm>
          </p:grpSpPr>
          <p:pic>
            <p:nvPicPr>
              <p:cNvPr id="67" name="Picture 73" descr="pie-gray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2" y="2411"/>
                <a:ext cx="702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74" descr="Server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13" y="2051"/>
                <a:ext cx="406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6" name="Text Box 75"/>
            <p:cNvSpPr txBox="1">
              <a:spLocks noChangeArrowheads="1"/>
            </p:cNvSpPr>
            <p:nvPr/>
          </p:nvSpPr>
          <p:spPr bwMode="auto">
            <a:xfrm>
              <a:off x="858" y="3376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BDD0EC">
                      <a:lumMod val="20000"/>
                      <a:lumOff val="80000"/>
                    </a:srgbClr>
                  </a:solidFill>
                  <a:effectLst/>
                  <a:uLnTx/>
                  <a:uFillTx/>
                </a:rPr>
                <a:t>CRM</a:t>
              </a: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4783849" y="2444854"/>
            <a:ext cx="1066800" cy="1189037"/>
            <a:chOff x="48" y="2033"/>
            <a:chExt cx="672" cy="749"/>
          </a:xfrm>
        </p:grpSpPr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72" y="2033"/>
              <a:ext cx="619" cy="577"/>
              <a:chOff x="72" y="2051"/>
              <a:chExt cx="702" cy="655"/>
            </a:xfrm>
          </p:grpSpPr>
          <p:pic>
            <p:nvPicPr>
              <p:cNvPr id="72" name="Picture 78" descr="pie-gray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2" y="2411"/>
                <a:ext cx="702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79" descr="Server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13" y="2051"/>
                <a:ext cx="406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" name="Text Box 80"/>
            <p:cNvSpPr txBox="1">
              <a:spLocks noChangeArrowheads="1"/>
            </p:cNvSpPr>
            <p:nvPr/>
          </p:nvSpPr>
          <p:spPr bwMode="auto">
            <a:xfrm>
              <a:off x="48" y="2590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BDD0EC">
                      <a:lumMod val="20000"/>
                      <a:lumOff val="80000"/>
                    </a:srgbClr>
                  </a:solidFill>
                  <a:effectLst/>
                  <a:uLnTx/>
                  <a:uFillTx/>
                </a:rPr>
                <a:t>HR</a:t>
              </a:r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7126996" y="3384653"/>
            <a:ext cx="1277938" cy="1169987"/>
            <a:chOff x="1452" y="3387"/>
            <a:chExt cx="805" cy="737"/>
          </a:xfrm>
        </p:grpSpPr>
        <p:grpSp>
          <p:nvGrpSpPr>
            <p:cNvPr id="11" name="Group 82"/>
            <p:cNvGrpSpPr>
              <a:grpSpLocks/>
            </p:cNvGrpSpPr>
            <p:nvPr/>
          </p:nvGrpSpPr>
          <p:grpSpPr bwMode="auto">
            <a:xfrm>
              <a:off x="1512" y="3387"/>
              <a:ext cx="619" cy="585"/>
              <a:chOff x="1512" y="3483"/>
              <a:chExt cx="619" cy="585"/>
            </a:xfrm>
          </p:grpSpPr>
          <p:pic>
            <p:nvPicPr>
              <p:cNvPr id="77" name="Picture 83" descr="pie-gray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512" y="3808"/>
                <a:ext cx="619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4" descr="Server Commerce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642" y="3483"/>
                <a:ext cx="347" cy="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" name="Text Box 85"/>
            <p:cNvSpPr txBox="1">
              <a:spLocks noChangeArrowheads="1"/>
            </p:cNvSpPr>
            <p:nvPr/>
          </p:nvSpPr>
          <p:spPr bwMode="auto">
            <a:xfrm>
              <a:off x="1452" y="3930"/>
              <a:ext cx="80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BDD0EC">
                      <a:lumMod val="20000"/>
                      <a:lumOff val="80000"/>
                    </a:srgbClr>
                  </a:solidFill>
                  <a:effectLst/>
                  <a:uLnTx/>
                  <a:uFillTx/>
                </a:rPr>
                <a:t>E-Commerce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BDD0EC">
                    <a:lumMod val="20000"/>
                    <a:lumOff val="8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5850649" y="1770166"/>
            <a:ext cx="781050" cy="623887"/>
            <a:chOff x="1905" y="1323"/>
            <a:chExt cx="666" cy="531"/>
          </a:xfrm>
        </p:grpSpPr>
        <p:pic>
          <p:nvPicPr>
            <p:cNvPr id="80" name="Picture 87" descr="XP icon my computer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flipH="1">
              <a:off x="2043" y="1323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8" descr="XP icon my documents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349" y="1580"/>
              <a:ext cx="22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9" descr="user business user woman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 flipH="1">
              <a:off x="1905" y="1498"/>
              <a:ext cx="263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7450849" y="2033691"/>
            <a:ext cx="990600" cy="1147762"/>
            <a:chOff x="2598" y="2933"/>
            <a:chExt cx="624" cy="723"/>
          </a:xfrm>
        </p:grpSpPr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2598" y="2933"/>
              <a:ext cx="619" cy="577"/>
              <a:chOff x="72" y="2051"/>
              <a:chExt cx="702" cy="655"/>
            </a:xfrm>
          </p:grpSpPr>
          <p:pic>
            <p:nvPicPr>
              <p:cNvPr id="87" name="Picture 92" descr="pie-gray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2" y="2411"/>
                <a:ext cx="702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93" descr="Server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13" y="2051"/>
                <a:ext cx="406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5" name="Text Box 94"/>
            <p:cNvSpPr txBox="1">
              <a:spLocks noChangeArrowheads="1"/>
            </p:cNvSpPr>
            <p:nvPr/>
          </p:nvSpPr>
          <p:spPr bwMode="auto">
            <a:xfrm>
              <a:off x="2760" y="3462"/>
              <a:ext cx="3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BDD0EC">
                      <a:lumMod val="20000"/>
                      <a:lumOff val="80000"/>
                    </a:srgbClr>
                  </a:solidFill>
                  <a:effectLst/>
                  <a:uLnTx/>
                  <a:uFillTx/>
                </a:rPr>
                <a:t>ERP</a:t>
              </a:r>
            </a:p>
          </p:txBody>
        </p:sp>
        <p:pic>
          <p:nvPicPr>
            <p:cNvPr id="86" name="Picture 95" descr="Shipping box with label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916" y="3175"/>
              <a:ext cx="30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" name="Picture 62" descr="BizTalk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231649" y="2546453"/>
            <a:ext cx="742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Line 20"/>
          <p:cNvSpPr>
            <a:spLocks noChangeShapeType="1"/>
          </p:cNvSpPr>
          <p:nvPr/>
        </p:nvSpPr>
        <p:spPr bwMode="auto">
          <a:xfrm flipH="1" flipV="1">
            <a:off x="6949077" y="3485384"/>
            <a:ext cx="465827" cy="396814"/>
          </a:xfrm>
          <a:prstGeom prst="line">
            <a:avLst/>
          </a:prstGeom>
          <a:noFill/>
          <a:ln w="38100">
            <a:solidFill>
              <a:srgbClr val="CD6125"/>
            </a:solidFill>
            <a:prstDash val="sysDot"/>
            <a:round/>
            <a:headEnd type="stealth" w="lg" len="lg"/>
            <a:tailEnd type="stealth" w="lg" len="lg"/>
          </a:ln>
        </p:spPr>
        <p:txBody>
          <a:bodyPr wrap="square"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DD0EC">
                  <a:lumMod val="20000"/>
                  <a:lumOff val="8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17086" y="226051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BizTalk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2" name="Picture 70" descr="visio process chart 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899891" y="2867160"/>
            <a:ext cx="14287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00"/>
          <p:cNvGrpSpPr/>
          <p:nvPr/>
        </p:nvGrpSpPr>
        <p:grpSpPr>
          <a:xfrm>
            <a:off x="2558401" y="1903270"/>
            <a:ext cx="1655941" cy="1469036"/>
            <a:chOff x="4887167" y="1480371"/>
            <a:chExt cx="1655941" cy="1658469"/>
          </a:xfrm>
        </p:grpSpPr>
        <p:sp>
          <p:nvSpPr>
            <p:cNvPr id="94" name="Rounded Rectangle 93"/>
            <p:cNvSpPr/>
            <p:nvPr/>
          </p:nvSpPr>
          <p:spPr>
            <a:xfrm>
              <a:off x="4887167" y="1480371"/>
              <a:ext cx="1655941" cy="1658469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A3E303">
                    <a:tint val="66000"/>
                    <a:satMod val="160000"/>
                  </a:srgbClr>
                </a:gs>
                <a:gs pos="50000">
                  <a:srgbClr val="A3E303">
                    <a:tint val="44500"/>
                    <a:satMod val="160000"/>
                  </a:srgbClr>
                </a:gs>
                <a:gs pos="100000">
                  <a:srgbClr val="A3E30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55000" cap="flat" cmpd="thickThin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6350">
              <a:bevelT w="95250" h="31750" prst="coolSlant"/>
            </a:sp3d>
          </p:spPr>
        </p:sp>
        <p:sp>
          <p:nvSpPr>
            <p:cNvPr id="95" name="Rounded Rectangle 4"/>
            <p:cNvSpPr/>
            <p:nvPr/>
          </p:nvSpPr>
          <p:spPr>
            <a:xfrm>
              <a:off x="4914112" y="1600200"/>
              <a:ext cx="1602051" cy="1473679"/>
            </a:xfrm>
            <a:prstGeom prst="rect">
              <a:avLst/>
            </a:prstGeom>
            <a:gradFill flip="none" rotWithShape="1">
              <a:gsLst>
                <a:gs pos="0">
                  <a:srgbClr val="A3E303">
                    <a:tint val="66000"/>
                    <a:satMod val="160000"/>
                  </a:srgbClr>
                </a:gs>
                <a:gs pos="50000">
                  <a:srgbClr val="A3E303">
                    <a:tint val="44500"/>
                    <a:satMod val="160000"/>
                  </a:srgbClr>
                </a:gs>
                <a:gs pos="100000">
                  <a:srgbClr val="A3E30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55000" cap="flat" cmpd="thickThin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BizTalk Server</a:t>
              </a: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5002302" y="2379072"/>
              <a:ext cx="1437285" cy="599953"/>
            </a:xfrm>
            <a:prstGeom prst="roundRect">
              <a:avLst>
                <a:gd name="adj" fmla="val 9033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rgbClr val="FFE79B"/>
                </a:gs>
              </a:gsLst>
              <a:lin ang="16200000" scaled="1"/>
              <a:tileRect/>
            </a:gradFill>
            <a:ln w="55000" cap="flat" cmpd="thickThin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6350">
              <a:bevelT w="95250" h="3175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BizTalk WCF</a:t>
              </a:r>
            </a:p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Adapter</a:t>
              </a:r>
            </a:p>
          </p:txBody>
        </p:sp>
      </p:grpSp>
      <p:grpSp>
        <p:nvGrpSpPr>
          <p:cNvPr id="16" name="Group 101"/>
          <p:cNvGrpSpPr/>
          <p:nvPr/>
        </p:nvGrpSpPr>
        <p:grpSpPr>
          <a:xfrm>
            <a:off x="755166" y="1914240"/>
            <a:ext cx="1655941" cy="1456837"/>
            <a:chOff x="2547379" y="917138"/>
            <a:chExt cx="1655941" cy="1604682"/>
          </a:xfrm>
        </p:grpSpPr>
        <p:sp>
          <p:nvSpPr>
            <p:cNvPr id="99" name="Rounded Rectangle 98"/>
            <p:cNvSpPr/>
            <p:nvPr/>
          </p:nvSpPr>
          <p:spPr>
            <a:xfrm>
              <a:off x="2547379" y="917138"/>
              <a:ext cx="1655941" cy="160468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A3E303">
                    <a:tint val="66000"/>
                    <a:satMod val="160000"/>
                  </a:srgbClr>
                </a:gs>
                <a:gs pos="50000">
                  <a:srgbClr val="A3E303">
                    <a:tint val="44500"/>
                    <a:satMod val="160000"/>
                  </a:srgbClr>
                </a:gs>
                <a:gs pos="100000">
                  <a:srgbClr val="A3E30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55000" cap="flat" cmpd="thickThin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6350">
              <a:bevelT w="95250" h="31750" prst="coolSlant"/>
            </a:sp3d>
          </p:spPr>
        </p:sp>
        <p:sp>
          <p:nvSpPr>
            <p:cNvPr id="100" name="Rounded Rectangle 4"/>
            <p:cNvSpPr/>
            <p:nvPr/>
          </p:nvSpPr>
          <p:spPr>
            <a:xfrm>
              <a:off x="2574324" y="1036823"/>
              <a:ext cx="1602051" cy="1257437"/>
            </a:xfrm>
            <a:prstGeom prst="rect">
              <a:avLst/>
            </a:prstGeom>
            <a:gradFill flip="none" rotWithShape="1">
              <a:gsLst>
                <a:gs pos="0">
                  <a:srgbClr val="A3E303">
                    <a:tint val="66000"/>
                    <a:satMod val="160000"/>
                  </a:srgbClr>
                </a:gs>
                <a:gs pos="50000">
                  <a:srgbClr val="A3E303">
                    <a:tint val="44500"/>
                    <a:satMod val="160000"/>
                  </a:srgbClr>
                </a:gs>
                <a:gs pos="100000">
                  <a:srgbClr val="A3E30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55000" cap="flat" cmpd="thickThin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SharePoint</a:t>
              </a:r>
            </a:p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Server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2694957" y="1830218"/>
              <a:ext cx="1366056" cy="548169"/>
            </a:xfrm>
            <a:prstGeom prst="roundRect">
              <a:avLst>
                <a:gd name="adj" fmla="val 9033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rgbClr val="FFE79B"/>
                </a:gs>
              </a:gsLst>
              <a:lin ang="16200000" scaled="1"/>
              <a:tileRect/>
            </a:gradFill>
            <a:ln w="55000" cap="flat" cmpd="thickThin" algn="ctr">
              <a:solidFill>
                <a:srgbClr val="FFC000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6350">
              <a:bevelT w="95250" h="3175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ASP.NET 2.0</a:t>
              </a:r>
            </a:p>
          </p:txBody>
        </p:sp>
      </p:grpSp>
      <p:grpSp>
        <p:nvGrpSpPr>
          <p:cNvPr id="17" name="Group 99"/>
          <p:cNvGrpSpPr/>
          <p:nvPr/>
        </p:nvGrpSpPr>
        <p:grpSpPr>
          <a:xfrm>
            <a:off x="2549872" y="3509439"/>
            <a:ext cx="1655941" cy="1362359"/>
            <a:chOff x="6906831" y="1455019"/>
            <a:chExt cx="1655941" cy="1658471"/>
          </a:xfrm>
        </p:grpSpPr>
        <p:sp>
          <p:nvSpPr>
            <p:cNvPr id="103" name="Rounded Rectangle 102"/>
            <p:cNvSpPr/>
            <p:nvPr/>
          </p:nvSpPr>
          <p:spPr>
            <a:xfrm>
              <a:off x="6906831" y="1455019"/>
              <a:ext cx="1655941" cy="1658471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A3E303">
                    <a:tint val="66000"/>
                    <a:satMod val="160000"/>
                  </a:srgbClr>
                </a:gs>
                <a:gs pos="50000">
                  <a:srgbClr val="A3E303">
                    <a:tint val="44500"/>
                    <a:satMod val="160000"/>
                  </a:srgbClr>
                </a:gs>
                <a:gs pos="100000">
                  <a:srgbClr val="A3E30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55000" cap="flat" cmpd="thickThin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6350">
              <a:bevelT w="95250" h="31750" prst="coolSlant"/>
            </a:sp3d>
          </p:spPr>
        </p:sp>
        <p:sp>
          <p:nvSpPr>
            <p:cNvPr id="104" name="Rounded Rectangle 4"/>
            <p:cNvSpPr/>
            <p:nvPr/>
          </p:nvSpPr>
          <p:spPr>
            <a:xfrm>
              <a:off x="6933776" y="1600200"/>
              <a:ext cx="1602051" cy="1464714"/>
            </a:xfrm>
            <a:prstGeom prst="rect">
              <a:avLst/>
            </a:prstGeom>
            <a:gradFill flip="none" rotWithShape="1">
              <a:gsLst>
                <a:gs pos="0">
                  <a:srgbClr val="A3E303">
                    <a:tint val="66000"/>
                    <a:satMod val="160000"/>
                  </a:srgbClr>
                </a:gs>
                <a:gs pos="50000">
                  <a:srgbClr val="A3E303">
                    <a:tint val="44500"/>
                    <a:satMod val="160000"/>
                  </a:srgbClr>
                </a:gs>
                <a:gs pos="100000">
                  <a:srgbClr val="A3E30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55000" cap="flat" cmpd="thickThin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Aplicación </a:t>
              </a:r>
            </a:p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kern="0" dirty="0" smtClean="0">
                  <a:solidFill>
                    <a:srgbClr val="000000"/>
                  </a:solidFill>
                  <a:effectLst/>
                  <a:latin typeface="Segoe"/>
                </a:rPr>
                <a:t>.NET</a:t>
              </a:r>
              <a:endParaRPr lang="en-US" sz="1600" kern="0" dirty="0" smtClean="0">
                <a:solidFill>
                  <a:srgbClr val="000000"/>
                </a:solidFill>
                <a:effectLst/>
                <a:latin typeface="Segoe"/>
              </a:endParaRPr>
            </a:p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personalizada</a:t>
              </a:r>
            </a:p>
          </p:txBody>
        </p:sp>
      </p:grpSp>
      <p:grpSp>
        <p:nvGrpSpPr>
          <p:cNvPr id="18" name="Group 99"/>
          <p:cNvGrpSpPr/>
          <p:nvPr/>
        </p:nvGrpSpPr>
        <p:grpSpPr>
          <a:xfrm>
            <a:off x="752598" y="3511937"/>
            <a:ext cx="1655941" cy="1362359"/>
            <a:chOff x="6906831" y="1455019"/>
            <a:chExt cx="1655941" cy="1658471"/>
          </a:xfrm>
        </p:grpSpPr>
        <p:sp>
          <p:nvSpPr>
            <p:cNvPr id="107" name="Rounded Rectangle 106"/>
            <p:cNvSpPr/>
            <p:nvPr/>
          </p:nvSpPr>
          <p:spPr>
            <a:xfrm>
              <a:off x="6906831" y="1455019"/>
              <a:ext cx="1655941" cy="1658471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A3E303">
                    <a:tint val="66000"/>
                    <a:satMod val="160000"/>
                  </a:srgbClr>
                </a:gs>
                <a:gs pos="50000">
                  <a:srgbClr val="A3E303">
                    <a:tint val="44500"/>
                    <a:satMod val="160000"/>
                  </a:srgbClr>
                </a:gs>
                <a:gs pos="100000">
                  <a:srgbClr val="A3E30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55000" cap="flat" cmpd="thickThin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6350">
              <a:bevelT w="95250" h="31750" prst="coolSlant"/>
            </a:sp3d>
          </p:spPr>
        </p:sp>
        <p:sp>
          <p:nvSpPr>
            <p:cNvPr id="108" name="Rounded Rectangle 4"/>
            <p:cNvSpPr/>
            <p:nvPr/>
          </p:nvSpPr>
          <p:spPr>
            <a:xfrm>
              <a:off x="6933776" y="1600200"/>
              <a:ext cx="1602051" cy="1464714"/>
            </a:xfrm>
            <a:prstGeom prst="rect">
              <a:avLst/>
            </a:prstGeom>
            <a:noFill/>
            <a:ln w="55000" cap="flat" cmpd="thickThin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SQL</a:t>
              </a:r>
            </a:p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Server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7010457" y="2379067"/>
              <a:ext cx="1437285" cy="599953"/>
            </a:xfrm>
            <a:prstGeom prst="roundRect">
              <a:avLst>
                <a:gd name="adj" fmla="val 9033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rgbClr val="FFE79B"/>
                </a:gs>
              </a:gsLst>
              <a:lin ang="16200000" scaled="1"/>
              <a:tileRect/>
            </a:gradFill>
            <a:ln w="55000" cap="flat" cmpd="thickThin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6350">
              <a:bevelT w="95250" h="3175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ADO.NET</a:t>
              </a:r>
            </a:p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Provider</a:t>
              </a:r>
            </a:p>
          </p:txBody>
        </p:sp>
      </p:grpSp>
      <p:pic>
        <p:nvPicPr>
          <p:cNvPr id="55" name="Picture 3" descr="E:\Clip_Installer\DVD_ART\BoxShots_Logos\Visual Studio 2005\Visual Studio 2005 logo h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286116" y="5491400"/>
            <a:ext cx="3149643" cy="39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Rediseñar el proceso para integrar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28680" y="1000108"/>
            <a:ext cx="8229600" cy="614354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Valor añadido a nuestro negocio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4348" y="1594057"/>
            <a:ext cx="8382000" cy="447814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lvl="0" indent="-396875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Alineamiento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Business e IT</a:t>
            </a:r>
          </a:p>
          <a:p>
            <a:pPr marL="396875" lvl="0" indent="-396875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Incremento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agilidad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de la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gestión</a:t>
            </a:r>
            <a:endParaRPr lang="en-U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96875" lvl="0" indent="-396875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Flexibilidad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y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agilidad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en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cambios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cualquier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nivel</a:t>
            </a:r>
            <a:endParaRPr lang="en-U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96875" lvl="0" indent="-396875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Reducción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costes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mantenimiento</a:t>
            </a:r>
            <a:endParaRPr lang="en-U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54075" lvl="1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Procesos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desacoplados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las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comunicaciones</a:t>
            </a:r>
            <a:endParaRPr lang="en-U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96875" lvl="0" indent="-396875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3000" b="1" dirty="0" smtClean="0">
                <a:solidFill>
                  <a:schemeClr val="tx1"/>
                </a:solidFill>
                <a:latin typeface="Calibri" pitchFamily="34" charset="0"/>
              </a:rPr>
              <a:t>Seguridad</a:t>
            </a:r>
            <a:r>
              <a:rPr lang="es-ES" sz="3000" dirty="0" smtClean="0">
                <a:solidFill>
                  <a:schemeClr val="tx1"/>
                </a:solidFill>
                <a:latin typeface="Calibri" pitchFamily="34" charset="0"/>
              </a:rPr>
              <a:t> en los procesos</a:t>
            </a:r>
            <a:endParaRPr lang="en-U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96875" lvl="0" indent="-396875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3000" dirty="0" smtClean="0">
                <a:solidFill>
                  <a:schemeClr val="tx1"/>
                </a:solidFill>
                <a:latin typeface="Calibri" pitchFamily="34" charset="0"/>
              </a:rPr>
              <a:t>Reducción de errores</a:t>
            </a:r>
          </a:p>
          <a:p>
            <a:pPr marL="396875" lvl="0" indent="-396875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3000" dirty="0" smtClean="0">
                <a:solidFill>
                  <a:schemeClr val="tx1"/>
                </a:solidFill>
                <a:latin typeface="Calibri" pitchFamily="34" charset="0"/>
              </a:rPr>
              <a:t>Gestión y </a:t>
            </a:r>
            <a:r>
              <a:rPr lang="es-ES" sz="3000" b="1" dirty="0" smtClean="0">
                <a:solidFill>
                  <a:schemeClr val="tx1"/>
                </a:solidFill>
                <a:latin typeface="Calibri" pitchFamily="34" charset="0"/>
              </a:rPr>
              <a:t>seguimiento</a:t>
            </a:r>
            <a:r>
              <a:rPr lang="es-ES" sz="3000" dirty="0" smtClean="0">
                <a:solidFill>
                  <a:schemeClr val="tx1"/>
                </a:solidFill>
                <a:latin typeface="Calibri" pitchFamily="34" charset="0"/>
              </a:rPr>
              <a:t> de mensajería</a:t>
            </a:r>
          </a:p>
          <a:p>
            <a:pPr marL="854075" lvl="1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3000" b="1" dirty="0" smtClean="0">
                <a:solidFill>
                  <a:schemeClr val="tx1"/>
                </a:solidFill>
                <a:latin typeface="Calibri" pitchFamily="34" charset="0"/>
              </a:rPr>
              <a:t>Visibilidad</a:t>
            </a:r>
            <a:r>
              <a:rPr lang="es-ES" sz="3000" dirty="0" smtClean="0">
                <a:solidFill>
                  <a:schemeClr val="tx1"/>
                </a:solidFill>
                <a:latin typeface="Calibri" pitchFamily="34" charset="0"/>
              </a:rPr>
              <a:t> de nuestro negocio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Rediseñar el proceso para integrar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Escenario:  Petición de la orden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468325" y="1554387"/>
          <a:ext cx="6332774" cy="399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6"/>
          <p:cNvGrpSpPr/>
          <p:nvPr/>
        </p:nvGrpSpPr>
        <p:grpSpPr>
          <a:xfrm>
            <a:off x="246414" y="2301199"/>
            <a:ext cx="1889832" cy="1410720"/>
            <a:chOff x="695324" y="4485"/>
            <a:chExt cx="1889832" cy="1410720"/>
          </a:xfrm>
        </p:grpSpPr>
        <p:sp>
          <p:nvSpPr>
            <p:cNvPr id="12" name="Round Same Side Corner Rectangle 11"/>
            <p:cNvSpPr/>
            <p:nvPr/>
          </p:nvSpPr>
          <p:spPr>
            <a:xfrm>
              <a:off x="695324" y="4485"/>
              <a:ext cx="1889832" cy="1410720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728379" y="37540"/>
              <a:ext cx="1823722" cy="1377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49530" rIns="16510" bIns="16510" numCol="1" spcCol="1270" anchor="t" anchorCtr="0">
              <a:no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s-ES" sz="13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El cliente español llama al importador para hacer un pedido de material.</a:t>
              </a:r>
              <a:endParaRPr lang="en-US" sz="13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246414" y="3711919"/>
            <a:ext cx="1889832" cy="606609"/>
            <a:chOff x="695324" y="1415205"/>
            <a:chExt cx="1889832" cy="606609"/>
          </a:xfrm>
        </p:grpSpPr>
        <p:sp>
          <p:nvSpPr>
            <p:cNvPr id="10" name="Rectangle 9"/>
            <p:cNvSpPr/>
            <p:nvPr/>
          </p:nvSpPr>
          <p:spPr>
            <a:xfrm>
              <a:off x="695324" y="1415205"/>
              <a:ext cx="1889832" cy="606609"/>
            </a:xfrm>
            <a:prstGeom prst="rect">
              <a:avLst/>
            </a:prstGeom>
          </p:spPr>
          <p:style>
            <a:ln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695324" y="1415205"/>
              <a:ext cx="1330868" cy="606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19050" bIns="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>
                  <a:solidFill>
                    <a:schemeClr val="bg2"/>
                  </a:solidFill>
                  <a:effectLst/>
                </a:rPr>
                <a:t>Cliente: Teléfono | Mail</a:t>
              </a:r>
              <a:endParaRPr lang="en-US" sz="1500" kern="1200" dirty="0" smtClean="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630743" y="3808273"/>
            <a:ext cx="661441" cy="661441"/>
          </a:xfrm>
          <a:prstGeom prst="ellipse">
            <a:avLst/>
          </a:prstGeom>
          <a:blipFill rotWithShape="0">
            <a:blip r:embed="rId7" cstate="screen"/>
            <a:stretch>
              <a:fillRect/>
            </a:stretch>
          </a:blipFill>
        </p:spPr>
        <p:style>
          <a:lnRef idx="1"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33"/>
          <p:cNvGrpSpPr/>
          <p:nvPr/>
        </p:nvGrpSpPr>
        <p:grpSpPr>
          <a:xfrm>
            <a:off x="2300290" y="987246"/>
            <a:ext cx="6657973" cy="798680"/>
            <a:chOff x="2300290" y="987246"/>
            <a:chExt cx="6657973" cy="798680"/>
          </a:xfrm>
          <a:solidFill>
            <a:srgbClr val="00B050"/>
          </a:solidFill>
        </p:grpSpPr>
        <p:sp>
          <p:nvSpPr>
            <p:cNvPr id="21" name="Rounded Rectangle 20"/>
            <p:cNvSpPr/>
            <p:nvPr/>
          </p:nvSpPr>
          <p:spPr bwMode="auto">
            <a:xfrm>
              <a:off x="2300290" y="1114421"/>
              <a:ext cx="6657973" cy="64486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TopRight"/>
              <a:lightRig rig="threePt" dir="t"/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43372" y="987246"/>
              <a:ext cx="2690160" cy="79868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none" lIns="91440" tIns="45720" rIns="91440" bIns="45720">
              <a:sp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cap="none" spc="0" dirty="0" err="1" smtClean="0">
                  <a:ln w="50800"/>
                  <a:solidFill>
                    <a:srgbClr val="D9FC80"/>
                  </a:solidFill>
                  <a:effectLst/>
                </a:rPr>
                <a:t>WTrader</a:t>
              </a:r>
              <a:endParaRPr lang="en-US" sz="5400" b="1" cap="none" spc="0" dirty="0">
                <a:ln w="50800"/>
                <a:solidFill>
                  <a:srgbClr val="D9FC80"/>
                </a:solidFill>
                <a:effectLst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2324558" y="5453205"/>
            <a:ext cx="6657973" cy="468966"/>
            <a:chOff x="2300290" y="1100133"/>
            <a:chExt cx="6657973" cy="677838"/>
          </a:xfrm>
          <a:solidFill>
            <a:srgbClr val="116515"/>
          </a:solidFill>
        </p:grpSpPr>
        <p:sp>
          <p:nvSpPr>
            <p:cNvPr id="26" name="Rounded Rectangle 25"/>
            <p:cNvSpPr/>
            <p:nvPr/>
          </p:nvSpPr>
          <p:spPr bwMode="auto">
            <a:xfrm>
              <a:off x="2300290" y="1100133"/>
              <a:ext cx="6657973" cy="64486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84956" y="1115135"/>
              <a:ext cx="3334887" cy="66283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40" tIns="45720" rIns="91440" bIns="45720">
              <a:sp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cap="none" spc="0" dirty="0" err="1" smtClean="0">
                  <a:ln w="50800"/>
                  <a:solidFill>
                    <a:schemeClr val="tx1"/>
                  </a:solidFill>
                  <a:effectLst/>
                </a:rPr>
                <a:t>Auditoría</a:t>
              </a:r>
              <a:r>
                <a:rPr lang="en-US" cap="none" spc="0" dirty="0" smtClean="0">
                  <a:ln w="50800"/>
                  <a:solidFill>
                    <a:schemeClr val="tx1"/>
                  </a:solidFill>
                  <a:effectLst/>
                </a:rPr>
                <a:t> de </a:t>
              </a:r>
              <a:r>
                <a:rPr lang="en-US" cap="none" spc="0" dirty="0" err="1" smtClean="0">
                  <a:ln w="50800"/>
                  <a:solidFill>
                    <a:schemeClr val="tx1"/>
                  </a:solidFill>
                  <a:effectLst/>
                </a:rPr>
                <a:t>negocio</a:t>
              </a:r>
              <a:endParaRPr lang="en-US" sz="5400" cap="none" spc="0" dirty="0">
                <a:ln w="50800"/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2344226" y="5871069"/>
            <a:ext cx="6657973" cy="468966"/>
            <a:chOff x="2300290" y="1100133"/>
            <a:chExt cx="6657973" cy="677838"/>
          </a:xfrm>
          <a:solidFill>
            <a:srgbClr val="7FB04E"/>
          </a:solidFill>
        </p:grpSpPr>
        <p:sp>
          <p:nvSpPr>
            <p:cNvPr id="29" name="Rounded Rectangle 28"/>
            <p:cNvSpPr/>
            <p:nvPr/>
          </p:nvSpPr>
          <p:spPr bwMode="auto">
            <a:xfrm>
              <a:off x="2300290" y="1100133"/>
              <a:ext cx="6657973" cy="64486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83152" y="1115135"/>
              <a:ext cx="2364110" cy="66283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40" tIns="45720" rIns="91440" bIns="45720">
              <a:sp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cap="none" spc="0" dirty="0" err="1" smtClean="0">
                  <a:ln w="50800"/>
                  <a:solidFill>
                    <a:schemeClr val="tx1"/>
                  </a:solidFill>
                  <a:effectLst/>
                </a:rPr>
                <a:t>Notificaciones</a:t>
              </a:r>
              <a:endParaRPr lang="en-US" sz="5400" cap="none" spc="0" dirty="0">
                <a:ln w="50800"/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2334398" y="6288933"/>
            <a:ext cx="6657973" cy="468966"/>
            <a:chOff x="2300290" y="1100133"/>
            <a:chExt cx="6657973" cy="677838"/>
          </a:xfrm>
          <a:solidFill>
            <a:schemeClr val="accent5">
              <a:lumMod val="75000"/>
            </a:schemeClr>
          </a:solidFill>
        </p:grpSpPr>
        <p:sp>
          <p:nvSpPr>
            <p:cNvPr id="32" name="Rounded Rectangle 31"/>
            <p:cNvSpPr/>
            <p:nvPr/>
          </p:nvSpPr>
          <p:spPr bwMode="auto">
            <a:xfrm>
              <a:off x="2300290" y="1100133"/>
              <a:ext cx="6657973" cy="64486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25964" y="1115135"/>
              <a:ext cx="3457486" cy="6628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cap="none" spc="0" dirty="0" err="1" smtClean="0">
                  <a:ln w="50800"/>
                  <a:solidFill>
                    <a:schemeClr val="tx1"/>
                  </a:solidFill>
                  <a:effectLst/>
                </a:rPr>
                <a:t>Controles</a:t>
              </a:r>
              <a:r>
                <a:rPr lang="en-US" cap="none" spc="0" dirty="0" smtClean="0">
                  <a:ln w="50800"/>
                  <a:solidFill>
                    <a:schemeClr val="tx1"/>
                  </a:solidFill>
                  <a:effectLst/>
                </a:rPr>
                <a:t> de </a:t>
              </a:r>
              <a:r>
                <a:rPr lang="en-US" cap="none" spc="0" dirty="0" err="1" smtClean="0">
                  <a:ln w="50800"/>
                  <a:solidFill>
                    <a:schemeClr val="tx1"/>
                  </a:solidFill>
                  <a:effectLst/>
                </a:rPr>
                <a:t>tiempos</a:t>
              </a:r>
              <a:endParaRPr lang="en-US" sz="5400" cap="none" spc="0" dirty="0">
                <a:ln w="50800"/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Rediseñar el proceso para integrar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28680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Escenario:  Recepción de la mercancía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439885" y="1640114"/>
          <a:ext cx="5050971" cy="399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6"/>
          <p:cNvGrpSpPr/>
          <p:nvPr/>
        </p:nvGrpSpPr>
        <p:grpSpPr>
          <a:xfrm>
            <a:off x="660766" y="2301199"/>
            <a:ext cx="1889832" cy="1410720"/>
            <a:chOff x="695324" y="4485"/>
            <a:chExt cx="1889832" cy="1410720"/>
          </a:xfrm>
        </p:grpSpPr>
        <p:sp>
          <p:nvSpPr>
            <p:cNvPr id="12" name="Round Same Side Corner Rectangle 11"/>
            <p:cNvSpPr/>
            <p:nvPr/>
          </p:nvSpPr>
          <p:spPr>
            <a:xfrm>
              <a:off x="695324" y="4485"/>
              <a:ext cx="1889832" cy="1410720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728379" y="37540"/>
              <a:ext cx="1823722" cy="1377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49530" rIns="16510" bIns="16510" numCol="1" spcCol="1270" anchor="t" anchorCtr="0">
              <a:no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s-ES" sz="13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rPr>
                <a:t>El importador español recibe el pedido de material informático.</a:t>
              </a:r>
              <a:endParaRPr lang="en-US" sz="13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660766" y="3711919"/>
            <a:ext cx="1889832" cy="606609"/>
            <a:chOff x="695324" y="1415205"/>
            <a:chExt cx="1889832" cy="606609"/>
          </a:xfrm>
        </p:grpSpPr>
        <p:sp>
          <p:nvSpPr>
            <p:cNvPr id="10" name="Rectangle 9"/>
            <p:cNvSpPr/>
            <p:nvPr/>
          </p:nvSpPr>
          <p:spPr>
            <a:xfrm>
              <a:off x="695324" y="1415205"/>
              <a:ext cx="1889832" cy="606609"/>
            </a:xfrm>
            <a:prstGeom prst="rect">
              <a:avLst/>
            </a:prstGeom>
          </p:spPr>
          <p:style>
            <a:ln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695324" y="1415205"/>
              <a:ext cx="1330868" cy="606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19050" bIns="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dirty="0" smtClean="0">
                  <a:solidFill>
                    <a:schemeClr val="bg2"/>
                  </a:solidFill>
                  <a:effectLst/>
                </a:rPr>
                <a:t/>
              </a:r>
              <a:br>
                <a:rPr lang="es-ES" sz="1500" dirty="0" smtClean="0">
                  <a:solidFill>
                    <a:schemeClr val="bg2"/>
                  </a:solidFill>
                  <a:effectLst/>
                </a:rPr>
              </a:br>
              <a:r>
                <a:rPr lang="es-ES" sz="1500" dirty="0" smtClean="0">
                  <a:solidFill>
                    <a:schemeClr val="bg2"/>
                  </a:solidFill>
                  <a:effectLst/>
                </a:rPr>
                <a:t>Interfaz Web</a:t>
              </a:r>
              <a:endParaRPr lang="en-US" sz="1500" kern="1200" dirty="0" smtClean="0"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887536" y="3943348"/>
            <a:ext cx="612777" cy="714375"/>
            <a:chOff x="1973" y="2568"/>
            <a:chExt cx="838" cy="907"/>
          </a:xfrm>
        </p:grpSpPr>
        <p:pic>
          <p:nvPicPr>
            <p:cNvPr id="22" name="Picture 7" descr="usr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245" y="2568"/>
              <a:ext cx="56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usr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973" y="2659"/>
              <a:ext cx="56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8"/>
          <p:cNvGrpSpPr/>
          <p:nvPr/>
        </p:nvGrpSpPr>
        <p:grpSpPr>
          <a:xfrm>
            <a:off x="3243252" y="1142984"/>
            <a:ext cx="5586419" cy="802041"/>
            <a:chOff x="3243252" y="1142984"/>
            <a:chExt cx="5586419" cy="802041"/>
          </a:xfrm>
          <a:solidFill>
            <a:srgbClr val="00B050"/>
          </a:solidFill>
        </p:grpSpPr>
        <p:sp>
          <p:nvSpPr>
            <p:cNvPr id="15" name="Rounded Rectangle 14"/>
            <p:cNvSpPr/>
            <p:nvPr/>
          </p:nvSpPr>
          <p:spPr bwMode="auto">
            <a:xfrm>
              <a:off x="3243252" y="1300165"/>
              <a:ext cx="5586419" cy="64486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TopRight"/>
              <a:lightRig rig="threePt" dir="t"/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3438" y="1142984"/>
              <a:ext cx="2690160" cy="79868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none" lIns="91440" tIns="45720" rIns="91440" bIns="45720">
              <a:sp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cap="none" spc="0" dirty="0" err="1" smtClean="0">
                  <a:ln w="50800"/>
                  <a:solidFill>
                    <a:srgbClr val="D9FC80"/>
                  </a:solidFill>
                  <a:effectLst/>
                </a:rPr>
                <a:t>WTrader</a:t>
              </a:r>
              <a:endParaRPr lang="en-US" sz="5400" b="1" cap="none" spc="0" dirty="0">
                <a:ln w="50800"/>
                <a:solidFill>
                  <a:srgbClr val="D9FC80"/>
                </a:solidFill>
                <a:effectLst/>
              </a:endParaRP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3286114" y="5300665"/>
            <a:ext cx="5382071" cy="509801"/>
            <a:chOff x="2300290" y="1100133"/>
            <a:chExt cx="6657973" cy="644860"/>
          </a:xfrm>
          <a:solidFill>
            <a:srgbClr val="116515"/>
          </a:solidFill>
        </p:grpSpPr>
        <p:sp>
          <p:nvSpPr>
            <p:cNvPr id="18" name="Rounded Rectangle 17"/>
            <p:cNvSpPr/>
            <p:nvPr/>
          </p:nvSpPr>
          <p:spPr bwMode="auto">
            <a:xfrm>
              <a:off x="2300290" y="1100133"/>
              <a:ext cx="6657973" cy="64486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88141" y="1115135"/>
              <a:ext cx="6478605" cy="5800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dirty="0" err="1" smtClean="0">
                  <a:ln w="50800"/>
                  <a:solidFill>
                    <a:schemeClr val="tx1"/>
                  </a:solidFill>
                  <a:effectLst/>
                </a:rPr>
                <a:t>Integración</a:t>
              </a:r>
              <a:r>
                <a:rPr lang="en-US" dirty="0" smtClean="0">
                  <a:ln w="50800"/>
                  <a:solidFill>
                    <a:schemeClr val="tx1"/>
                  </a:solidFill>
                  <a:effectLst/>
                </a:rPr>
                <a:t> SAP, Siebel, Oracle,…</a:t>
              </a:r>
              <a:endParaRPr lang="en-US" sz="5400" dirty="0">
                <a:ln w="50800"/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3305782" y="5718529"/>
            <a:ext cx="5382067" cy="509801"/>
            <a:chOff x="2300290" y="1100133"/>
            <a:chExt cx="6657973" cy="644860"/>
          </a:xfrm>
          <a:solidFill>
            <a:srgbClr val="7FB04E"/>
          </a:solidFill>
        </p:grpSpPr>
        <p:sp>
          <p:nvSpPr>
            <p:cNvPr id="24" name="Rounded Rectangle 23"/>
            <p:cNvSpPr/>
            <p:nvPr/>
          </p:nvSpPr>
          <p:spPr bwMode="auto">
            <a:xfrm>
              <a:off x="2300290" y="1100133"/>
              <a:ext cx="6657973" cy="64486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88730" y="1115135"/>
              <a:ext cx="2747517" cy="58007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40" tIns="45720" rIns="91440" bIns="45720">
              <a:sp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cap="none" spc="0" dirty="0" err="1" smtClean="0">
                  <a:ln w="50800"/>
                  <a:solidFill>
                    <a:schemeClr val="tx1"/>
                  </a:solidFill>
                  <a:effectLst/>
                </a:rPr>
                <a:t>Soporte</a:t>
              </a:r>
              <a:r>
                <a:rPr lang="en-US" cap="none" spc="0" dirty="0" smtClean="0">
                  <a:ln w="50800"/>
                  <a:solidFill>
                    <a:schemeClr val="tx1"/>
                  </a:solidFill>
                  <a:effectLst/>
                </a:rPr>
                <a:t> RFID</a:t>
              </a:r>
              <a:endParaRPr lang="en-US" sz="5400" cap="none" spc="0" dirty="0">
                <a:ln w="50800"/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3295954" y="6136393"/>
            <a:ext cx="5382081" cy="509801"/>
            <a:chOff x="2300290" y="1100133"/>
            <a:chExt cx="6657973" cy="644860"/>
          </a:xfrm>
          <a:solidFill>
            <a:srgbClr val="92D050"/>
          </a:solidFill>
        </p:grpSpPr>
        <p:sp>
          <p:nvSpPr>
            <p:cNvPr id="27" name="Rounded Rectangle 26"/>
            <p:cNvSpPr/>
            <p:nvPr/>
          </p:nvSpPr>
          <p:spPr bwMode="auto">
            <a:xfrm>
              <a:off x="2300290" y="1100133"/>
              <a:ext cx="6657973" cy="64486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71984" y="1115135"/>
              <a:ext cx="4960792" cy="58007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40" tIns="45720" rIns="91440" bIns="45720">
              <a:sp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cap="none" spc="0" dirty="0" err="1" smtClean="0">
                  <a:ln w="50800"/>
                  <a:solidFill>
                    <a:schemeClr val="tx1"/>
                  </a:solidFill>
                  <a:effectLst/>
                </a:rPr>
                <a:t>Integración</a:t>
              </a:r>
              <a:r>
                <a:rPr lang="en-US" cap="none" spc="0" dirty="0" smtClean="0">
                  <a:ln w="50800"/>
                  <a:solidFill>
                    <a:schemeClr val="tx1"/>
                  </a:solidFill>
                  <a:effectLst/>
                </a:rPr>
                <a:t> MOSS, Office</a:t>
              </a:r>
              <a:endParaRPr lang="en-US" sz="5400" cap="none" spc="0" dirty="0">
                <a:ln w="50800"/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20931" y="1150376"/>
            <a:ext cx="3878825" cy="3215146"/>
            <a:chOff x="1200" y="1344"/>
            <a:chExt cx="2880" cy="2064"/>
          </a:xfrm>
          <a:solidFill>
            <a:schemeClr val="bg2">
              <a:lumMod val="90000"/>
            </a:schemeClr>
          </a:solidFill>
        </p:grpSpPr>
        <p:sp>
          <p:nvSpPr>
            <p:cNvPr id="56" name="Cloud"/>
            <p:cNvSpPr>
              <a:spLocks noChangeAspect="1" noEditPoints="1" noChangeArrowheads="1"/>
            </p:cNvSpPr>
            <p:nvPr/>
          </p:nvSpPr>
          <p:spPr bwMode="auto">
            <a:xfrm flipH="1">
              <a:off x="1200" y="1344"/>
              <a:ext cx="2880" cy="20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 sz="2800" dirty="0" smtClean="0">
                <a:solidFill>
                  <a:srgbClr val="6D6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1516" y="1579"/>
              <a:ext cx="236" cy="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 sz="240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2271249" y="4955457"/>
            <a:ext cx="4572000" cy="1728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4468761" y="5043949"/>
            <a:ext cx="2286000" cy="1548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Microsoft App Server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9" name="Picture 58" descr="fondo_spain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3616" y="1127483"/>
            <a:ext cx="6829425" cy="6048375"/>
          </a:xfrm>
          <a:prstGeom prst="rect">
            <a:avLst/>
          </a:prstGeom>
          <a:noFill/>
        </p:spPr>
      </p:pic>
      <p:grpSp>
        <p:nvGrpSpPr>
          <p:cNvPr id="7" name="Group 34"/>
          <p:cNvGrpSpPr/>
          <p:nvPr/>
        </p:nvGrpSpPr>
        <p:grpSpPr>
          <a:xfrm>
            <a:off x="5032389" y="5666522"/>
            <a:ext cx="776175" cy="791414"/>
            <a:chOff x="6829422" y="1685925"/>
            <a:chExt cx="776175" cy="791414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6946901" y="1685925"/>
              <a:ext cx="496888" cy="557214"/>
              <a:chOff x="2289" y="2161"/>
              <a:chExt cx="591" cy="641"/>
            </a:xfrm>
          </p:grpSpPr>
          <p:pic>
            <p:nvPicPr>
              <p:cNvPr id="31" name="Picture 20" descr="Template sm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2289" y="2161"/>
                <a:ext cx="305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1" descr="Template sm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2432" y="2161"/>
                <a:ext cx="305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2" descr="Template sm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2575" y="2161"/>
                <a:ext cx="305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" name="TextBox 33"/>
            <p:cNvSpPr txBox="1"/>
            <p:nvPr/>
          </p:nvSpPr>
          <p:spPr bwMode="auto">
            <a:xfrm>
              <a:off x="6829422" y="2200275"/>
              <a:ext cx="776175" cy="2770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Pedidos</a:t>
              </a:r>
            </a:p>
          </p:txBody>
        </p:sp>
      </p:grpSp>
      <p:grpSp>
        <p:nvGrpSpPr>
          <p:cNvPr id="11" name="Group 52"/>
          <p:cNvGrpSpPr/>
          <p:nvPr/>
        </p:nvGrpSpPr>
        <p:grpSpPr>
          <a:xfrm>
            <a:off x="2344774" y="5407026"/>
            <a:ext cx="1101724" cy="1141412"/>
            <a:chOff x="1784350" y="5407026"/>
            <a:chExt cx="1101724" cy="1141412"/>
          </a:xfrm>
        </p:grpSpPr>
        <p:pic>
          <p:nvPicPr>
            <p:cNvPr id="50" name="Picture 34" descr="D:\My Pictures\Cliparts\SQL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84350" y="5407026"/>
              <a:ext cx="771525" cy="114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5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00274" y="5800726"/>
              <a:ext cx="6858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8" name="Left-Right Arrow 57"/>
          <p:cNvSpPr/>
          <p:nvPr/>
        </p:nvSpPr>
        <p:spPr bwMode="auto">
          <a:xfrm>
            <a:off x="3200385" y="6194323"/>
            <a:ext cx="1283110" cy="235974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WTrader</a:t>
            </a:r>
            <a:endParaRPr lang="es-ES" dirty="0"/>
          </a:p>
        </p:txBody>
      </p:sp>
      <p:grpSp>
        <p:nvGrpSpPr>
          <p:cNvPr id="14" name="Group 9"/>
          <p:cNvGrpSpPr/>
          <p:nvPr/>
        </p:nvGrpSpPr>
        <p:grpSpPr>
          <a:xfrm>
            <a:off x="1529463" y="2957482"/>
            <a:ext cx="1042273" cy="1400212"/>
            <a:chOff x="5444243" y="1400153"/>
            <a:chExt cx="1042273" cy="1400212"/>
          </a:xfrm>
        </p:grpSpPr>
        <p:pic>
          <p:nvPicPr>
            <p:cNvPr id="8" name="Picture 4" descr="user business man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457825" y="1400153"/>
              <a:ext cx="728663" cy="96779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 bwMode="auto">
            <a:xfrm>
              <a:off x="5444243" y="2340174"/>
              <a:ext cx="1042273" cy="460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Agente </a:t>
              </a:r>
            </a:p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itchFamily="34" charset="0"/>
                  <a:ea typeface="+mj-ea"/>
                  <a:cs typeface="+mj-cs"/>
                </a:rPr>
                <a:t>Importador</a:t>
              </a:r>
              <a:endPara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6010256" y="1509692"/>
            <a:ext cx="1018227" cy="1358716"/>
            <a:chOff x="5372095" y="1400153"/>
            <a:chExt cx="1018227" cy="1358716"/>
          </a:xfrm>
        </p:grpSpPr>
        <p:pic>
          <p:nvPicPr>
            <p:cNvPr id="12" name="Picture 4" descr="user business man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457825" y="1400153"/>
              <a:ext cx="728663" cy="96779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5372095" y="2300282"/>
              <a:ext cx="1018227" cy="4585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Agente </a:t>
              </a:r>
            </a:p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kern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alibri" pitchFamily="34" charset="0"/>
                  <a:ea typeface="+mj-ea"/>
                  <a:cs typeface="+mj-cs"/>
                </a:rPr>
                <a:t>Exportador</a:t>
              </a:r>
              <a:endPara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19" name="Group 17"/>
          <p:cNvGrpSpPr/>
          <p:nvPr/>
        </p:nvGrpSpPr>
        <p:grpSpPr>
          <a:xfrm>
            <a:off x="7946234" y="2413646"/>
            <a:ext cx="1124026" cy="1220053"/>
            <a:chOff x="6898555" y="2757468"/>
            <a:chExt cx="1124026" cy="1220053"/>
          </a:xfrm>
        </p:grpSpPr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6954791" y="2757468"/>
              <a:ext cx="872582" cy="1000138"/>
              <a:chOff x="1900" y="2568"/>
              <a:chExt cx="853" cy="907"/>
            </a:xfrm>
          </p:grpSpPr>
          <p:pic>
            <p:nvPicPr>
              <p:cNvPr id="15" name="Picture 7" descr="usr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87" y="2568"/>
                <a:ext cx="566" cy="816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usr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900" y="2659"/>
                <a:ext cx="566" cy="816"/>
              </a:xfrm>
              <a:prstGeom prst="rect">
                <a:avLst/>
              </a:prstGeom>
              <a:noFill/>
            </p:spPr>
          </p:pic>
        </p:grpSp>
        <p:sp>
          <p:nvSpPr>
            <p:cNvPr id="17" name="TextBox 16"/>
            <p:cNvSpPr txBox="1"/>
            <p:nvPr/>
          </p:nvSpPr>
          <p:spPr bwMode="auto">
            <a:xfrm>
              <a:off x="6898555" y="3700457"/>
              <a:ext cx="1124026" cy="2770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Proveedores</a:t>
              </a:r>
            </a:p>
          </p:txBody>
        </p:sp>
      </p:grpSp>
      <p:grpSp>
        <p:nvGrpSpPr>
          <p:cNvPr id="21" name="Group 23"/>
          <p:cNvGrpSpPr/>
          <p:nvPr/>
        </p:nvGrpSpPr>
        <p:grpSpPr>
          <a:xfrm>
            <a:off x="0" y="1500170"/>
            <a:ext cx="1507980" cy="1205764"/>
            <a:chOff x="-457843" y="1500170"/>
            <a:chExt cx="1507980" cy="1205764"/>
          </a:xfrm>
        </p:grpSpPr>
        <p:grpSp>
          <p:nvGrpSpPr>
            <p:cNvPr id="24" name="Group 6"/>
            <p:cNvGrpSpPr/>
            <p:nvPr/>
          </p:nvGrpSpPr>
          <p:grpSpPr>
            <a:xfrm>
              <a:off x="285750" y="1500170"/>
              <a:ext cx="764387" cy="1205764"/>
              <a:chOff x="1000133" y="1771631"/>
              <a:chExt cx="764387" cy="1205764"/>
            </a:xfrm>
          </p:grpSpPr>
          <p:pic>
            <p:nvPicPr>
              <p:cNvPr id="5" name="Picture 11" descr="user business casual man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1000133" y="1771631"/>
                <a:ext cx="725736" cy="965155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 bwMode="auto">
              <a:xfrm>
                <a:off x="1057275" y="2700331"/>
                <a:ext cx="707245" cy="2770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itchFamily="34" charset="0"/>
                    <a:ea typeface="+mj-ea"/>
                    <a:cs typeface="+mj-cs"/>
                  </a:rPr>
                  <a:t>Cliente</a:t>
                </a:r>
              </a:p>
            </p:txBody>
          </p:sp>
        </p:grpSp>
        <p:pic>
          <p:nvPicPr>
            <p:cNvPr id="23" name="Picture 15" descr="notebook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457843" y="1741913"/>
              <a:ext cx="915686" cy="874238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0" y="2430463"/>
            <a:ext cx="721672" cy="887616"/>
            <a:chOff x="0" y="2430463"/>
            <a:chExt cx="721672" cy="887616"/>
          </a:xfrm>
        </p:grpSpPr>
        <p:pic>
          <p:nvPicPr>
            <p:cNvPr id="25" name="Picture 10" descr="D:\My Pictures\Cliparts\Template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89829" y="2430463"/>
              <a:ext cx="306141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0" y="3014663"/>
              <a:ext cx="721672" cy="3034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Orden</a:t>
              </a:r>
              <a:endPara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260" y="2833686"/>
            <a:ext cx="776166" cy="466724"/>
            <a:chOff x="2346361" y="3219450"/>
            <a:chExt cx="776166" cy="466724"/>
          </a:xfrm>
        </p:grpSpPr>
        <p:pic>
          <p:nvPicPr>
            <p:cNvPr id="22" name="Picture 27" descr="D:\My Pictures\Cliparts\Package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346361" y="3219450"/>
              <a:ext cx="369814" cy="46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 bwMode="auto">
            <a:xfrm>
              <a:off x="2671763" y="3314694"/>
              <a:ext cx="450764" cy="327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Ok</a:t>
              </a:r>
            </a:p>
          </p:txBody>
        </p:sp>
      </p:grpSp>
      <p:grpSp>
        <p:nvGrpSpPr>
          <p:cNvPr id="30" name="Group 45"/>
          <p:cNvGrpSpPr/>
          <p:nvPr/>
        </p:nvGrpSpPr>
        <p:grpSpPr>
          <a:xfrm>
            <a:off x="7892058" y="3546533"/>
            <a:ext cx="776166" cy="466724"/>
            <a:chOff x="2346361" y="3219450"/>
            <a:chExt cx="776166" cy="466724"/>
          </a:xfrm>
        </p:grpSpPr>
        <p:pic>
          <p:nvPicPr>
            <p:cNvPr id="47" name="Picture 27" descr="D:\My Pictures\Cliparts\Package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346361" y="3219450"/>
              <a:ext cx="369814" cy="46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 bwMode="auto">
            <a:xfrm>
              <a:off x="2671763" y="3314694"/>
              <a:ext cx="450764" cy="327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Ok</a:t>
              </a:r>
            </a:p>
          </p:txBody>
        </p:sp>
      </p:grpSp>
      <p:grpSp>
        <p:nvGrpSpPr>
          <p:cNvPr id="57344" name="Group 38"/>
          <p:cNvGrpSpPr/>
          <p:nvPr/>
        </p:nvGrpSpPr>
        <p:grpSpPr>
          <a:xfrm>
            <a:off x="4575212" y="5430837"/>
            <a:ext cx="2000249" cy="1127125"/>
            <a:chOff x="3571876" y="5473700"/>
            <a:chExt cx="2000249" cy="1127125"/>
          </a:xfrm>
        </p:grpSpPr>
        <p:pic>
          <p:nvPicPr>
            <p:cNvPr id="36" name="Picture 33" descr="D:\My Pictures\Clipart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571876" y="5473700"/>
              <a:ext cx="763587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2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86214" y="6057899"/>
              <a:ext cx="1585911" cy="373155"/>
            </a:xfrm>
            <a:prstGeom prst="rect">
              <a:avLst/>
            </a:prstGeom>
            <a:noFill/>
            <a:ln w="22225">
              <a:solidFill>
                <a:schemeClr val="bg2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57345" name="Group 68"/>
          <p:cNvGrpSpPr/>
          <p:nvPr/>
        </p:nvGrpSpPr>
        <p:grpSpPr>
          <a:xfrm>
            <a:off x="4678752" y="4829634"/>
            <a:ext cx="1178528" cy="834050"/>
            <a:chOff x="2376790" y="3204702"/>
            <a:chExt cx="1178528" cy="834050"/>
          </a:xfrm>
        </p:grpSpPr>
        <p:pic>
          <p:nvPicPr>
            <p:cNvPr id="70" name="Picture 27" descr="D:\My Pictures\Cliparts\Package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523342" y="3204702"/>
              <a:ext cx="369814" cy="46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2376790" y="3580165"/>
              <a:ext cx="1178528" cy="4585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b="1" kern="0" dirty="0" smtClean="0">
                  <a:solidFill>
                    <a:schemeClr val="bg2"/>
                  </a:solidFill>
                  <a:effectLst/>
                  <a:latin typeface="Calibri" pitchFamily="34" charset="0"/>
                </a:rPr>
                <a:t>Respuesta de</a:t>
              </a:r>
            </a:p>
            <a:p>
              <a:r>
                <a:rPr lang="es-ES" sz="1400" b="1" kern="0" dirty="0" smtClean="0">
                  <a:solidFill>
                    <a:schemeClr val="bg2"/>
                  </a:solidFill>
                  <a:effectLst/>
                  <a:latin typeface="Calibri" pitchFamily="34" charset="0"/>
                </a:rPr>
                <a:t>Proveedores</a:t>
              </a:r>
              <a:endPara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57346" name="Group 74"/>
          <p:cNvGrpSpPr/>
          <p:nvPr/>
        </p:nvGrpSpPr>
        <p:grpSpPr>
          <a:xfrm>
            <a:off x="4668924" y="4819806"/>
            <a:ext cx="1178528" cy="848798"/>
            <a:chOff x="2391538" y="3204702"/>
            <a:chExt cx="1178528" cy="848798"/>
          </a:xfrm>
        </p:grpSpPr>
        <p:pic>
          <p:nvPicPr>
            <p:cNvPr id="76" name="Picture 27" descr="D:\My Pictures\Cliparts\Package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523342" y="3204702"/>
              <a:ext cx="369814" cy="46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/>
            <p:nvPr/>
          </p:nvSpPr>
          <p:spPr bwMode="auto">
            <a:xfrm>
              <a:off x="2391538" y="3594913"/>
              <a:ext cx="1178528" cy="4585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Respuesta de</a:t>
              </a:r>
              <a:endParaRPr lang="es-ES" sz="1400" b="1" kern="0" baseline="0" dirty="0" smtClean="0">
                <a:solidFill>
                  <a:schemeClr val="bg2"/>
                </a:solidFill>
                <a:effectLst/>
                <a:latin typeface="Calibri" pitchFamily="34" charset="0"/>
                <a:ea typeface="+mj-ea"/>
                <a:cs typeface="+mj-cs"/>
              </a:endParaRPr>
            </a:p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Proveedores</a:t>
              </a:r>
              <a:endPara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362036" y="3029660"/>
            <a:ext cx="184730" cy="7986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0" name="Picture 16" descr="table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3780" y="3296777"/>
            <a:ext cx="827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9532 0.1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31 0.12292 L 0.43333 0.4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57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6" presetClass="emph" presetSubtype="0" repeatCount="200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6" presetClass="emp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4 0.46042 L 0.59792 -0.0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15625 0.377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2559 -0.38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6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25017 0.3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mp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" fill="hold"/>
                                        <p:tgtEl>
                                          <p:spTgt spid="57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0"/>
                            </p:stCondLst>
                            <p:childTnLst>
                              <p:par>
                                <p:cTn id="57" presetID="6" presetClass="emph" presetSubtype="0" repeatCount="2000" accel="50000" decel="50000" autoRev="1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mph" presetSubtype="0" repeatCount="2000" accel="50000" decel="50000" autoRev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8541 -0.2321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15156 -0.3268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20931" y="1150376"/>
            <a:ext cx="3878825" cy="3215146"/>
            <a:chOff x="1200" y="1344"/>
            <a:chExt cx="2880" cy="2064"/>
          </a:xfrm>
          <a:solidFill>
            <a:schemeClr val="bg2">
              <a:lumMod val="90000"/>
            </a:schemeClr>
          </a:solidFill>
        </p:grpSpPr>
        <p:sp>
          <p:nvSpPr>
            <p:cNvPr id="59" name="Cloud"/>
            <p:cNvSpPr>
              <a:spLocks noChangeAspect="1" noEditPoints="1" noChangeArrowheads="1"/>
            </p:cNvSpPr>
            <p:nvPr/>
          </p:nvSpPr>
          <p:spPr bwMode="auto">
            <a:xfrm flipH="1">
              <a:off x="1200" y="1344"/>
              <a:ext cx="2880" cy="20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 sz="2800" dirty="0" smtClean="0">
                <a:solidFill>
                  <a:srgbClr val="6D6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1516" y="1579"/>
              <a:ext cx="236" cy="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 sz="240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 bwMode="auto">
          <a:xfrm>
            <a:off x="2271249" y="4955457"/>
            <a:ext cx="4572000" cy="1728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468761" y="5043949"/>
            <a:ext cx="2286000" cy="1548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Microsoft App Server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4988145" y="5681270"/>
            <a:ext cx="1183337" cy="791414"/>
            <a:chOff x="6667194" y="1685925"/>
            <a:chExt cx="1183337" cy="791414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6946895" y="1685925"/>
              <a:ext cx="496887" cy="557214"/>
              <a:chOff x="2289" y="2161"/>
              <a:chExt cx="591" cy="641"/>
            </a:xfrm>
          </p:grpSpPr>
          <p:pic>
            <p:nvPicPr>
              <p:cNvPr id="14" name="Picture 20" descr="Template sm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2289" y="2161"/>
                <a:ext cx="305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1" descr="Template sm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2432" y="2161"/>
                <a:ext cx="305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2" descr="Template sm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2575" y="2161"/>
                <a:ext cx="305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 bwMode="auto">
            <a:xfrm>
              <a:off x="6667194" y="2200275"/>
              <a:ext cx="1183337" cy="2770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Confirmación</a:t>
              </a: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4575212" y="5430837"/>
            <a:ext cx="2000249" cy="1127125"/>
            <a:chOff x="3571876" y="5473700"/>
            <a:chExt cx="2000249" cy="1127125"/>
          </a:xfrm>
        </p:grpSpPr>
        <p:pic>
          <p:nvPicPr>
            <p:cNvPr id="48" name="Picture 33" descr="D:\My Pictures\Cliparts\Server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71876" y="5473700"/>
              <a:ext cx="763587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6214" y="6057899"/>
              <a:ext cx="1585911" cy="373155"/>
            </a:xfrm>
            <a:prstGeom prst="rect">
              <a:avLst/>
            </a:prstGeom>
            <a:noFill/>
            <a:ln w="22225">
              <a:solidFill>
                <a:schemeClr val="bg2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10" name="Picture 9" descr="fondo_spain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13616" y="1127483"/>
            <a:ext cx="6829425" cy="6048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WTrader</a:t>
            </a:r>
            <a:endParaRPr lang="es-ES" dirty="0"/>
          </a:p>
        </p:txBody>
      </p:sp>
      <p:grpSp>
        <p:nvGrpSpPr>
          <p:cNvPr id="7" name="Group 16"/>
          <p:cNvGrpSpPr/>
          <p:nvPr/>
        </p:nvGrpSpPr>
        <p:grpSpPr>
          <a:xfrm>
            <a:off x="2344774" y="5407026"/>
            <a:ext cx="1101724" cy="1141412"/>
            <a:chOff x="1784350" y="5407026"/>
            <a:chExt cx="1101724" cy="1141412"/>
          </a:xfrm>
        </p:grpSpPr>
        <p:pic>
          <p:nvPicPr>
            <p:cNvPr id="18" name="Picture 34" descr="D:\My Pictures\Cliparts\SQL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784350" y="5407026"/>
              <a:ext cx="771525" cy="114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00274" y="5800726"/>
              <a:ext cx="6858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Left-Right Arrow 19"/>
          <p:cNvSpPr/>
          <p:nvPr/>
        </p:nvSpPr>
        <p:spPr bwMode="auto">
          <a:xfrm>
            <a:off x="3200385" y="6194323"/>
            <a:ext cx="1283110" cy="235974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11" name="Group 21"/>
          <p:cNvGrpSpPr/>
          <p:nvPr/>
        </p:nvGrpSpPr>
        <p:grpSpPr>
          <a:xfrm>
            <a:off x="1457315" y="2957482"/>
            <a:ext cx="1042273" cy="1360320"/>
            <a:chOff x="5372095" y="1400153"/>
            <a:chExt cx="1042273" cy="1360320"/>
          </a:xfrm>
        </p:grpSpPr>
        <p:pic>
          <p:nvPicPr>
            <p:cNvPr id="23" name="Picture 4" descr="user business man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457825" y="1400153"/>
              <a:ext cx="728663" cy="967791"/>
            </a:xfrm>
            <a:prstGeom prst="rect">
              <a:avLst/>
            </a:prstGeom>
            <a:noFill/>
          </p:spPr>
        </p:pic>
        <p:sp>
          <p:nvSpPr>
            <p:cNvPr id="24" name="TextBox 8"/>
            <p:cNvSpPr txBox="1"/>
            <p:nvPr/>
          </p:nvSpPr>
          <p:spPr bwMode="auto">
            <a:xfrm>
              <a:off x="5372095" y="2300282"/>
              <a:ext cx="1042273" cy="460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Agente </a:t>
              </a:r>
            </a:p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itchFamily="34" charset="0"/>
                  <a:ea typeface="+mj-ea"/>
                  <a:cs typeface="+mj-cs"/>
                </a:rPr>
                <a:t>Importador</a:t>
              </a:r>
              <a:endPara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12" name="Group 24"/>
          <p:cNvGrpSpPr/>
          <p:nvPr/>
        </p:nvGrpSpPr>
        <p:grpSpPr>
          <a:xfrm>
            <a:off x="6010256" y="1509692"/>
            <a:ext cx="1018227" cy="1358716"/>
            <a:chOff x="5372095" y="1400153"/>
            <a:chExt cx="1018227" cy="1358716"/>
          </a:xfrm>
        </p:grpSpPr>
        <p:pic>
          <p:nvPicPr>
            <p:cNvPr id="26" name="Picture 4" descr="user business man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457825" y="1400153"/>
              <a:ext cx="728663" cy="967791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5372095" y="2300282"/>
              <a:ext cx="1018227" cy="4585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Agente </a:t>
              </a:r>
            </a:p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b="1" kern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alibri" pitchFamily="34" charset="0"/>
                  <a:ea typeface="+mj-ea"/>
                  <a:cs typeface="+mj-cs"/>
                </a:rPr>
                <a:t>Exportador</a:t>
              </a:r>
              <a:endPara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17" name="Group 27"/>
          <p:cNvGrpSpPr/>
          <p:nvPr/>
        </p:nvGrpSpPr>
        <p:grpSpPr>
          <a:xfrm>
            <a:off x="7946234" y="2413646"/>
            <a:ext cx="1124026" cy="1220053"/>
            <a:chOff x="6898555" y="2757468"/>
            <a:chExt cx="1124026" cy="1220053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6954789" y="2757468"/>
              <a:ext cx="872581" cy="1000138"/>
              <a:chOff x="1900" y="2568"/>
              <a:chExt cx="853" cy="907"/>
            </a:xfrm>
          </p:grpSpPr>
          <p:pic>
            <p:nvPicPr>
              <p:cNvPr id="31" name="Picture 7" descr="usr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187" y="2568"/>
                <a:ext cx="566" cy="816"/>
              </a:xfrm>
              <a:prstGeom prst="rect">
                <a:avLst/>
              </a:prstGeom>
              <a:noFill/>
            </p:spPr>
          </p:pic>
          <p:pic>
            <p:nvPicPr>
              <p:cNvPr id="32" name="Picture 6" descr="usr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1900" y="2659"/>
                <a:ext cx="566" cy="816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/>
            <p:cNvSpPr txBox="1"/>
            <p:nvPr/>
          </p:nvSpPr>
          <p:spPr bwMode="auto">
            <a:xfrm>
              <a:off x="6898555" y="3700457"/>
              <a:ext cx="1124026" cy="2770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Proveedores</a:t>
              </a:r>
            </a:p>
          </p:txBody>
        </p:sp>
      </p:grpSp>
      <p:grpSp>
        <p:nvGrpSpPr>
          <p:cNvPr id="22" name="Group 32"/>
          <p:cNvGrpSpPr/>
          <p:nvPr/>
        </p:nvGrpSpPr>
        <p:grpSpPr>
          <a:xfrm>
            <a:off x="0" y="1500170"/>
            <a:ext cx="1507980" cy="1205764"/>
            <a:chOff x="-457843" y="1500170"/>
            <a:chExt cx="1507980" cy="1205764"/>
          </a:xfrm>
        </p:grpSpPr>
        <p:grpSp>
          <p:nvGrpSpPr>
            <p:cNvPr id="25" name="Group 6"/>
            <p:cNvGrpSpPr/>
            <p:nvPr/>
          </p:nvGrpSpPr>
          <p:grpSpPr>
            <a:xfrm>
              <a:off x="285750" y="1500170"/>
              <a:ext cx="764387" cy="1205764"/>
              <a:chOff x="1000133" y="1771631"/>
              <a:chExt cx="764387" cy="1205764"/>
            </a:xfrm>
          </p:grpSpPr>
          <p:pic>
            <p:nvPicPr>
              <p:cNvPr id="36" name="Picture 11" descr="user business casual man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1000133" y="1771631"/>
                <a:ext cx="725736" cy="965155"/>
              </a:xfrm>
              <a:prstGeom prst="rect">
                <a:avLst/>
              </a:prstGeom>
              <a:noFill/>
            </p:spPr>
          </p:pic>
          <p:sp>
            <p:nvSpPr>
              <p:cNvPr id="37" name="TextBox 36"/>
              <p:cNvSpPr txBox="1"/>
              <p:nvPr/>
            </p:nvSpPr>
            <p:spPr bwMode="auto">
              <a:xfrm>
                <a:off x="1057275" y="2700331"/>
                <a:ext cx="707245" cy="2770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itchFamily="34" charset="0"/>
                    <a:ea typeface="+mj-ea"/>
                    <a:cs typeface="+mj-cs"/>
                  </a:rPr>
                  <a:t>Cliente</a:t>
                </a:r>
              </a:p>
            </p:txBody>
          </p:sp>
        </p:grpSp>
        <p:pic>
          <p:nvPicPr>
            <p:cNvPr id="35" name="Picture 15" descr="notebook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457843" y="1741913"/>
              <a:ext cx="915686" cy="874238"/>
            </a:xfrm>
            <a:prstGeom prst="rect">
              <a:avLst/>
            </a:prstGeom>
            <a:noFill/>
          </p:spPr>
        </p:pic>
      </p:grpSp>
      <p:sp>
        <p:nvSpPr>
          <p:cNvPr id="56" name="Rectangle 55"/>
          <p:cNvSpPr/>
          <p:nvPr/>
        </p:nvSpPr>
        <p:spPr>
          <a:xfrm>
            <a:off x="2362036" y="3029660"/>
            <a:ext cx="184730" cy="7986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8" name="Group 49"/>
          <p:cNvGrpSpPr/>
          <p:nvPr/>
        </p:nvGrpSpPr>
        <p:grpSpPr>
          <a:xfrm>
            <a:off x="1035908" y="3929981"/>
            <a:ext cx="1183337" cy="652527"/>
            <a:chOff x="2376790" y="3204702"/>
            <a:chExt cx="1183337" cy="652527"/>
          </a:xfrm>
        </p:grpSpPr>
        <p:pic>
          <p:nvPicPr>
            <p:cNvPr id="51" name="Picture 27" descr="D:\My Pictures\Cliparts\Package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2523342" y="3204702"/>
              <a:ext cx="369814" cy="46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 bwMode="auto">
            <a:xfrm>
              <a:off x="2376790" y="3580165"/>
              <a:ext cx="1183337" cy="2770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400" b="1" kern="0" dirty="0" smtClean="0">
                  <a:solidFill>
                    <a:srgbClr val="FFFF00"/>
                  </a:solidFill>
                  <a:effectLst/>
                  <a:latin typeface="Calibri" pitchFamily="34" charset="0"/>
                </a:rPr>
                <a:t>Confirmación</a:t>
              </a:r>
            </a:p>
          </p:txBody>
        </p:sp>
      </p:grpSp>
      <p:grpSp>
        <p:nvGrpSpPr>
          <p:cNvPr id="29" name="Group 65"/>
          <p:cNvGrpSpPr/>
          <p:nvPr/>
        </p:nvGrpSpPr>
        <p:grpSpPr>
          <a:xfrm>
            <a:off x="7226711" y="2984089"/>
            <a:ext cx="722674" cy="481778"/>
            <a:chOff x="7728156" y="5432322"/>
            <a:chExt cx="722674" cy="481778"/>
          </a:xfrm>
          <a:solidFill>
            <a:schemeClr val="accent6">
              <a:lumMod val="50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</p:grpSpPr>
        <p:sp>
          <p:nvSpPr>
            <p:cNvPr id="64" name="Rectangle 14"/>
            <p:cNvSpPr>
              <a:spLocks noChangeArrowheads="1"/>
            </p:cNvSpPr>
            <p:nvPr/>
          </p:nvSpPr>
          <p:spPr bwMode="auto">
            <a:xfrm>
              <a:off x="7959213" y="5599472"/>
              <a:ext cx="235973" cy="206477"/>
            </a:xfrm>
            <a:prstGeom prst="rect">
              <a:avLst/>
            </a:prstGeom>
            <a:grpFill/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260350" prstMaterial="legacyMatte">
              <a:bevelT w="13500" h="13500" prst="angle"/>
              <a:bevelB w="13500" h="13500" prst="angle"/>
              <a:extrusionClr>
                <a:schemeClr val="accent6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defRPr/>
              </a:pP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7728156" y="5707623"/>
              <a:ext cx="235973" cy="206477"/>
            </a:xfrm>
            <a:prstGeom prst="rect">
              <a:avLst/>
            </a:prstGeom>
            <a:grpFill/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260350" prstMaterial="legacyMatte">
              <a:bevelT w="13500" h="13500" prst="angle"/>
              <a:bevelB w="13500" h="13500" prst="angle"/>
              <a:extrusionClr>
                <a:schemeClr val="accent6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defRPr/>
              </a:pP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7880558" y="5432322"/>
              <a:ext cx="235973" cy="206477"/>
            </a:xfrm>
            <a:prstGeom prst="rect">
              <a:avLst/>
            </a:prstGeom>
            <a:grpFill/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260350" prstMaterial="legacyMatte">
              <a:bevelT w="13500" h="13500" prst="angle"/>
              <a:bevelB w="13500" h="13500" prst="angle"/>
              <a:extrusionClr>
                <a:schemeClr val="accent6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defRPr/>
              </a:pP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8214857" y="5633882"/>
              <a:ext cx="235973" cy="206477"/>
            </a:xfrm>
            <a:prstGeom prst="rect">
              <a:avLst/>
            </a:prstGeom>
            <a:grpFill/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260350" prstMaterial="legacyMatte">
              <a:bevelT w="13500" h="13500" prst="angle"/>
              <a:bevelB w="13500" h="13500" prst="angle"/>
              <a:extrusionClr>
                <a:schemeClr val="accent6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defRPr/>
              </a:pP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3" name="Group 73"/>
          <p:cNvGrpSpPr/>
          <p:nvPr/>
        </p:nvGrpSpPr>
        <p:grpSpPr>
          <a:xfrm>
            <a:off x="5648642" y="2793688"/>
            <a:ext cx="1332257" cy="1106024"/>
            <a:chOff x="5648642" y="2749444"/>
            <a:chExt cx="1332257" cy="1106024"/>
          </a:xfrm>
        </p:grpSpPr>
        <p:grpSp>
          <p:nvGrpSpPr>
            <p:cNvPr id="34" name="Group 71"/>
            <p:cNvGrpSpPr/>
            <p:nvPr/>
          </p:nvGrpSpPr>
          <p:grpSpPr>
            <a:xfrm>
              <a:off x="5648642" y="2749444"/>
              <a:ext cx="1332257" cy="931412"/>
              <a:chOff x="5692887" y="2749445"/>
              <a:chExt cx="1332257" cy="931412"/>
            </a:xfrm>
          </p:grpSpPr>
          <p:pic>
            <p:nvPicPr>
              <p:cNvPr id="68" name="Picture 67" descr="rfid.png"/>
              <p:cNvPicPr>
                <a:picLocks noChangeAspect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>
              <a:xfrm>
                <a:off x="5958348" y="2749445"/>
                <a:ext cx="471948" cy="444720"/>
              </a:xfrm>
              <a:prstGeom prst="rect">
                <a:avLst/>
              </a:prstGeom>
            </p:spPr>
          </p:pic>
          <p:pic>
            <p:nvPicPr>
              <p:cNvPr id="70" name="Picture 69" descr="rfid.png"/>
              <p:cNvPicPr>
                <a:picLocks noChangeAspect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>
              <a:xfrm>
                <a:off x="6204157" y="3024737"/>
                <a:ext cx="471948" cy="444720"/>
              </a:xfrm>
              <a:prstGeom prst="rect">
                <a:avLst/>
              </a:prstGeom>
            </p:spPr>
          </p:pic>
          <p:pic>
            <p:nvPicPr>
              <p:cNvPr id="71" name="Picture 70" descr="rfid.png"/>
              <p:cNvPicPr>
                <a:picLocks noChangeAspect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>
              <a:xfrm>
                <a:off x="5692887" y="3236137"/>
                <a:ext cx="471948" cy="444720"/>
              </a:xfrm>
              <a:prstGeom prst="rect">
                <a:avLst/>
              </a:prstGeom>
            </p:spPr>
          </p:pic>
          <p:pic>
            <p:nvPicPr>
              <p:cNvPr id="69" name="Picture 68" descr="rfid.png"/>
              <p:cNvPicPr>
                <a:picLocks noChangeAspect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>
              <a:xfrm>
                <a:off x="6553196" y="3123066"/>
                <a:ext cx="471948" cy="444720"/>
              </a:xfrm>
              <a:prstGeom prst="rect">
                <a:avLst/>
              </a:prstGeom>
            </p:spPr>
          </p:pic>
        </p:grpSp>
        <p:sp>
          <p:nvSpPr>
            <p:cNvPr id="73" name="TextBox 72"/>
            <p:cNvSpPr txBox="1"/>
            <p:nvPr/>
          </p:nvSpPr>
          <p:spPr bwMode="auto">
            <a:xfrm>
              <a:off x="5869857" y="3406884"/>
              <a:ext cx="849913" cy="448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RFID</a:t>
              </a:r>
            </a:p>
          </p:txBody>
        </p:sp>
      </p:grpSp>
      <p:grpSp>
        <p:nvGrpSpPr>
          <p:cNvPr id="38" name="Group 76"/>
          <p:cNvGrpSpPr/>
          <p:nvPr/>
        </p:nvGrpSpPr>
        <p:grpSpPr>
          <a:xfrm>
            <a:off x="2119754" y="4660490"/>
            <a:ext cx="2779147" cy="439735"/>
            <a:chOff x="2119754" y="4660490"/>
            <a:chExt cx="2779147" cy="439735"/>
          </a:xfrm>
        </p:grpSpPr>
        <p:pic>
          <p:nvPicPr>
            <p:cNvPr id="75" name="Picture 28" descr="blue shadow arrow right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2000907" flipH="1">
              <a:off x="2119754" y="4690650"/>
              <a:ext cx="2779147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3451123" y="4660490"/>
              <a:ext cx="627095" cy="329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RFID</a:t>
              </a:r>
              <a:endPara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533 0.2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15816 -0.376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13872 -0.00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343 L -0.55538 0.105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2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7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Cómo </a:t>
            </a:r>
            <a:r>
              <a:rPr lang="es-ES" sz="3600" dirty="0" err="1" smtClean="0"/>
              <a:t>WTrader</a:t>
            </a:r>
            <a:r>
              <a:rPr lang="es-ES" sz="3600" dirty="0" smtClean="0"/>
              <a:t> ha solucionado las problemáticas habituales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1476" y="1582108"/>
          <a:ext cx="8486804" cy="477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751"/>
                <a:gridCol w="4008053"/>
              </a:tblGrid>
              <a:tr h="47395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Problemática</a:t>
                      </a:r>
                      <a:endParaRPr lang="es-ES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73958">
                <a:tc>
                  <a:txBody>
                    <a:bodyPr/>
                    <a:lstStyle/>
                    <a:p>
                      <a:r>
                        <a:rPr lang="es-ES" dirty="0" smtClean="0"/>
                        <a:t>Exceso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="0" baseline="0" dirty="0" smtClean="0"/>
                        <a:t>de</a:t>
                      </a:r>
                      <a:r>
                        <a:rPr lang="es-ES" b="1" baseline="0" dirty="0" smtClean="0"/>
                        <a:t> tareas manuales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116515"/>
                          </a:solidFill>
                        </a:rPr>
                        <a:t>Plataforma</a:t>
                      </a:r>
                      <a:r>
                        <a:rPr lang="es-ES" baseline="0" dirty="0" smtClean="0">
                          <a:solidFill>
                            <a:srgbClr val="116515"/>
                          </a:solidFill>
                        </a:rPr>
                        <a:t> común</a:t>
                      </a:r>
                      <a:endParaRPr lang="es-ES" dirty="0">
                        <a:solidFill>
                          <a:srgbClr val="116515"/>
                        </a:solidFill>
                      </a:endParaRPr>
                    </a:p>
                  </a:txBody>
                  <a:tcPr/>
                </a:tc>
              </a:tr>
              <a:tr h="607698">
                <a:tc>
                  <a:txBody>
                    <a:bodyPr/>
                    <a:lstStyle/>
                    <a:p>
                      <a:r>
                        <a:rPr lang="es-ES" dirty="0" smtClean="0"/>
                        <a:t>Falta de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="1" baseline="0" dirty="0" smtClean="0"/>
                        <a:t>control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116515"/>
                          </a:solidFill>
                        </a:rPr>
                        <a:t>Auditoría</a:t>
                      </a:r>
                      <a:r>
                        <a:rPr lang="es-ES" baseline="0" dirty="0" smtClean="0">
                          <a:solidFill>
                            <a:srgbClr val="116515"/>
                          </a:solidFill>
                        </a:rPr>
                        <a:t> de estados y controles </a:t>
                      </a:r>
                      <a:r>
                        <a:rPr lang="es-ES" baseline="0" smtClean="0">
                          <a:solidFill>
                            <a:srgbClr val="116515"/>
                          </a:solidFill>
                        </a:rPr>
                        <a:t>de tiempo</a:t>
                      </a:r>
                      <a:endParaRPr lang="es-ES" dirty="0">
                        <a:solidFill>
                          <a:srgbClr val="116515"/>
                        </a:solidFill>
                      </a:endParaRPr>
                    </a:p>
                  </a:txBody>
                  <a:tcPr/>
                </a:tc>
              </a:tr>
              <a:tr h="473958">
                <a:tc>
                  <a:txBody>
                    <a:bodyPr/>
                    <a:lstStyle/>
                    <a:p>
                      <a:r>
                        <a:rPr lang="es-ES" dirty="0" smtClean="0"/>
                        <a:t>Dificultad</a:t>
                      </a:r>
                      <a:r>
                        <a:rPr lang="es-ES" baseline="0" dirty="0" smtClean="0"/>
                        <a:t> en </a:t>
                      </a:r>
                      <a:r>
                        <a:rPr lang="es-ES" b="1" baseline="0" dirty="0" smtClean="0"/>
                        <a:t>la toma de decisiones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116515"/>
                          </a:solidFill>
                        </a:rPr>
                        <a:t>Toma de decisiones</a:t>
                      </a:r>
                      <a:r>
                        <a:rPr lang="es-ES" baseline="0" dirty="0" smtClean="0">
                          <a:solidFill>
                            <a:srgbClr val="116515"/>
                          </a:solidFill>
                        </a:rPr>
                        <a:t> y notificaciones</a:t>
                      </a:r>
                      <a:endParaRPr lang="es-ES" dirty="0">
                        <a:solidFill>
                          <a:srgbClr val="116515"/>
                        </a:solidFill>
                      </a:endParaRPr>
                    </a:p>
                  </a:txBody>
                  <a:tcPr/>
                </a:tc>
              </a:tr>
              <a:tr h="473958">
                <a:tc>
                  <a:txBody>
                    <a:bodyPr/>
                    <a:lstStyle/>
                    <a:p>
                      <a:r>
                        <a:rPr lang="es-ES" dirty="0" smtClean="0"/>
                        <a:t>Demora en los </a:t>
                      </a:r>
                      <a:r>
                        <a:rPr lang="es-ES" b="1" dirty="0" smtClean="0"/>
                        <a:t>tiempos</a:t>
                      </a:r>
                      <a:r>
                        <a:rPr lang="es-ES" dirty="0" smtClean="0"/>
                        <a:t> de respuesta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116515"/>
                          </a:solidFill>
                        </a:rPr>
                        <a:t>Procesos </a:t>
                      </a:r>
                      <a:r>
                        <a:rPr lang="es-ES" b="1" dirty="0" smtClean="0">
                          <a:solidFill>
                            <a:srgbClr val="116515"/>
                          </a:solidFill>
                        </a:rPr>
                        <a:t>automatizados</a:t>
                      </a:r>
                      <a:endParaRPr lang="es-ES" b="1" dirty="0">
                        <a:solidFill>
                          <a:srgbClr val="116515"/>
                        </a:solidFill>
                      </a:endParaRPr>
                    </a:p>
                  </a:txBody>
                  <a:tcPr/>
                </a:tc>
              </a:tr>
              <a:tr h="47395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Errores</a:t>
                      </a:r>
                      <a:r>
                        <a:rPr lang="es-ES" dirty="0" smtClean="0"/>
                        <a:t> humanos</a:t>
                      </a:r>
                      <a:r>
                        <a:rPr lang="es-ES" baseline="0" dirty="0" smtClean="0"/>
                        <a:t> no controlados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116515"/>
                          </a:solidFill>
                        </a:rPr>
                        <a:t>Control</a:t>
                      </a:r>
                      <a:r>
                        <a:rPr lang="es-ES" baseline="0" dirty="0" smtClean="0">
                          <a:solidFill>
                            <a:srgbClr val="116515"/>
                          </a:solidFill>
                        </a:rPr>
                        <a:t> total del proceso</a:t>
                      </a:r>
                      <a:endParaRPr lang="es-ES" dirty="0">
                        <a:solidFill>
                          <a:srgbClr val="116515"/>
                        </a:solidFill>
                      </a:endParaRPr>
                    </a:p>
                  </a:txBody>
                  <a:tcPr/>
                </a:tc>
              </a:tr>
              <a:tr h="473958">
                <a:tc>
                  <a:txBody>
                    <a:bodyPr/>
                    <a:lstStyle/>
                    <a:p>
                      <a:r>
                        <a:rPr lang="es-ES" dirty="0" smtClean="0"/>
                        <a:t>Dificultad</a:t>
                      </a:r>
                      <a:r>
                        <a:rPr lang="es-ES" baseline="0" dirty="0" smtClean="0"/>
                        <a:t>es de </a:t>
                      </a:r>
                      <a:r>
                        <a:rPr lang="es-ES" b="1" baseline="0" dirty="0" smtClean="0"/>
                        <a:t>trazabilidad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116515"/>
                          </a:solidFill>
                        </a:rPr>
                        <a:t>Consulta</a:t>
                      </a:r>
                      <a:r>
                        <a:rPr lang="es-ES" baseline="0" dirty="0" smtClean="0">
                          <a:solidFill>
                            <a:srgbClr val="116515"/>
                          </a:solidFill>
                        </a:rPr>
                        <a:t> de trazas de negocio</a:t>
                      </a:r>
                      <a:endParaRPr lang="es-ES" dirty="0">
                        <a:solidFill>
                          <a:srgbClr val="116515"/>
                        </a:solidFill>
                      </a:endParaRPr>
                    </a:p>
                  </a:txBody>
                  <a:tcPr/>
                </a:tc>
              </a:tr>
              <a:tr h="47395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Pérdida</a:t>
                      </a:r>
                      <a:r>
                        <a:rPr lang="es-ES" b="1" baseline="0" dirty="0" smtClean="0"/>
                        <a:t>s</a:t>
                      </a:r>
                      <a:r>
                        <a:rPr lang="es-ES" baseline="0" dirty="0" smtClean="0"/>
                        <a:t> y </a:t>
                      </a:r>
                      <a:r>
                        <a:rPr lang="es-ES" b="1" baseline="0" dirty="0" smtClean="0"/>
                        <a:t>robos</a:t>
                      </a:r>
                      <a:r>
                        <a:rPr lang="es-ES" baseline="0" dirty="0" smtClean="0"/>
                        <a:t> de mercancía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116515"/>
                          </a:solidFill>
                        </a:rPr>
                        <a:t>Soporte </a:t>
                      </a:r>
                      <a:r>
                        <a:rPr lang="es-ES" b="1" dirty="0" smtClean="0">
                          <a:solidFill>
                            <a:srgbClr val="116515"/>
                          </a:solidFill>
                        </a:rPr>
                        <a:t>RFID</a:t>
                      </a:r>
                      <a:endParaRPr lang="es-ES" b="1" dirty="0">
                        <a:solidFill>
                          <a:srgbClr val="116515"/>
                        </a:solidFill>
                      </a:endParaRPr>
                    </a:p>
                  </a:txBody>
                  <a:tcPr/>
                </a:tc>
              </a:tr>
              <a:tr h="81806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No</a:t>
                      </a:r>
                      <a:r>
                        <a:rPr lang="es-ES" b="1" baseline="0" dirty="0" smtClean="0"/>
                        <a:t> integrado </a:t>
                      </a:r>
                      <a:r>
                        <a:rPr lang="es-ES" baseline="0" dirty="0" smtClean="0"/>
                        <a:t>con los recursos y sistemas de la empresa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116515"/>
                          </a:solidFill>
                        </a:rPr>
                        <a:t>Integración</a:t>
                      </a:r>
                      <a:r>
                        <a:rPr lang="es-ES" baseline="0" dirty="0" smtClean="0">
                          <a:solidFill>
                            <a:srgbClr val="116515"/>
                          </a:solidFill>
                        </a:rPr>
                        <a:t> con sistemas LOB (</a:t>
                      </a:r>
                      <a:r>
                        <a:rPr lang="es-ES" b="1" baseline="0" dirty="0" smtClean="0">
                          <a:solidFill>
                            <a:srgbClr val="116515"/>
                          </a:solidFill>
                        </a:rPr>
                        <a:t>SAP, Siebel, Oracle, …</a:t>
                      </a:r>
                      <a:r>
                        <a:rPr lang="es-ES" baseline="0" dirty="0" smtClean="0">
                          <a:solidFill>
                            <a:srgbClr val="116515"/>
                          </a:solidFill>
                        </a:rPr>
                        <a:t>)</a:t>
                      </a:r>
                      <a:endParaRPr lang="es-ES" dirty="0">
                        <a:solidFill>
                          <a:srgbClr val="11651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23" y="1627085"/>
            <a:ext cx="1585911" cy="373155"/>
          </a:xfrm>
          <a:prstGeom prst="rect">
            <a:avLst/>
          </a:prstGeom>
          <a:noFill/>
          <a:ln w="22225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3225378" y="2562837"/>
            <a:ext cx="2252347" cy="67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GRACIAS</a:t>
            </a:r>
            <a:endParaRPr kumimoji="0" lang="es-ES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WTrader</a:t>
            </a:r>
            <a:endParaRPr lang="es-ES" dirty="0"/>
          </a:p>
        </p:txBody>
      </p:sp>
      <p:pic>
        <p:nvPicPr>
          <p:cNvPr id="6145" name="Picture 1" descr="\\ilitia.com\dfs$\Empresa\Marketing\Imagen corporativa\Logos e Imagenes\Logos clientes\bankint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66994"/>
            <a:ext cx="1533525" cy="276225"/>
          </a:xfrm>
          <a:prstGeom prst="rect">
            <a:avLst/>
          </a:prstGeom>
          <a:noFill/>
        </p:spPr>
      </p:pic>
      <p:pic>
        <p:nvPicPr>
          <p:cNvPr id="6146" name="Picture 2" descr="\\ilitia.com\dfs$\Empresa\Marketing\Imagen corporativa\Logos e Imagenes\Logos ilitia\fuentes\logo ilitia - Grande para comunicació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2571744"/>
            <a:ext cx="1333449" cy="6667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14480" y="350043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Más información en </a:t>
            </a:r>
            <a:r>
              <a:rPr lang="es-ES" dirty="0" smtClean="0">
                <a:hlinkClick r:id="rId5"/>
              </a:rPr>
              <a:t>http://www.ilitia.com/community/Biztalk/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192880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¡Gracias por su atención!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Rediseñar los procesos para integrar</a:t>
            </a:r>
          </a:p>
          <a:p>
            <a:pPr lvl="1"/>
            <a:r>
              <a:rPr lang="es-ES" sz="2400" dirty="0" smtClean="0"/>
              <a:t>Proyecto </a:t>
            </a:r>
            <a:r>
              <a:rPr lang="es-ES" sz="2400" dirty="0" err="1" smtClean="0"/>
              <a:t>WTrader</a:t>
            </a:r>
            <a:endParaRPr lang="en-US" sz="2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0034" y="1127112"/>
            <a:ext cx="8399462" cy="4445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Esta presentación hablará de 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2285992"/>
            <a:ext cx="3048002" cy="18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686700" cy="796908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 smtClean="0"/>
              <a:t>Rediseñar los procesos para integrar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40171"/>
          </a:xfrm>
        </p:spPr>
        <p:txBody>
          <a:bodyPr>
            <a:normAutofit/>
          </a:bodyPr>
          <a:lstStyle/>
          <a:p>
            <a:r>
              <a:rPr lang="es-ES" sz="2400" dirty="0" smtClean="0"/>
              <a:t>Iniciativa originada en el área de Innovación de Bankinter, donde se concibió esta oportunidad debido a estos factores:  </a:t>
            </a:r>
          </a:p>
          <a:p>
            <a:pPr lvl="1"/>
            <a:r>
              <a:rPr lang="es-ES" sz="2000" dirty="0" smtClean="0"/>
              <a:t>Complejidad del flujo de trabajo relacionado con los procesos de importación / exportación, que involucran participantes pertenecientes a diversas organizaciones (clientes, intermediarios, entidades financieras, agentes importadores, fabricantes, operadores logísticos, etc.)</a:t>
            </a:r>
          </a:p>
          <a:p>
            <a:pPr lvl="1"/>
            <a:r>
              <a:rPr lang="es-ES" sz="2000" dirty="0" smtClean="0"/>
              <a:t>Ausencia de soluciones específicas para esta problemática (normalmente implantadas sobre ERP, poco flexibles)</a:t>
            </a:r>
          </a:p>
          <a:p>
            <a:endParaRPr lang="es-ES" sz="24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73132" y="1127112"/>
            <a:ext cx="7613644" cy="444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Origen de la propuesta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valor para el negocio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Bankinter 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643050"/>
            <a:ext cx="224790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El problema de negocio: </a:t>
            </a:r>
            <a:br>
              <a:rPr lang="es-ES" sz="3600" dirty="0" smtClean="0"/>
            </a:br>
            <a:r>
              <a:rPr lang="es-ES" sz="2400" dirty="0" smtClean="0"/>
              <a:t>Pedidos de materiales (gestión de la cadena de suministro)</a:t>
            </a:r>
            <a:endParaRPr lang="es-E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640"/>
          <a:stretch>
            <a:fillRect/>
          </a:stretch>
        </p:blipFill>
        <p:spPr bwMode="auto">
          <a:xfrm>
            <a:off x="1000100" y="1428736"/>
            <a:ext cx="7143800" cy="481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Rediseñar el proceso para integrar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242" y="1474805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Un caso común: procesamiento de un pedido</a:t>
            </a:r>
            <a:endParaRPr lang="es-E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3132" y="1127112"/>
            <a:ext cx="8399462" cy="4445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Buscamos Soluciones orientadas a procesos I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48215" y="1770726"/>
          <a:ext cx="7082971" cy="304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841830" y="4992914"/>
          <a:ext cx="7547428" cy="135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0038" y="1571606"/>
          <a:ext cx="4700590" cy="442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590"/>
              </a:tblGrid>
              <a:tr h="45539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Problemática</a:t>
                      </a:r>
                      <a:endParaRPr lang="es-ES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5393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Exceso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="0" baseline="0" dirty="0" smtClean="0"/>
                        <a:t>de </a:t>
                      </a:r>
                      <a:r>
                        <a:rPr lang="es-ES" sz="1600" b="1" baseline="0" dirty="0" smtClean="0"/>
                        <a:t>tareas manuales</a:t>
                      </a:r>
                      <a:endParaRPr lang="es-ES" sz="1600" b="1" dirty="0"/>
                    </a:p>
                  </a:txBody>
                  <a:tcPr/>
                </a:tc>
              </a:tr>
              <a:tr h="455393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Falta de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="1" baseline="0" dirty="0" smtClean="0"/>
                        <a:t>control</a:t>
                      </a:r>
                      <a:endParaRPr lang="es-ES" sz="1600" b="1" dirty="0"/>
                    </a:p>
                  </a:txBody>
                  <a:tcPr/>
                </a:tc>
              </a:tr>
              <a:tr h="455393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Dificultad</a:t>
                      </a:r>
                      <a:r>
                        <a:rPr lang="es-ES" sz="1600" baseline="0" dirty="0" smtClean="0"/>
                        <a:t> en </a:t>
                      </a:r>
                      <a:r>
                        <a:rPr lang="es-ES" sz="1600" b="1" baseline="0" dirty="0" smtClean="0"/>
                        <a:t>la toma de decisiones</a:t>
                      </a:r>
                      <a:endParaRPr lang="es-ES" sz="1600" b="1" dirty="0"/>
                    </a:p>
                  </a:txBody>
                  <a:tcPr/>
                </a:tc>
              </a:tr>
              <a:tr h="455393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Demora en los </a:t>
                      </a:r>
                      <a:r>
                        <a:rPr lang="es-ES" sz="1600" b="1" dirty="0" smtClean="0"/>
                        <a:t>tiempos</a:t>
                      </a:r>
                      <a:r>
                        <a:rPr lang="es-ES" sz="1600" dirty="0" smtClean="0"/>
                        <a:t> de respuesta</a:t>
                      </a:r>
                      <a:endParaRPr lang="es-ES" sz="1600" dirty="0"/>
                    </a:p>
                  </a:txBody>
                  <a:tcPr/>
                </a:tc>
              </a:tr>
              <a:tr h="455393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Errores</a:t>
                      </a:r>
                      <a:r>
                        <a:rPr lang="es-ES" sz="1600" dirty="0" smtClean="0"/>
                        <a:t> humanos</a:t>
                      </a:r>
                      <a:r>
                        <a:rPr lang="es-ES" sz="1600" baseline="0" dirty="0" smtClean="0"/>
                        <a:t> no controlados</a:t>
                      </a:r>
                      <a:endParaRPr lang="es-ES" sz="1600" dirty="0"/>
                    </a:p>
                  </a:txBody>
                  <a:tcPr/>
                </a:tc>
              </a:tr>
              <a:tr h="455393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Dificultad</a:t>
                      </a:r>
                      <a:r>
                        <a:rPr lang="es-ES" sz="1600" baseline="0" dirty="0" smtClean="0"/>
                        <a:t>es de </a:t>
                      </a:r>
                      <a:r>
                        <a:rPr lang="es-ES" sz="1600" b="1" baseline="0" dirty="0" smtClean="0"/>
                        <a:t>trazabilidad</a:t>
                      </a:r>
                      <a:endParaRPr lang="es-ES" sz="1600" b="1" dirty="0"/>
                    </a:p>
                  </a:txBody>
                  <a:tcPr/>
                </a:tc>
              </a:tr>
              <a:tr h="455393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Pérdida</a:t>
                      </a:r>
                      <a:r>
                        <a:rPr lang="es-ES" sz="1600" b="1" baseline="0" dirty="0" smtClean="0"/>
                        <a:t>s</a:t>
                      </a:r>
                      <a:r>
                        <a:rPr lang="es-ES" sz="1600" baseline="0" dirty="0" smtClean="0"/>
                        <a:t> y </a:t>
                      </a:r>
                      <a:r>
                        <a:rPr lang="es-ES" sz="1600" b="1" baseline="0" dirty="0" smtClean="0"/>
                        <a:t>robos</a:t>
                      </a:r>
                      <a:r>
                        <a:rPr lang="es-ES" sz="1600" baseline="0" dirty="0" smtClean="0"/>
                        <a:t> de mercancía</a:t>
                      </a:r>
                      <a:endParaRPr lang="es-ES" sz="1600" dirty="0"/>
                    </a:p>
                  </a:txBody>
                  <a:tcPr/>
                </a:tc>
              </a:tr>
              <a:tr h="786018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No</a:t>
                      </a:r>
                      <a:r>
                        <a:rPr lang="es-ES" sz="1600" b="1" baseline="0" dirty="0" smtClean="0"/>
                        <a:t> integrado </a:t>
                      </a:r>
                      <a:r>
                        <a:rPr lang="es-ES" sz="1600" baseline="0" dirty="0" smtClean="0"/>
                        <a:t>con los recursos y sistemas de la empresa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Rediseñar el proceso para integrar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71472" y="1071546"/>
            <a:ext cx="8072494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Resumen de problemática habitual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1746" name="Picture 2" descr="http://www.librodearena.com/myfiles/yany/Hombre_Pensat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2380" y="2379664"/>
            <a:ext cx="3678864" cy="2949574"/>
          </a:xfrm>
          <a:prstGeom prst="rect">
            <a:avLst/>
          </a:prstGeom>
          <a:noFill/>
          <a:ln w="15875">
            <a:solidFill>
              <a:schemeClr val="bg2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710319" y="1510187"/>
            <a:ext cx="2119085" cy="484777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942547" y="5356476"/>
            <a:ext cx="1640114" cy="565261"/>
          </a:xfrm>
          <a:prstGeom prst="roundRect">
            <a:avLst/>
          </a:prstGeom>
          <a:gradFill flip="none" rotWithShape="1">
            <a:gsLst>
              <a:gs pos="0">
                <a:srgbClr val="99C1FD">
                  <a:shade val="30000"/>
                  <a:satMod val="115000"/>
                </a:srgbClr>
              </a:gs>
              <a:gs pos="50000">
                <a:srgbClr val="99C1FD">
                  <a:shade val="67500"/>
                  <a:satMod val="115000"/>
                </a:srgbClr>
              </a:gs>
              <a:gs pos="100000">
                <a:srgbClr val="99C1FD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Servicios de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partner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964318" y="4347731"/>
            <a:ext cx="1640114" cy="565261"/>
          </a:xfrm>
          <a:prstGeom prst="roundRect">
            <a:avLst/>
          </a:prstGeom>
          <a:gradFill flip="none" rotWithShape="1">
            <a:gsLst>
              <a:gs pos="0">
                <a:srgbClr val="E94727">
                  <a:shade val="30000"/>
                  <a:satMod val="115000"/>
                </a:srgbClr>
              </a:gs>
              <a:gs pos="50000">
                <a:srgbClr val="E94727">
                  <a:shade val="67500"/>
                  <a:satMod val="115000"/>
                </a:srgbClr>
              </a:gs>
              <a:gs pos="100000">
                <a:srgbClr val="E94727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App. de escritorio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942547" y="1698867"/>
            <a:ext cx="1640114" cy="333708"/>
          </a:xfrm>
          <a:prstGeom prst="roundRect">
            <a:avLst/>
          </a:prstGeom>
          <a:gradFill flip="none" rotWithShape="1">
            <a:gsLst>
              <a:gs pos="0">
                <a:srgbClr val="D9FC80">
                  <a:shade val="30000"/>
                  <a:satMod val="115000"/>
                </a:srgbClr>
              </a:gs>
              <a:gs pos="50000">
                <a:srgbClr val="D9FC80">
                  <a:shade val="67500"/>
                  <a:satMod val="115000"/>
                </a:srgbClr>
              </a:gs>
              <a:gs pos="100000">
                <a:srgbClr val="D9FC8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App web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Rediseñar el proceso para integrar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28680" y="1000109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Aportando Evolución al negocio II</a:t>
            </a:r>
            <a:endParaRPr lang="en-US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2814889" y="1524697"/>
          <a:ext cx="5471887" cy="459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27912" y="3854698"/>
            <a:ext cx="961571" cy="1022804"/>
            <a:chOff x="1506" y="3106"/>
            <a:chExt cx="609" cy="734"/>
          </a:xfrm>
        </p:grpSpPr>
        <p:pic>
          <p:nvPicPr>
            <p:cNvPr id="9" name="Picture 13" descr="buddy3"/>
            <p:cNvPicPr>
              <a:picLocks noChangeAspect="1" noChangeArrowheads="1"/>
            </p:cNvPicPr>
            <p:nvPr/>
          </p:nvPicPr>
          <p:blipFill>
            <a:blip r:embed="rId7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31" y="3106"/>
              <a:ext cx="384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buddy5"/>
            <p:cNvPicPr>
              <a:picLocks noChangeAspect="1" noChangeArrowheads="1"/>
            </p:cNvPicPr>
            <p:nvPr/>
          </p:nvPicPr>
          <p:blipFill>
            <a:blip r:embed="rId8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506" y="3226"/>
              <a:ext cx="37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5" descr="buddy2"/>
            <p:cNvPicPr>
              <a:picLocks noChangeAspect="1" noChangeArrowheads="1"/>
            </p:cNvPicPr>
            <p:nvPr/>
          </p:nvPicPr>
          <p:blipFill>
            <a:blip r:embed="rId9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10" y="3346"/>
              <a:ext cx="37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4" descr="user business man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28030" y="5544895"/>
            <a:ext cx="566062" cy="75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user business casual man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940628" y="1760780"/>
            <a:ext cx="574901" cy="76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isk person pc laptop person blue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992293" y="2773382"/>
            <a:ext cx="1460419" cy="100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Rediseñar el proceso para integrar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28680" y="1000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Optimizando</a:t>
            </a:r>
            <a:r>
              <a:rPr lang="en-US" dirty="0" smtClean="0"/>
              <a:t> la </a:t>
            </a:r>
            <a:r>
              <a:rPr lang="en-US" dirty="0" err="1" smtClean="0"/>
              <a:t>integración</a:t>
            </a:r>
            <a:endParaRPr lang="en-US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2027259"/>
            <a:ext cx="8382000" cy="3101975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Objetivo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</a:p>
          <a:p>
            <a:pPr marL="914400" lvl="1" indent="-457200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Mejorar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eficiencia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través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de la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gestión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sistemática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procesos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negocio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Herramientas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marL="914400" lvl="1" indent="-457200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Modelado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y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Automatización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flujos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proceso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914400" lvl="1" indent="-457200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Abstracción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reglas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negocio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Rediseñar el proceso para integrar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28680" y="1142985"/>
            <a:ext cx="8229600" cy="64294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Plataforma propuesta 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280" y="2071678"/>
            <a:ext cx="8382000" cy="27392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lvl="0" indent="-396875" algn="l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Flujos de trabajo que traspasan las fronteras de la organización con varios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protocolos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de comunicación (SMTP, HTTP, etc)</a:t>
            </a:r>
          </a:p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Facilidad de integración </a:t>
            </a: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</a:rPr>
              <a:t>con el ERP, gracias al adaptador para SAP existente (extensible a otros sistemas)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96875" lvl="0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</a:rPr>
              <a:t>Facilidad para el control de mercancías, gracias a la plataforma </a:t>
            </a:r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RFID</a:t>
            </a: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</a:rPr>
              <a:t> integrada en BizTalk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</a:rPr>
              <a:t>Necesidad de una </a:t>
            </a:r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monitorización</a:t>
            </a: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</a:rPr>
              <a:t> amplia y detallada del flujo de negocio (mediante BAM)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</a:rPr>
              <a:t>Posibilidad de integrar </a:t>
            </a:r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EDI</a:t>
            </a: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</a:rPr>
              <a:t> como protocolo para las transacciones de negocio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1171</Words>
  <Application>Microsoft Office PowerPoint</Application>
  <PresentationFormat>Presentación en pantalla (4:3)</PresentationFormat>
  <Paragraphs>221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WTrader</vt:lpstr>
      <vt:lpstr>Agenda</vt:lpstr>
      <vt:lpstr>Rediseñar los procesos para integrar</vt:lpstr>
      <vt:lpstr>El problema de negocio:  Pedidos de materiales (gestión de la cadena de suministro)</vt:lpstr>
      <vt:lpstr>Rediseñar el proceso para integrar</vt:lpstr>
      <vt:lpstr>Rediseñar el proceso para integrar</vt:lpstr>
      <vt:lpstr>Rediseñar el proceso para integrar</vt:lpstr>
      <vt:lpstr>Rediseñar el proceso para integrar</vt:lpstr>
      <vt:lpstr>Rediseñar el proceso para integrar</vt:lpstr>
      <vt:lpstr>Rediseñar el proceso para integrar</vt:lpstr>
      <vt:lpstr>Rediseñar el proceso para integrar</vt:lpstr>
      <vt:lpstr>Rediseñar el proceso para integrar</vt:lpstr>
      <vt:lpstr>Rediseñar el proceso para integrar</vt:lpstr>
      <vt:lpstr>WTrader</vt:lpstr>
      <vt:lpstr>WTrader</vt:lpstr>
      <vt:lpstr>Cómo WTrader ha solucionado las problemáticas habituales</vt:lpstr>
      <vt:lpstr>WTrader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batallar</dc:creator>
  <cp:lastModifiedBy>Gonzalo</cp:lastModifiedBy>
  <cp:revision>25</cp:revision>
  <dcterms:created xsi:type="dcterms:W3CDTF">2008-10-27T13:01:49Z</dcterms:created>
  <dcterms:modified xsi:type="dcterms:W3CDTF">2008-11-24T18:22:33Z</dcterms:modified>
</cp:coreProperties>
</file>