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66CCFF"/>
    <a:srgbClr val="FF6699"/>
    <a:srgbClr val="FF66CC"/>
    <a:srgbClr val="CCFFCC"/>
    <a:srgbClr val="FFFFCC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7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126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4FCFA-DA96-426B-8445-182F8A5BE9F7}" type="datetimeFigureOut">
              <a:rPr kumimoji="1" lang="ja-JP" altLang="en-US" smtClean="0"/>
              <a:pPr/>
              <a:t>2008/11/28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D6678-7729-40CD-A1BF-6DE30E163E2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D6678-7729-40CD-A1BF-6DE30E163E24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D6678-7729-40CD-A1BF-6DE30E163E24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D6678-7729-40CD-A1BF-6DE30E163E24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D6678-7729-40CD-A1BF-6DE30E163E24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D6678-7729-40CD-A1BF-6DE30E163E24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D6678-7729-40CD-A1BF-6DE30E163E24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D6678-7729-40CD-A1BF-6DE30E163E24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9755-E496-492A-90A2-C05E9EF7F939}" type="datetimeFigureOut">
              <a:rPr kumimoji="1" lang="ja-JP" altLang="en-US" smtClean="0"/>
              <a:pPr/>
              <a:t>2008/11/28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7218-775B-4504-BFD0-E5E9B8AC4F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9755-E496-492A-90A2-C05E9EF7F939}" type="datetimeFigureOut">
              <a:rPr kumimoji="1" lang="ja-JP" altLang="en-US" smtClean="0"/>
              <a:pPr/>
              <a:t>2008/11/28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7218-775B-4504-BFD0-E5E9B8AC4F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9755-E496-492A-90A2-C05E9EF7F939}" type="datetimeFigureOut">
              <a:rPr kumimoji="1" lang="ja-JP" altLang="en-US" smtClean="0"/>
              <a:pPr/>
              <a:t>2008/11/28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7218-775B-4504-BFD0-E5E9B8AC4F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9755-E496-492A-90A2-C05E9EF7F939}" type="datetimeFigureOut">
              <a:rPr kumimoji="1" lang="ja-JP" altLang="en-US" smtClean="0"/>
              <a:pPr/>
              <a:t>2008/11/28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7218-775B-4504-BFD0-E5E9B8AC4F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9755-E496-492A-90A2-C05E9EF7F939}" type="datetimeFigureOut">
              <a:rPr kumimoji="1" lang="ja-JP" altLang="en-US" smtClean="0"/>
              <a:pPr/>
              <a:t>2008/11/28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7218-775B-4504-BFD0-E5E9B8AC4F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9755-E496-492A-90A2-C05E9EF7F939}" type="datetimeFigureOut">
              <a:rPr kumimoji="1" lang="ja-JP" altLang="en-US" smtClean="0"/>
              <a:pPr/>
              <a:t>2008/11/28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7218-775B-4504-BFD0-E5E9B8AC4F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9755-E496-492A-90A2-C05E9EF7F939}" type="datetimeFigureOut">
              <a:rPr kumimoji="1" lang="ja-JP" altLang="en-US" smtClean="0"/>
              <a:pPr/>
              <a:t>2008/11/28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7218-775B-4504-BFD0-E5E9B8AC4F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9755-E496-492A-90A2-C05E9EF7F939}" type="datetimeFigureOut">
              <a:rPr kumimoji="1" lang="ja-JP" altLang="en-US" smtClean="0"/>
              <a:pPr/>
              <a:t>2008/11/28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7218-775B-4504-BFD0-E5E9B8AC4F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9755-E496-492A-90A2-C05E9EF7F939}" type="datetimeFigureOut">
              <a:rPr kumimoji="1" lang="ja-JP" altLang="en-US" smtClean="0"/>
              <a:pPr/>
              <a:t>2008/11/28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7218-775B-4504-BFD0-E5E9B8AC4F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9755-E496-492A-90A2-C05E9EF7F939}" type="datetimeFigureOut">
              <a:rPr kumimoji="1" lang="ja-JP" altLang="en-US" smtClean="0"/>
              <a:pPr/>
              <a:t>2008/11/28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7218-775B-4504-BFD0-E5E9B8AC4F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9755-E496-492A-90A2-C05E9EF7F939}" type="datetimeFigureOut">
              <a:rPr kumimoji="1" lang="ja-JP" altLang="en-US" smtClean="0"/>
              <a:pPr/>
              <a:t>2008/11/28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7218-775B-4504-BFD0-E5E9B8AC4F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49755-E496-492A-90A2-C05E9EF7F939}" type="datetimeFigureOut">
              <a:rPr kumimoji="1" lang="ja-JP" altLang="en-US" smtClean="0"/>
              <a:pPr/>
              <a:t>2008/11/28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57218-775B-4504-BFD0-E5E9B8AC4F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角丸四角形 56"/>
          <p:cNvSpPr/>
          <p:nvPr/>
        </p:nvSpPr>
        <p:spPr>
          <a:xfrm>
            <a:off x="6310133" y="2996226"/>
            <a:ext cx="2340000" cy="25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err="1" smtClean="0"/>
              <a:t>Omiyage</a:t>
            </a:r>
            <a:r>
              <a:rPr kumimoji="1" lang="en-US" altLang="ja-JP" b="1" dirty="0" smtClean="0"/>
              <a:t> List</a:t>
            </a:r>
            <a:endParaRPr kumimoji="1" lang="ja-JP" altLang="en-US" b="1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225963" y="3234125"/>
            <a:ext cx="250834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6699FF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母：マカロンつめあわせ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6699FF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妹：グラスセット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6699FF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友達１：マカロン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6699FF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友達２：マカロン</a:t>
            </a:r>
            <a:endParaRPr lang="en-US" altLang="ja-JP" sz="1200" dirty="0" smtClean="0"/>
          </a:p>
        </p:txBody>
      </p:sp>
      <p:sp>
        <p:nvSpPr>
          <p:cNvPr id="249" name="正方形/長方形 248"/>
          <p:cNvSpPr/>
          <p:nvPr/>
        </p:nvSpPr>
        <p:spPr>
          <a:xfrm>
            <a:off x="504496" y="1805627"/>
            <a:ext cx="423842" cy="4658035"/>
          </a:xfrm>
          <a:prstGeom prst="rect">
            <a:avLst/>
          </a:prstGeom>
          <a:gradFill flip="none" rotWithShape="1">
            <a:gsLst>
              <a:gs pos="28000">
                <a:srgbClr val="FFC000">
                  <a:alpha val="40000"/>
                </a:srgbClr>
              </a:gs>
              <a:gs pos="51000">
                <a:srgbClr val="0070C0">
                  <a:alpha val="46000"/>
                </a:srgb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4" name="テキスト ボックス 223"/>
          <p:cNvSpPr txBox="1"/>
          <p:nvPr/>
        </p:nvSpPr>
        <p:spPr>
          <a:xfrm>
            <a:off x="447571" y="1528752"/>
            <a:ext cx="540533" cy="489364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r>
              <a:rPr lang="en-US" altLang="ja-JP" sz="1200" dirty="0" smtClean="0"/>
              <a:t>12:00</a:t>
            </a:r>
          </a:p>
          <a:p>
            <a:pPr algn="ctr">
              <a:lnSpc>
                <a:spcPct val="200000"/>
              </a:lnSpc>
            </a:pPr>
            <a:endParaRPr lang="en-US" altLang="ja-JP" sz="1200" dirty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/>
          </a:p>
        </p:txBody>
      </p:sp>
      <p:pic>
        <p:nvPicPr>
          <p:cNvPr id="244" name="図 243" descr="ic_caf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241" y="4305234"/>
            <a:ext cx="389097" cy="280353"/>
          </a:xfrm>
          <a:prstGeom prst="rect">
            <a:avLst/>
          </a:prstGeom>
        </p:spPr>
      </p:pic>
      <p:pic>
        <p:nvPicPr>
          <p:cNvPr id="240" name="図 239" descr="ic_morni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660" y="1780752"/>
            <a:ext cx="464803" cy="334901"/>
          </a:xfrm>
          <a:prstGeom prst="rect">
            <a:avLst/>
          </a:prstGeom>
        </p:spPr>
      </p:pic>
      <p:sp>
        <p:nvSpPr>
          <p:cNvPr id="219" name="テキスト ボックス 218"/>
          <p:cNvSpPr txBox="1"/>
          <p:nvPr/>
        </p:nvSpPr>
        <p:spPr>
          <a:xfrm>
            <a:off x="952480" y="1695401"/>
            <a:ext cx="1795684" cy="60016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1200" dirty="0" smtClean="0"/>
              <a:t>ホテルで朝食</a:t>
            </a:r>
            <a:endParaRPr lang="en-US" altLang="ja-JP" sz="1200" dirty="0" smtClean="0"/>
          </a:p>
          <a:p>
            <a:pPr>
              <a:lnSpc>
                <a:spcPct val="200000"/>
              </a:lnSpc>
            </a:pPr>
            <a:r>
              <a:rPr lang="ja-JP" altLang="en-US" sz="1200" dirty="0" smtClean="0"/>
              <a:t>メトロで凱旋門広場へ</a:t>
            </a:r>
            <a:endParaRPr lang="en-US" altLang="ja-JP" sz="1200" dirty="0" smtClean="0"/>
          </a:p>
          <a:p>
            <a:pPr>
              <a:lnSpc>
                <a:spcPct val="200000"/>
              </a:lnSpc>
            </a:pPr>
            <a:r>
              <a:rPr lang="ja-JP" altLang="en-US" sz="1200" dirty="0" smtClean="0"/>
              <a:t>凱旋門に登る！</a:t>
            </a:r>
            <a:endParaRPr lang="en-US" altLang="ja-JP" sz="1200" dirty="0" smtClean="0"/>
          </a:p>
          <a:p>
            <a:pPr>
              <a:lnSpc>
                <a:spcPct val="200000"/>
              </a:lnSpc>
            </a:pPr>
            <a:r>
              <a:rPr lang="ja-JP" altLang="en-US" sz="1200" dirty="0" smtClean="0"/>
              <a:t>「フーケッツ」でおひる</a:t>
            </a:r>
            <a:endParaRPr lang="en-US" altLang="ja-JP" sz="1200" dirty="0" smtClean="0"/>
          </a:p>
          <a:p>
            <a:pPr>
              <a:lnSpc>
                <a:spcPct val="200000"/>
              </a:lnSpc>
            </a:pPr>
            <a:r>
              <a:rPr lang="ja-JP" altLang="en-US" sz="1200" dirty="0" smtClean="0"/>
              <a:t>シャンゼリゼ大通りを歩く</a:t>
            </a:r>
            <a:endParaRPr lang="en-US" altLang="ja-JP" sz="1200" dirty="0" smtClean="0"/>
          </a:p>
          <a:p>
            <a:pPr>
              <a:lnSpc>
                <a:spcPct val="200000"/>
              </a:lnSpc>
            </a:pPr>
            <a:r>
              <a:rPr lang="ja-JP" altLang="en-US" sz="1200" dirty="0" smtClean="0"/>
              <a:t>グランパレを見学</a:t>
            </a: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r>
              <a:rPr lang="ja-JP" altLang="en-US" sz="1200" dirty="0" smtClean="0"/>
              <a:t>「シェ・フランシス」でお茶</a:t>
            </a:r>
            <a:endParaRPr lang="en-US" altLang="ja-JP" sz="1200" dirty="0" smtClean="0"/>
          </a:p>
          <a:p>
            <a:pPr>
              <a:lnSpc>
                <a:spcPct val="200000"/>
              </a:lnSpc>
            </a:pPr>
            <a:r>
              <a:rPr lang="ja-JP" altLang="en-US" sz="1200" dirty="0"/>
              <a:t>マドレーヌ</a:t>
            </a:r>
            <a:r>
              <a:rPr lang="ja-JP" altLang="en-US" sz="1200" dirty="0" smtClean="0"/>
              <a:t>寺院を見学</a:t>
            </a: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r>
              <a:rPr lang="ja-JP" altLang="en-US" sz="1200" dirty="0" smtClean="0"/>
              <a:t>「エトセトラ」で夜ごはん</a:t>
            </a:r>
            <a:endParaRPr lang="en-US" altLang="ja-JP" sz="1200" dirty="0" smtClean="0"/>
          </a:p>
          <a:p>
            <a:pPr>
              <a:lnSpc>
                <a:spcPct val="200000"/>
              </a:lnSpc>
            </a:pPr>
            <a:r>
              <a:rPr lang="ja-JP" altLang="en-US" sz="1200" dirty="0" smtClean="0"/>
              <a:t>おやすみなさい</a:t>
            </a: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/>
          </a:p>
          <a:p>
            <a:pPr>
              <a:lnSpc>
                <a:spcPct val="200000"/>
              </a:lnSpc>
            </a:pPr>
            <a:endParaRPr lang="en-US" altLang="ja-JP" sz="1200" dirty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/>
          </a:p>
        </p:txBody>
      </p:sp>
      <p:sp>
        <p:nvSpPr>
          <p:cNvPr id="177" name="角丸四角形 176"/>
          <p:cNvSpPr/>
          <p:nvPr/>
        </p:nvSpPr>
        <p:spPr>
          <a:xfrm>
            <a:off x="6310133" y="4482599"/>
            <a:ext cx="2340000" cy="2520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Memo</a:t>
            </a:r>
            <a:endParaRPr kumimoji="1" lang="ja-JP" altLang="en-US" b="1" dirty="0"/>
          </a:p>
        </p:txBody>
      </p:sp>
      <p:cxnSp>
        <p:nvCxnSpPr>
          <p:cNvPr id="218" name="直線コネクタ 217"/>
          <p:cNvCxnSpPr/>
          <p:nvPr/>
        </p:nvCxnSpPr>
        <p:spPr>
          <a:xfrm>
            <a:off x="504496" y="2437276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コネクタ 222"/>
          <p:cNvCxnSpPr/>
          <p:nvPr/>
        </p:nvCxnSpPr>
        <p:spPr>
          <a:xfrm>
            <a:off x="504496" y="3164824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コネクタ 226"/>
          <p:cNvCxnSpPr/>
          <p:nvPr/>
        </p:nvCxnSpPr>
        <p:spPr>
          <a:xfrm>
            <a:off x="504496" y="3528598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コネクタ 230"/>
          <p:cNvCxnSpPr/>
          <p:nvPr/>
        </p:nvCxnSpPr>
        <p:spPr>
          <a:xfrm>
            <a:off x="504496" y="389237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コネクタ 234"/>
          <p:cNvCxnSpPr/>
          <p:nvPr/>
        </p:nvCxnSpPr>
        <p:spPr>
          <a:xfrm>
            <a:off x="504496" y="4256146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線コネクタ 238"/>
          <p:cNvCxnSpPr/>
          <p:nvPr/>
        </p:nvCxnSpPr>
        <p:spPr>
          <a:xfrm>
            <a:off x="504496" y="4619920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コネクタ 242"/>
          <p:cNvCxnSpPr/>
          <p:nvPr/>
        </p:nvCxnSpPr>
        <p:spPr>
          <a:xfrm>
            <a:off x="504496" y="4983694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線コネクタ 246"/>
          <p:cNvCxnSpPr/>
          <p:nvPr/>
        </p:nvCxnSpPr>
        <p:spPr>
          <a:xfrm>
            <a:off x="504496" y="5347468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線コネクタ 258"/>
          <p:cNvCxnSpPr/>
          <p:nvPr/>
        </p:nvCxnSpPr>
        <p:spPr>
          <a:xfrm>
            <a:off x="504496" y="571124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線コネクタ 268"/>
          <p:cNvCxnSpPr/>
          <p:nvPr/>
        </p:nvCxnSpPr>
        <p:spPr>
          <a:xfrm rot="5400000" flipH="1" flipV="1">
            <a:off x="-370752" y="3428207"/>
            <a:ext cx="6858003" cy="1589"/>
          </a:xfrm>
          <a:prstGeom prst="line">
            <a:avLst/>
          </a:prstGeom>
          <a:ln w="9525" cmpd="dbl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角丸四角形 354"/>
          <p:cNvSpPr/>
          <p:nvPr/>
        </p:nvSpPr>
        <p:spPr>
          <a:xfrm>
            <a:off x="504494" y="1010600"/>
            <a:ext cx="3794373" cy="288001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テキスト ボックス 353"/>
          <p:cNvSpPr txBox="1"/>
          <p:nvPr/>
        </p:nvSpPr>
        <p:spPr>
          <a:xfrm>
            <a:off x="1373740" y="1027643"/>
            <a:ext cx="15376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b="1" dirty="0" smtClean="0">
                <a:solidFill>
                  <a:schemeClr val="bg1"/>
                </a:solidFill>
              </a:rPr>
              <a:t>旅の</a:t>
            </a:r>
            <a:r>
              <a:rPr lang="ja-JP" altLang="en-US" sz="1050" b="1" dirty="0">
                <a:solidFill>
                  <a:schemeClr val="bg1"/>
                </a:solidFill>
              </a:rPr>
              <a:t>スケジュール</a:t>
            </a:r>
            <a:r>
              <a:rPr lang="ja-JP" altLang="en-US" sz="1050" b="1" dirty="0" smtClean="0">
                <a:solidFill>
                  <a:schemeClr val="bg1"/>
                </a:solidFill>
              </a:rPr>
              <a:t>シート</a:t>
            </a:r>
            <a:endParaRPr lang="en-US" altLang="ja-JP" sz="1050" b="1" dirty="0" smtClean="0">
              <a:solidFill>
                <a:schemeClr val="bg1"/>
              </a:solidFill>
            </a:endParaRPr>
          </a:p>
        </p:txBody>
      </p:sp>
      <p:sp>
        <p:nvSpPr>
          <p:cNvPr id="353" name="テキスト ボックス 352"/>
          <p:cNvSpPr txBox="1"/>
          <p:nvPr/>
        </p:nvSpPr>
        <p:spPr>
          <a:xfrm>
            <a:off x="4536373" y="511844"/>
            <a:ext cx="7521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 smtClean="0"/>
              <a:t>Date</a:t>
            </a:r>
            <a:r>
              <a:rPr lang="ja-JP" altLang="en-US" sz="900" dirty="0" smtClean="0"/>
              <a:t>／日付</a:t>
            </a:r>
            <a:endParaRPr lang="ja-JP" altLang="en-US" sz="900" dirty="0"/>
          </a:p>
        </p:txBody>
      </p:sp>
      <p:sp>
        <p:nvSpPr>
          <p:cNvPr id="360" name="角丸四角形 359"/>
          <p:cNvSpPr/>
          <p:nvPr/>
        </p:nvSpPr>
        <p:spPr>
          <a:xfrm>
            <a:off x="4536373" y="759718"/>
            <a:ext cx="1440000" cy="538883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accent4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12/11(Thu.)</a:t>
            </a:r>
            <a:endParaRPr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2" name="直線コネクタ 101"/>
          <p:cNvCxnSpPr/>
          <p:nvPr/>
        </p:nvCxnSpPr>
        <p:spPr>
          <a:xfrm>
            <a:off x="504496" y="207350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/>
          <p:nvPr/>
        </p:nvCxnSpPr>
        <p:spPr>
          <a:xfrm>
            <a:off x="504496" y="2801050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>
            <a:off x="504496" y="6075016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>
            <a:off x="504496" y="6438787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 rot="5400000" flipH="1" flipV="1">
            <a:off x="2687658" y="3428210"/>
            <a:ext cx="6858001" cy="1587"/>
          </a:xfrm>
          <a:prstGeom prst="line">
            <a:avLst/>
          </a:prstGeom>
          <a:ln w="9525" cmpd="dbl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角丸四角形 121"/>
          <p:cNvSpPr/>
          <p:nvPr/>
        </p:nvSpPr>
        <p:spPr>
          <a:xfrm>
            <a:off x="504494" y="1528752"/>
            <a:ext cx="2340000" cy="252000"/>
          </a:xfrm>
          <a:prstGeom prst="roundRect">
            <a:avLst/>
          </a:prstGeom>
          <a:solidFill>
            <a:srgbClr val="FF66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Today’s event</a:t>
            </a:r>
            <a:endParaRPr kumimoji="1" lang="ja-JP" altLang="en-US" b="1" dirty="0"/>
          </a:p>
        </p:txBody>
      </p:sp>
      <p:cxnSp>
        <p:nvCxnSpPr>
          <p:cNvPr id="123" name="直線コネクタ 122"/>
          <p:cNvCxnSpPr/>
          <p:nvPr/>
        </p:nvCxnSpPr>
        <p:spPr>
          <a:xfrm rot="5400000" flipH="1" flipV="1">
            <a:off x="-1376538" y="4109769"/>
            <a:ext cx="4659626" cy="1592"/>
          </a:xfrm>
          <a:prstGeom prst="line">
            <a:avLst/>
          </a:prstGeom>
          <a:ln w="9525" cmpd="dbl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/>
          <p:cNvCxnSpPr/>
          <p:nvPr/>
        </p:nvCxnSpPr>
        <p:spPr>
          <a:xfrm>
            <a:off x="6321483" y="2354911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/>
          <p:cNvCxnSpPr/>
          <p:nvPr/>
        </p:nvCxnSpPr>
        <p:spPr>
          <a:xfrm>
            <a:off x="6321483" y="3528047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コネクタ 161"/>
          <p:cNvCxnSpPr/>
          <p:nvPr/>
        </p:nvCxnSpPr>
        <p:spPr>
          <a:xfrm>
            <a:off x="6321483" y="3809456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コネクタ 162"/>
          <p:cNvCxnSpPr/>
          <p:nvPr/>
        </p:nvCxnSpPr>
        <p:spPr>
          <a:xfrm>
            <a:off x="6321483" y="4090865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コネクタ 164"/>
          <p:cNvCxnSpPr/>
          <p:nvPr/>
        </p:nvCxnSpPr>
        <p:spPr>
          <a:xfrm>
            <a:off x="6291274" y="5394128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コネクタ 165"/>
          <p:cNvCxnSpPr/>
          <p:nvPr/>
        </p:nvCxnSpPr>
        <p:spPr>
          <a:xfrm>
            <a:off x="6291274" y="568297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コネクタ 166"/>
          <p:cNvCxnSpPr/>
          <p:nvPr/>
        </p:nvCxnSpPr>
        <p:spPr>
          <a:xfrm>
            <a:off x="6321483" y="207350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コネクタ 167"/>
          <p:cNvCxnSpPr/>
          <p:nvPr/>
        </p:nvCxnSpPr>
        <p:spPr>
          <a:xfrm>
            <a:off x="6321483" y="2636320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コネクタ 168"/>
          <p:cNvCxnSpPr/>
          <p:nvPr/>
        </p:nvCxnSpPr>
        <p:spPr>
          <a:xfrm>
            <a:off x="6291274" y="5971816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コネクタ 169"/>
          <p:cNvCxnSpPr/>
          <p:nvPr/>
        </p:nvCxnSpPr>
        <p:spPr>
          <a:xfrm>
            <a:off x="6291274" y="626066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角丸四角形 170"/>
          <p:cNvSpPr/>
          <p:nvPr/>
        </p:nvSpPr>
        <p:spPr>
          <a:xfrm>
            <a:off x="6310133" y="1528752"/>
            <a:ext cx="2340000" cy="252000"/>
          </a:xfrm>
          <a:prstGeom prst="roundRect">
            <a:avLst/>
          </a:prstGeom>
          <a:solidFill>
            <a:srgbClr val="FF66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Shopping List</a:t>
            </a:r>
            <a:endParaRPr kumimoji="1" lang="ja-JP" altLang="en-US" b="1" dirty="0"/>
          </a:p>
        </p:txBody>
      </p:sp>
      <p:sp>
        <p:nvSpPr>
          <p:cNvPr id="174" name="角丸四角形 173"/>
          <p:cNvSpPr/>
          <p:nvPr/>
        </p:nvSpPr>
        <p:spPr>
          <a:xfrm>
            <a:off x="6291272" y="511844"/>
            <a:ext cx="2340002" cy="786758"/>
          </a:xfrm>
          <a:prstGeom prst="roundRect">
            <a:avLst/>
          </a:prstGeom>
          <a:blipFill>
            <a:blip r:embed="rId5" cstate="print">
              <a:lum bright="10000"/>
            </a:blip>
            <a:stretch>
              <a:fillRect/>
            </a:stretch>
          </a:blipFill>
          <a:ln w="127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Paris</a:t>
            </a: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Day2 of 10days travel</a:t>
            </a:r>
          </a:p>
          <a:p>
            <a:pPr algn="ctr"/>
            <a:r>
              <a:rPr lang="en-US" altLang="ja-JP" sz="1400" dirty="0" smtClean="0">
                <a:solidFill>
                  <a:schemeClr val="tx1"/>
                </a:solidFill>
              </a:rPr>
              <a:t>8hours late from Tokyo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75" name="角丸四角形 174"/>
          <p:cNvSpPr/>
          <p:nvPr/>
        </p:nvSpPr>
        <p:spPr>
          <a:xfrm>
            <a:off x="3183455" y="1528752"/>
            <a:ext cx="2808000" cy="252000"/>
          </a:xfrm>
          <a:prstGeom prst="roundRect">
            <a:avLst/>
          </a:prstGeom>
          <a:solidFill>
            <a:srgbClr val="33CC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Sightseeing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List</a:t>
            </a:r>
            <a:endParaRPr kumimoji="1" lang="ja-JP" altLang="en-US" b="1" dirty="0"/>
          </a:p>
        </p:txBody>
      </p:sp>
      <p:sp>
        <p:nvSpPr>
          <p:cNvPr id="199" name="線吹き出し 2 (枠付き) 198"/>
          <p:cNvSpPr/>
          <p:nvPr/>
        </p:nvSpPr>
        <p:spPr>
          <a:xfrm>
            <a:off x="3253841" y="1897276"/>
            <a:ext cx="2722531" cy="10632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9900"/>
              <a:gd name="adj6" fmla="val -4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u="sng" dirty="0" smtClean="0">
                <a:solidFill>
                  <a:schemeClr val="tx1"/>
                </a:solidFill>
                <a:latin typeface="+mn-ea"/>
              </a:rPr>
              <a:t>スポット名</a:t>
            </a:r>
            <a:endParaRPr lang="en-US" altLang="ja-JP" sz="1200" b="1" u="sng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住所、電話番号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バス停・最寄り駅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営業時間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見どころなど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5" name="線吹き出し 2 (枠付き) 204"/>
          <p:cNvSpPr/>
          <p:nvPr/>
        </p:nvSpPr>
        <p:spPr>
          <a:xfrm>
            <a:off x="3253842" y="3071429"/>
            <a:ext cx="2722530" cy="10632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660"/>
              <a:gd name="adj6" fmla="val -51343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u="sng" dirty="0" smtClean="0">
                <a:solidFill>
                  <a:schemeClr val="tx1"/>
                </a:solidFill>
                <a:latin typeface="+mn-ea"/>
              </a:rPr>
              <a:t>スポット名</a:t>
            </a:r>
            <a:endParaRPr lang="en-US" altLang="ja-JP" sz="1200" b="1" u="sng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住所、電話番号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バス停・最寄り駅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営業時間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見どころなど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8" name="線吹き出し 2 (枠付き) 207"/>
          <p:cNvSpPr/>
          <p:nvPr/>
        </p:nvSpPr>
        <p:spPr>
          <a:xfrm>
            <a:off x="3253842" y="4245582"/>
            <a:ext cx="2722530" cy="10632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146"/>
              <a:gd name="adj6" fmla="val -37314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u="sng" dirty="0" smtClean="0">
                <a:solidFill>
                  <a:schemeClr val="tx1"/>
                </a:solidFill>
                <a:latin typeface="+mn-ea"/>
              </a:rPr>
              <a:t>スポット名</a:t>
            </a:r>
            <a:endParaRPr lang="en-US" altLang="ja-JP" sz="1200" b="1" u="sng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住所、電話番号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バス停・最寄り駅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営業時間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見どころなど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3" name="線吹き出し 2 (枠付き) 212"/>
          <p:cNvSpPr/>
          <p:nvPr/>
        </p:nvSpPr>
        <p:spPr>
          <a:xfrm>
            <a:off x="3253842" y="5419736"/>
            <a:ext cx="2722530" cy="10632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679"/>
              <a:gd name="adj6" fmla="val -4588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u="sng" dirty="0" smtClean="0">
                <a:solidFill>
                  <a:schemeClr val="tx1"/>
                </a:solidFill>
                <a:latin typeface="+mn-ea"/>
              </a:rPr>
              <a:t>スポット名</a:t>
            </a:r>
            <a:endParaRPr lang="en-US" altLang="ja-JP" sz="1200" b="1" u="sng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住所、電話番号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バス停・最寄り駅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営業時間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見どころなど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6" name="テキスト ボックス 215"/>
          <p:cNvSpPr txBox="1"/>
          <p:nvPr/>
        </p:nvSpPr>
        <p:spPr>
          <a:xfrm>
            <a:off x="6225963" y="1766651"/>
            <a:ext cx="250834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99CC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雑貨屋さんでワインコルク探す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FF99CC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バカラでグラスを購入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FF99CC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おかいものメモその３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FF99CC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おかいものメモその４</a:t>
            </a:r>
            <a:endParaRPr lang="en-US" altLang="ja-JP" sz="1200" dirty="0" smtClean="0"/>
          </a:p>
        </p:txBody>
      </p:sp>
      <p:sp>
        <p:nvSpPr>
          <p:cNvPr id="220" name="テキスト ボックス 219"/>
          <p:cNvSpPr txBox="1"/>
          <p:nvPr/>
        </p:nvSpPr>
        <p:spPr>
          <a:xfrm>
            <a:off x="6225963" y="4783953"/>
            <a:ext cx="2508341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 smtClean="0"/>
              <a:t>凱旋門はメトロ</a:t>
            </a:r>
            <a:r>
              <a:rPr lang="en-US" altLang="ja-JP" sz="1200" dirty="0" smtClean="0"/>
              <a:t>1,2,6</a:t>
            </a:r>
            <a:r>
              <a:rPr lang="ja-JP" altLang="en-US" sz="1200" dirty="0" smtClean="0"/>
              <a:t>号線のシャルル・ドゴール・エトワール駅で下車</a:t>
            </a:r>
            <a:endParaRPr lang="en-US" altLang="ja-JP" sz="1200" dirty="0" smtClean="0"/>
          </a:p>
          <a:p>
            <a:pPr>
              <a:lnSpc>
                <a:spcPct val="150000"/>
              </a:lnSpc>
            </a:pPr>
            <a:r>
              <a:rPr lang="ja-JP" altLang="en-US" sz="1200" dirty="0" smtClean="0"/>
              <a:t>グランパレは</a:t>
            </a:r>
            <a:r>
              <a:rPr lang="en-US" altLang="ja-JP" sz="1200" dirty="0" smtClean="0"/>
              <a:t>13</a:t>
            </a:r>
            <a:r>
              <a:rPr lang="ja-JP" altLang="en-US" sz="1200" dirty="0" smtClean="0"/>
              <a:t>時以降にいくこと</a:t>
            </a:r>
            <a:endParaRPr lang="en-US" altLang="ja-JP" sz="1200" dirty="0" smtClean="0"/>
          </a:p>
          <a:p>
            <a:pPr>
              <a:lnSpc>
                <a:spcPct val="150000"/>
              </a:lnSpc>
            </a:pPr>
            <a:r>
              <a:rPr lang="ja-JP" altLang="en-US" sz="1200" dirty="0" smtClean="0"/>
              <a:t>「エトセトラ」は要予約</a:t>
            </a:r>
            <a:endParaRPr lang="en-US" altLang="ja-JP" sz="1200" dirty="0" smtClean="0"/>
          </a:p>
          <a:p>
            <a:pPr>
              <a:lnSpc>
                <a:spcPct val="150000"/>
              </a:lnSpc>
            </a:pPr>
            <a:endParaRPr lang="en-US" altLang="ja-JP" sz="1200" dirty="0" smtClean="0"/>
          </a:p>
          <a:p>
            <a:pPr>
              <a:lnSpc>
                <a:spcPct val="150000"/>
              </a:lnSpc>
            </a:pPr>
            <a:endParaRPr lang="en-US" altLang="ja-JP" sz="1200" dirty="0" smtClean="0"/>
          </a:p>
        </p:txBody>
      </p:sp>
      <p:cxnSp>
        <p:nvCxnSpPr>
          <p:cNvPr id="228" name="直線コネクタ 227"/>
          <p:cNvCxnSpPr/>
          <p:nvPr/>
        </p:nvCxnSpPr>
        <p:spPr>
          <a:xfrm>
            <a:off x="6291274" y="5105284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2" name="図 231" descr="title_2n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496" y="523719"/>
            <a:ext cx="3780000" cy="453719"/>
          </a:xfrm>
          <a:prstGeom prst="rect">
            <a:avLst/>
          </a:prstGeom>
        </p:spPr>
      </p:pic>
      <p:pic>
        <p:nvPicPr>
          <p:cNvPr id="248" name="図 247" descr="ic_night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660" y="5370657"/>
            <a:ext cx="441933" cy="3184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角丸四角形 56"/>
          <p:cNvSpPr/>
          <p:nvPr/>
        </p:nvSpPr>
        <p:spPr>
          <a:xfrm>
            <a:off x="6310133" y="2996226"/>
            <a:ext cx="2340000" cy="25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err="1" smtClean="0"/>
              <a:t>Omiyage</a:t>
            </a:r>
            <a:r>
              <a:rPr kumimoji="1" lang="en-US" altLang="ja-JP" b="1" dirty="0" smtClean="0"/>
              <a:t> List</a:t>
            </a:r>
            <a:endParaRPr kumimoji="1" lang="ja-JP" altLang="en-US" b="1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225963" y="3234125"/>
            <a:ext cx="250834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6699FF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6699FF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6699FF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6699FF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</p:txBody>
      </p:sp>
      <p:sp>
        <p:nvSpPr>
          <p:cNvPr id="249" name="正方形/長方形 248"/>
          <p:cNvSpPr/>
          <p:nvPr/>
        </p:nvSpPr>
        <p:spPr>
          <a:xfrm>
            <a:off x="504496" y="1805627"/>
            <a:ext cx="423842" cy="4658035"/>
          </a:xfrm>
          <a:prstGeom prst="rect">
            <a:avLst/>
          </a:prstGeom>
          <a:gradFill flip="none" rotWithShape="1">
            <a:gsLst>
              <a:gs pos="28000">
                <a:srgbClr val="FFC000">
                  <a:alpha val="40000"/>
                </a:srgbClr>
              </a:gs>
              <a:gs pos="51000">
                <a:srgbClr val="0070C0">
                  <a:alpha val="46000"/>
                </a:srgb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4" name="テキスト ボックス 223"/>
          <p:cNvSpPr txBox="1"/>
          <p:nvPr/>
        </p:nvSpPr>
        <p:spPr>
          <a:xfrm>
            <a:off x="447571" y="1528752"/>
            <a:ext cx="540533" cy="489364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r>
              <a:rPr lang="en-US" altLang="ja-JP" sz="1200" dirty="0" smtClean="0"/>
              <a:t>12:00</a:t>
            </a:r>
          </a:p>
          <a:p>
            <a:pPr algn="ctr">
              <a:lnSpc>
                <a:spcPct val="200000"/>
              </a:lnSpc>
            </a:pPr>
            <a:endParaRPr lang="en-US" altLang="ja-JP" sz="1200" dirty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/>
          </a:p>
        </p:txBody>
      </p:sp>
      <p:pic>
        <p:nvPicPr>
          <p:cNvPr id="244" name="図 243" descr="ic_caf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241" y="4305234"/>
            <a:ext cx="389097" cy="280353"/>
          </a:xfrm>
          <a:prstGeom prst="rect">
            <a:avLst/>
          </a:prstGeom>
        </p:spPr>
      </p:pic>
      <p:pic>
        <p:nvPicPr>
          <p:cNvPr id="240" name="図 239" descr="ic_morni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660" y="1780752"/>
            <a:ext cx="464803" cy="334901"/>
          </a:xfrm>
          <a:prstGeom prst="rect">
            <a:avLst/>
          </a:prstGeom>
        </p:spPr>
      </p:pic>
      <p:sp>
        <p:nvSpPr>
          <p:cNvPr id="219" name="テキスト ボックス 218"/>
          <p:cNvSpPr txBox="1"/>
          <p:nvPr/>
        </p:nvSpPr>
        <p:spPr>
          <a:xfrm>
            <a:off x="952480" y="1695401"/>
            <a:ext cx="492443" cy="489364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1200" dirty="0" smtClean="0"/>
              <a:t>朝食</a:t>
            </a: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/>
          </a:p>
        </p:txBody>
      </p:sp>
      <p:sp>
        <p:nvSpPr>
          <p:cNvPr id="177" name="角丸四角形 176"/>
          <p:cNvSpPr/>
          <p:nvPr/>
        </p:nvSpPr>
        <p:spPr>
          <a:xfrm>
            <a:off x="6310133" y="4482599"/>
            <a:ext cx="2340000" cy="2520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Memo</a:t>
            </a:r>
            <a:endParaRPr kumimoji="1" lang="ja-JP" altLang="en-US" b="1" dirty="0"/>
          </a:p>
        </p:txBody>
      </p:sp>
      <p:cxnSp>
        <p:nvCxnSpPr>
          <p:cNvPr id="218" name="直線コネクタ 217"/>
          <p:cNvCxnSpPr/>
          <p:nvPr/>
        </p:nvCxnSpPr>
        <p:spPr>
          <a:xfrm>
            <a:off x="504496" y="2437276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コネクタ 222"/>
          <p:cNvCxnSpPr/>
          <p:nvPr/>
        </p:nvCxnSpPr>
        <p:spPr>
          <a:xfrm>
            <a:off x="504496" y="3164824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コネクタ 226"/>
          <p:cNvCxnSpPr/>
          <p:nvPr/>
        </p:nvCxnSpPr>
        <p:spPr>
          <a:xfrm>
            <a:off x="504496" y="3528598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コネクタ 230"/>
          <p:cNvCxnSpPr/>
          <p:nvPr/>
        </p:nvCxnSpPr>
        <p:spPr>
          <a:xfrm>
            <a:off x="504496" y="389237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コネクタ 234"/>
          <p:cNvCxnSpPr/>
          <p:nvPr/>
        </p:nvCxnSpPr>
        <p:spPr>
          <a:xfrm>
            <a:off x="504496" y="4256146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線コネクタ 238"/>
          <p:cNvCxnSpPr/>
          <p:nvPr/>
        </p:nvCxnSpPr>
        <p:spPr>
          <a:xfrm>
            <a:off x="504496" y="4619920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コネクタ 242"/>
          <p:cNvCxnSpPr/>
          <p:nvPr/>
        </p:nvCxnSpPr>
        <p:spPr>
          <a:xfrm>
            <a:off x="504496" y="4983694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線コネクタ 246"/>
          <p:cNvCxnSpPr/>
          <p:nvPr/>
        </p:nvCxnSpPr>
        <p:spPr>
          <a:xfrm>
            <a:off x="504496" y="5347468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線コネクタ 258"/>
          <p:cNvCxnSpPr/>
          <p:nvPr/>
        </p:nvCxnSpPr>
        <p:spPr>
          <a:xfrm>
            <a:off x="504496" y="571124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線コネクタ 268"/>
          <p:cNvCxnSpPr/>
          <p:nvPr/>
        </p:nvCxnSpPr>
        <p:spPr>
          <a:xfrm rot="5400000" flipH="1" flipV="1">
            <a:off x="-370752" y="3428207"/>
            <a:ext cx="6858003" cy="1589"/>
          </a:xfrm>
          <a:prstGeom prst="line">
            <a:avLst/>
          </a:prstGeom>
          <a:ln w="9525" cmpd="dbl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角丸四角形 354"/>
          <p:cNvSpPr/>
          <p:nvPr/>
        </p:nvSpPr>
        <p:spPr>
          <a:xfrm>
            <a:off x="504494" y="1010600"/>
            <a:ext cx="3794373" cy="288001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テキスト ボックス 353"/>
          <p:cNvSpPr txBox="1"/>
          <p:nvPr/>
        </p:nvSpPr>
        <p:spPr>
          <a:xfrm>
            <a:off x="1373740" y="1027643"/>
            <a:ext cx="15376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b="1" dirty="0" smtClean="0">
                <a:solidFill>
                  <a:schemeClr val="bg1"/>
                </a:solidFill>
              </a:rPr>
              <a:t>旅の</a:t>
            </a:r>
            <a:r>
              <a:rPr lang="ja-JP" altLang="en-US" sz="1050" b="1" dirty="0">
                <a:solidFill>
                  <a:schemeClr val="bg1"/>
                </a:solidFill>
              </a:rPr>
              <a:t>スケジュール</a:t>
            </a:r>
            <a:r>
              <a:rPr lang="ja-JP" altLang="en-US" sz="1050" b="1" dirty="0" smtClean="0">
                <a:solidFill>
                  <a:schemeClr val="bg1"/>
                </a:solidFill>
              </a:rPr>
              <a:t>シート</a:t>
            </a:r>
            <a:endParaRPr lang="en-US" altLang="ja-JP" sz="1050" b="1" dirty="0" smtClean="0">
              <a:solidFill>
                <a:schemeClr val="bg1"/>
              </a:solidFill>
            </a:endParaRPr>
          </a:p>
        </p:txBody>
      </p:sp>
      <p:sp>
        <p:nvSpPr>
          <p:cNvPr id="353" name="テキスト ボックス 352"/>
          <p:cNvSpPr txBox="1"/>
          <p:nvPr/>
        </p:nvSpPr>
        <p:spPr>
          <a:xfrm>
            <a:off x="4536373" y="511844"/>
            <a:ext cx="7521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 smtClean="0"/>
              <a:t>Date</a:t>
            </a:r>
            <a:r>
              <a:rPr lang="ja-JP" altLang="en-US" sz="900" dirty="0" smtClean="0"/>
              <a:t>／日付</a:t>
            </a:r>
            <a:endParaRPr lang="ja-JP" altLang="en-US" sz="900" dirty="0"/>
          </a:p>
        </p:txBody>
      </p:sp>
      <p:sp>
        <p:nvSpPr>
          <p:cNvPr id="360" name="角丸四角形 359"/>
          <p:cNvSpPr/>
          <p:nvPr/>
        </p:nvSpPr>
        <p:spPr>
          <a:xfrm>
            <a:off x="4536373" y="759718"/>
            <a:ext cx="1440000" cy="538883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accent4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00/00(day)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2" name="直線コネクタ 101"/>
          <p:cNvCxnSpPr/>
          <p:nvPr/>
        </p:nvCxnSpPr>
        <p:spPr>
          <a:xfrm>
            <a:off x="504496" y="207350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/>
          <p:nvPr/>
        </p:nvCxnSpPr>
        <p:spPr>
          <a:xfrm>
            <a:off x="504496" y="2801050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>
            <a:off x="504496" y="6075016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>
            <a:off x="504496" y="6438787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 rot="5400000" flipH="1" flipV="1">
            <a:off x="2687658" y="3428210"/>
            <a:ext cx="6858001" cy="1587"/>
          </a:xfrm>
          <a:prstGeom prst="line">
            <a:avLst/>
          </a:prstGeom>
          <a:ln w="9525" cmpd="dbl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角丸四角形 121"/>
          <p:cNvSpPr/>
          <p:nvPr/>
        </p:nvSpPr>
        <p:spPr>
          <a:xfrm>
            <a:off x="504494" y="1528752"/>
            <a:ext cx="2340000" cy="252000"/>
          </a:xfrm>
          <a:prstGeom prst="roundRect">
            <a:avLst/>
          </a:prstGeom>
          <a:solidFill>
            <a:srgbClr val="FF66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Today’s event</a:t>
            </a:r>
            <a:endParaRPr kumimoji="1" lang="ja-JP" altLang="en-US" b="1" dirty="0"/>
          </a:p>
        </p:txBody>
      </p:sp>
      <p:cxnSp>
        <p:nvCxnSpPr>
          <p:cNvPr id="123" name="直線コネクタ 122"/>
          <p:cNvCxnSpPr/>
          <p:nvPr/>
        </p:nvCxnSpPr>
        <p:spPr>
          <a:xfrm rot="5400000" flipH="1" flipV="1">
            <a:off x="-1376538" y="4109769"/>
            <a:ext cx="4659626" cy="1592"/>
          </a:xfrm>
          <a:prstGeom prst="line">
            <a:avLst/>
          </a:prstGeom>
          <a:ln w="9525" cmpd="dbl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/>
          <p:cNvCxnSpPr/>
          <p:nvPr/>
        </p:nvCxnSpPr>
        <p:spPr>
          <a:xfrm>
            <a:off x="6321483" y="2354911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/>
          <p:cNvCxnSpPr/>
          <p:nvPr/>
        </p:nvCxnSpPr>
        <p:spPr>
          <a:xfrm>
            <a:off x="6321483" y="3528047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コネクタ 161"/>
          <p:cNvCxnSpPr/>
          <p:nvPr/>
        </p:nvCxnSpPr>
        <p:spPr>
          <a:xfrm>
            <a:off x="6321483" y="3809456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コネクタ 162"/>
          <p:cNvCxnSpPr/>
          <p:nvPr/>
        </p:nvCxnSpPr>
        <p:spPr>
          <a:xfrm>
            <a:off x="6321483" y="4090865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コネクタ 164"/>
          <p:cNvCxnSpPr/>
          <p:nvPr/>
        </p:nvCxnSpPr>
        <p:spPr>
          <a:xfrm>
            <a:off x="6291274" y="5394128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コネクタ 165"/>
          <p:cNvCxnSpPr/>
          <p:nvPr/>
        </p:nvCxnSpPr>
        <p:spPr>
          <a:xfrm>
            <a:off x="6291274" y="568297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コネクタ 166"/>
          <p:cNvCxnSpPr/>
          <p:nvPr/>
        </p:nvCxnSpPr>
        <p:spPr>
          <a:xfrm>
            <a:off x="6321483" y="207350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コネクタ 167"/>
          <p:cNvCxnSpPr/>
          <p:nvPr/>
        </p:nvCxnSpPr>
        <p:spPr>
          <a:xfrm>
            <a:off x="6321483" y="2636320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コネクタ 168"/>
          <p:cNvCxnSpPr/>
          <p:nvPr/>
        </p:nvCxnSpPr>
        <p:spPr>
          <a:xfrm>
            <a:off x="6291274" y="5971816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コネクタ 169"/>
          <p:cNvCxnSpPr/>
          <p:nvPr/>
        </p:nvCxnSpPr>
        <p:spPr>
          <a:xfrm>
            <a:off x="6291274" y="626066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角丸四角形 170"/>
          <p:cNvSpPr/>
          <p:nvPr/>
        </p:nvSpPr>
        <p:spPr>
          <a:xfrm>
            <a:off x="6310133" y="1528752"/>
            <a:ext cx="2340000" cy="252000"/>
          </a:xfrm>
          <a:prstGeom prst="roundRect">
            <a:avLst/>
          </a:prstGeom>
          <a:solidFill>
            <a:srgbClr val="FF66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Shopping List</a:t>
            </a:r>
            <a:endParaRPr kumimoji="1" lang="ja-JP" altLang="en-US" b="1" dirty="0"/>
          </a:p>
        </p:txBody>
      </p:sp>
      <p:sp>
        <p:nvSpPr>
          <p:cNvPr id="174" name="角丸四角形 173"/>
          <p:cNvSpPr/>
          <p:nvPr/>
        </p:nvSpPr>
        <p:spPr>
          <a:xfrm>
            <a:off x="6291272" y="511844"/>
            <a:ext cx="2340002" cy="786758"/>
          </a:xfrm>
          <a:prstGeom prst="roundRect">
            <a:avLst/>
          </a:prstGeom>
          <a:blipFill>
            <a:blip r:embed="rId5" cstate="print">
              <a:lum bright="10000"/>
            </a:blip>
            <a:stretch>
              <a:fillRect/>
            </a:stretch>
          </a:blipFill>
          <a:ln w="127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Paris</a:t>
            </a: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Day2 of 10days travel</a:t>
            </a:r>
          </a:p>
          <a:p>
            <a:pPr algn="ctr"/>
            <a:r>
              <a:rPr lang="en-US" altLang="ja-JP" sz="1400" dirty="0" smtClean="0">
                <a:solidFill>
                  <a:schemeClr val="tx1"/>
                </a:solidFill>
              </a:rPr>
              <a:t>8hours late from Tokyo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75" name="角丸四角形 174"/>
          <p:cNvSpPr/>
          <p:nvPr/>
        </p:nvSpPr>
        <p:spPr>
          <a:xfrm>
            <a:off x="3183455" y="1528752"/>
            <a:ext cx="2808000" cy="252000"/>
          </a:xfrm>
          <a:prstGeom prst="roundRect">
            <a:avLst/>
          </a:prstGeom>
          <a:solidFill>
            <a:srgbClr val="33CC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Sightseeing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List</a:t>
            </a:r>
            <a:endParaRPr kumimoji="1" lang="ja-JP" altLang="en-US" b="1" dirty="0"/>
          </a:p>
        </p:txBody>
      </p:sp>
      <p:sp>
        <p:nvSpPr>
          <p:cNvPr id="199" name="線吹き出し 2 (枠付き) 198"/>
          <p:cNvSpPr/>
          <p:nvPr/>
        </p:nvSpPr>
        <p:spPr>
          <a:xfrm>
            <a:off x="3253841" y="1897276"/>
            <a:ext cx="2722531" cy="10632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3199"/>
              <a:gd name="adj6" fmla="val -3925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u="sng" dirty="0" smtClean="0">
                <a:solidFill>
                  <a:schemeClr val="tx1"/>
                </a:solidFill>
                <a:latin typeface="+mn-ea"/>
              </a:rPr>
              <a:t>スポット名</a:t>
            </a:r>
            <a:endParaRPr lang="en-US" altLang="ja-JP" sz="1200" b="1" u="sng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住所、電話番号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バス停・最寄り駅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営業時間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見どころなど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5" name="線吹き出し 2 (枠付き) 204"/>
          <p:cNvSpPr/>
          <p:nvPr/>
        </p:nvSpPr>
        <p:spPr>
          <a:xfrm>
            <a:off x="3253842" y="3071429"/>
            <a:ext cx="2722530" cy="10632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678"/>
              <a:gd name="adj6" fmla="val -40439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u="sng" dirty="0" smtClean="0">
                <a:solidFill>
                  <a:schemeClr val="tx1"/>
                </a:solidFill>
                <a:latin typeface="+mn-ea"/>
              </a:rPr>
              <a:t>スポット名</a:t>
            </a:r>
            <a:endParaRPr lang="en-US" altLang="ja-JP" sz="1200" b="1" u="sng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住所、電話番号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バス停・最寄り駅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営業時間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見どころなど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8" name="線吹き出し 2 (枠付き) 207"/>
          <p:cNvSpPr/>
          <p:nvPr/>
        </p:nvSpPr>
        <p:spPr>
          <a:xfrm>
            <a:off x="3253842" y="4245582"/>
            <a:ext cx="2722530" cy="10632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678"/>
              <a:gd name="adj6" fmla="val -40804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u="sng" dirty="0" smtClean="0">
                <a:solidFill>
                  <a:schemeClr val="tx1"/>
                </a:solidFill>
                <a:latin typeface="+mn-ea"/>
              </a:rPr>
              <a:t>スポット名</a:t>
            </a:r>
            <a:endParaRPr lang="en-US" altLang="ja-JP" sz="1200" b="1" u="sng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住所、電話番号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バス停・最寄り駅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営業時間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見どころなど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3" name="線吹き出し 2 (枠付き) 212"/>
          <p:cNvSpPr/>
          <p:nvPr/>
        </p:nvSpPr>
        <p:spPr>
          <a:xfrm>
            <a:off x="3253842" y="5419736"/>
            <a:ext cx="2722530" cy="10632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562"/>
              <a:gd name="adj6" fmla="val -38908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u="sng" dirty="0" smtClean="0">
                <a:solidFill>
                  <a:schemeClr val="tx1"/>
                </a:solidFill>
                <a:latin typeface="+mn-ea"/>
              </a:rPr>
              <a:t>スポット名</a:t>
            </a:r>
            <a:endParaRPr lang="en-US" altLang="ja-JP" sz="1200" b="1" u="sng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住所、電話番号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バス停・最寄り駅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営業時間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見どころなど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6" name="テキスト ボックス 215"/>
          <p:cNvSpPr txBox="1"/>
          <p:nvPr/>
        </p:nvSpPr>
        <p:spPr>
          <a:xfrm>
            <a:off x="6225963" y="1766651"/>
            <a:ext cx="250834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99CC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FF99CC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FF99CC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FF99CC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</p:txBody>
      </p:sp>
      <p:sp>
        <p:nvSpPr>
          <p:cNvPr id="220" name="テキスト ボックス 219"/>
          <p:cNvSpPr txBox="1"/>
          <p:nvPr/>
        </p:nvSpPr>
        <p:spPr>
          <a:xfrm>
            <a:off x="6225963" y="4783953"/>
            <a:ext cx="25083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 smtClean="0"/>
              <a:t>メモ</a:t>
            </a:r>
            <a:endParaRPr lang="en-US" altLang="ja-JP" sz="1200" dirty="0" smtClean="0"/>
          </a:p>
          <a:p>
            <a:pPr>
              <a:lnSpc>
                <a:spcPct val="150000"/>
              </a:lnSpc>
            </a:pPr>
            <a:endParaRPr lang="en-US" altLang="ja-JP" sz="1200" dirty="0" smtClean="0"/>
          </a:p>
        </p:txBody>
      </p:sp>
      <p:cxnSp>
        <p:nvCxnSpPr>
          <p:cNvPr id="228" name="直線コネクタ 227"/>
          <p:cNvCxnSpPr/>
          <p:nvPr/>
        </p:nvCxnSpPr>
        <p:spPr>
          <a:xfrm>
            <a:off x="6291274" y="5105284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2" name="図 231" descr="title_2n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496" y="523719"/>
            <a:ext cx="3780000" cy="453719"/>
          </a:xfrm>
          <a:prstGeom prst="rect">
            <a:avLst/>
          </a:prstGeom>
        </p:spPr>
      </p:pic>
      <p:pic>
        <p:nvPicPr>
          <p:cNvPr id="248" name="図 247" descr="ic_night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660" y="5370657"/>
            <a:ext cx="441933" cy="3184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角丸四角形 56"/>
          <p:cNvSpPr/>
          <p:nvPr/>
        </p:nvSpPr>
        <p:spPr>
          <a:xfrm>
            <a:off x="6310133" y="2996226"/>
            <a:ext cx="2340000" cy="25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err="1" smtClean="0"/>
              <a:t>Omiyage</a:t>
            </a:r>
            <a:r>
              <a:rPr kumimoji="1" lang="en-US" altLang="ja-JP" b="1" dirty="0" smtClean="0"/>
              <a:t> List</a:t>
            </a:r>
            <a:endParaRPr kumimoji="1" lang="ja-JP" altLang="en-US" b="1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225963" y="3234125"/>
            <a:ext cx="250834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6699FF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6699FF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6699FF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6699FF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</p:txBody>
      </p:sp>
      <p:sp>
        <p:nvSpPr>
          <p:cNvPr id="249" name="正方形/長方形 248"/>
          <p:cNvSpPr/>
          <p:nvPr/>
        </p:nvSpPr>
        <p:spPr>
          <a:xfrm>
            <a:off x="504496" y="1805627"/>
            <a:ext cx="423842" cy="4658035"/>
          </a:xfrm>
          <a:prstGeom prst="rect">
            <a:avLst/>
          </a:prstGeom>
          <a:gradFill flip="none" rotWithShape="1">
            <a:gsLst>
              <a:gs pos="28000">
                <a:srgbClr val="FFC000">
                  <a:alpha val="40000"/>
                </a:srgbClr>
              </a:gs>
              <a:gs pos="51000">
                <a:srgbClr val="0070C0">
                  <a:alpha val="46000"/>
                </a:srgb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4" name="テキスト ボックス 223"/>
          <p:cNvSpPr txBox="1"/>
          <p:nvPr/>
        </p:nvSpPr>
        <p:spPr>
          <a:xfrm>
            <a:off x="447571" y="1528752"/>
            <a:ext cx="540533" cy="489364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r>
              <a:rPr lang="en-US" altLang="ja-JP" sz="1200" dirty="0" smtClean="0"/>
              <a:t>12:00</a:t>
            </a:r>
          </a:p>
          <a:p>
            <a:pPr algn="ctr">
              <a:lnSpc>
                <a:spcPct val="200000"/>
              </a:lnSpc>
            </a:pPr>
            <a:endParaRPr lang="en-US" altLang="ja-JP" sz="1200" dirty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/>
          </a:p>
        </p:txBody>
      </p:sp>
      <p:pic>
        <p:nvPicPr>
          <p:cNvPr id="244" name="図 243" descr="ic_caf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241" y="4305234"/>
            <a:ext cx="389097" cy="280353"/>
          </a:xfrm>
          <a:prstGeom prst="rect">
            <a:avLst/>
          </a:prstGeom>
        </p:spPr>
      </p:pic>
      <p:pic>
        <p:nvPicPr>
          <p:cNvPr id="240" name="図 239" descr="ic_morni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660" y="1780752"/>
            <a:ext cx="464803" cy="334901"/>
          </a:xfrm>
          <a:prstGeom prst="rect">
            <a:avLst/>
          </a:prstGeom>
        </p:spPr>
      </p:pic>
      <p:sp>
        <p:nvSpPr>
          <p:cNvPr id="219" name="テキスト ボックス 218"/>
          <p:cNvSpPr txBox="1"/>
          <p:nvPr/>
        </p:nvSpPr>
        <p:spPr>
          <a:xfrm>
            <a:off x="952480" y="1695401"/>
            <a:ext cx="492443" cy="489364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1200" dirty="0" smtClean="0"/>
              <a:t>朝食</a:t>
            </a: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/>
          </a:p>
        </p:txBody>
      </p:sp>
      <p:sp>
        <p:nvSpPr>
          <p:cNvPr id="177" name="角丸四角形 176"/>
          <p:cNvSpPr/>
          <p:nvPr/>
        </p:nvSpPr>
        <p:spPr>
          <a:xfrm>
            <a:off x="6310133" y="4482599"/>
            <a:ext cx="2340000" cy="2520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Memo</a:t>
            </a:r>
            <a:endParaRPr kumimoji="1" lang="ja-JP" altLang="en-US" b="1" dirty="0"/>
          </a:p>
        </p:txBody>
      </p:sp>
      <p:cxnSp>
        <p:nvCxnSpPr>
          <p:cNvPr id="218" name="直線コネクタ 217"/>
          <p:cNvCxnSpPr/>
          <p:nvPr/>
        </p:nvCxnSpPr>
        <p:spPr>
          <a:xfrm>
            <a:off x="504496" y="2437276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コネクタ 222"/>
          <p:cNvCxnSpPr/>
          <p:nvPr/>
        </p:nvCxnSpPr>
        <p:spPr>
          <a:xfrm>
            <a:off x="504496" y="3164824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コネクタ 226"/>
          <p:cNvCxnSpPr/>
          <p:nvPr/>
        </p:nvCxnSpPr>
        <p:spPr>
          <a:xfrm>
            <a:off x="504496" y="3528598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コネクタ 230"/>
          <p:cNvCxnSpPr/>
          <p:nvPr/>
        </p:nvCxnSpPr>
        <p:spPr>
          <a:xfrm>
            <a:off x="504496" y="389237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コネクタ 234"/>
          <p:cNvCxnSpPr/>
          <p:nvPr/>
        </p:nvCxnSpPr>
        <p:spPr>
          <a:xfrm>
            <a:off x="504496" y="4256146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線コネクタ 238"/>
          <p:cNvCxnSpPr/>
          <p:nvPr/>
        </p:nvCxnSpPr>
        <p:spPr>
          <a:xfrm>
            <a:off x="504496" y="4619920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コネクタ 242"/>
          <p:cNvCxnSpPr/>
          <p:nvPr/>
        </p:nvCxnSpPr>
        <p:spPr>
          <a:xfrm>
            <a:off x="504496" y="4983694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線コネクタ 246"/>
          <p:cNvCxnSpPr/>
          <p:nvPr/>
        </p:nvCxnSpPr>
        <p:spPr>
          <a:xfrm>
            <a:off x="504496" y="5347468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線コネクタ 258"/>
          <p:cNvCxnSpPr/>
          <p:nvPr/>
        </p:nvCxnSpPr>
        <p:spPr>
          <a:xfrm>
            <a:off x="504496" y="571124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線コネクタ 268"/>
          <p:cNvCxnSpPr/>
          <p:nvPr/>
        </p:nvCxnSpPr>
        <p:spPr>
          <a:xfrm rot="5400000" flipH="1" flipV="1">
            <a:off x="-370752" y="3428207"/>
            <a:ext cx="6858003" cy="1589"/>
          </a:xfrm>
          <a:prstGeom prst="line">
            <a:avLst/>
          </a:prstGeom>
          <a:ln w="9525" cmpd="dbl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角丸四角形 354"/>
          <p:cNvSpPr/>
          <p:nvPr/>
        </p:nvSpPr>
        <p:spPr>
          <a:xfrm>
            <a:off x="504494" y="1010600"/>
            <a:ext cx="3794373" cy="288001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テキスト ボックス 353"/>
          <p:cNvSpPr txBox="1"/>
          <p:nvPr/>
        </p:nvSpPr>
        <p:spPr>
          <a:xfrm>
            <a:off x="1373740" y="1027643"/>
            <a:ext cx="15376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b="1" dirty="0" smtClean="0">
                <a:solidFill>
                  <a:schemeClr val="bg1"/>
                </a:solidFill>
              </a:rPr>
              <a:t>旅の</a:t>
            </a:r>
            <a:r>
              <a:rPr lang="ja-JP" altLang="en-US" sz="1050" b="1" dirty="0">
                <a:solidFill>
                  <a:schemeClr val="bg1"/>
                </a:solidFill>
              </a:rPr>
              <a:t>スケジュール</a:t>
            </a:r>
            <a:r>
              <a:rPr lang="ja-JP" altLang="en-US" sz="1050" b="1" dirty="0" smtClean="0">
                <a:solidFill>
                  <a:schemeClr val="bg1"/>
                </a:solidFill>
              </a:rPr>
              <a:t>シート</a:t>
            </a:r>
            <a:endParaRPr lang="en-US" altLang="ja-JP" sz="1050" b="1" dirty="0" smtClean="0">
              <a:solidFill>
                <a:schemeClr val="bg1"/>
              </a:solidFill>
            </a:endParaRPr>
          </a:p>
        </p:txBody>
      </p:sp>
      <p:sp>
        <p:nvSpPr>
          <p:cNvPr id="353" name="テキスト ボックス 352"/>
          <p:cNvSpPr txBox="1"/>
          <p:nvPr/>
        </p:nvSpPr>
        <p:spPr>
          <a:xfrm>
            <a:off x="4536373" y="511844"/>
            <a:ext cx="7521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 smtClean="0"/>
              <a:t>Date</a:t>
            </a:r>
            <a:r>
              <a:rPr lang="ja-JP" altLang="en-US" sz="900" dirty="0" smtClean="0"/>
              <a:t>／日付</a:t>
            </a:r>
            <a:endParaRPr lang="ja-JP" altLang="en-US" sz="900" dirty="0"/>
          </a:p>
        </p:txBody>
      </p:sp>
      <p:sp>
        <p:nvSpPr>
          <p:cNvPr id="360" name="角丸四角形 359"/>
          <p:cNvSpPr/>
          <p:nvPr/>
        </p:nvSpPr>
        <p:spPr>
          <a:xfrm>
            <a:off x="4536373" y="759718"/>
            <a:ext cx="1440000" cy="538883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accent4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00/00(day)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2" name="直線コネクタ 101"/>
          <p:cNvCxnSpPr/>
          <p:nvPr/>
        </p:nvCxnSpPr>
        <p:spPr>
          <a:xfrm>
            <a:off x="504496" y="207350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/>
          <p:nvPr/>
        </p:nvCxnSpPr>
        <p:spPr>
          <a:xfrm>
            <a:off x="504496" y="2801050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>
            <a:off x="504496" y="6075016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>
            <a:off x="504496" y="6438787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 rot="5400000" flipH="1" flipV="1">
            <a:off x="2687658" y="3428210"/>
            <a:ext cx="6858001" cy="1587"/>
          </a:xfrm>
          <a:prstGeom prst="line">
            <a:avLst/>
          </a:prstGeom>
          <a:ln w="9525" cmpd="dbl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角丸四角形 121"/>
          <p:cNvSpPr/>
          <p:nvPr/>
        </p:nvSpPr>
        <p:spPr>
          <a:xfrm>
            <a:off x="504494" y="1528752"/>
            <a:ext cx="2340000" cy="252000"/>
          </a:xfrm>
          <a:prstGeom prst="roundRect">
            <a:avLst/>
          </a:prstGeom>
          <a:solidFill>
            <a:srgbClr val="FF66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Today’s event</a:t>
            </a:r>
            <a:endParaRPr kumimoji="1" lang="ja-JP" altLang="en-US" b="1" dirty="0"/>
          </a:p>
        </p:txBody>
      </p:sp>
      <p:cxnSp>
        <p:nvCxnSpPr>
          <p:cNvPr id="123" name="直線コネクタ 122"/>
          <p:cNvCxnSpPr/>
          <p:nvPr/>
        </p:nvCxnSpPr>
        <p:spPr>
          <a:xfrm rot="5400000" flipH="1" flipV="1">
            <a:off x="-1376538" y="4109769"/>
            <a:ext cx="4659626" cy="1592"/>
          </a:xfrm>
          <a:prstGeom prst="line">
            <a:avLst/>
          </a:prstGeom>
          <a:ln w="9525" cmpd="dbl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/>
          <p:cNvCxnSpPr/>
          <p:nvPr/>
        </p:nvCxnSpPr>
        <p:spPr>
          <a:xfrm>
            <a:off x="6321483" y="2354911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/>
          <p:cNvCxnSpPr/>
          <p:nvPr/>
        </p:nvCxnSpPr>
        <p:spPr>
          <a:xfrm>
            <a:off x="6321483" y="3528047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コネクタ 161"/>
          <p:cNvCxnSpPr/>
          <p:nvPr/>
        </p:nvCxnSpPr>
        <p:spPr>
          <a:xfrm>
            <a:off x="6321483" y="3809456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コネクタ 162"/>
          <p:cNvCxnSpPr/>
          <p:nvPr/>
        </p:nvCxnSpPr>
        <p:spPr>
          <a:xfrm>
            <a:off x="6321483" y="4090865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コネクタ 164"/>
          <p:cNvCxnSpPr/>
          <p:nvPr/>
        </p:nvCxnSpPr>
        <p:spPr>
          <a:xfrm>
            <a:off x="6291274" y="5394128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コネクタ 165"/>
          <p:cNvCxnSpPr/>
          <p:nvPr/>
        </p:nvCxnSpPr>
        <p:spPr>
          <a:xfrm>
            <a:off x="6291274" y="568297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コネクタ 166"/>
          <p:cNvCxnSpPr/>
          <p:nvPr/>
        </p:nvCxnSpPr>
        <p:spPr>
          <a:xfrm>
            <a:off x="6321483" y="207350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コネクタ 167"/>
          <p:cNvCxnSpPr/>
          <p:nvPr/>
        </p:nvCxnSpPr>
        <p:spPr>
          <a:xfrm>
            <a:off x="6321483" y="2636320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コネクタ 168"/>
          <p:cNvCxnSpPr/>
          <p:nvPr/>
        </p:nvCxnSpPr>
        <p:spPr>
          <a:xfrm>
            <a:off x="6291274" y="5971816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コネクタ 169"/>
          <p:cNvCxnSpPr/>
          <p:nvPr/>
        </p:nvCxnSpPr>
        <p:spPr>
          <a:xfrm>
            <a:off x="6291274" y="626066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角丸四角形 170"/>
          <p:cNvSpPr/>
          <p:nvPr/>
        </p:nvSpPr>
        <p:spPr>
          <a:xfrm>
            <a:off x="6310133" y="1528752"/>
            <a:ext cx="2340000" cy="252000"/>
          </a:xfrm>
          <a:prstGeom prst="roundRect">
            <a:avLst/>
          </a:prstGeom>
          <a:solidFill>
            <a:srgbClr val="FF66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Shopping List</a:t>
            </a:r>
            <a:endParaRPr kumimoji="1" lang="ja-JP" altLang="en-US" b="1" dirty="0"/>
          </a:p>
        </p:txBody>
      </p:sp>
      <p:sp>
        <p:nvSpPr>
          <p:cNvPr id="174" name="角丸四角形 173"/>
          <p:cNvSpPr/>
          <p:nvPr/>
        </p:nvSpPr>
        <p:spPr>
          <a:xfrm>
            <a:off x="6291272" y="511844"/>
            <a:ext cx="2340002" cy="786758"/>
          </a:xfrm>
          <a:prstGeom prst="roundRect">
            <a:avLst/>
          </a:prstGeom>
          <a:blipFill>
            <a:blip r:embed="rId5" cstate="print">
              <a:lum bright="10000"/>
            </a:blip>
            <a:stretch>
              <a:fillRect/>
            </a:stretch>
          </a:blipFill>
          <a:ln w="127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Paris</a:t>
            </a: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Day2 of 10days travel</a:t>
            </a:r>
          </a:p>
          <a:p>
            <a:pPr algn="ctr"/>
            <a:r>
              <a:rPr lang="en-US" altLang="ja-JP" sz="1400" dirty="0" smtClean="0">
                <a:solidFill>
                  <a:schemeClr val="tx1"/>
                </a:solidFill>
              </a:rPr>
              <a:t>8hours late from Tokyo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75" name="角丸四角形 174"/>
          <p:cNvSpPr/>
          <p:nvPr/>
        </p:nvSpPr>
        <p:spPr>
          <a:xfrm>
            <a:off x="3183455" y="1528752"/>
            <a:ext cx="2808000" cy="252000"/>
          </a:xfrm>
          <a:prstGeom prst="roundRect">
            <a:avLst/>
          </a:prstGeom>
          <a:solidFill>
            <a:srgbClr val="33CC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Sightseeing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List</a:t>
            </a:r>
            <a:endParaRPr kumimoji="1" lang="ja-JP" altLang="en-US" b="1" dirty="0"/>
          </a:p>
        </p:txBody>
      </p:sp>
      <p:sp>
        <p:nvSpPr>
          <p:cNvPr id="199" name="線吹き出し 2 (枠付き) 198"/>
          <p:cNvSpPr/>
          <p:nvPr/>
        </p:nvSpPr>
        <p:spPr>
          <a:xfrm>
            <a:off x="3253841" y="1897276"/>
            <a:ext cx="2722531" cy="10632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3199"/>
              <a:gd name="adj6" fmla="val -3925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u="sng" dirty="0" smtClean="0">
                <a:solidFill>
                  <a:schemeClr val="tx1"/>
                </a:solidFill>
                <a:latin typeface="+mn-ea"/>
              </a:rPr>
              <a:t>スポット名</a:t>
            </a:r>
            <a:endParaRPr lang="en-US" altLang="ja-JP" sz="1200" b="1" u="sng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住所、電話番号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バス停・最寄り駅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営業時間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見どころなど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5" name="線吹き出し 2 (枠付き) 204"/>
          <p:cNvSpPr/>
          <p:nvPr/>
        </p:nvSpPr>
        <p:spPr>
          <a:xfrm>
            <a:off x="3253842" y="3071429"/>
            <a:ext cx="2722530" cy="10632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678"/>
              <a:gd name="adj6" fmla="val -40439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u="sng" dirty="0" smtClean="0">
                <a:solidFill>
                  <a:schemeClr val="tx1"/>
                </a:solidFill>
                <a:latin typeface="+mn-ea"/>
              </a:rPr>
              <a:t>スポット名</a:t>
            </a:r>
            <a:endParaRPr lang="en-US" altLang="ja-JP" sz="1200" b="1" u="sng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住所、電話番号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バス停・最寄り駅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営業時間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見どころなど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8" name="線吹き出し 2 (枠付き) 207"/>
          <p:cNvSpPr/>
          <p:nvPr/>
        </p:nvSpPr>
        <p:spPr>
          <a:xfrm>
            <a:off x="3253842" y="4245582"/>
            <a:ext cx="2722530" cy="10632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678"/>
              <a:gd name="adj6" fmla="val -40804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u="sng" dirty="0" smtClean="0">
                <a:solidFill>
                  <a:schemeClr val="tx1"/>
                </a:solidFill>
                <a:latin typeface="+mn-ea"/>
              </a:rPr>
              <a:t>スポット名</a:t>
            </a:r>
            <a:endParaRPr lang="en-US" altLang="ja-JP" sz="1200" b="1" u="sng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住所、電話番号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バス停・最寄り駅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営業時間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見どころなど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3" name="線吹き出し 2 (枠付き) 212"/>
          <p:cNvSpPr/>
          <p:nvPr/>
        </p:nvSpPr>
        <p:spPr>
          <a:xfrm>
            <a:off x="3253842" y="5419736"/>
            <a:ext cx="2722530" cy="10632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562"/>
              <a:gd name="adj6" fmla="val -38908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u="sng" dirty="0" smtClean="0">
                <a:solidFill>
                  <a:schemeClr val="tx1"/>
                </a:solidFill>
                <a:latin typeface="+mn-ea"/>
              </a:rPr>
              <a:t>スポット名</a:t>
            </a:r>
            <a:endParaRPr lang="en-US" altLang="ja-JP" sz="1200" b="1" u="sng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住所、電話番号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バス停・最寄り駅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営業時間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見どころなど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6" name="テキスト ボックス 215"/>
          <p:cNvSpPr txBox="1"/>
          <p:nvPr/>
        </p:nvSpPr>
        <p:spPr>
          <a:xfrm>
            <a:off x="6225963" y="1766651"/>
            <a:ext cx="250834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99CC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FF99CC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FF99CC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FF99CC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</p:txBody>
      </p:sp>
      <p:sp>
        <p:nvSpPr>
          <p:cNvPr id="220" name="テキスト ボックス 219"/>
          <p:cNvSpPr txBox="1"/>
          <p:nvPr/>
        </p:nvSpPr>
        <p:spPr>
          <a:xfrm>
            <a:off x="6225963" y="4783953"/>
            <a:ext cx="25083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 smtClean="0"/>
              <a:t>メモ</a:t>
            </a:r>
            <a:endParaRPr lang="en-US" altLang="ja-JP" sz="1200" dirty="0" smtClean="0"/>
          </a:p>
          <a:p>
            <a:pPr>
              <a:lnSpc>
                <a:spcPct val="150000"/>
              </a:lnSpc>
            </a:pPr>
            <a:endParaRPr lang="en-US" altLang="ja-JP" sz="1200" dirty="0" smtClean="0"/>
          </a:p>
        </p:txBody>
      </p:sp>
      <p:cxnSp>
        <p:nvCxnSpPr>
          <p:cNvPr id="228" name="直線コネクタ 227"/>
          <p:cNvCxnSpPr/>
          <p:nvPr/>
        </p:nvCxnSpPr>
        <p:spPr>
          <a:xfrm>
            <a:off x="6291274" y="5105284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2" name="図 231" descr="title_2n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496" y="523719"/>
            <a:ext cx="3780000" cy="453719"/>
          </a:xfrm>
          <a:prstGeom prst="rect">
            <a:avLst/>
          </a:prstGeom>
        </p:spPr>
      </p:pic>
      <p:pic>
        <p:nvPicPr>
          <p:cNvPr id="248" name="図 247" descr="ic_night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660" y="5370657"/>
            <a:ext cx="441933" cy="3184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角丸四角形 56"/>
          <p:cNvSpPr/>
          <p:nvPr/>
        </p:nvSpPr>
        <p:spPr>
          <a:xfrm>
            <a:off x="6310133" y="2996226"/>
            <a:ext cx="2340000" cy="25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err="1" smtClean="0"/>
              <a:t>Omiyage</a:t>
            </a:r>
            <a:r>
              <a:rPr kumimoji="1" lang="en-US" altLang="ja-JP" b="1" dirty="0" smtClean="0"/>
              <a:t> List</a:t>
            </a:r>
            <a:endParaRPr kumimoji="1" lang="ja-JP" altLang="en-US" b="1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225963" y="3234125"/>
            <a:ext cx="250834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6699FF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6699FF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6699FF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6699FF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</p:txBody>
      </p:sp>
      <p:sp>
        <p:nvSpPr>
          <p:cNvPr id="249" name="正方形/長方形 248"/>
          <p:cNvSpPr/>
          <p:nvPr/>
        </p:nvSpPr>
        <p:spPr>
          <a:xfrm>
            <a:off x="504496" y="1805627"/>
            <a:ext cx="423842" cy="4658035"/>
          </a:xfrm>
          <a:prstGeom prst="rect">
            <a:avLst/>
          </a:prstGeom>
          <a:gradFill flip="none" rotWithShape="1">
            <a:gsLst>
              <a:gs pos="28000">
                <a:srgbClr val="FFC000">
                  <a:alpha val="40000"/>
                </a:srgbClr>
              </a:gs>
              <a:gs pos="51000">
                <a:srgbClr val="0070C0">
                  <a:alpha val="46000"/>
                </a:srgb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4" name="テキスト ボックス 223"/>
          <p:cNvSpPr txBox="1"/>
          <p:nvPr/>
        </p:nvSpPr>
        <p:spPr>
          <a:xfrm>
            <a:off x="447571" y="1528752"/>
            <a:ext cx="540533" cy="489364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r>
              <a:rPr lang="en-US" altLang="ja-JP" sz="1200" dirty="0" smtClean="0"/>
              <a:t>12:00</a:t>
            </a:r>
          </a:p>
          <a:p>
            <a:pPr algn="ctr">
              <a:lnSpc>
                <a:spcPct val="200000"/>
              </a:lnSpc>
            </a:pPr>
            <a:endParaRPr lang="en-US" altLang="ja-JP" sz="1200" dirty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/>
          </a:p>
        </p:txBody>
      </p:sp>
      <p:pic>
        <p:nvPicPr>
          <p:cNvPr id="244" name="図 243" descr="ic_caf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241" y="4305234"/>
            <a:ext cx="389097" cy="280353"/>
          </a:xfrm>
          <a:prstGeom prst="rect">
            <a:avLst/>
          </a:prstGeom>
        </p:spPr>
      </p:pic>
      <p:pic>
        <p:nvPicPr>
          <p:cNvPr id="240" name="図 239" descr="ic_morni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660" y="1780752"/>
            <a:ext cx="464803" cy="334901"/>
          </a:xfrm>
          <a:prstGeom prst="rect">
            <a:avLst/>
          </a:prstGeom>
        </p:spPr>
      </p:pic>
      <p:sp>
        <p:nvSpPr>
          <p:cNvPr id="219" name="テキスト ボックス 218"/>
          <p:cNvSpPr txBox="1"/>
          <p:nvPr/>
        </p:nvSpPr>
        <p:spPr>
          <a:xfrm>
            <a:off x="952480" y="1695401"/>
            <a:ext cx="492443" cy="489364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1200" dirty="0" smtClean="0"/>
              <a:t>朝食</a:t>
            </a: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/>
          </a:p>
        </p:txBody>
      </p:sp>
      <p:sp>
        <p:nvSpPr>
          <p:cNvPr id="177" name="角丸四角形 176"/>
          <p:cNvSpPr/>
          <p:nvPr/>
        </p:nvSpPr>
        <p:spPr>
          <a:xfrm>
            <a:off x="6310133" y="4482599"/>
            <a:ext cx="2340000" cy="2520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Memo</a:t>
            </a:r>
            <a:endParaRPr kumimoji="1" lang="ja-JP" altLang="en-US" b="1" dirty="0"/>
          </a:p>
        </p:txBody>
      </p:sp>
      <p:cxnSp>
        <p:nvCxnSpPr>
          <p:cNvPr id="218" name="直線コネクタ 217"/>
          <p:cNvCxnSpPr/>
          <p:nvPr/>
        </p:nvCxnSpPr>
        <p:spPr>
          <a:xfrm>
            <a:off x="504496" y="2437276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コネクタ 222"/>
          <p:cNvCxnSpPr/>
          <p:nvPr/>
        </p:nvCxnSpPr>
        <p:spPr>
          <a:xfrm>
            <a:off x="504496" y="3164824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コネクタ 226"/>
          <p:cNvCxnSpPr/>
          <p:nvPr/>
        </p:nvCxnSpPr>
        <p:spPr>
          <a:xfrm>
            <a:off x="504496" y="3528598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コネクタ 230"/>
          <p:cNvCxnSpPr/>
          <p:nvPr/>
        </p:nvCxnSpPr>
        <p:spPr>
          <a:xfrm>
            <a:off x="504496" y="389237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コネクタ 234"/>
          <p:cNvCxnSpPr/>
          <p:nvPr/>
        </p:nvCxnSpPr>
        <p:spPr>
          <a:xfrm>
            <a:off x="504496" y="4256146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線コネクタ 238"/>
          <p:cNvCxnSpPr/>
          <p:nvPr/>
        </p:nvCxnSpPr>
        <p:spPr>
          <a:xfrm>
            <a:off x="504496" y="4619920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コネクタ 242"/>
          <p:cNvCxnSpPr/>
          <p:nvPr/>
        </p:nvCxnSpPr>
        <p:spPr>
          <a:xfrm>
            <a:off x="504496" y="4983694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線コネクタ 246"/>
          <p:cNvCxnSpPr/>
          <p:nvPr/>
        </p:nvCxnSpPr>
        <p:spPr>
          <a:xfrm>
            <a:off x="504496" y="5347468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線コネクタ 258"/>
          <p:cNvCxnSpPr/>
          <p:nvPr/>
        </p:nvCxnSpPr>
        <p:spPr>
          <a:xfrm>
            <a:off x="504496" y="571124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線コネクタ 268"/>
          <p:cNvCxnSpPr/>
          <p:nvPr/>
        </p:nvCxnSpPr>
        <p:spPr>
          <a:xfrm rot="5400000" flipH="1" flipV="1">
            <a:off x="-370752" y="3428207"/>
            <a:ext cx="6858003" cy="1589"/>
          </a:xfrm>
          <a:prstGeom prst="line">
            <a:avLst/>
          </a:prstGeom>
          <a:ln w="9525" cmpd="dbl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角丸四角形 354"/>
          <p:cNvSpPr/>
          <p:nvPr/>
        </p:nvSpPr>
        <p:spPr>
          <a:xfrm>
            <a:off x="504494" y="1010600"/>
            <a:ext cx="3794373" cy="288001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テキスト ボックス 353"/>
          <p:cNvSpPr txBox="1"/>
          <p:nvPr/>
        </p:nvSpPr>
        <p:spPr>
          <a:xfrm>
            <a:off x="1373740" y="1027643"/>
            <a:ext cx="15376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b="1" dirty="0" smtClean="0">
                <a:solidFill>
                  <a:schemeClr val="bg1"/>
                </a:solidFill>
              </a:rPr>
              <a:t>旅の</a:t>
            </a:r>
            <a:r>
              <a:rPr lang="ja-JP" altLang="en-US" sz="1050" b="1" dirty="0">
                <a:solidFill>
                  <a:schemeClr val="bg1"/>
                </a:solidFill>
              </a:rPr>
              <a:t>スケジュール</a:t>
            </a:r>
            <a:r>
              <a:rPr lang="ja-JP" altLang="en-US" sz="1050" b="1" dirty="0" smtClean="0">
                <a:solidFill>
                  <a:schemeClr val="bg1"/>
                </a:solidFill>
              </a:rPr>
              <a:t>シート</a:t>
            </a:r>
            <a:endParaRPr lang="en-US" altLang="ja-JP" sz="1050" b="1" dirty="0" smtClean="0">
              <a:solidFill>
                <a:schemeClr val="bg1"/>
              </a:solidFill>
            </a:endParaRPr>
          </a:p>
        </p:txBody>
      </p:sp>
      <p:sp>
        <p:nvSpPr>
          <p:cNvPr id="353" name="テキスト ボックス 352"/>
          <p:cNvSpPr txBox="1"/>
          <p:nvPr/>
        </p:nvSpPr>
        <p:spPr>
          <a:xfrm>
            <a:off x="4536373" y="511844"/>
            <a:ext cx="7521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 smtClean="0"/>
              <a:t>Date</a:t>
            </a:r>
            <a:r>
              <a:rPr lang="ja-JP" altLang="en-US" sz="900" dirty="0" smtClean="0"/>
              <a:t>／日付</a:t>
            </a:r>
            <a:endParaRPr lang="ja-JP" altLang="en-US" sz="900" dirty="0"/>
          </a:p>
        </p:txBody>
      </p:sp>
      <p:sp>
        <p:nvSpPr>
          <p:cNvPr id="360" name="角丸四角形 359"/>
          <p:cNvSpPr/>
          <p:nvPr/>
        </p:nvSpPr>
        <p:spPr>
          <a:xfrm>
            <a:off x="4536373" y="759718"/>
            <a:ext cx="1440000" cy="538883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accent4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00/00(day)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2" name="直線コネクタ 101"/>
          <p:cNvCxnSpPr/>
          <p:nvPr/>
        </p:nvCxnSpPr>
        <p:spPr>
          <a:xfrm>
            <a:off x="504496" y="207350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/>
          <p:nvPr/>
        </p:nvCxnSpPr>
        <p:spPr>
          <a:xfrm>
            <a:off x="504496" y="2801050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>
            <a:off x="504496" y="6075016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>
            <a:off x="504496" y="6438787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 rot="5400000" flipH="1" flipV="1">
            <a:off x="2687658" y="3428210"/>
            <a:ext cx="6858001" cy="1587"/>
          </a:xfrm>
          <a:prstGeom prst="line">
            <a:avLst/>
          </a:prstGeom>
          <a:ln w="9525" cmpd="dbl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角丸四角形 121"/>
          <p:cNvSpPr/>
          <p:nvPr/>
        </p:nvSpPr>
        <p:spPr>
          <a:xfrm>
            <a:off x="504494" y="1528752"/>
            <a:ext cx="2340000" cy="252000"/>
          </a:xfrm>
          <a:prstGeom prst="roundRect">
            <a:avLst/>
          </a:prstGeom>
          <a:solidFill>
            <a:srgbClr val="FF66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Today’s event</a:t>
            </a:r>
            <a:endParaRPr kumimoji="1" lang="ja-JP" altLang="en-US" b="1" dirty="0"/>
          </a:p>
        </p:txBody>
      </p:sp>
      <p:cxnSp>
        <p:nvCxnSpPr>
          <p:cNvPr id="123" name="直線コネクタ 122"/>
          <p:cNvCxnSpPr/>
          <p:nvPr/>
        </p:nvCxnSpPr>
        <p:spPr>
          <a:xfrm rot="5400000" flipH="1" flipV="1">
            <a:off x="-1376538" y="4109769"/>
            <a:ext cx="4659626" cy="1592"/>
          </a:xfrm>
          <a:prstGeom prst="line">
            <a:avLst/>
          </a:prstGeom>
          <a:ln w="9525" cmpd="dbl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/>
          <p:cNvCxnSpPr/>
          <p:nvPr/>
        </p:nvCxnSpPr>
        <p:spPr>
          <a:xfrm>
            <a:off x="6321483" y="2354911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/>
          <p:cNvCxnSpPr/>
          <p:nvPr/>
        </p:nvCxnSpPr>
        <p:spPr>
          <a:xfrm>
            <a:off x="6321483" y="3528047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コネクタ 161"/>
          <p:cNvCxnSpPr/>
          <p:nvPr/>
        </p:nvCxnSpPr>
        <p:spPr>
          <a:xfrm>
            <a:off x="6321483" y="3809456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コネクタ 162"/>
          <p:cNvCxnSpPr/>
          <p:nvPr/>
        </p:nvCxnSpPr>
        <p:spPr>
          <a:xfrm>
            <a:off x="6321483" y="4090865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コネクタ 164"/>
          <p:cNvCxnSpPr/>
          <p:nvPr/>
        </p:nvCxnSpPr>
        <p:spPr>
          <a:xfrm>
            <a:off x="6291274" y="5394128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コネクタ 165"/>
          <p:cNvCxnSpPr/>
          <p:nvPr/>
        </p:nvCxnSpPr>
        <p:spPr>
          <a:xfrm>
            <a:off x="6291274" y="568297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コネクタ 166"/>
          <p:cNvCxnSpPr/>
          <p:nvPr/>
        </p:nvCxnSpPr>
        <p:spPr>
          <a:xfrm>
            <a:off x="6321483" y="207350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コネクタ 167"/>
          <p:cNvCxnSpPr/>
          <p:nvPr/>
        </p:nvCxnSpPr>
        <p:spPr>
          <a:xfrm>
            <a:off x="6321483" y="2636320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コネクタ 168"/>
          <p:cNvCxnSpPr/>
          <p:nvPr/>
        </p:nvCxnSpPr>
        <p:spPr>
          <a:xfrm>
            <a:off x="6291274" y="5971816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コネクタ 169"/>
          <p:cNvCxnSpPr/>
          <p:nvPr/>
        </p:nvCxnSpPr>
        <p:spPr>
          <a:xfrm>
            <a:off x="6291274" y="626066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角丸四角形 170"/>
          <p:cNvSpPr/>
          <p:nvPr/>
        </p:nvSpPr>
        <p:spPr>
          <a:xfrm>
            <a:off x="6310133" y="1528752"/>
            <a:ext cx="2340000" cy="252000"/>
          </a:xfrm>
          <a:prstGeom prst="roundRect">
            <a:avLst/>
          </a:prstGeom>
          <a:solidFill>
            <a:srgbClr val="FF66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Shopping List</a:t>
            </a:r>
            <a:endParaRPr kumimoji="1" lang="ja-JP" altLang="en-US" b="1" dirty="0"/>
          </a:p>
        </p:txBody>
      </p:sp>
      <p:sp>
        <p:nvSpPr>
          <p:cNvPr id="174" name="角丸四角形 173"/>
          <p:cNvSpPr/>
          <p:nvPr/>
        </p:nvSpPr>
        <p:spPr>
          <a:xfrm>
            <a:off x="6291272" y="511844"/>
            <a:ext cx="2340002" cy="786758"/>
          </a:xfrm>
          <a:prstGeom prst="roundRect">
            <a:avLst/>
          </a:prstGeom>
          <a:blipFill>
            <a:blip r:embed="rId5" cstate="print">
              <a:lum bright="10000"/>
            </a:blip>
            <a:stretch>
              <a:fillRect/>
            </a:stretch>
          </a:blipFill>
          <a:ln w="127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Paris</a:t>
            </a: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Day2 of 10days travel</a:t>
            </a:r>
          </a:p>
          <a:p>
            <a:pPr algn="ctr"/>
            <a:r>
              <a:rPr lang="en-US" altLang="ja-JP" sz="1400" dirty="0" smtClean="0">
                <a:solidFill>
                  <a:schemeClr val="tx1"/>
                </a:solidFill>
              </a:rPr>
              <a:t>8hours late from Tokyo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75" name="角丸四角形 174"/>
          <p:cNvSpPr/>
          <p:nvPr/>
        </p:nvSpPr>
        <p:spPr>
          <a:xfrm>
            <a:off x="3183455" y="1528752"/>
            <a:ext cx="2808000" cy="252000"/>
          </a:xfrm>
          <a:prstGeom prst="roundRect">
            <a:avLst/>
          </a:prstGeom>
          <a:solidFill>
            <a:srgbClr val="33CC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Sightseeing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List</a:t>
            </a:r>
            <a:endParaRPr kumimoji="1" lang="ja-JP" altLang="en-US" b="1" dirty="0"/>
          </a:p>
        </p:txBody>
      </p:sp>
      <p:sp>
        <p:nvSpPr>
          <p:cNvPr id="199" name="線吹き出し 2 (枠付き) 198"/>
          <p:cNvSpPr/>
          <p:nvPr/>
        </p:nvSpPr>
        <p:spPr>
          <a:xfrm>
            <a:off x="3253841" y="1897276"/>
            <a:ext cx="2722531" cy="10632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3199"/>
              <a:gd name="adj6" fmla="val -3925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u="sng" dirty="0" smtClean="0">
                <a:solidFill>
                  <a:schemeClr val="tx1"/>
                </a:solidFill>
                <a:latin typeface="+mn-ea"/>
              </a:rPr>
              <a:t>スポット名</a:t>
            </a:r>
            <a:endParaRPr lang="en-US" altLang="ja-JP" sz="1200" b="1" u="sng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住所、電話番号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バス停・最寄り駅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営業時間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見どころなど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5" name="線吹き出し 2 (枠付き) 204"/>
          <p:cNvSpPr/>
          <p:nvPr/>
        </p:nvSpPr>
        <p:spPr>
          <a:xfrm>
            <a:off x="3253842" y="3071429"/>
            <a:ext cx="2722530" cy="10632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678"/>
              <a:gd name="adj6" fmla="val -40439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u="sng" dirty="0" smtClean="0">
                <a:solidFill>
                  <a:schemeClr val="tx1"/>
                </a:solidFill>
                <a:latin typeface="+mn-ea"/>
              </a:rPr>
              <a:t>スポット名</a:t>
            </a:r>
            <a:endParaRPr lang="en-US" altLang="ja-JP" sz="1200" b="1" u="sng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住所、電話番号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バス停・最寄り駅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営業時間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見どころなど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8" name="線吹き出し 2 (枠付き) 207"/>
          <p:cNvSpPr/>
          <p:nvPr/>
        </p:nvSpPr>
        <p:spPr>
          <a:xfrm>
            <a:off x="3253842" y="4245582"/>
            <a:ext cx="2722530" cy="10632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678"/>
              <a:gd name="adj6" fmla="val -40804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u="sng" dirty="0" smtClean="0">
                <a:solidFill>
                  <a:schemeClr val="tx1"/>
                </a:solidFill>
                <a:latin typeface="+mn-ea"/>
              </a:rPr>
              <a:t>スポット名</a:t>
            </a:r>
            <a:endParaRPr lang="en-US" altLang="ja-JP" sz="1200" b="1" u="sng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住所、電話番号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バス停・最寄り駅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営業時間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見どころなど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3" name="線吹き出し 2 (枠付き) 212"/>
          <p:cNvSpPr/>
          <p:nvPr/>
        </p:nvSpPr>
        <p:spPr>
          <a:xfrm>
            <a:off x="3253842" y="5419736"/>
            <a:ext cx="2722530" cy="10632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562"/>
              <a:gd name="adj6" fmla="val -38908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u="sng" dirty="0" smtClean="0">
                <a:solidFill>
                  <a:schemeClr val="tx1"/>
                </a:solidFill>
                <a:latin typeface="+mn-ea"/>
              </a:rPr>
              <a:t>スポット名</a:t>
            </a:r>
            <a:endParaRPr lang="en-US" altLang="ja-JP" sz="1200" b="1" u="sng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住所、電話番号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バス停・最寄り駅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営業時間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見どころなど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6" name="テキスト ボックス 215"/>
          <p:cNvSpPr txBox="1"/>
          <p:nvPr/>
        </p:nvSpPr>
        <p:spPr>
          <a:xfrm>
            <a:off x="6225963" y="1766651"/>
            <a:ext cx="250834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99CC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FF99CC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FF99CC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FF99CC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</p:txBody>
      </p:sp>
      <p:sp>
        <p:nvSpPr>
          <p:cNvPr id="220" name="テキスト ボックス 219"/>
          <p:cNvSpPr txBox="1"/>
          <p:nvPr/>
        </p:nvSpPr>
        <p:spPr>
          <a:xfrm>
            <a:off x="6225963" y="4783953"/>
            <a:ext cx="25083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 smtClean="0"/>
              <a:t>メモ</a:t>
            </a:r>
            <a:endParaRPr lang="en-US" altLang="ja-JP" sz="1200" dirty="0" smtClean="0"/>
          </a:p>
          <a:p>
            <a:pPr>
              <a:lnSpc>
                <a:spcPct val="150000"/>
              </a:lnSpc>
            </a:pPr>
            <a:endParaRPr lang="en-US" altLang="ja-JP" sz="1200" dirty="0" smtClean="0"/>
          </a:p>
        </p:txBody>
      </p:sp>
      <p:cxnSp>
        <p:nvCxnSpPr>
          <p:cNvPr id="228" name="直線コネクタ 227"/>
          <p:cNvCxnSpPr/>
          <p:nvPr/>
        </p:nvCxnSpPr>
        <p:spPr>
          <a:xfrm>
            <a:off x="6291274" y="5105284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2" name="図 231" descr="title_2n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496" y="523719"/>
            <a:ext cx="3780000" cy="453719"/>
          </a:xfrm>
          <a:prstGeom prst="rect">
            <a:avLst/>
          </a:prstGeom>
        </p:spPr>
      </p:pic>
      <p:pic>
        <p:nvPicPr>
          <p:cNvPr id="248" name="図 247" descr="ic_night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660" y="5370657"/>
            <a:ext cx="441933" cy="3184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角丸四角形 56"/>
          <p:cNvSpPr/>
          <p:nvPr/>
        </p:nvSpPr>
        <p:spPr>
          <a:xfrm>
            <a:off x="6310133" y="2996226"/>
            <a:ext cx="2340000" cy="25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err="1" smtClean="0"/>
              <a:t>Omiyage</a:t>
            </a:r>
            <a:r>
              <a:rPr kumimoji="1" lang="en-US" altLang="ja-JP" b="1" dirty="0" smtClean="0"/>
              <a:t> List</a:t>
            </a:r>
            <a:endParaRPr kumimoji="1" lang="ja-JP" altLang="en-US" b="1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225963" y="3234125"/>
            <a:ext cx="250834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6699FF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6699FF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6699FF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6699FF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</p:txBody>
      </p:sp>
      <p:sp>
        <p:nvSpPr>
          <p:cNvPr id="249" name="正方形/長方形 248"/>
          <p:cNvSpPr/>
          <p:nvPr/>
        </p:nvSpPr>
        <p:spPr>
          <a:xfrm>
            <a:off x="504496" y="1805627"/>
            <a:ext cx="423842" cy="4658035"/>
          </a:xfrm>
          <a:prstGeom prst="rect">
            <a:avLst/>
          </a:prstGeom>
          <a:gradFill flip="none" rotWithShape="1">
            <a:gsLst>
              <a:gs pos="28000">
                <a:srgbClr val="FFC000">
                  <a:alpha val="40000"/>
                </a:srgbClr>
              </a:gs>
              <a:gs pos="51000">
                <a:srgbClr val="0070C0">
                  <a:alpha val="46000"/>
                </a:srgb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4" name="テキスト ボックス 223"/>
          <p:cNvSpPr txBox="1"/>
          <p:nvPr/>
        </p:nvSpPr>
        <p:spPr>
          <a:xfrm>
            <a:off x="447571" y="1528752"/>
            <a:ext cx="540533" cy="489364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r>
              <a:rPr lang="en-US" altLang="ja-JP" sz="1200" dirty="0" smtClean="0"/>
              <a:t>12:00</a:t>
            </a:r>
          </a:p>
          <a:p>
            <a:pPr algn="ctr">
              <a:lnSpc>
                <a:spcPct val="200000"/>
              </a:lnSpc>
            </a:pPr>
            <a:endParaRPr lang="en-US" altLang="ja-JP" sz="1200" dirty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/>
          </a:p>
        </p:txBody>
      </p:sp>
      <p:pic>
        <p:nvPicPr>
          <p:cNvPr id="244" name="図 243" descr="ic_caf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241" y="4305234"/>
            <a:ext cx="389097" cy="280353"/>
          </a:xfrm>
          <a:prstGeom prst="rect">
            <a:avLst/>
          </a:prstGeom>
        </p:spPr>
      </p:pic>
      <p:pic>
        <p:nvPicPr>
          <p:cNvPr id="240" name="図 239" descr="ic_morni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660" y="1780752"/>
            <a:ext cx="464803" cy="334901"/>
          </a:xfrm>
          <a:prstGeom prst="rect">
            <a:avLst/>
          </a:prstGeom>
        </p:spPr>
      </p:pic>
      <p:sp>
        <p:nvSpPr>
          <p:cNvPr id="219" name="テキスト ボックス 218"/>
          <p:cNvSpPr txBox="1"/>
          <p:nvPr/>
        </p:nvSpPr>
        <p:spPr>
          <a:xfrm>
            <a:off x="952480" y="1695401"/>
            <a:ext cx="492443" cy="489364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1200" dirty="0" smtClean="0"/>
              <a:t>朝食</a:t>
            </a: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/>
          </a:p>
        </p:txBody>
      </p:sp>
      <p:sp>
        <p:nvSpPr>
          <p:cNvPr id="177" name="角丸四角形 176"/>
          <p:cNvSpPr/>
          <p:nvPr/>
        </p:nvSpPr>
        <p:spPr>
          <a:xfrm>
            <a:off x="6310133" y="4482599"/>
            <a:ext cx="2340000" cy="2520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Memo</a:t>
            </a:r>
            <a:endParaRPr kumimoji="1" lang="ja-JP" altLang="en-US" b="1" dirty="0"/>
          </a:p>
        </p:txBody>
      </p:sp>
      <p:cxnSp>
        <p:nvCxnSpPr>
          <p:cNvPr id="218" name="直線コネクタ 217"/>
          <p:cNvCxnSpPr/>
          <p:nvPr/>
        </p:nvCxnSpPr>
        <p:spPr>
          <a:xfrm>
            <a:off x="504496" y="2437276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コネクタ 222"/>
          <p:cNvCxnSpPr/>
          <p:nvPr/>
        </p:nvCxnSpPr>
        <p:spPr>
          <a:xfrm>
            <a:off x="504496" y="3164824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コネクタ 226"/>
          <p:cNvCxnSpPr/>
          <p:nvPr/>
        </p:nvCxnSpPr>
        <p:spPr>
          <a:xfrm>
            <a:off x="504496" y="3528598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コネクタ 230"/>
          <p:cNvCxnSpPr/>
          <p:nvPr/>
        </p:nvCxnSpPr>
        <p:spPr>
          <a:xfrm>
            <a:off x="504496" y="389237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コネクタ 234"/>
          <p:cNvCxnSpPr/>
          <p:nvPr/>
        </p:nvCxnSpPr>
        <p:spPr>
          <a:xfrm>
            <a:off x="504496" y="4256146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線コネクタ 238"/>
          <p:cNvCxnSpPr/>
          <p:nvPr/>
        </p:nvCxnSpPr>
        <p:spPr>
          <a:xfrm>
            <a:off x="504496" y="4619920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コネクタ 242"/>
          <p:cNvCxnSpPr/>
          <p:nvPr/>
        </p:nvCxnSpPr>
        <p:spPr>
          <a:xfrm>
            <a:off x="504496" y="4983694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線コネクタ 246"/>
          <p:cNvCxnSpPr/>
          <p:nvPr/>
        </p:nvCxnSpPr>
        <p:spPr>
          <a:xfrm>
            <a:off x="504496" y="5347468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線コネクタ 258"/>
          <p:cNvCxnSpPr/>
          <p:nvPr/>
        </p:nvCxnSpPr>
        <p:spPr>
          <a:xfrm>
            <a:off x="504496" y="571124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線コネクタ 268"/>
          <p:cNvCxnSpPr/>
          <p:nvPr/>
        </p:nvCxnSpPr>
        <p:spPr>
          <a:xfrm rot="5400000" flipH="1" flipV="1">
            <a:off x="-370752" y="3428207"/>
            <a:ext cx="6858003" cy="1589"/>
          </a:xfrm>
          <a:prstGeom prst="line">
            <a:avLst/>
          </a:prstGeom>
          <a:ln w="9525" cmpd="dbl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角丸四角形 354"/>
          <p:cNvSpPr/>
          <p:nvPr/>
        </p:nvSpPr>
        <p:spPr>
          <a:xfrm>
            <a:off x="504494" y="1010600"/>
            <a:ext cx="3794373" cy="288001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テキスト ボックス 353"/>
          <p:cNvSpPr txBox="1"/>
          <p:nvPr/>
        </p:nvSpPr>
        <p:spPr>
          <a:xfrm>
            <a:off x="1373740" y="1027643"/>
            <a:ext cx="15376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b="1" dirty="0" smtClean="0">
                <a:solidFill>
                  <a:schemeClr val="bg1"/>
                </a:solidFill>
              </a:rPr>
              <a:t>旅の</a:t>
            </a:r>
            <a:r>
              <a:rPr lang="ja-JP" altLang="en-US" sz="1050" b="1" dirty="0">
                <a:solidFill>
                  <a:schemeClr val="bg1"/>
                </a:solidFill>
              </a:rPr>
              <a:t>スケジュール</a:t>
            </a:r>
            <a:r>
              <a:rPr lang="ja-JP" altLang="en-US" sz="1050" b="1" dirty="0" smtClean="0">
                <a:solidFill>
                  <a:schemeClr val="bg1"/>
                </a:solidFill>
              </a:rPr>
              <a:t>シート</a:t>
            </a:r>
            <a:endParaRPr lang="en-US" altLang="ja-JP" sz="1050" b="1" dirty="0" smtClean="0">
              <a:solidFill>
                <a:schemeClr val="bg1"/>
              </a:solidFill>
            </a:endParaRPr>
          </a:p>
        </p:txBody>
      </p:sp>
      <p:sp>
        <p:nvSpPr>
          <p:cNvPr id="353" name="テキスト ボックス 352"/>
          <p:cNvSpPr txBox="1"/>
          <p:nvPr/>
        </p:nvSpPr>
        <p:spPr>
          <a:xfrm>
            <a:off x="4536373" y="511844"/>
            <a:ext cx="7521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 smtClean="0"/>
              <a:t>Date</a:t>
            </a:r>
            <a:r>
              <a:rPr lang="ja-JP" altLang="en-US" sz="900" dirty="0" smtClean="0"/>
              <a:t>／日付</a:t>
            </a:r>
            <a:endParaRPr lang="ja-JP" altLang="en-US" sz="900" dirty="0"/>
          </a:p>
        </p:txBody>
      </p:sp>
      <p:sp>
        <p:nvSpPr>
          <p:cNvPr id="360" name="角丸四角形 359"/>
          <p:cNvSpPr/>
          <p:nvPr/>
        </p:nvSpPr>
        <p:spPr>
          <a:xfrm>
            <a:off x="4536373" y="759718"/>
            <a:ext cx="1440000" cy="538883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accent4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00/00(day)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2" name="直線コネクタ 101"/>
          <p:cNvCxnSpPr/>
          <p:nvPr/>
        </p:nvCxnSpPr>
        <p:spPr>
          <a:xfrm>
            <a:off x="504496" y="207350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/>
          <p:nvPr/>
        </p:nvCxnSpPr>
        <p:spPr>
          <a:xfrm>
            <a:off x="504496" y="2801050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>
            <a:off x="504496" y="6075016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>
            <a:off x="504496" y="6438787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 rot="5400000" flipH="1" flipV="1">
            <a:off x="2687658" y="3428210"/>
            <a:ext cx="6858001" cy="1587"/>
          </a:xfrm>
          <a:prstGeom prst="line">
            <a:avLst/>
          </a:prstGeom>
          <a:ln w="9525" cmpd="dbl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角丸四角形 121"/>
          <p:cNvSpPr/>
          <p:nvPr/>
        </p:nvSpPr>
        <p:spPr>
          <a:xfrm>
            <a:off x="504494" y="1528752"/>
            <a:ext cx="2340000" cy="252000"/>
          </a:xfrm>
          <a:prstGeom prst="roundRect">
            <a:avLst/>
          </a:prstGeom>
          <a:solidFill>
            <a:srgbClr val="FF66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Today’s event</a:t>
            </a:r>
            <a:endParaRPr kumimoji="1" lang="ja-JP" altLang="en-US" b="1" dirty="0"/>
          </a:p>
        </p:txBody>
      </p:sp>
      <p:cxnSp>
        <p:nvCxnSpPr>
          <p:cNvPr id="123" name="直線コネクタ 122"/>
          <p:cNvCxnSpPr/>
          <p:nvPr/>
        </p:nvCxnSpPr>
        <p:spPr>
          <a:xfrm rot="5400000" flipH="1" flipV="1">
            <a:off x="-1376538" y="4109769"/>
            <a:ext cx="4659626" cy="1592"/>
          </a:xfrm>
          <a:prstGeom prst="line">
            <a:avLst/>
          </a:prstGeom>
          <a:ln w="9525" cmpd="dbl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/>
          <p:cNvCxnSpPr/>
          <p:nvPr/>
        </p:nvCxnSpPr>
        <p:spPr>
          <a:xfrm>
            <a:off x="6321483" y="2354911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/>
          <p:cNvCxnSpPr/>
          <p:nvPr/>
        </p:nvCxnSpPr>
        <p:spPr>
          <a:xfrm>
            <a:off x="6321483" y="3528047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コネクタ 161"/>
          <p:cNvCxnSpPr/>
          <p:nvPr/>
        </p:nvCxnSpPr>
        <p:spPr>
          <a:xfrm>
            <a:off x="6321483" y="3809456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コネクタ 162"/>
          <p:cNvCxnSpPr/>
          <p:nvPr/>
        </p:nvCxnSpPr>
        <p:spPr>
          <a:xfrm>
            <a:off x="6321483" y="4090865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コネクタ 164"/>
          <p:cNvCxnSpPr/>
          <p:nvPr/>
        </p:nvCxnSpPr>
        <p:spPr>
          <a:xfrm>
            <a:off x="6291274" y="5394128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コネクタ 165"/>
          <p:cNvCxnSpPr/>
          <p:nvPr/>
        </p:nvCxnSpPr>
        <p:spPr>
          <a:xfrm>
            <a:off x="6291274" y="568297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コネクタ 166"/>
          <p:cNvCxnSpPr/>
          <p:nvPr/>
        </p:nvCxnSpPr>
        <p:spPr>
          <a:xfrm>
            <a:off x="6321483" y="207350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コネクタ 167"/>
          <p:cNvCxnSpPr/>
          <p:nvPr/>
        </p:nvCxnSpPr>
        <p:spPr>
          <a:xfrm>
            <a:off x="6321483" y="2636320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コネクタ 168"/>
          <p:cNvCxnSpPr/>
          <p:nvPr/>
        </p:nvCxnSpPr>
        <p:spPr>
          <a:xfrm>
            <a:off x="6291274" y="5971816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コネクタ 169"/>
          <p:cNvCxnSpPr/>
          <p:nvPr/>
        </p:nvCxnSpPr>
        <p:spPr>
          <a:xfrm>
            <a:off x="6291274" y="626066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角丸四角形 170"/>
          <p:cNvSpPr/>
          <p:nvPr/>
        </p:nvSpPr>
        <p:spPr>
          <a:xfrm>
            <a:off x="6310133" y="1528752"/>
            <a:ext cx="2340000" cy="252000"/>
          </a:xfrm>
          <a:prstGeom prst="roundRect">
            <a:avLst/>
          </a:prstGeom>
          <a:solidFill>
            <a:srgbClr val="FF66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Shopping List</a:t>
            </a:r>
            <a:endParaRPr kumimoji="1" lang="ja-JP" altLang="en-US" b="1" dirty="0"/>
          </a:p>
        </p:txBody>
      </p:sp>
      <p:sp>
        <p:nvSpPr>
          <p:cNvPr id="174" name="角丸四角形 173"/>
          <p:cNvSpPr/>
          <p:nvPr/>
        </p:nvSpPr>
        <p:spPr>
          <a:xfrm>
            <a:off x="6291272" y="511844"/>
            <a:ext cx="2340002" cy="786758"/>
          </a:xfrm>
          <a:prstGeom prst="roundRect">
            <a:avLst/>
          </a:prstGeom>
          <a:blipFill>
            <a:blip r:embed="rId5" cstate="print">
              <a:lum bright="10000"/>
            </a:blip>
            <a:stretch>
              <a:fillRect/>
            </a:stretch>
          </a:blipFill>
          <a:ln w="127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Paris</a:t>
            </a: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Day2 of 10days travel</a:t>
            </a:r>
          </a:p>
          <a:p>
            <a:pPr algn="ctr"/>
            <a:r>
              <a:rPr lang="en-US" altLang="ja-JP" sz="1400" dirty="0" smtClean="0">
                <a:solidFill>
                  <a:schemeClr val="tx1"/>
                </a:solidFill>
              </a:rPr>
              <a:t>8hours late from Tokyo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75" name="角丸四角形 174"/>
          <p:cNvSpPr/>
          <p:nvPr/>
        </p:nvSpPr>
        <p:spPr>
          <a:xfrm>
            <a:off x="3183455" y="1528752"/>
            <a:ext cx="2808000" cy="252000"/>
          </a:xfrm>
          <a:prstGeom prst="roundRect">
            <a:avLst/>
          </a:prstGeom>
          <a:solidFill>
            <a:srgbClr val="33CC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Sightseeing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List</a:t>
            </a:r>
            <a:endParaRPr kumimoji="1" lang="ja-JP" altLang="en-US" b="1" dirty="0"/>
          </a:p>
        </p:txBody>
      </p:sp>
      <p:sp>
        <p:nvSpPr>
          <p:cNvPr id="199" name="線吹き出し 2 (枠付き) 198"/>
          <p:cNvSpPr/>
          <p:nvPr/>
        </p:nvSpPr>
        <p:spPr>
          <a:xfrm>
            <a:off x="3253841" y="1897276"/>
            <a:ext cx="2722531" cy="10632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3199"/>
              <a:gd name="adj6" fmla="val -3925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u="sng" dirty="0" smtClean="0">
                <a:solidFill>
                  <a:schemeClr val="tx1"/>
                </a:solidFill>
                <a:latin typeface="+mn-ea"/>
              </a:rPr>
              <a:t>スポット名</a:t>
            </a:r>
            <a:endParaRPr lang="en-US" altLang="ja-JP" sz="1200" b="1" u="sng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住所、電話番号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バス停・最寄り駅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営業時間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見どころなど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5" name="線吹き出し 2 (枠付き) 204"/>
          <p:cNvSpPr/>
          <p:nvPr/>
        </p:nvSpPr>
        <p:spPr>
          <a:xfrm>
            <a:off x="3253842" y="3071429"/>
            <a:ext cx="2722530" cy="10632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678"/>
              <a:gd name="adj6" fmla="val -40439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u="sng" dirty="0" smtClean="0">
                <a:solidFill>
                  <a:schemeClr val="tx1"/>
                </a:solidFill>
                <a:latin typeface="+mn-ea"/>
              </a:rPr>
              <a:t>スポット名</a:t>
            </a:r>
            <a:endParaRPr lang="en-US" altLang="ja-JP" sz="1200" b="1" u="sng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住所、電話番号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バス停・最寄り駅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営業時間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見どころなど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8" name="線吹き出し 2 (枠付き) 207"/>
          <p:cNvSpPr/>
          <p:nvPr/>
        </p:nvSpPr>
        <p:spPr>
          <a:xfrm>
            <a:off x="3253842" y="4245582"/>
            <a:ext cx="2722530" cy="10632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678"/>
              <a:gd name="adj6" fmla="val -40804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u="sng" dirty="0" smtClean="0">
                <a:solidFill>
                  <a:schemeClr val="tx1"/>
                </a:solidFill>
                <a:latin typeface="+mn-ea"/>
              </a:rPr>
              <a:t>スポット名</a:t>
            </a:r>
            <a:endParaRPr lang="en-US" altLang="ja-JP" sz="1200" b="1" u="sng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住所、電話番号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バス停・最寄り駅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営業時間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見どころなど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3" name="線吹き出し 2 (枠付き) 212"/>
          <p:cNvSpPr/>
          <p:nvPr/>
        </p:nvSpPr>
        <p:spPr>
          <a:xfrm>
            <a:off x="3253842" y="5419736"/>
            <a:ext cx="2722530" cy="10632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562"/>
              <a:gd name="adj6" fmla="val -38908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u="sng" dirty="0" smtClean="0">
                <a:solidFill>
                  <a:schemeClr val="tx1"/>
                </a:solidFill>
                <a:latin typeface="+mn-ea"/>
              </a:rPr>
              <a:t>スポット名</a:t>
            </a:r>
            <a:endParaRPr lang="en-US" altLang="ja-JP" sz="1200" b="1" u="sng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住所、電話番号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バス停・最寄り駅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営業時間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見どころなど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6" name="テキスト ボックス 215"/>
          <p:cNvSpPr txBox="1"/>
          <p:nvPr/>
        </p:nvSpPr>
        <p:spPr>
          <a:xfrm>
            <a:off x="6225963" y="1766651"/>
            <a:ext cx="250834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99CC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FF99CC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FF99CC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FF99CC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</p:txBody>
      </p:sp>
      <p:sp>
        <p:nvSpPr>
          <p:cNvPr id="220" name="テキスト ボックス 219"/>
          <p:cNvSpPr txBox="1"/>
          <p:nvPr/>
        </p:nvSpPr>
        <p:spPr>
          <a:xfrm>
            <a:off x="6225963" y="4783953"/>
            <a:ext cx="25083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 smtClean="0"/>
              <a:t>メモ</a:t>
            </a:r>
            <a:endParaRPr lang="en-US" altLang="ja-JP" sz="1200" dirty="0" smtClean="0"/>
          </a:p>
          <a:p>
            <a:pPr>
              <a:lnSpc>
                <a:spcPct val="150000"/>
              </a:lnSpc>
            </a:pPr>
            <a:endParaRPr lang="en-US" altLang="ja-JP" sz="1200" dirty="0" smtClean="0"/>
          </a:p>
        </p:txBody>
      </p:sp>
      <p:cxnSp>
        <p:nvCxnSpPr>
          <p:cNvPr id="228" name="直線コネクタ 227"/>
          <p:cNvCxnSpPr/>
          <p:nvPr/>
        </p:nvCxnSpPr>
        <p:spPr>
          <a:xfrm>
            <a:off x="6291274" y="5105284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2" name="図 231" descr="title_2n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496" y="523719"/>
            <a:ext cx="3780000" cy="453719"/>
          </a:xfrm>
          <a:prstGeom prst="rect">
            <a:avLst/>
          </a:prstGeom>
        </p:spPr>
      </p:pic>
      <p:pic>
        <p:nvPicPr>
          <p:cNvPr id="248" name="図 247" descr="ic_night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660" y="5370657"/>
            <a:ext cx="441933" cy="3184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角丸四角形 56"/>
          <p:cNvSpPr/>
          <p:nvPr/>
        </p:nvSpPr>
        <p:spPr>
          <a:xfrm>
            <a:off x="6310133" y="2996226"/>
            <a:ext cx="2340000" cy="25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err="1" smtClean="0"/>
              <a:t>Omiyage</a:t>
            </a:r>
            <a:r>
              <a:rPr kumimoji="1" lang="en-US" altLang="ja-JP" b="1" dirty="0" smtClean="0"/>
              <a:t> List</a:t>
            </a:r>
            <a:endParaRPr kumimoji="1" lang="ja-JP" altLang="en-US" b="1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225963" y="3234125"/>
            <a:ext cx="250834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6699FF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6699FF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6699FF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6699FF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</p:txBody>
      </p:sp>
      <p:sp>
        <p:nvSpPr>
          <p:cNvPr id="249" name="正方形/長方形 248"/>
          <p:cNvSpPr/>
          <p:nvPr/>
        </p:nvSpPr>
        <p:spPr>
          <a:xfrm>
            <a:off x="504496" y="1805627"/>
            <a:ext cx="423842" cy="4658035"/>
          </a:xfrm>
          <a:prstGeom prst="rect">
            <a:avLst/>
          </a:prstGeom>
          <a:gradFill flip="none" rotWithShape="1">
            <a:gsLst>
              <a:gs pos="28000">
                <a:srgbClr val="FFC000">
                  <a:alpha val="40000"/>
                </a:srgbClr>
              </a:gs>
              <a:gs pos="51000">
                <a:srgbClr val="0070C0">
                  <a:alpha val="46000"/>
                </a:srgb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4" name="テキスト ボックス 223"/>
          <p:cNvSpPr txBox="1"/>
          <p:nvPr/>
        </p:nvSpPr>
        <p:spPr>
          <a:xfrm>
            <a:off x="447571" y="1528752"/>
            <a:ext cx="540533" cy="489364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r>
              <a:rPr lang="en-US" altLang="ja-JP" sz="1200" dirty="0" smtClean="0"/>
              <a:t>12:00</a:t>
            </a:r>
          </a:p>
          <a:p>
            <a:pPr algn="ctr">
              <a:lnSpc>
                <a:spcPct val="200000"/>
              </a:lnSpc>
            </a:pPr>
            <a:endParaRPr lang="en-US" altLang="ja-JP" sz="1200" dirty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/>
          </a:p>
        </p:txBody>
      </p:sp>
      <p:pic>
        <p:nvPicPr>
          <p:cNvPr id="244" name="図 243" descr="ic_caf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241" y="4305234"/>
            <a:ext cx="389097" cy="280353"/>
          </a:xfrm>
          <a:prstGeom prst="rect">
            <a:avLst/>
          </a:prstGeom>
        </p:spPr>
      </p:pic>
      <p:pic>
        <p:nvPicPr>
          <p:cNvPr id="240" name="図 239" descr="ic_morni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660" y="1780752"/>
            <a:ext cx="464803" cy="334901"/>
          </a:xfrm>
          <a:prstGeom prst="rect">
            <a:avLst/>
          </a:prstGeom>
        </p:spPr>
      </p:pic>
      <p:sp>
        <p:nvSpPr>
          <p:cNvPr id="219" name="テキスト ボックス 218"/>
          <p:cNvSpPr txBox="1"/>
          <p:nvPr/>
        </p:nvSpPr>
        <p:spPr>
          <a:xfrm>
            <a:off x="952480" y="1695401"/>
            <a:ext cx="492443" cy="489364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1200" dirty="0" smtClean="0"/>
              <a:t>朝食</a:t>
            </a: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/>
          </a:p>
        </p:txBody>
      </p:sp>
      <p:sp>
        <p:nvSpPr>
          <p:cNvPr id="177" name="角丸四角形 176"/>
          <p:cNvSpPr/>
          <p:nvPr/>
        </p:nvSpPr>
        <p:spPr>
          <a:xfrm>
            <a:off x="6310133" y="4482599"/>
            <a:ext cx="2340000" cy="2520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Memo</a:t>
            </a:r>
            <a:endParaRPr kumimoji="1" lang="ja-JP" altLang="en-US" b="1" dirty="0"/>
          </a:p>
        </p:txBody>
      </p:sp>
      <p:cxnSp>
        <p:nvCxnSpPr>
          <p:cNvPr id="218" name="直線コネクタ 217"/>
          <p:cNvCxnSpPr/>
          <p:nvPr/>
        </p:nvCxnSpPr>
        <p:spPr>
          <a:xfrm>
            <a:off x="504496" y="2437276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コネクタ 222"/>
          <p:cNvCxnSpPr/>
          <p:nvPr/>
        </p:nvCxnSpPr>
        <p:spPr>
          <a:xfrm>
            <a:off x="504496" y="3164824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コネクタ 226"/>
          <p:cNvCxnSpPr/>
          <p:nvPr/>
        </p:nvCxnSpPr>
        <p:spPr>
          <a:xfrm>
            <a:off x="504496" y="3528598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コネクタ 230"/>
          <p:cNvCxnSpPr/>
          <p:nvPr/>
        </p:nvCxnSpPr>
        <p:spPr>
          <a:xfrm>
            <a:off x="504496" y="389237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コネクタ 234"/>
          <p:cNvCxnSpPr/>
          <p:nvPr/>
        </p:nvCxnSpPr>
        <p:spPr>
          <a:xfrm>
            <a:off x="504496" y="4256146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線コネクタ 238"/>
          <p:cNvCxnSpPr/>
          <p:nvPr/>
        </p:nvCxnSpPr>
        <p:spPr>
          <a:xfrm>
            <a:off x="504496" y="4619920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コネクタ 242"/>
          <p:cNvCxnSpPr/>
          <p:nvPr/>
        </p:nvCxnSpPr>
        <p:spPr>
          <a:xfrm>
            <a:off x="504496" y="4983694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線コネクタ 246"/>
          <p:cNvCxnSpPr/>
          <p:nvPr/>
        </p:nvCxnSpPr>
        <p:spPr>
          <a:xfrm>
            <a:off x="504496" y="5347468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線コネクタ 258"/>
          <p:cNvCxnSpPr/>
          <p:nvPr/>
        </p:nvCxnSpPr>
        <p:spPr>
          <a:xfrm>
            <a:off x="504496" y="571124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線コネクタ 268"/>
          <p:cNvCxnSpPr/>
          <p:nvPr/>
        </p:nvCxnSpPr>
        <p:spPr>
          <a:xfrm rot="5400000" flipH="1" flipV="1">
            <a:off x="-370752" y="3428207"/>
            <a:ext cx="6858003" cy="1589"/>
          </a:xfrm>
          <a:prstGeom prst="line">
            <a:avLst/>
          </a:prstGeom>
          <a:ln w="9525" cmpd="dbl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角丸四角形 354"/>
          <p:cNvSpPr/>
          <p:nvPr/>
        </p:nvSpPr>
        <p:spPr>
          <a:xfrm>
            <a:off x="504494" y="1010600"/>
            <a:ext cx="3794373" cy="288001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テキスト ボックス 353"/>
          <p:cNvSpPr txBox="1"/>
          <p:nvPr/>
        </p:nvSpPr>
        <p:spPr>
          <a:xfrm>
            <a:off x="1373740" y="1027643"/>
            <a:ext cx="15376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b="1" dirty="0" smtClean="0">
                <a:solidFill>
                  <a:schemeClr val="bg1"/>
                </a:solidFill>
              </a:rPr>
              <a:t>旅の</a:t>
            </a:r>
            <a:r>
              <a:rPr lang="ja-JP" altLang="en-US" sz="1050" b="1" dirty="0">
                <a:solidFill>
                  <a:schemeClr val="bg1"/>
                </a:solidFill>
              </a:rPr>
              <a:t>スケジュール</a:t>
            </a:r>
            <a:r>
              <a:rPr lang="ja-JP" altLang="en-US" sz="1050" b="1" dirty="0" smtClean="0">
                <a:solidFill>
                  <a:schemeClr val="bg1"/>
                </a:solidFill>
              </a:rPr>
              <a:t>シート</a:t>
            </a:r>
            <a:endParaRPr lang="en-US" altLang="ja-JP" sz="1050" b="1" dirty="0" smtClean="0">
              <a:solidFill>
                <a:schemeClr val="bg1"/>
              </a:solidFill>
            </a:endParaRPr>
          </a:p>
        </p:txBody>
      </p:sp>
      <p:sp>
        <p:nvSpPr>
          <p:cNvPr id="353" name="テキスト ボックス 352"/>
          <p:cNvSpPr txBox="1"/>
          <p:nvPr/>
        </p:nvSpPr>
        <p:spPr>
          <a:xfrm>
            <a:off x="4536373" y="511844"/>
            <a:ext cx="7521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 smtClean="0"/>
              <a:t>Date</a:t>
            </a:r>
            <a:r>
              <a:rPr lang="ja-JP" altLang="en-US" sz="900" dirty="0" smtClean="0"/>
              <a:t>／日付</a:t>
            </a:r>
            <a:endParaRPr lang="ja-JP" altLang="en-US" sz="900" dirty="0"/>
          </a:p>
        </p:txBody>
      </p:sp>
      <p:sp>
        <p:nvSpPr>
          <p:cNvPr id="360" name="角丸四角形 359"/>
          <p:cNvSpPr/>
          <p:nvPr/>
        </p:nvSpPr>
        <p:spPr>
          <a:xfrm>
            <a:off x="4536373" y="759718"/>
            <a:ext cx="1440000" cy="538883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accent4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00/00(day)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2" name="直線コネクタ 101"/>
          <p:cNvCxnSpPr/>
          <p:nvPr/>
        </p:nvCxnSpPr>
        <p:spPr>
          <a:xfrm>
            <a:off x="504496" y="207350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/>
          <p:nvPr/>
        </p:nvCxnSpPr>
        <p:spPr>
          <a:xfrm>
            <a:off x="504496" y="2801050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>
            <a:off x="504496" y="6075016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>
            <a:off x="504496" y="6438787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 rot="5400000" flipH="1" flipV="1">
            <a:off x="2687658" y="3428210"/>
            <a:ext cx="6858001" cy="1587"/>
          </a:xfrm>
          <a:prstGeom prst="line">
            <a:avLst/>
          </a:prstGeom>
          <a:ln w="9525" cmpd="dbl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角丸四角形 121"/>
          <p:cNvSpPr/>
          <p:nvPr/>
        </p:nvSpPr>
        <p:spPr>
          <a:xfrm>
            <a:off x="504494" y="1528752"/>
            <a:ext cx="2340000" cy="252000"/>
          </a:xfrm>
          <a:prstGeom prst="roundRect">
            <a:avLst/>
          </a:prstGeom>
          <a:solidFill>
            <a:srgbClr val="FF66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Today’s event</a:t>
            </a:r>
            <a:endParaRPr kumimoji="1" lang="ja-JP" altLang="en-US" b="1" dirty="0"/>
          </a:p>
        </p:txBody>
      </p:sp>
      <p:cxnSp>
        <p:nvCxnSpPr>
          <p:cNvPr id="123" name="直線コネクタ 122"/>
          <p:cNvCxnSpPr/>
          <p:nvPr/>
        </p:nvCxnSpPr>
        <p:spPr>
          <a:xfrm rot="5400000" flipH="1" flipV="1">
            <a:off x="-1376538" y="4109769"/>
            <a:ext cx="4659626" cy="1592"/>
          </a:xfrm>
          <a:prstGeom prst="line">
            <a:avLst/>
          </a:prstGeom>
          <a:ln w="9525" cmpd="dbl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/>
          <p:cNvCxnSpPr/>
          <p:nvPr/>
        </p:nvCxnSpPr>
        <p:spPr>
          <a:xfrm>
            <a:off x="6321483" y="2354911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/>
          <p:cNvCxnSpPr/>
          <p:nvPr/>
        </p:nvCxnSpPr>
        <p:spPr>
          <a:xfrm>
            <a:off x="6321483" y="3528047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コネクタ 161"/>
          <p:cNvCxnSpPr/>
          <p:nvPr/>
        </p:nvCxnSpPr>
        <p:spPr>
          <a:xfrm>
            <a:off x="6321483" y="3809456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コネクタ 162"/>
          <p:cNvCxnSpPr/>
          <p:nvPr/>
        </p:nvCxnSpPr>
        <p:spPr>
          <a:xfrm>
            <a:off x="6321483" y="4090865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コネクタ 164"/>
          <p:cNvCxnSpPr/>
          <p:nvPr/>
        </p:nvCxnSpPr>
        <p:spPr>
          <a:xfrm>
            <a:off x="6291274" y="5394128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コネクタ 165"/>
          <p:cNvCxnSpPr/>
          <p:nvPr/>
        </p:nvCxnSpPr>
        <p:spPr>
          <a:xfrm>
            <a:off x="6291274" y="568297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コネクタ 166"/>
          <p:cNvCxnSpPr/>
          <p:nvPr/>
        </p:nvCxnSpPr>
        <p:spPr>
          <a:xfrm>
            <a:off x="6321483" y="207350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コネクタ 167"/>
          <p:cNvCxnSpPr/>
          <p:nvPr/>
        </p:nvCxnSpPr>
        <p:spPr>
          <a:xfrm>
            <a:off x="6321483" y="2636320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コネクタ 168"/>
          <p:cNvCxnSpPr/>
          <p:nvPr/>
        </p:nvCxnSpPr>
        <p:spPr>
          <a:xfrm>
            <a:off x="6291274" y="5971816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コネクタ 169"/>
          <p:cNvCxnSpPr/>
          <p:nvPr/>
        </p:nvCxnSpPr>
        <p:spPr>
          <a:xfrm>
            <a:off x="6291274" y="626066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角丸四角形 170"/>
          <p:cNvSpPr/>
          <p:nvPr/>
        </p:nvSpPr>
        <p:spPr>
          <a:xfrm>
            <a:off x="6310133" y="1528752"/>
            <a:ext cx="2340000" cy="252000"/>
          </a:xfrm>
          <a:prstGeom prst="roundRect">
            <a:avLst/>
          </a:prstGeom>
          <a:solidFill>
            <a:srgbClr val="FF66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Shopping List</a:t>
            </a:r>
            <a:endParaRPr kumimoji="1" lang="ja-JP" altLang="en-US" b="1" dirty="0"/>
          </a:p>
        </p:txBody>
      </p:sp>
      <p:sp>
        <p:nvSpPr>
          <p:cNvPr id="174" name="角丸四角形 173"/>
          <p:cNvSpPr/>
          <p:nvPr/>
        </p:nvSpPr>
        <p:spPr>
          <a:xfrm>
            <a:off x="6291272" y="511844"/>
            <a:ext cx="2340002" cy="786758"/>
          </a:xfrm>
          <a:prstGeom prst="roundRect">
            <a:avLst/>
          </a:prstGeom>
          <a:blipFill>
            <a:blip r:embed="rId5" cstate="print">
              <a:lum bright="10000"/>
            </a:blip>
            <a:stretch>
              <a:fillRect/>
            </a:stretch>
          </a:blipFill>
          <a:ln w="127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Paris</a:t>
            </a: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Day2 of 10days travel</a:t>
            </a:r>
          </a:p>
          <a:p>
            <a:pPr algn="ctr"/>
            <a:r>
              <a:rPr lang="en-US" altLang="ja-JP" sz="1400" dirty="0" smtClean="0">
                <a:solidFill>
                  <a:schemeClr val="tx1"/>
                </a:solidFill>
              </a:rPr>
              <a:t>8hours late from Tokyo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75" name="角丸四角形 174"/>
          <p:cNvSpPr/>
          <p:nvPr/>
        </p:nvSpPr>
        <p:spPr>
          <a:xfrm>
            <a:off x="3183455" y="1528752"/>
            <a:ext cx="2808000" cy="252000"/>
          </a:xfrm>
          <a:prstGeom prst="roundRect">
            <a:avLst/>
          </a:prstGeom>
          <a:solidFill>
            <a:srgbClr val="33CC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Sightseeing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List</a:t>
            </a:r>
            <a:endParaRPr kumimoji="1" lang="ja-JP" altLang="en-US" b="1" dirty="0"/>
          </a:p>
        </p:txBody>
      </p:sp>
      <p:sp>
        <p:nvSpPr>
          <p:cNvPr id="199" name="線吹き出し 2 (枠付き) 198"/>
          <p:cNvSpPr/>
          <p:nvPr/>
        </p:nvSpPr>
        <p:spPr>
          <a:xfrm>
            <a:off x="3253841" y="1897276"/>
            <a:ext cx="2722531" cy="10632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3199"/>
              <a:gd name="adj6" fmla="val -3925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u="sng" dirty="0" smtClean="0">
                <a:solidFill>
                  <a:schemeClr val="tx1"/>
                </a:solidFill>
                <a:latin typeface="+mn-ea"/>
              </a:rPr>
              <a:t>スポット名</a:t>
            </a:r>
            <a:endParaRPr lang="en-US" altLang="ja-JP" sz="1200" b="1" u="sng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住所、電話番号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バス停・最寄り駅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営業時間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見どころなど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5" name="線吹き出し 2 (枠付き) 204"/>
          <p:cNvSpPr/>
          <p:nvPr/>
        </p:nvSpPr>
        <p:spPr>
          <a:xfrm>
            <a:off x="3253842" y="3071429"/>
            <a:ext cx="2722530" cy="10632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678"/>
              <a:gd name="adj6" fmla="val -40439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u="sng" dirty="0" smtClean="0">
                <a:solidFill>
                  <a:schemeClr val="tx1"/>
                </a:solidFill>
                <a:latin typeface="+mn-ea"/>
              </a:rPr>
              <a:t>スポット名</a:t>
            </a:r>
            <a:endParaRPr lang="en-US" altLang="ja-JP" sz="1200" b="1" u="sng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住所、電話番号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バス停・最寄り駅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営業時間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見どころなど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8" name="線吹き出し 2 (枠付き) 207"/>
          <p:cNvSpPr/>
          <p:nvPr/>
        </p:nvSpPr>
        <p:spPr>
          <a:xfrm>
            <a:off x="3253842" y="4245582"/>
            <a:ext cx="2722530" cy="10632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678"/>
              <a:gd name="adj6" fmla="val -40804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u="sng" dirty="0" smtClean="0">
                <a:solidFill>
                  <a:schemeClr val="tx1"/>
                </a:solidFill>
                <a:latin typeface="+mn-ea"/>
              </a:rPr>
              <a:t>スポット名</a:t>
            </a:r>
            <a:endParaRPr lang="en-US" altLang="ja-JP" sz="1200" b="1" u="sng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住所、電話番号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バス停・最寄り駅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営業時間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見どころなど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3" name="線吹き出し 2 (枠付き) 212"/>
          <p:cNvSpPr/>
          <p:nvPr/>
        </p:nvSpPr>
        <p:spPr>
          <a:xfrm>
            <a:off x="3253842" y="5419736"/>
            <a:ext cx="2722530" cy="10632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562"/>
              <a:gd name="adj6" fmla="val -38908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u="sng" dirty="0" smtClean="0">
                <a:solidFill>
                  <a:schemeClr val="tx1"/>
                </a:solidFill>
                <a:latin typeface="+mn-ea"/>
              </a:rPr>
              <a:t>スポット名</a:t>
            </a:r>
            <a:endParaRPr lang="en-US" altLang="ja-JP" sz="1200" b="1" u="sng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住所、電話番号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バス停・最寄り駅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営業時間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見どころなど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6" name="テキスト ボックス 215"/>
          <p:cNvSpPr txBox="1"/>
          <p:nvPr/>
        </p:nvSpPr>
        <p:spPr>
          <a:xfrm>
            <a:off x="6225963" y="1766651"/>
            <a:ext cx="250834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99CC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FF99CC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FF99CC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FF99CC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</p:txBody>
      </p:sp>
      <p:sp>
        <p:nvSpPr>
          <p:cNvPr id="220" name="テキスト ボックス 219"/>
          <p:cNvSpPr txBox="1"/>
          <p:nvPr/>
        </p:nvSpPr>
        <p:spPr>
          <a:xfrm>
            <a:off x="6225963" y="4783953"/>
            <a:ext cx="25083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 smtClean="0"/>
              <a:t>メモ</a:t>
            </a:r>
            <a:endParaRPr lang="en-US" altLang="ja-JP" sz="1200" dirty="0" smtClean="0"/>
          </a:p>
          <a:p>
            <a:pPr>
              <a:lnSpc>
                <a:spcPct val="150000"/>
              </a:lnSpc>
            </a:pPr>
            <a:endParaRPr lang="en-US" altLang="ja-JP" sz="1200" dirty="0" smtClean="0"/>
          </a:p>
        </p:txBody>
      </p:sp>
      <p:cxnSp>
        <p:nvCxnSpPr>
          <p:cNvPr id="228" name="直線コネクタ 227"/>
          <p:cNvCxnSpPr/>
          <p:nvPr/>
        </p:nvCxnSpPr>
        <p:spPr>
          <a:xfrm>
            <a:off x="6291274" y="5105284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2" name="図 231" descr="title_2n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496" y="523719"/>
            <a:ext cx="3780000" cy="453719"/>
          </a:xfrm>
          <a:prstGeom prst="rect">
            <a:avLst/>
          </a:prstGeom>
        </p:spPr>
      </p:pic>
      <p:pic>
        <p:nvPicPr>
          <p:cNvPr id="248" name="図 247" descr="ic_night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660" y="5370657"/>
            <a:ext cx="441933" cy="3184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角丸四角形 56"/>
          <p:cNvSpPr/>
          <p:nvPr/>
        </p:nvSpPr>
        <p:spPr>
          <a:xfrm>
            <a:off x="6310133" y="2996226"/>
            <a:ext cx="2340000" cy="25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err="1" smtClean="0"/>
              <a:t>Omiyage</a:t>
            </a:r>
            <a:r>
              <a:rPr kumimoji="1" lang="en-US" altLang="ja-JP" b="1" dirty="0" smtClean="0"/>
              <a:t> List</a:t>
            </a:r>
            <a:endParaRPr kumimoji="1" lang="ja-JP" altLang="en-US" b="1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225963" y="3234125"/>
            <a:ext cx="250834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6699FF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6699FF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6699FF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6699FF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</p:txBody>
      </p:sp>
      <p:sp>
        <p:nvSpPr>
          <p:cNvPr id="249" name="正方形/長方形 248"/>
          <p:cNvSpPr/>
          <p:nvPr/>
        </p:nvSpPr>
        <p:spPr>
          <a:xfrm>
            <a:off x="504496" y="1805627"/>
            <a:ext cx="423842" cy="4658035"/>
          </a:xfrm>
          <a:prstGeom prst="rect">
            <a:avLst/>
          </a:prstGeom>
          <a:gradFill flip="none" rotWithShape="1">
            <a:gsLst>
              <a:gs pos="28000">
                <a:srgbClr val="FFC000">
                  <a:alpha val="40000"/>
                </a:srgbClr>
              </a:gs>
              <a:gs pos="51000">
                <a:srgbClr val="0070C0">
                  <a:alpha val="46000"/>
                </a:srgb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4" name="テキスト ボックス 223"/>
          <p:cNvSpPr txBox="1"/>
          <p:nvPr/>
        </p:nvSpPr>
        <p:spPr>
          <a:xfrm>
            <a:off x="447571" y="1528752"/>
            <a:ext cx="540533" cy="489364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r>
              <a:rPr lang="en-US" altLang="ja-JP" sz="1200" dirty="0" smtClean="0"/>
              <a:t>12:00</a:t>
            </a:r>
          </a:p>
          <a:p>
            <a:pPr algn="ctr">
              <a:lnSpc>
                <a:spcPct val="200000"/>
              </a:lnSpc>
            </a:pPr>
            <a:endParaRPr lang="en-US" altLang="ja-JP" sz="1200" dirty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/>
          </a:p>
          <a:p>
            <a:pPr algn="ctr">
              <a:lnSpc>
                <a:spcPct val="200000"/>
              </a:lnSpc>
            </a:pPr>
            <a:endParaRPr lang="en-US" altLang="ja-JP" sz="1200" dirty="0" smtClean="0"/>
          </a:p>
          <a:p>
            <a:pPr algn="ctr">
              <a:lnSpc>
                <a:spcPct val="200000"/>
              </a:lnSpc>
            </a:pPr>
            <a:endParaRPr lang="en-US" altLang="ja-JP" sz="1200" dirty="0"/>
          </a:p>
        </p:txBody>
      </p:sp>
      <p:pic>
        <p:nvPicPr>
          <p:cNvPr id="244" name="図 243" descr="ic_caf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241" y="4305234"/>
            <a:ext cx="389097" cy="280353"/>
          </a:xfrm>
          <a:prstGeom prst="rect">
            <a:avLst/>
          </a:prstGeom>
        </p:spPr>
      </p:pic>
      <p:pic>
        <p:nvPicPr>
          <p:cNvPr id="240" name="図 239" descr="ic_morni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660" y="1780752"/>
            <a:ext cx="464803" cy="334901"/>
          </a:xfrm>
          <a:prstGeom prst="rect">
            <a:avLst/>
          </a:prstGeom>
        </p:spPr>
      </p:pic>
      <p:sp>
        <p:nvSpPr>
          <p:cNvPr id="219" name="テキスト ボックス 218"/>
          <p:cNvSpPr txBox="1"/>
          <p:nvPr/>
        </p:nvSpPr>
        <p:spPr>
          <a:xfrm>
            <a:off x="952480" y="1695401"/>
            <a:ext cx="492443" cy="489364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1200" dirty="0" smtClean="0"/>
              <a:t>朝食</a:t>
            </a: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 smtClean="0"/>
          </a:p>
          <a:p>
            <a:pPr>
              <a:lnSpc>
                <a:spcPct val="200000"/>
              </a:lnSpc>
            </a:pPr>
            <a:endParaRPr lang="en-US" altLang="ja-JP" sz="1200" dirty="0"/>
          </a:p>
        </p:txBody>
      </p:sp>
      <p:sp>
        <p:nvSpPr>
          <p:cNvPr id="177" name="角丸四角形 176"/>
          <p:cNvSpPr/>
          <p:nvPr/>
        </p:nvSpPr>
        <p:spPr>
          <a:xfrm>
            <a:off x="6310133" y="4482599"/>
            <a:ext cx="2340000" cy="2520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Memo</a:t>
            </a:r>
            <a:endParaRPr kumimoji="1" lang="ja-JP" altLang="en-US" b="1" dirty="0"/>
          </a:p>
        </p:txBody>
      </p:sp>
      <p:cxnSp>
        <p:nvCxnSpPr>
          <p:cNvPr id="218" name="直線コネクタ 217"/>
          <p:cNvCxnSpPr/>
          <p:nvPr/>
        </p:nvCxnSpPr>
        <p:spPr>
          <a:xfrm>
            <a:off x="504496" y="2437276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コネクタ 222"/>
          <p:cNvCxnSpPr/>
          <p:nvPr/>
        </p:nvCxnSpPr>
        <p:spPr>
          <a:xfrm>
            <a:off x="504496" y="3164824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コネクタ 226"/>
          <p:cNvCxnSpPr/>
          <p:nvPr/>
        </p:nvCxnSpPr>
        <p:spPr>
          <a:xfrm>
            <a:off x="504496" y="3528598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コネクタ 230"/>
          <p:cNvCxnSpPr/>
          <p:nvPr/>
        </p:nvCxnSpPr>
        <p:spPr>
          <a:xfrm>
            <a:off x="504496" y="389237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コネクタ 234"/>
          <p:cNvCxnSpPr/>
          <p:nvPr/>
        </p:nvCxnSpPr>
        <p:spPr>
          <a:xfrm>
            <a:off x="504496" y="4256146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線コネクタ 238"/>
          <p:cNvCxnSpPr/>
          <p:nvPr/>
        </p:nvCxnSpPr>
        <p:spPr>
          <a:xfrm>
            <a:off x="504496" y="4619920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コネクタ 242"/>
          <p:cNvCxnSpPr/>
          <p:nvPr/>
        </p:nvCxnSpPr>
        <p:spPr>
          <a:xfrm>
            <a:off x="504496" y="4983694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線コネクタ 246"/>
          <p:cNvCxnSpPr/>
          <p:nvPr/>
        </p:nvCxnSpPr>
        <p:spPr>
          <a:xfrm>
            <a:off x="504496" y="5347468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線コネクタ 258"/>
          <p:cNvCxnSpPr/>
          <p:nvPr/>
        </p:nvCxnSpPr>
        <p:spPr>
          <a:xfrm>
            <a:off x="504496" y="571124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線コネクタ 268"/>
          <p:cNvCxnSpPr/>
          <p:nvPr/>
        </p:nvCxnSpPr>
        <p:spPr>
          <a:xfrm rot="5400000" flipH="1" flipV="1">
            <a:off x="-370752" y="3428207"/>
            <a:ext cx="6858003" cy="1589"/>
          </a:xfrm>
          <a:prstGeom prst="line">
            <a:avLst/>
          </a:prstGeom>
          <a:ln w="9525" cmpd="dbl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角丸四角形 354"/>
          <p:cNvSpPr/>
          <p:nvPr/>
        </p:nvSpPr>
        <p:spPr>
          <a:xfrm>
            <a:off x="504494" y="1010600"/>
            <a:ext cx="3794373" cy="288001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テキスト ボックス 353"/>
          <p:cNvSpPr txBox="1"/>
          <p:nvPr/>
        </p:nvSpPr>
        <p:spPr>
          <a:xfrm>
            <a:off x="1373740" y="1027643"/>
            <a:ext cx="15376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b="1" dirty="0" smtClean="0">
                <a:solidFill>
                  <a:schemeClr val="bg1"/>
                </a:solidFill>
              </a:rPr>
              <a:t>旅の</a:t>
            </a:r>
            <a:r>
              <a:rPr lang="ja-JP" altLang="en-US" sz="1050" b="1" dirty="0">
                <a:solidFill>
                  <a:schemeClr val="bg1"/>
                </a:solidFill>
              </a:rPr>
              <a:t>スケジュール</a:t>
            </a:r>
            <a:r>
              <a:rPr lang="ja-JP" altLang="en-US" sz="1050" b="1" dirty="0" smtClean="0">
                <a:solidFill>
                  <a:schemeClr val="bg1"/>
                </a:solidFill>
              </a:rPr>
              <a:t>シート</a:t>
            </a:r>
            <a:endParaRPr lang="en-US" altLang="ja-JP" sz="1050" b="1" dirty="0" smtClean="0">
              <a:solidFill>
                <a:schemeClr val="bg1"/>
              </a:solidFill>
            </a:endParaRPr>
          </a:p>
        </p:txBody>
      </p:sp>
      <p:sp>
        <p:nvSpPr>
          <p:cNvPr id="353" name="テキスト ボックス 352"/>
          <p:cNvSpPr txBox="1"/>
          <p:nvPr/>
        </p:nvSpPr>
        <p:spPr>
          <a:xfrm>
            <a:off x="4536373" y="511844"/>
            <a:ext cx="7521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 smtClean="0"/>
              <a:t>Date</a:t>
            </a:r>
            <a:r>
              <a:rPr lang="ja-JP" altLang="en-US" sz="900" dirty="0" smtClean="0"/>
              <a:t>／日付</a:t>
            </a:r>
            <a:endParaRPr lang="ja-JP" altLang="en-US" sz="900" dirty="0"/>
          </a:p>
        </p:txBody>
      </p:sp>
      <p:sp>
        <p:nvSpPr>
          <p:cNvPr id="360" name="角丸四角形 359"/>
          <p:cNvSpPr/>
          <p:nvPr/>
        </p:nvSpPr>
        <p:spPr>
          <a:xfrm>
            <a:off x="4536373" y="759718"/>
            <a:ext cx="1440000" cy="538883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accent4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00/00(day)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2" name="直線コネクタ 101"/>
          <p:cNvCxnSpPr/>
          <p:nvPr/>
        </p:nvCxnSpPr>
        <p:spPr>
          <a:xfrm>
            <a:off x="504496" y="207350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/>
          <p:nvPr/>
        </p:nvCxnSpPr>
        <p:spPr>
          <a:xfrm>
            <a:off x="504496" y="2801050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>
            <a:off x="504496" y="6075016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>
            <a:off x="504496" y="6438787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 rot="5400000" flipH="1" flipV="1">
            <a:off x="2687658" y="3428210"/>
            <a:ext cx="6858001" cy="1587"/>
          </a:xfrm>
          <a:prstGeom prst="line">
            <a:avLst/>
          </a:prstGeom>
          <a:ln w="9525" cmpd="dbl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角丸四角形 121"/>
          <p:cNvSpPr/>
          <p:nvPr/>
        </p:nvSpPr>
        <p:spPr>
          <a:xfrm>
            <a:off x="504494" y="1528752"/>
            <a:ext cx="2340000" cy="252000"/>
          </a:xfrm>
          <a:prstGeom prst="roundRect">
            <a:avLst/>
          </a:prstGeom>
          <a:solidFill>
            <a:srgbClr val="FF66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Today’s event</a:t>
            </a:r>
            <a:endParaRPr kumimoji="1" lang="ja-JP" altLang="en-US" b="1" dirty="0"/>
          </a:p>
        </p:txBody>
      </p:sp>
      <p:cxnSp>
        <p:nvCxnSpPr>
          <p:cNvPr id="123" name="直線コネクタ 122"/>
          <p:cNvCxnSpPr/>
          <p:nvPr/>
        </p:nvCxnSpPr>
        <p:spPr>
          <a:xfrm rot="5400000" flipH="1" flipV="1">
            <a:off x="-1376538" y="4109769"/>
            <a:ext cx="4659626" cy="1592"/>
          </a:xfrm>
          <a:prstGeom prst="line">
            <a:avLst/>
          </a:prstGeom>
          <a:ln w="9525" cmpd="dbl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/>
          <p:cNvCxnSpPr/>
          <p:nvPr/>
        </p:nvCxnSpPr>
        <p:spPr>
          <a:xfrm>
            <a:off x="6321483" y="2354911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/>
          <p:cNvCxnSpPr/>
          <p:nvPr/>
        </p:nvCxnSpPr>
        <p:spPr>
          <a:xfrm>
            <a:off x="6321483" y="3528047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コネクタ 161"/>
          <p:cNvCxnSpPr/>
          <p:nvPr/>
        </p:nvCxnSpPr>
        <p:spPr>
          <a:xfrm>
            <a:off x="6321483" y="3809456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コネクタ 162"/>
          <p:cNvCxnSpPr/>
          <p:nvPr/>
        </p:nvCxnSpPr>
        <p:spPr>
          <a:xfrm>
            <a:off x="6321483" y="4090865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コネクタ 164"/>
          <p:cNvCxnSpPr/>
          <p:nvPr/>
        </p:nvCxnSpPr>
        <p:spPr>
          <a:xfrm>
            <a:off x="6291274" y="5394128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コネクタ 165"/>
          <p:cNvCxnSpPr/>
          <p:nvPr/>
        </p:nvCxnSpPr>
        <p:spPr>
          <a:xfrm>
            <a:off x="6291274" y="568297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コネクタ 166"/>
          <p:cNvCxnSpPr/>
          <p:nvPr/>
        </p:nvCxnSpPr>
        <p:spPr>
          <a:xfrm>
            <a:off x="6321483" y="207350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コネクタ 167"/>
          <p:cNvCxnSpPr/>
          <p:nvPr/>
        </p:nvCxnSpPr>
        <p:spPr>
          <a:xfrm>
            <a:off x="6321483" y="2636320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コネクタ 168"/>
          <p:cNvCxnSpPr/>
          <p:nvPr/>
        </p:nvCxnSpPr>
        <p:spPr>
          <a:xfrm>
            <a:off x="6291274" y="5971816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コネクタ 169"/>
          <p:cNvCxnSpPr/>
          <p:nvPr/>
        </p:nvCxnSpPr>
        <p:spPr>
          <a:xfrm>
            <a:off x="6291274" y="6260662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角丸四角形 170"/>
          <p:cNvSpPr/>
          <p:nvPr/>
        </p:nvSpPr>
        <p:spPr>
          <a:xfrm>
            <a:off x="6310133" y="1528752"/>
            <a:ext cx="2340000" cy="252000"/>
          </a:xfrm>
          <a:prstGeom prst="roundRect">
            <a:avLst/>
          </a:prstGeom>
          <a:solidFill>
            <a:srgbClr val="FF66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Shopping List</a:t>
            </a:r>
            <a:endParaRPr kumimoji="1" lang="ja-JP" altLang="en-US" b="1" dirty="0"/>
          </a:p>
        </p:txBody>
      </p:sp>
      <p:sp>
        <p:nvSpPr>
          <p:cNvPr id="174" name="角丸四角形 173"/>
          <p:cNvSpPr/>
          <p:nvPr/>
        </p:nvSpPr>
        <p:spPr>
          <a:xfrm>
            <a:off x="6291272" y="511844"/>
            <a:ext cx="2340002" cy="786758"/>
          </a:xfrm>
          <a:prstGeom prst="roundRect">
            <a:avLst/>
          </a:prstGeom>
          <a:blipFill>
            <a:blip r:embed="rId5" cstate="print">
              <a:lum bright="10000"/>
            </a:blip>
            <a:stretch>
              <a:fillRect/>
            </a:stretch>
          </a:blipFill>
          <a:ln w="127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Paris</a:t>
            </a: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Day2 of 10days travel</a:t>
            </a:r>
          </a:p>
          <a:p>
            <a:pPr algn="ctr"/>
            <a:r>
              <a:rPr lang="en-US" altLang="ja-JP" sz="1400" dirty="0" smtClean="0">
                <a:solidFill>
                  <a:schemeClr val="tx1"/>
                </a:solidFill>
              </a:rPr>
              <a:t>8hours late from Tokyo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75" name="角丸四角形 174"/>
          <p:cNvSpPr/>
          <p:nvPr/>
        </p:nvSpPr>
        <p:spPr>
          <a:xfrm>
            <a:off x="3183455" y="1528752"/>
            <a:ext cx="2808000" cy="252000"/>
          </a:xfrm>
          <a:prstGeom prst="roundRect">
            <a:avLst/>
          </a:prstGeom>
          <a:solidFill>
            <a:srgbClr val="33CC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Sightseeing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List</a:t>
            </a:r>
            <a:endParaRPr kumimoji="1" lang="ja-JP" altLang="en-US" b="1" dirty="0"/>
          </a:p>
        </p:txBody>
      </p:sp>
      <p:sp>
        <p:nvSpPr>
          <p:cNvPr id="199" name="線吹き出し 2 (枠付き) 198"/>
          <p:cNvSpPr/>
          <p:nvPr/>
        </p:nvSpPr>
        <p:spPr>
          <a:xfrm>
            <a:off x="3253841" y="1897276"/>
            <a:ext cx="2722531" cy="10632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3199"/>
              <a:gd name="adj6" fmla="val -3925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u="sng" dirty="0" smtClean="0">
                <a:solidFill>
                  <a:schemeClr val="tx1"/>
                </a:solidFill>
                <a:latin typeface="+mn-ea"/>
              </a:rPr>
              <a:t>スポット名</a:t>
            </a:r>
            <a:endParaRPr lang="en-US" altLang="ja-JP" sz="1200" b="1" u="sng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住所、電話番号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バス停・最寄り駅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営業時間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見どころなど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5" name="線吹き出し 2 (枠付き) 204"/>
          <p:cNvSpPr/>
          <p:nvPr/>
        </p:nvSpPr>
        <p:spPr>
          <a:xfrm>
            <a:off x="3253842" y="3071429"/>
            <a:ext cx="2722530" cy="10632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678"/>
              <a:gd name="adj6" fmla="val -40439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u="sng" dirty="0" smtClean="0">
                <a:solidFill>
                  <a:schemeClr val="tx1"/>
                </a:solidFill>
                <a:latin typeface="+mn-ea"/>
              </a:rPr>
              <a:t>スポット名</a:t>
            </a:r>
            <a:endParaRPr lang="en-US" altLang="ja-JP" sz="1200" b="1" u="sng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住所、電話番号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バス停・最寄り駅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営業時間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見どころなど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8" name="線吹き出し 2 (枠付き) 207"/>
          <p:cNvSpPr/>
          <p:nvPr/>
        </p:nvSpPr>
        <p:spPr>
          <a:xfrm>
            <a:off x="3253842" y="4245582"/>
            <a:ext cx="2722530" cy="10632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678"/>
              <a:gd name="adj6" fmla="val -40804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u="sng" dirty="0" smtClean="0">
                <a:solidFill>
                  <a:schemeClr val="tx1"/>
                </a:solidFill>
                <a:latin typeface="+mn-ea"/>
              </a:rPr>
              <a:t>スポット名</a:t>
            </a:r>
            <a:endParaRPr lang="en-US" altLang="ja-JP" sz="1200" b="1" u="sng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住所、電話番号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バス停・最寄り駅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営業時間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見どころなど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3" name="線吹き出し 2 (枠付き) 212"/>
          <p:cNvSpPr/>
          <p:nvPr/>
        </p:nvSpPr>
        <p:spPr>
          <a:xfrm>
            <a:off x="3253842" y="5419736"/>
            <a:ext cx="2722530" cy="10632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562"/>
              <a:gd name="adj6" fmla="val -38908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u="sng" dirty="0" smtClean="0">
                <a:solidFill>
                  <a:schemeClr val="tx1"/>
                </a:solidFill>
                <a:latin typeface="+mn-ea"/>
              </a:rPr>
              <a:t>スポット名</a:t>
            </a:r>
            <a:endParaRPr lang="en-US" altLang="ja-JP" sz="1200" b="1" u="sng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住所、電話番号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バス停・最寄り駅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営業時間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見どころなど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6" name="テキスト ボックス 215"/>
          <p:cNvSpPr txBox="1"/>
          <p:nvPr/>
        </p:nvSpPr>
        <p:spPr>
          <a:xfrm>
            <a:off x="6225963" y="1766651"/>
            <a:ext cx="250834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99CC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FF99CC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FF99CC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50000"/>
              </a:lnSpc>
              <a:buClr>
                <a:srgbClr val="FF99CC"/>
              </a:buClr>
              <a:buSzPct val="130000"/>
              <a:buFont typeface="Wingdings" pitchFamily="2" charset="2"/>
              <a:buChar char="p"/>
            </a:pPr>
            <a:r>
              <a:rPr lang="ja-JP" altLang="en-US" sz="1200" dirty="0" smtClean="0"/>
              <a:t>　</a:t>
            </a:r>
            <a:endParaRPr lang="en-US" altLang="ja-JP" sz="1200" dirty="0" smtClean="0"/>
          </a:p>
        </p:txBody>
      </p:sp>
      <p:sp>
        <p:nvSpPr>
          <p:cNvPr id="220" name="テキスト ボックス 219"/>
          <p:cNvSpPr txBox="1"/>
          <p:nvPr/>
        </p:nvSpPr>
        <p:spPr>
          <a:xfrm>
            <a:off x="6225963" y="4783953"/>
            <a:ext cx="25083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 smtClean="0"/>
              <a:t>メモ</a:t>
            </a:r>
            <a:endParaRPr lang="en-US" altLang="ja-JP" sz="1200" dirty="0" smtClean="0"/>
          </a:p>
          <a:p>
            <a:pPr>
              <a:lnSpc>
                <a:spcPct val="150000"/>
              </a:lnSpc>
            </a:pPr>
            <a:endParaRPr lang="en-US" altLang="ja-JP" sz="1200" dirty="0" smtClean="0"/>
          </a:p>
        </p:txBody>
      </p:sp>
      <p:cxnSp>
        <p:nvCxnSpPr>
          <p:cNvPr id="228" name="直線コネクタ 227"/>
          <p:cNvCxnSpPr/>
          <p:nvPr/>
        </p:nvCxnSpPr>
        <p:spPr>
          <a:xfrm>
            <a:off x="6291274" y="5105284"/>
            <a:ext cx="234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2" name="図 231" descr="title_2n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496" y="523719"/>
            <a:ext cx="3780000" cy="453719"/>
          </a:xfrm>
          <a:prstGeom prst="rect">
            <a:avLst/>
          </a:prstGeom>
        </p:spPr>
      </p:pic>
      <p:pic>
        <p:nvPicPr>
          <p:cNvPr id="248" name="図 247" descr="ic_night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660" y="5370657"/>
            <a:ext cx="441933" cy="3184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paris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33CC"/>
      </a:accent1>
      <a:accent2>
        <a:srgbClr val="CC0000"/>
      </a:accent2>
      <a:accent3>
        <a:srgbClr val="FFFFFF"/>
      </a:accent3>
      <a:accent4>
        <a:srgbClr val="FF6600"/>
      </a:accent4>
      <a:accent5>
        <a:srgbClr val="4BACC6"/>
      </a:accent5>
      <a:accent6>
        <a:srgbClr val="F79646"/>
      </a:accent6>
      <a:hlink>
        <a:srgbClr val="FF33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40000"/>
            <a:lumOff val="60000"/>
          </a:schemeClr>
        </a:solidFill>
        <a:ln w="12700">
          <a:solidFill>
            <a:srgbClr val="7030A0"/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</a:spPr>
      <a:bodyPr rtlCol="0" anchor="ctr"/>
      <a:lstStyle>
        <a:defPPr algn="ctr">
          <a:defRPr kumimoji="1" sz="1400" dirty="0" smtClean="0">
            <a:solidFill>
              <a:schemeClr val="accent1">
                <a:lumMod val="7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679</Words>
  <Application>Microsoft Office PowerPoint</Application>
  <PresentationFormat>画面に合わせる (4:3)</PresentationFormat>
  <Paragraphs>446</Paragraphs>
  <Slides>7</Slides>
  <Notes>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2008-11-28T06:25:20Z</dcterms:created>
  <dcterms:modified xsi:type="dcterms:W3CDTF">2008-11-28T06:27:58Z</dcterms:modified>
  <cp:contentStatus/>
</cp:coreProperties>
</file>