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05613" cy="9939338"/>
  <p:photoAlbum showCaptions="1" layout="4pic" frame="frameStyle6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A3"/>
    <a:srgbClr val="FF66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2B3B3-BF1E-4781-B5F7-1596D32AC21A}" type="datetimeFigureOut">
              <a:rPr kumimoji="1" lang="ja-JP" altLang="en-US" smtClean="0"/>
              <a:t>2008/12/3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F865-FFF6-460F-8CD2-51A53A80CF1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F865-FFF6-460F-8CD2-51A53A80CF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357158" y="1000108"/>
            <a:ext cx="8429684" cy="5500726"/>
          </a:xfrm>
          <a:prstGeom prst="rect">
            <a:avLst/>
          </a:prstGeom>
          <a:solidFill>
            <a:srgbClr val="FFF4A3"/>
          </a:solidFill>
          <a:ln w="12700">
            <a:noFill/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図 34" descr="hasami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</a:blip>
          <a:srcRect l="8567" b="31190"/>
          <a:stretch>
            <a:fillRect/>
          </a:stretch>
        </p:blipFill>
        <p:spPr>
          <a:xfrm>
            <a:off x="357158" y="3003316"/>
            <a:ext cx="3929090" cy="3497518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459432" y="1218634"/>
            <a:ext cx="4025734" cy="10926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ln w="0">
                  <a:noFill/>
                </a:ln>
                <a:solidFill>
                  <a:schemeClr val="accent4"/>
                </a:solidFill>
              </a:rPr>
              <a:t>ステップ</a:t>
            </a:r>
            <a:r>
              <a:rPr kumimoji="1" lang="en-US" altLang="ja-JP" sz="2000" b="1" u="sng" dirty="0" smtClean="0">
                <a:ln w="0">
                  <a:noFill/>
                </a:ln>
                <a:solidFill>
                  <a:schemeClr val="accent4"/>
                </a:solidFill>
              </a:rPr>
              <a:t>1</a:t>
            </a:r>
          </a:p>
          <a:p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この説明スライドを</a:t>
            </a:r>
            <a:endParaRPr kumimoji="1"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表示したまま</a:t>
            </a:r>
            <a:endParaRPr kumimoji="1"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［挿入タブ］をクリックします</a:t>
            </a:r>
            <a:endParaRPr kumimoji="1" lang="ja-JP" altLang="en-US" sz="15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26" name="Picture 2" descr="C:\Users\nisida-k.IMPRESSGROUP\Desktop\16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142984"/>
            <a:ext cx="1571636" cy="870348"/>
          </a:xfrm>
          <a:prstGeom prst="rect">
            <a:avLst/>
          </a:prstGeom>
          <a:noFill/>
        </p:spPr>
      </p:pic>
      <p:sp>
        <p:nvSpPr>
          <p:cNvPr id="56" name="テキスト ボックス 55"/>
          <p:cNvSpPr txBox="1"/>
          <p:nvPr/>
        </p:nvSpPr>
        <p:spPr>
          <a:xfrm>
            <a:off x="4498406" y="1214422"/>
            <a:ext cx="40257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ステップ</a:t>
            </a:r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2</a:t>
            </a: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リボンにある</a:t>
            </a:r>
            <a:endParaRPr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［フォト アルバム］</a:t>
            </a:r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を</a:t>
            </a:r>
            <a:endParaRPr kumimoji="1"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クリックします</a:t>
            </a:r>
            <a:endParaRPr kumimoji="1" lang="ja-JP" altLang="en-US" sz="15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9432" y="2636322"/>
            <a:ext cx="5041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ステップ</a:t>
            </a:r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3</a:t>
            </a:r>
          </a:p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表示されたメニューから［フォト アルバムの編集］を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</a:rPr>
              <a:t>クリックします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29" name="Picture 5" descr="C:\Users\nisida-k.IMPRESSGROUP\Desktop\16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617085"/>
            <a:ext cx="1928826" cy="1277641"/>
          </a:xfrm>
          <a:prstGeom prst="rect">
            <a:avLst/>
          </a:prstGeom>
          <a:noFill/>
        </p:spPr>
      </p:pic>
      <p:pic>
        <p:nvPicPr>
          <p:cNvPr id="1030" name="Picture 6" descr="C:\Users\nisida-k.IMPRESSGROUP\Desktop\16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214422"/>
            <a:ext cx="1323975" cy="1057275"/>
          </a:xfrm>
          <a:prstGeom prst="rect">
            <a:avLst/>
          </a:prstGeom>
          <a:noFill/>
        </p:spPr>
      </p:pic>
      <p:pic>
        <p:nvPicPr>
          <p:cNvPr id="1031" name="Picture 7" descr="C:\Users\nisida-k.IMPRESSGROUP\Desktop\168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9" y="4214818"/>
            <a:ext cx="2519516" cy="2071702"/>
          </a:xfrm>
          <a:prstGeom prst="rect">
            <a:avLst/>
          </a:prstGeom>
          <a:noFill/>
        </p:spPr>
      </p:pic>
      <p:sp>
        <p:nvSpPr>
          <p:cNvPr id="63" name="テキスト ボックス 62"/>
          <p:cNvSpPr txBox="1"/>
          <p:nvPr/>
        </p:nvSpPr>
        <p:spPr>
          <a:xfrm>
            <a:off x="459432" y="4071942"/>
            <a:ext cx="52555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ステップ</a:t>
            </a:r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4</a:t>
            </a: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編集画面が表示されたら、［ファイル</a:t>
            </a:r>
            <a:r>
              <a:rPr lang="en-US" altLang="ja-JP" sz="1500" dirty="0" smtClean="0">
                <a:latin typeface="メイリオ" pitchFamily="50" charset="-128"/>
                <a:ea typeface="メイリオ" pitchFamily="50" charset="-128"/>
              </a:rPr>
              <a:t>/</a:t>
            </a:r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ディスク］を</a:t>
            </a:r>
            <a:endParaRPr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クリックし、フォトアルバムにしたい写真をフォルダから選択します</a:t>
            </a:r>
            <a:endParaRPr kumimoji="1" lang="ja-JP" altLang="en-US" sz="15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9432" y="5214950"/>
            <a:ext cx="546989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chemeClr val="accent4"/>
                </a:solidFill>
              </a:rPr>
              <a:t>ステップ</a:t>
            </a:r>
            <a:r>
              <a:rPr kumimoji="1" lang="en-US" altLang="ja-JP" sz="2000" b="1" u="sng" dirty="0" smtClean="0">
                <a:solidFill>
                  <a:schemeClr val="accent4"/>
                </a:solidFill>
              </a:rPr>
              <a:t>5</a:t>
            </a:r>
          </a:p>
          <a:p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選択が終わったら［更新］をクリックする</a:t>
            </a:r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と写真が自動的に</a:t>
            </a:r>
            <a:endParaRPr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スライドに並びます。写真を傾けて配置したり、コメントを</a:t>
            </a:r>
            <a:endParaRPr lang="en-US" altLang="ja-JP" sz="15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</a:rPr>
              <a:t>つけたりして</a:t>
            </a:r>
            <a:r>
              <a:rPr kumimoji="1" lang="ja-JP" altLang="en-US" sz="1500" dirty="0" smtClean="0">
                <a:latin typeface="メイリオ" pitchFamily="50" charset="-128"/>
                <a:ea typeface="メイリオ" pitchFamily="50" charset="-128"/>
              </a:rPr>
              <a:t>飾り付けましょう。</a:t>
            </a:r>
            <a:endParaRPr kumimoji="1" lang="ja-JP" altLang="en-US" sz="15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2" name="図 11" descr="title_3r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531" y="499310"/>
            <a:ext cx="3187337" cy="35792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3643306" y="428604"/>
            <a:ext cx="5072098" cy="428628"/>
          </a:xfrm>
          <a:prstGeom prst="roundRect">
            <a:avLst/>
          </a:prstGeom>
          <a:solidFill>
            <a:srgbClr val="FF66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200" b="1" spc="-150" dirty="0" smtClean="0"/>
              <a:t>旅の思い出をフォト アルバムにしよう！</a:t>
            </a:r>
          </a:p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rot="5400000">
            <a:off x="3786976" y="1785132"/>
            <a:ext cx="1285884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35404" y="2500306"/>
            <a:ext cx="828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35404" y="4000504"/>
            <a:ext cx="828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35404" y="5143512"/>
            <a:ext cx="540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3286116" y="1214422"/>
            <a:ext cx="571504" cy="428628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715272" y="1714488"/>
            <a:ext cx="642942" cy="500066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500826" y="3500438"/>
            <a:ext cx="1669188" cy="394288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072198" y="4429132"/>
            <a:ext cx="853069" cy="285752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715272" y="6000768"/>
            <a:ext cx="542862" cy="310207"/>
          </a:xfrm>
          <a:prstGeom prst="roundRect">
            <a:avLst/>
          </a:prstGeom>
          <a:noFill/>
          <a:ln w="38100">
            <a:solidFill>
              <a:srgbClr val="FF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25-photoalbum081201">
  <a:themeElements>
    <a:clrScheme name="paris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CC"/>
      </a:accent1>
      <a:accent2>
        <a:srgbClr val="CC0000"/>
      </a:accent2>
      <a:accent3>
        <a:srgbClr val="FFFFFF"/>
      </a:accent3>
      <a:accent4>
        <a:srgbClr val="FF6600"/>
      </a:accent4>
      <a:accent5>
        <a:srgbClr val="4BACC6"/>
      </a:accent5>
      <a:accent6>
        <a:srgbClr val="F79646"/>
      </a:accent6>
      <a:hlink>
        <a:srgbClr val="FF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 w="12700">
          <a:solidFill>
            <a:srgbClr val="7030A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kumimoji="1" sz="14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L25-photoalbum081201</Template>
  <TotalTime>0</TotalTime>
  <Words>111</Words>
  <Application>Microsoft Office PowerPoint</Application>
  <PresentationFormat>画面に合わせる (4:3)</PresentationFormat>
  <Paragraphs>19</Paragraphs>
  <Slides>1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L25-photoalbum081201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2008-12-03T00:48:47Z</dcterms:created>
  <dcterms:modified xsi:type="dcterms:W3CDTF">2008-12-03T00:48:56Z</dcterms:modified>
</cp:coreProperties>
</file>