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1" r:id="rId5"/>
    <p:sldMasterId id="2147483725" r:id="rId6"/>
    <p:sldMasterId id="2147483739" r:id="rId7"/>
    <p:sldMasterId id="2147483753" r:id="rId8"/>
    <p:sldMasterId id="2147483759" r:id="rId9"/>
    <p:sldMasterId id="2147483775" r:id="rId10"/>
  </p:sldMasterIdLst>
  <p:notesMasterIdLst>
    <p:notesMasterId r:id="rId91"/>
  </p:notesMasterIdLst>
  <p:sldIdLst>
    <p:sldId id="292" r:id="rId11"/>
    <p:sldId id="295" r:id="rId12"/>
    <p:sldId id="378" r:id="rId13"/>
    <p:sldId id="403" r:id="rId14"/>
    <p:sldId id="329" r:id="rId15"/>
    <p:sldId id="330" r:id="rId16"/>
    <p:sldId id="331" r:id="rId17"/>
    <p:sldId id="333" r:id="rId18"/>
    <p:sldId id="332" r:id="rId19"/>
    <p:sldId id="334" r:id="rId20"/>
    <p:sldId id="335" r:id="rId21"/>
    <p:sldId id="336" r:id="rId22"/>
    <p:sldId id="337" r:id="rId23"/>
    <p:sldId id="338" r:id="rId24"/>
    <p:sldId id="294" r:id="rId25"/>
    <p:sldId id="400" r:id="rId26"/>
    <p:sldId id="341" r:id="rId27"/>
    <p:sldId id="300" r:id="rId28"/>
    <p:sldId id="342" r:id="rId29"/>
    <p:sldId id="301" r:id="rId30"/>
    <p:sldId id="404" r:id="rId31"/>
    <p:sldId id="343" r:id="rId32"/>
    <p:sldId id="373" r:id="rId33"/>
    <p:sldId id="344" r:id="rId34"/>
    <p:sldId id="345" r:id="rId35"/>
    <p:sldId id="346" r:id="rId36"/>
    <p:sldId id="302" r:id="rId37"/>
    <p:sldId id="347" r:id="rId38"/>
    <p:sldId id="348" r:id="rId39"/>
    <p:sldId id="349" r:id="rId40"/>
    <p:sldId id="350" r:id="rId41"/>
    <p:sldId id="305" r:id="rId42"/>
    <p:sldId id="351" r:id="rId43"/>
    <p:sldId id="307" r:id="rId44"/>
    <p:sldId id="309" r:id="rId45"/>
    <p:sldId id="352" r:id="rId46"/>
    <p:sldId id="391" r:id="rId47"/>
    <p:sldId id="353" r:id="rId48"/>
    <p:sldId id="396" r:id="rId49"/>
    <p:sldId id="311" r:id="rId50"/>
    <p:sldId id="354" r:id="rId51"/>
    <p:sldId id="370" r:id="rId52"/>
    <p:sldId id="371" r:id="rId53"/>
    <p:sldId id="409" r:id="rId54"/>
    <p:sldId id="364" r:id="rId55"/>
    <p:sldId id="366" r:id="rId56"/>
    <p:sldId id="367" r:id="rId57"/>
    <p:sldId id="369" r:id="rId58"/>
    <p:sldId id="368" r:id="rId59"/>
    <p:sldId id="372" r:id="rId60"/>
    <p:sldId id="365" r:id="rId61"/>
    <p:sldId id="312" r:id="rId62"/>
    <p:sldId id="316" r:id="rId63"/>
    <p:sldId id="405" r:id="rId64"/>
    <p:sldId id="392" r:id="rId65"/>
    <p:sldId id="406" r:id="rId66"/>
    <p:sldId id="389" r:id="rId67"/>
    <p:sldId id="407" r:id="rId68"/>
    <p:sldId id="408" r:id="rId69"/>
    <p:sldId id="384" r:id="rId70"/>
    <p:sldId id="381" r:id="rId71"/>
    <p:sldId id="410" r:id="rId72"/>
    <p:sldId id="355" r:id="rId73"/>
    <p:sldId id="363" r:id="rId74"/>
    <p:sldId id="356" r:id="rId75"/>
    <p:sldId id="379" r:id="rId76"/>
    <p:sldId id="357" r:id="rId77"/>
    <p:sldId id="380" r:id="rId78"/>
    <p:sldId id="358" r:id="rId79"/>
    <p:sldId id="359" r:id="rId80"/>
    <p:sldId id="360" r:id="rId81"/>
    <p:sldId id="361" r:id="rId82"/>
    <p:sldId id="339" r:id="rId83"/>
    <p:sldId id="362" r:id="rId84"/>
    <p:sldId id="328" r:id="rId85"/>
    <p:sldId id="393" r:id="rId86"/>
    <p:sldId id="374" r:id="rId87"/>
    <p:sldId id="375" r:id="rId88"/>
    <p:sldId id="376" r:id="rId89"/>
    <p:sldId id="37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128" autoAdjust="0"/>
    <p:restoredTop sz="88000" autoAdjust="0"/>
  </p:normalViewPr>
  <p:slideViewPr>
    <p:cSldViewPr showGuides="1">
      <p:cViewPr>
        <p:scale>
          <a:sx n="70" d="100"/>
          <a:sy n="70" d="100"/>
        </p:scale>
        <p:origin x="-1278" y="-2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8CE9F-417A-4B7A-A5D8-D1507EE9792B}" type="doc">
      <dgm:prSet loTypeId="urn:microsoft.com/office/officeart/2005/8/layout/radial1" loCatId="cycle" qsTypeId="urn:microsoft.com/office/officeart/2005/8/quickstyle/3d2" qsCatId="3D" csTypeId="urn:microsoft.com/office/officeart/2005/8/colors/colorful5" csCatId="colorful" phldr="1"/>
      <dgm:spPr/>
      <dgm:t>
        <a:bodyPr/>
        <a:lstStyle/>
        <a:p>
          <a:endParaRPr lang="es-ES_tradnl"/>
        </a:p>
      </dgm:t>
    </dgm:pt>
    <dgm:pt modelId="{D4074BC6-5754-4692-8066-FADD21B6118D}">
      <dgm:prSet phldrT="[Texto]" custT="1"/>
      <dgm:spPr/>
      <dgm:t>
        <a:bodyPr/>
        <a:lstStyle/>
        <a:p>
          <a:r>
            <a:rPr lang="es-ES_tradnl" sz="1800" b="1" dirty="0" smtClean="0"/>
            <a:t>Nuevas amenazas</a:t>
          </a:r>
          <a:endParaRPr lang="es-ES_tradnl" sz="1800" b="1" dirty="0"/>
        </a:p>
      </dgm:t>
    </dgm:pt>
    <dgm:pt modelId="{AFEA1EEE-DDF2-43C0-A207-AABF61C7A8F8}" type="parTrans" cxnId="{F8CD0228-1B15-4B2B-8F2A-CBBD44F3E807}">
      <dgm:prSet/>
      <dgm:spPr/>
      <dgm:t>
        <a:bodyPr/>
        <a:lstStyle/>
        <a:p>
          <a:endParaRPr lang="es-ES_tradnl" sz="2400" b="1"/>
        </a:p>
      </dgm:t>
    </dgm:pt>
    <dgm:pt modelId="{C50460D0-E19A-45B7-B98D-E6370262DEF7}" type="sibTrans" cxnId="{F8CD0228-1B15-4B2B-8F2A-CBBD44F3E807}">
      <dgm:prSet/>
      <dgm:spPr/>
      <dgm:t>
        <a:bodyPr/>
        <a:lstStyle/>
        <a:p>
          <a:endParaRPr lang="es-ES_tradnl" sz="2400" b="1"/>
        </a:p>
      </dgm:t>
    </dgm:pt>
    <dgm:pt modelId="{16BCB994-714B-4E0E-A1E0-D4C147993D3C}">
      <dgm:prSet phldrT="[Texto]" custT="1"/>
      <dgm:spPr/>
      <dgm:t>
        <a:bodyPr/>
        <a:lstStyle/>
        <a:p>
          <a:r>
            <a:rPr lang="es-ES_tradnl" sz="1400" b="1" dirty="0" smtClean="0"/>
            <a:t>Amenazas técnicas</a:t>
          </a:r>
          <a:endParaRPr lang="es-ES_tradnl" sz="1400" b="1" dirty="0"/>
        </a:p>
      </dgm:t>
    </dgm:pt>
    <dgm:pt modelId="{014141C7-ED11-40BD-9D5A-D082E0F05C34}" type="parTrans" cxnId="{0665FA65-0823-4A73-AE18-63BDB72271AF}">
      <dgm:prSet custT="1"/>
      <dgm:spPr/>
      <dgm:t>
        <a:bodyPr/>
        <a:lstStyle/>
        <a:p>
          <a:endParaRPr lang="es-ES_tradnl" sz="700" b="1"/>
        </a:p>
      </dgm:t>
    </dgm:pt>
    <dgm:pt modelId="{55185644-2011-4055-860C-F70F2D6413CC}" type="sibTrans" cxnId="{0665FA65-0823-4A73-AE18-63BDB72271AF}">
      <dgm:prSet/>
      <dgm:spPr/>
      <dgm:t>
        <a:bodyPr/>
        <a:lstStyle/>
        <a:p>
          <a:endParaRPr lang="es-ES_tradnl" sz="2400" b="1"/>
        </a:p>
      </dgm:t>
    </dgm:pt>
    <dgm:pt modelId="{EEB62D4A-7E68-4AAB-BD98-F2FFEF8176B9}">
      <dgm:prSet phldrT="[Texto]" custT="1"/>
      <dgm:spPr/>
      <dgm:t>
        <a:bodyPr/>
        <a:lstStyle/>
        <a:p>
          <a:r>
            <a:rPr lang="es-ES_tradnl" sz="1400" b="1" dirty="0" err="1" smtClean="0"/>
            <a:t>Grooming</a:t>
          </a:r>
          <a:endParaRPr lang="es-ES_tradnl" sz="1400" b="1" dirty="0"/>
        </a:p>
      </dgm:t>
    </dgm:pt>
    <dgm:pt modelId="{FBEC6F31-1158-4DFE-9AB0-6F2AC01C3BB2}" type="parTrans" cxnId="{6B9C5DE5-4450-448F-A632-CED9C150B5D0}">
      <dgm:prSet custT="1"/>
      <dgm:spPr/>
      <dgm:t>
        <a:bodyPr/>
        <a:lstStyle/>
        <a:p>
          <a:endParaRPr lang="es-ES_tradnl" sz="700" b="1"/>
        </a:p>
      </dgm:t>
    </dgm:pt>
    <dgm:pt modelId="{12640BE4-F09E-4A71-9B0D-E794518B6AB6}" type="sibTrans" cxnId="{6B9C5DE5-4450-448F-A632-CED9C150B5D0}">
      <dgm:prSet/>
      <dgm:spPr/>
      <dgm:t>
        <a:bodyPr/>
        <a:lstStyle/>
        <a:p>
          <a:endParaRPr lang="es-ES_tradnl" sz="2400" b="1"/>
        </a:p>
      </dgm:t>
    </dgm:pt>
    <dgm:pt modelId="{44355C76-741A-421D-9483-839080C86435}">
      <dgm:prSet phldrT="[Texto]" custT="1"/>
      <dgm:spPr/>
      <dgm:t>
        <a:bodyPr/>
        <a:lstStyle/>
        <a:p>
          <a:r>
            <a:rPr lang="es-ES_tradnl" sz="1400" b="1" dirty="0" err="1" smtClean="0"/>
            <a:t>Ciberbullying</a:t>
          </a:r>
          <a:endParaRPr lang="es-ES_tradnl" sz="1400" b="1" dirty="0"/>
        </a:p>
      </dgm:t>
    </dgm:pt>
    <dgm:pt modelId="{CDE5C897-95FF-49EF-B2F1-30CEE5499EFB}" type="parTrans" cxnId="{0ACB83BF-3102-418C-8F0A-1D5DD9FE1AE5}">
      <dgm:prSet custT="1"/>
      <dgm:spPr/>
      <dgm:t>
        <a:bodyPr/>
        <a:lstStyle/>
        <a:p>
          <a:endParaRPr lang="es-ES_tradnl" sz="700" b="1"/>
        </a:p>
      </dgm:t>
    </dgm:pt>
    <dgm:pt modelId="{A18C41FE-2F18-4E5A-9DA6-1192A026702F}" type="sibTrans" cxnId="{0ACB83BF-3102-418C-8F0A-1D5DD9FE1AE5}">
      <dgm:prSet/>
      <dgm:spPr/>
      <dgm:t>
        <a:bodyPr/>
        <a:lstStyle/>
        <a:p>
          <a:endParaRPr lang="es-ES_tradnl" sz="2400" b="1"/>
        </a:p>
      </dgm:t>
    </dgm:pt>
    <dgm:pt modelId="{006FDD3D-02D0-43B7-A71A-46D04A8AF954}">
      <dgm:prSet phldrT="[Texto]" custT="1"/>
      <dgm:spPr/>
      <dgm:t>
        <a:bodyPr/>
        <a:lstStyle/>
        <a:p>
          <a:r>
            <a:rPr lang="es-ES_tradnl" sz="1400" b="1" dirty="0" smtClean="0"/>
            <a:t>Amenazas a la privacidad</a:t>
          </a:r>
          <a:endParaRPr lang="es-ES_tradnl" sz="1400" b="1" dirty="0"/>
        </a:p>
      </dgm:t>
    </dgm:pt>
    <dgm:pt modelId="{42CAFE74-E336-4A00-BAD6-C4AA18E86488}" type="parTrans" cxnId="{FDCAEF76-107F-40BA-81B6-D2AA85D6A11A}">
      <dgm:prSet custT="1"/>
      <dgm:spPr/>
      <dgm:t>
        <a:bodyPr/>
        <a:lstStyle/>
        <a:p>
          <a:endParaRPr lang="es-ES_tradnl" sz="700" b="1"/>
        </a:p>
      </dgm:t>
    </dgm:pt>
    <dgm:pt modelId="{462A4815-D4E6-4CAC-9961-498F1A7C1B85}" type="sibTrans" cxnId="{FDCAEF76-107F-40BA-81B6-D2AA85D6A11A}">
      <dgm:prSet/>
      <dgm:spPr/>
      <dgm:t>
        <a:bodyPr/>
        <a:lstStyle/>
        <a:p>
          <a:endParaRPr lang="es-ES_tradnl" sz="2400" b="1"/>
        </a:p>
      </dgm:t>
    </dgm:pt>
    <dgm:pt modelId="{EC1F9C4A-E6B4-43D3-8A17-70461FB59317}">
      <dgm:prSet phldrT="[Texto]" custT="1"/>
      <dgm:spPr/>
      <dgm:t>
        <a:bodyPr/>
        <a:lstStyle/>
        <a:p>
          <a:r>
            <a:rPr lang="es-ES_tradnl" sz="1400" b="1" dirty="0" smtClean="0"/>
            <a:t>Delitos contra la propiedad intelectual</a:t>
          </a:r>
          <a:endParaRPr lang="es-ES_tradnl" sz="1400" b="1" dirty="0"/>
        </a:p>
      </dgm:t>
    </dgm:pt>
    <dgm:pt modelId="{5CCC7D09-3383-4E00-892B-CD31456B0EB9}" type="parTrans" cxnId="{0EBCBE53-B86C-4EDF-8F02-B799022B7959}">
      <dgm:prSet custT="1"/>
      <dgm:spPr/>
      <dgm:t>
        <a:bodyPr/>
        <a:lstStyle/>
        <a:p>
          <a:endParaRPr lang="es-ES_tradnl" sz="700" b="1"/>
        </a:p>
      </dgm:t>
    </dgm:pt>
    <dgm:pt modelId="{6D2D5A16-9F98-4F02-8CF2-439A8A869173}" type="sibTrans" cxnId="{0EBCBE53-B86C-4EDF-8F02-B799022B7959}">
      <dgm:prSet/>
      <dgm:spPr/>
      <dgm:t>
        <a:bodyPr/>
        <a:lstStyle/>
        <a:p>
          <a:endParaRPr lang="es-ES_tradnl" sz="2400" b="1"/>
        </a:p>
      </dgm:t>
    </dgm:pt>
    <dgm:pt modelId="{3B427ECD-86D9-47E5-893F-EDE8D37706F7}">
      <dgm:prSet phldrT="[Texto]" custT="1"/>
      <dgm:spPr/>
      <dgm:t>
        <a:bodyPr/>
        <a:lstStyle/>
        <a:p>
          <a:r>
            <a:rPr lang="es-ES_tradnl" sz="1400" b="1" dirty="0" smtClean="0"/>
            <a:t>Adicción a Internet</a:t>
          </a:r>
          <a:endParaRPr lang="es-ES_tradnl" sz="1400" b="1" dirty="0"/>
        </a:p>
      </dgm:t>
    </dgm:pt>
    <dgm:pt modelId="{2F5F9240-8399-4743-A21F-DC3ED83AFA4A}" type="parTrans" cxnId="{1D5D266E-CB1A-4458-B212-ED9683943A61}">
      <dgm:prSet custT="1"/>
      <dgm:spPr/>
      <dgm:t>
        <a:bodyPr/>
        <a:lstStyle/>
        <a:p>
          <a:endParaRPr lang="es-ES_tradnl" sz="700" b="1"/>
        </a:p>
      </dgm:t>
    </dgm:pt>
    <dgm:pt modelId="{23C8DD6F-348E-45AF-AE9C-EAE7F438698B}" type="sibTrans" cxnId="{1D5D266E-CB1A-4458-B212-ED9683943A61}">
      <dgm:prSet/>
      <dgm:spPr/>
      <dgm:t>
        <a:bodyPr/>
        <a:lstStyle/>
        <a:p>
          <a:endParaRPr lang="es-ES_tradnl" sz="2400" b="1"/>
        </a:p>
      </dgm:t>
    </dgm:pt>
    <dgm:pt modelId="{90EF33EF-BE61-4456-B2E7-B8A1E4D4EA57}">
      <dgm:prSet phldrT="[Texto]" custT="1"/>
      <dgm:spPr/>
      <dgm:t>
        <a:bodyPr/>
        <a:lstStyle/>
        <a:p>
          <a:r>
            <a:rPr lang="es-ES_tradnl" sz="1400" b="1" dirty="0" smtClean="0"/>
            <a:t>Fraude económico</a:t>
          </a:r>
          <a:endParaRPr lang="es-ES_tradnl" sz="1400" b="1" dirty="0"/>
        </a:p>
      </dgm:t>
    </dgm:pt>
    <dgm:pt modelId="{FCB48819-DB55-41C5-B82E-482E5580F894}" type="parTrans" cxnId="{5DD17820-B247-49FF-82D3-5F94B461033B}">
      <dgm:prSet custT="1"/>
      <dgm:spPr/>
      <dgm:t>
        <a:bodyPr/>
        <a:lstStyle/>
        <a:p>
          <a:endParaRPr lang="es-ES_tradnl" sz="700" b="1"/>
        </a:p>
      </dgm:t>
    </dgm:pt>
    <dgm:pt modelId="{9A907E16-B02B-48FC-91EE-465BD6D978EC}" type="sibTrans" cxnId="{5DD17820-B247-49FF-82D3-5F94B461033B}">
      <dgm:prSet/>
      <dgm:spPr/>
      <dgm:t>
        <a:bodyPr/>
        <a:lstStyle/>
        <a:p>
          <a:endParaRPr lang="es-ES_tradnl" sz="2400" b="1"/>
        </a:p>
      </dgm:t>
    </dgm:pt>
    <dgm:pt modelId="{DE6F0865-2B41-40DE-807F-909442A01A7A}">
      <dgm:prSet phldrT="[Texto]" custT="1"/>
      <dgm:spPr/>
      <dgm:t>
        <a:bodyPr/>
        <a:lstStyle/>
        <a:p>
          <a:r>
            <a:rPr lang="es-ES_tradnl" sz="1400" b="1" dirty="0" smtClean="0"/>
            <a:t>Acceso a contenidos no adecuados</a:t>
          </a:r>
          <a:endParaRPr lang="es-ES_tradnl" sz="1400" b="1" dirty="0"/>
        </a:p>
      </dgm:t>
    </dgm:pt>
    <dgm:pt modelId="{E67EB73D-96F9-4828-8B0D-55B359B88FC8}" type="parTrans" cxnId="{66A6F115-F3C3-436E-9EF7-7754AD28619B}">
      <dgm:prSet custT="1"/>
      <dgm:spPr/>
      <dgm:t>
        <a:bodyPr/>
        <a:lstStyle/>
        <a:p>
          <a:endParaRPr lang="es-ES_tradnl" sz="700" b="1"/>
        </a:p>
      </dgm:t>
    </dgm:pt>
    <dgm:pt modelId="{2334C852-A236-4F9F-ACBB-A9D0765321EB}" type="sibTrans" cxnId="{66A6F115-F3C3-436E-9EF7-7754AD28619B}">
      <dgm:prSet/>
      <dgm:spPr/>
      <dgm:t>
        <a:bodyPr/>
        <a:lstStyle/>
        <a:p>
          <a:endParaRPr lang="es-ES_tradnl" sz="2400" b="1"/>
        </a:p>
      </dgm:t>
    </dgm:pt>
    <dgm:pt modelId="{20FB3714-32CB-41D6-BCDF-A3694FB6A964}">
      <dgm:prSet phldrT="[Texto]"/>
      <dgm:spPr/>
      <dgm:t>
        <a:bodyPr/>
        <a:lstStyle/>
        <a:p>
          <a:endParaRPr lang="es-ES_tradnl" sz="2400" b="1" dirty="0"/>
        </a:p>
      </dgm:t>
    </dgm:pt>
    <dgm:pt modelId="{D1380F34-B2DD-41DA-B084-D09BD2B6DEBC}" type="parTrans" cxnId="{9BAE8AF8-5FCB-4F29-B81A-D8DE50E3A44A}">
      <dgm:prSet/>
      <dgm:spPr/>
      <dgm:t>
        <a:bodyPr/>
        <a:lstStyle/>
        <a:p>
          <a:endParaRPr lang="es-ES_tradnl" sz="2400" b="1"/>
        </a:p>
      </dgm:t>
    </dgm:pt>
    <dgm:pt modelId="{8AE1F30D-5357-4239-A0ED-5FD2526F7B43}" type="sibTrans" cxnId="{9BAE8AF8-5FCB-4F29-B81A-D8DE50E3A44A}">
      <dgm:prSet/>
      <dgm:spPr/>
      <dgm:t>
        <a:bodyPr/>
        <a:lstStyle/>
        <a:p>
          <a:endParaRPr lang="es-ES_tradnl" sz="2400" b="1"/>
        </a:p>
      </dgm:t>
    </dgm:pt>
    <dgm:pt modelId="{BD560A3E-B72F-4D02-A3A1-D09F931CE374}" type="pres">
      <dgm:prSet presAssocID="{69F8CE9F-417A-4B7A-A5D8-D1507EE9792B}" presName="cycle" presStyleCnt="0">
        <dgm:presLayoutVars>
          <dgm:chMax val="1"/>
          <dgm:dir/>
          <dgm:animLvl val="ctr"/>
          <dgm:resizeHandles val="exact"/>
        </dgm:presLayoutVars>
      </dgm:prSet>
      <dgm:spPr/>
      <dgm:t>
        <a:bodyPr/>
        <a:lstStyle/>
        <a:p>
          <a:endParaRPr lang="es-ES_tradnl"/>
        </a:p>
      </dgm:t>
    </dgm:pt>
    <dgm:pt modelId="{D2A70F05-5B81-49DE-BAFF-7B3C230461F0}" type="pres">
      <dgm:prSet presAssocID="{D4074BC6-5754-4692-8066-FADD21B6118D}" presName="centerShape" presStyleLbl="node0" presStyleIdx="0" presStyleCnt="1" custLinFactNeighborY="1059"/>
      <dgm:spPr/>
      <dgm:t>
        <a:bodyPr/>
        <a:lstStyle/>
        <a:p>
          <a:endParaRPr lang="es-ES_tradnl"/>
        </a:p>
      </dgm:t>
    </dgm:pt>
    <dgm:pt modelId="{3949C16C-3BE0-4C50-95DE-EA9A9EE29163}" type="pres">
      <dgm:prSet presAssocID="{014141C7-ED11-40BD-9D5A-D082E0F05C34}" presName="Name9" presStyleLbl="parChTrans1D2" presStyleIdx="0" presStyleCnt="8"/>
      <dgm:spPr/>
      <dgm:t>
        <a:bodyPr/>
        <a:lstStyle/>
        <a:p>
          <a:endParaRPr lang="es-ES_tradnl"/>
        </a:p>
      </dgm:t>
    </dgm:pt>
    <dgm:pt modelId="{FD0F5D44-72C0-4003-983F-990A83FBB7F6}" type="pres">
      <dgm:prSet presAssocID="{014141C7-ED11-40BD-9D5A-D082E0F05C34}" presName="connTx" presStyleLbl="parChTrans1D2" presStyleIdx="0" presStyleCnt="8"/>
      <dgm:spPr/>
      <dgm:t>
        <a:bodyPr/>
        <a:lstStyle/>
        <a:p>
          <a:endParaRPr lang="es-ES_tradnl"/>
        </a:p>
      </dgm:t>
    </dgm:pt>
    <dgm:pt modelId="{F02F1567-4B60-4996-892F-7A1AA4A07C6B}" type="pres">
      <dgm:prSet presAssocID="{16BCB994-714B-4E0E-A1E0-D4C147993D3C}" presName="node" presStyleLbl="node1" presStyleIdx="0" presStyleCnt="8">
        <dgm:presLayoutVars>
          <dgm:bulletEnabled val="1"/>
        </dgm:presLayoutVars>
      </dgm:prSet>
      <dgm:spPr/>
      <dgm:t>
        <a:bodyPr/>
        <a:lstStyle/>
        <a:p>
          <a:endParaRPr lang="es-ES_tradnl"/>
        </a:p>
      </dgm:t>
    </dgm:pt>
    <dgm:pt modelId="{8F15A11C-E252-4D17-B4BA-1FEB0D35CF5B}" type="pres">
      <dgm:prSet presAssocID="{FBEC6F31-1158-4DFE-9AB0-6F2AC01C3BB2}" presName="Name9" presStyleLbl="parChTrans1D2" presStyleIdx="1" presStyleCnt="8"/>
      <dgm:spPr/>
      <dgm:t>
        <a:bodyPr/>
        <a:lstStyle/>
        <a:p>
          <a:endParaRPr lang="es-ES_tradnl"/>
        </a:p>
      </dgm:t>
    </dgm:pt>
    <dgm:pt modelId="{165D709C-C5E9-4A38-9D51-29AA9284FDDA}" type="pres">
      <dgm:prSet presAssocID="{FBEC6F31-1158-4DFE-9AB0-6F2AC01C3BB2}" presName="connTx" presStyleLbl="parChTrans1D2" presStyleIdx="1" presStyleCnt="8"/>
      <dgm:spPr/>
      <dgm:t>
        <a:bodyPr/>
        <a:lstStyle/>
        <a:p>
          <a:endParaRPr lang="es-ES_tradnl"/>
        </a:p>
      </dgm:t>
    </dgm:pt>
    <dgm:pt modelId="{797F6A4C-95CA-4E80-8B17-3BB13A6BFDFE}" type="pres">
      <dgm:prSet presAssocID="{EEB62D4A-7E68-4AAB-BD98-F2FFEF8176B9}" presName="node" presStyleLbl="node1" presStyleIdx="1" presStyleCnt="8" custRadScaleRad="98514" custRadScaleInc="3870">
        <dgm:presLayoutVars>
          <dgm:bulletEnabled val="1"/>
        </dgm:presLayoutVars>
      </dgm:prSet>
      <dgm:spPr/>
      <dgm:t>
        <a:bodyPr/>
        <a:lstStyle/>
        <a:p>
          <a:endParaRPr lang="es-ES_tradnl"/>
        </a:p>
      </dgm:t>
    </dgm:pt>
    <dgm:pt modelId="{D6D39188-1F61-4135-B817-A21416D2E838}" type="pres">
      <dgm:prSet presAssocID="{CDE5C897-95FF-49EF-B2F1-30CEE5499EFB}" presName="Name9" presStyleLbl="parChTrans1D2" presStyleIdx="2" presStyleCnt="8"/>
      <dgm:spPr/>
      <dgm:t>
        <a:bodyPr/>
        <a:lstStyle/>
        <a:p>
          <a:endParaRPr lang="es-ES_tradnl"/>
        </a:p>
      </dgm:t>
    </dgm:pt>
    <dgm:pt modelId="{C5740361-E672-4CA3-91E9-3CD246B70792}" type="pres">
      <dgm:prSet presAssocID="{CDE5C897-95FF-49EF-B2F1-30CEE5499EFB}" presName="connTx" presStyleLbl="parChTrans1D2" presStyleIdx="2" presStyleCnt="8"/>
      <dgm:spPr/>
      <dgm:t>
        <a:bodyPr/>
        <a:lstStyle/>
        <a:p>
          <a:endParaRPr lang="es-ES_tradnl"/>
        </a:p>
      </dgm:t>
    </dgm:pt>
    <dgm:pt modelId="{1668416F-E69A-441B-81FC-8C364F57575E}" type="pres">
      <dgm:prSet presAssocID="{44355C76-741A-421D-9483-839080C86435}" presName="node" presStyleLbl="node1" presStyleIdx="2" presStyleCnt="8" custRadScaleRad="100022" custRadScaleInc="5391">
        <dgm:presLayoutVars>
          <dgm:bulletEnabled val="1"/>
        </dgm:presLayoutVars>
      </dgm:prSet>
      <dgm:spPr/>
      <dgm:t>
        <a:bodyPr/>
        <a:lstStyle/>
        <a:p>
          <a:endParaRPr lang="es-ES_tradnl"/>
        </a:p>
      </dgm:t>
    </dgm:pt>
    <dgm:pt modelId="{57FEC0F8-4D96-4461-8A4D-4FC1929B19E4}" type="pres">
      <dgm:prSet presAssocID="{42CAFE74-E336-4A00-BAD6-C4AA18E86488}" presName="Name9" presStyleLbl="parChTrans1D2" presStyleIdx="3" presStyleCnt="8"/>
      <dgm:spPr/>
      <dgm:t>
        <a:bodyPr/>
        <a:lstStyle/>
        <a:p>
          <a:endParaRPr lang="es-ES_tradnl"/>
        </a:p>
      </dgm:t>
    </dgm:pt>
    <dgm:pt modelId="{A3D3A0A8-26D8-4C55-BA03-236A73063E99}" type="pres">
      <dgm:prSet presAssocID="{42CAFE74-E336-4A00-BAD6-C4AA18E86488}" presName="connTx" presStyleLbl="parChTrans1D2" presStyleIdx="3" presStyleCnt="8"/>
      <dgm:spPr/>
      <dgm:t>
        <a:bodyPr/>
        <a:lstStyle/>
        <a:p>
          <a:endParaRPr lang="es-ES_tradnl"/>
        </a:p>
      </dgm:t>
    </dgm:pt>
    <dgm:pt modelId="{026A2EDC-66C8-424C-A824-88BF9B10D6FD}" type="pres">
      <dgm:prSet presAssocID="{006FDD3D-02D0-43B7-A71A-46D04A8AF954}" presName="node" presStyleLbl="node1" presStyleIdx="3" presStyleCnt="8" custRadScaleRad="101508" custRadScaleInc="3756">
        <dgm:presLayoutVars>
          <dgm:bulletEnabled val="1"/>
        </dgm:presLayoutVars>
      </dgm:prSet>
      <dgm:spPr/>
      <dgm:t>
        <a:bodyPr/>
        <a:lstStyle/>
        <a:p>
          <a:endParaRPr lang="es-ES_tradnl"/>
        </a:p>
      </dgm:t>
    </dgm:pt>
    <dgm:pt modelId="{103CDBD2-A352-4263-B6D4-2788279A24DB}" type="pres">
      <dgm:prSet presAssocID="{5CCC7D09-3383-4E00-892B-CD31456B0EB9}" presName="Name9" presStyleLbl="parChTrans1D2" presStyleIdx="4" presStyleCnt="8"/>
      <dgm:spPr/>
      <dgm:t>
        <a:bodyPr/>
        <a:lstStyle/>
        <a:p>
          <a:endParaRPr lang="es-ES_tradnl"/>
        </a:p>
      </dgm:t>
    </dgm:pt>
    <dgm:pt modelId="{700D54C6-BBF5-4D70-B2CB-5A3633BF621F}" type="pres">
      <dgm:prSet presAssocID="{5CCC7D09-3383-4E00-892B-CD31456B0EB9}" presName="connTx" presStyleLbl="parChTrans1D2" presStyleIdx="4" presStyleCnt="8"/>
      <dgm:spPr/>
      <dgm:t>
        <a:bodyPr/>
        <a:lstStyle/>
        <a:p>
          <a:endParaRPr lang="es-ES_tradnl"/>
        </a:p>
      </dgm:t>
    </dgm:pt>
    <dgm:pt modelId="{23FFBB8E-FB11-4933-9DB9-58123B63FBB7}" type="pres">
      <dgm:prSet presAssocID="{EC1F9C4A-E6B4-43D3-8A17-70461FB59317}" presName="node" presStyleLbl="node1" presStyleIdx="4" presStyleCnt="8" custRadScaleRad="102117">
        <dgm:presLayoutVars>
          <dgm:bulletEnabled val="1"/>
        </dgm:presLayoutVars>
      </dgm:prSet>
      <dgm:spPr/>
      <dgm:t>
        <a:bodyPr/>
        <a:lstStyle/>
        <a:p>
          <a:endParaRPr lang="es-ES_tradnl"/>
        </a:p>
      </dgm:t>
    </dgm:pt>
    <dgm:pt modelId="{267CF51A-DD6F-4C43-BAB8-CFC8C336FAF0}" type="pres">
      <dgm:prSet presAssocID="{2F5F9240-8399-4743-A21F-DC3ED83AFA4A}" presName="Name9" presStyleLbl="parChTrans1D2" presStyleIdx="5" presStyleCnt="8"/>
      <dgm:spPr/>
      <dgm:t>
        <a:bodyPr/>
        <a:lstStyle/>
        <a:p>
          <a:endParaRPr lang="es-ES_tradnl"/>
        </a:p>
      </dgm:t>
    </dgm:pt>
    <dgm:pt modelId="{055D76FC-53C9-47FE-8E63-13FC23DF7AA7}" type="pres">
      <dgm:prSet presAssocID="{2F5F9240-8399-4743-A21F-DC3ED83AFA4A}" presName="connTx" presStyleLbl="parChTrans1D2" presStyleIdx="5" presStyleCnt="8"/>
      <dgm:spPr/>
      <dgm:t>
        <a:bodyPr/>
        <a:lstStyle/>
        <a:p>
          <a:endParaRPr lang="es-ES_tradnl"/>
        </a:p>
      </dgm:t>
    </dgm:pt>
    <dgm:pt modelId="{43754AB0-6ED2-481F-9F21-AA0BCEB42E31}" type="pres">
      <dgm:prSet presAssocID="{3B427ECD-86D9-47E5-893F-EDE8D37706F7}" presName="node" presStyleLbl="node1" presStyleIdx="5" presStyleCnt="8" custRadScaleRad="101508" custRadScaleInc="-3756">
        <dgm:presLayoutVars>
          <dgm:bulletEnabled val="1"/>
        </dgm:presLayoutVars>
      </dgm:prSet>
      <dgm:spPr/>
      <dgm:t>
        <a:bodyPr/>
        <a:lstStyle/>
        <a:p>
          <a:endParaRPr lang="es-ES_tradnl"/>
        </a:p>
      </dgm:t>
    </dgm:pt>
    <dgm:pt modelId="{E2394566-64FB-4B4A-B814-94B49B674B74}" type="pres">
      <dgm:prSet presAssocID="{FCB48819-DB55-41C5-B82E-482E5580F894}" presName="Name9" presStyleLbl="parChTrans1D2" presStyleIdx="6" presStyleCnt="8"/>
      <dgm:spPr/>
      <dgm:t>
        <a:bodyPr/>
        <a:lstStyle/>
        <a:p>
          <a:endParaRPr lang="es-ES_tradnl"/>
        </a:p>
      </dgm:t>
    </dgm:pt>
    <dgm:pt modelId="{09C73BA5-038D-45EF-9154-7D9CEF7E9313}" type="pres">
      <dgm:prSet presAssocID="{FCB48819-DB55-41C5-B82E-482E5580F894}" presName="connTx" presStyleLbl="parChTrans1D2" presStyleIdx="6" presStyleCnt="8"/>
      <dgm:spPr/>
      <dgm:t>
        <a:bodyPr/>
        <a:lstStyle/>
        <a:p>
          <a:endParaRPr lang="es-ES_tradnl"/>
        </a:p>
      </dgm:t>
    </dgm:pt>
    <dgm:pt modelId="{A5A51AD4-F1AA-40E3-89FB-F90A019E2EF6}" type="pres">
      <dgm:prSet presAssocID="{90EF33EF-BE61-4456-B2E7-B8A1E4D4EA57}" presName="node" presStyleLbl="node1" presStyleIdx="6" presStyleCnt="8" custRadScaleRad="100022" custRadScaleInc="-5391">
        <dgm:presLayoutVars>
          <dgm:bulletEnabled val="1"/>
        </dgm:presLayoutVars>
      </dgm:prSet>
      <dgm:spPr/>
      <dgm:t>
        <a:bodyPr/>
        <a:lstStyle/>
        <a:p>
          <a:endParaRPr lang="es-ES_tradnl"/>
        </a:p>
      </dgm:t>
    </dgm:pt>
    <dgm:pt modelId="{AC37FF11-20C3-472C-B2D3-9D5469067AE2}" type="pres">
      <dgm:prSet presAssocID="{E67EB73D-96F9-4828-8B0D-55B359B88FC8}" presName="Name9" presStyleLbl="parChTrans1D2" presStyleIdx="7" presStyleCnt="8"/>
      <dgm:spPr/>
      <dgm:t>
        <a:bodyPr/>
        <a:lstStyle/>
        <a:p>
          <a:endParaRPr lang="es-ES_tradnl"/>
        </a:p>
      </dgm:t>
    </dgm:pt>
    <dgm:pt modelId="{DFAC5116-6B1F-4B90-9785-B530968AEFFA}" type="pres">
      <dgm:prSet presAssocID="{E67EB73D-96F9-4828-8B0D-55B359B88FC8}" presName="connTx" presStyleLbl="parChTrans1D2" presStyleIdx="7" presStyleCnt="8"/>
      <dgm:spPr/>
      <dgm:t>
        <a:bodyPr/>
        <a:lstStyle/>
        <a:p>
          <a:endParaRPr lang="es-ES_tradnl"/>
        </a:p>
      </dgm:t>
    </dgm:pt>
    <dgm:pt modelId="{6D1A19E7-BD3F-497F-B878-5D7F59866D51}" type="pres">
      <dgm:prSet presAssocID="{DE6F0865-2B41-40DE-807F-909442A01A7A}" presName="node" presStyleLbl="node1" presStyleIdx="7" presStyleCnt="8" custRadScaleRad="98514" custRadScaleInc="-3870">
        <dgm:presLayoutVars>
          <dgm:bulletEnabled val="1"/>
        </dgm:presLayoutVars>
      </dgm:prSet>
      <dgm:spPr/>
      <dgm:t>
        <a:bodyPr/>
        <a:lstStyle/>
        <a:p>
          <a:endParaRPr lang="es-ES_tradnl"/>
        </a:p>
      </dgm:t>
    </dgm:pt>
  </dgm:ptLst>
  <dgm:cxnLst>
    <dgm:cxn modelId="{1CC03BDC-FA10-41F0-9C68-41615F793FE7}" type="presOf" srcId="{014141C7-ED11-40BD-9D5A-D082E0F05C34}" destId="{FD0F5D44-72C0-4003-983F-990A83FBB7F6}" srcOrd="1" destOrd="0" presId="urn:microsoft.com/office/officeart/2005/8/layout/radial1"/>
    <dgm:cxn modelId="{DD5526E0-4E88-4F84-BF6C-133365223766}" type="presOf" srcId="{014141C7-ED11-40BD-9D5A-D082E0F05C34}" destId="{3949C16C-3BE0-4C50-95DE-EA9A9EE29163}" srcOrd="0" destOrd="0" presId="urn:microsoft.com/office/officeart/2005/8/layout/radial1"/>
    <dgm:cxn modelId="{F121B414-10AD-4C85-8658-511ACF1E9E38}" type="presOf" srcId="{EC1F9C4A-E6B4-43D3-8A17-70461FB59317}" destId="{23FFBB8E-FB11-4933-9DB9-58123B63FBB7}" srcOrd="0" destOrd="0" presId="urn:microsoft.com/office/officeart/2005/8/layout/radial1"/>
    <dgm:cxn modelId="{DC7454D6-5DDE-4DD4-A73A-C638264E8B11}" type="presOf" srcId="{42CAFE74-E336-4A00-BAD6-C4AA18E86488}" destId="{57FEC0F8-4D96-4461-8A4D-4FC1929B19E4}" srcOrd="0" destOrd="0" presId="urn:microsoft.com/office/officeart/2005/8/layout/radial1"/>
    <dgm:cxn modelId="{03CF18DF-11A5-47E5-8585-ED3FD81A9569}" type="presOf" srcId="{FBEC6F31-1158-4DFE-9AB0-6F2AC01C3BB2}" destId="{165D709C-C5E9-4A38-9D51-29AA9284FDDA}" srcOrd="1" destOrd="0" presId="urn:microsoft.com/office/officeart/2005/8/layout/radial1"/>
    <dgm:cxn modelId="{96899F93-54DC-4B56-BF47-96BFDAE9B8DB}" type="presOf" srcId="{FBEC6F31-1158-4DFE-9AB0-6F2AC01C3BB2}" destId="{8F15A11C-E252-4D17-B4BA-1FEB0D35CF5B}" srcOrd="0" destOrd="0" presId="urn:microsoft.com/office/officeart/2005/8/layout/radial1"/>
    <dgm:cxn modelId="{E323C131-4C49-4616-A7F2-D08D888D4155}" type="presOf" srcId="{D4074BC6-5754-4692-8066-FADD21B6118D}" destId="{D2A70F05-5B81-49DE-BAFF-7B3C230461F0}" srcOrd="0" destOrd="0" presId="urn:microsoft.com/office/officeart/2005/8/layout/radial1"/>
    <dgm:cxn modelId="{30F7832E-26FC-4F84-9347-35E6021F34CC}" type="presOf" srcId="{42CAFE74-E336-4A00-BAD6-C4AA18E86488}" destId="{A3D3A0A8-26D8-4C55-BA03-236A73063E99}" srcOrd="1" destOrd="0" presId="urn:microsoft.com/office/officeart/2005/8/layout/radial1"/>
    <dgm:cxn modelId="{C58A8090-D3C8-42BB-9605-F551C75EB4F4}" type="presOf" srcId="{90EF33EF-BE61-4456-B2E7-B8A1E4D4EA57}" destId="{A5A51AD4-F1AA-40E3-89FB-F90A019E2EF6}" srcOrd="0" destOrd="0" presId="urn:microsoft.com/office/officeart/2005/8/layout/radial1"/>
    <dgm:cxn modelId="{F8CD0228-1B15-4B2B-8F2A-CBBD44F3E807}" srcId="{69F8CE9F-417A-4B7A-A5D8-D1507EE9792B}" destId="{D4074BC6-5754-4692-8066-FADD21B6118D}" srcOrd="0" destOrd="0" parTransId="{AFEA1EEE-DDF2-43C0-A207-AABF61C7A8F8}" sibTransId="{C50460D0-E19A-45B7-B98D-E6370262DEF7}"/>
    <dgm:cxn modelId="{1863F359-7C96-459E-A404-3653A9D219B4}" type="presOf" srcId="{5CCC7D09-3383-4E00-892B-CD31456B0EB9}" destId="{700D54C6-BBF5-4D70-B2CB-5A3633BF621F}" srcOrd="1" destOrd="0" presId="urn:microsoft.com/office/officeart/2005/8/layout/radial1"/>
    <dgm:cxn modelId="{4C69124B-D0FB-43C3-9F69-84BF2EE4F512}" type="presOf" srcId="{69F8CE9F-417A-4B7A-A5D8-D1507EE9792B}" destId="{BD560A3E-B72F-4D02-A3A1-D09F931CE374}" srcOrd="0" destOrd="0" presId="urn:microsoft.com/office/officeart/2005/8/layout/radial1"/>
    <dgm:cxn modelId="{5DD17820-B247-49FF-82D3-5F94B461033B}" srcId="{D4074BC6-5754-4692-8066-FADD21B6118D}" destId="{90EF33EF-BE61-4456-B2E7-B8A1E4D4EA57}" srcOrd="6" destOrd="0" parTransId="{FCB48819-DB55-41C5-B82E-482E5580F894}" sibTransId="{9A907E16-B02B-48FC-91EE-465BD6D978EC}"/>
    <dgm:cxn modelId="{79174CAC-212C-4DDC-8389-81391F72B2FA}" type="presOf" srcId="{CDE5C897-95FF-49EF-B2F1-30CEE5499EFB}" destId="{D6D39188-1F61-4135-B817-A21416D2E838}" srcOrd="0" destOrd="0" presId="urn:microsoft.com/office/officeart/2005/8/layout/radial1"/>
    <dgm:cxn modelId="{34408088-174B-41D8-8975-A263497F063F}" type="presOf" srcId="{2F5F9240-8399-4743-A21F-DC3ED83AFA4A}" destId="{267CF51A-DD6F-4C43-BAB8-CFC8C336FAF0}" srcOrd="0" destOrd="0" presId="urn:microsoft.com/office/officeart/2005/8/layout/radial1"/>
    <dgm:cxn modelId="{1D5D266E-CB1A-4458-B212-ED9683943A61}" srcId="{D4074BC6-5754-4692-8066-FADD21B6118D}" destId="{3B427ECD-86D9-47E5-893F-EDE8D37706F7}" srcOrd="5" destOrd="0" parTransId="{2F5F9240-8399-4743-A21F-DC3ED83AFA4A}" sibTransId="{23C8DD6F-348E-45AF-AE9C-EAE7F438698B}"/>
    <dgm:cxn modelId="{9094F3C1-4102-48E3-8FBE-A2003A78F66E}" type="presOf" srcId="{006FDD3D-02D0-43B7-A71A-46D04A8AF954}" destId="{026A2EDC-66C8-424C-A824-88BF9B10D6FD}" srcOrd="0" destOrd="0" presId="urn:microsoft.com/office/officeart/2005/8/layout/radial1"/>
    <dgm:cxn modelId="{6B9C5DE5-4450-448F-A632-CED9C150B5D0}" srcId="{D4074BC6-5754-4692-8066-FADD21B6118D}" destId="{EEB62D4A-7E68-4AAB-BD98-F2FFEF8176B9}" srcOrd="1" destOrd="0" parTransId="{FBEC6F31-1158-4DFE-9AB0-6F2AC01C3BB2}" sibTransId="{12640BE4-F09E-4A71-9B0D-E794518B6AB6}"/>
    <dgm:cxn modelId="{424E60B3-8491-4FFA-BC32-3C6D5388EFA1}" type="presOf" srcId="{DE6F0865-2B41-40DE-807F-909442A01A7A}" destId="{6D1A19E7-BD3F-497F-B878-5D7F59866D51}" srcOrd="0" destOrd="0" presId="urn:microsoft.com/office/officeart/2005/8/layout/radial1"/>
    <dgm:cxn modelId="{06D9DCFB-EDD6-4AA1-AEE3-B83A6050B5D3}" type="presOf" srcId="{44355C76-741A-421D-9483-839080C86435}" destId="{1668416F-E69A-441B-81FC-8C364F57575E}" srcOrd="0" destOrd="0" presId="urn:microsoft.com/office/officeart/2005/8/layout/radial1"/>
    <dgm:cxn modelId="{FDCAEF76-107F-40BA-81B6-D2AA85D6A11A}" srcId="{D4074BC6-5754-4692-8066-FADD21B6118D}" destId="{006FDD3D-02D0-43B7-A71A-46D04A8AF954}" srcOrd="3" destOrd="0" parTransId="{42CAFE74-E336-4A00-BAD6-C4AA18E86488}" sibTransId="{462A4815-D4E6-4CAC-9961-498F1A7C1B85}"/>
    <dgm:cxn modelId="{9BAE8AF8-5FCB-4F29-B81A-D8DE50E3A44A}" srcId="{69F8CE9F-417A-4B7A-A5D8-D1507EE9792B}" destId="{20FB3714-32CB-41D6-BCDF-A3694FB6A964}" srcOrd="1" destOrd="0" parTransId="{D1380F34-B2DD-41DA-B084-D09BD2B6DEBC}" sibTransId="{8AE1F30D-5357-4239-A0ED-5FD2526F7B43}"/>
    <dgm:cxn modelId="{0EBCBE53-B86C-4EDF-8F02-B799022B7959}" srcId="{D4074BC6-5754-4692-8066-FADD21B6118D}" destId="{EC1F9C4A-E6B4-43D3-8A17-70461FB59317}" srcOrd="4" destOrd="0" parTransId="{5CCC7D09-3383-4E00-892B-CD31456B0EB9}" sibTransId="{6D2D5A16-9F98-4F02-8CF2-439A8A869173}"/>
    <dgm:cxn modelId="{013F2A69-64FE-4944-BED7-6B57711103D5}" type="presOf" srcId="{E67EB73D-96F9-4828-8B0D-55B359B88FC8}" destId="{AC37FF11-20C3-472C-B2D3-9D5469067AE2}" srcOrd="0" destOrd="0" presId="urn:microsoft.com/office/officeart/2005/8/layout/radial1"/>
    <dgm:cxn modelId="{0665FA65-0823-4A73-AE18-63BDB72271AF}" srcId="{D4074BC6-5754-4692-8066-FADD21B6118D}" destId="{16BCB994-714B-4E0E-A1E0-D4C147993D3C}" srcOrd="0" destOrd="0" parTransId="{014141C7-ED11-40BD-9D5A-D082E0F05C34}" sibTransId="{55185644-2011-4055-860C-F70F2D6413CC}"/>
    <dgm:cxn modelId="{8526BBA8-2090-4B5D-BE2A-2E02A248A781}" type="presOf" srcId="{EEB62D4A-7E68-4AAB-BD98-F2FFEF8176B9}" destId="{797F6A4C-95CA-4E80-8B17-3BB13A6BFDFE}" srcOrd="0" destOrd="0" presId="urn:microsoft.com/office/officeart/2005/8/layout/radial1"/>
    <dgm:cxn modelId="{06372BA5-B726-416F-B713-FCF14C0902F2}" type="presOf" srcId="{16BCB994-714B-4E0E-A1E0-D4C147993D3C}" destId="{F02F1567-4B60-4996-892F-7A1AA4A07C6B}" srcOrd="0" destOrd="0" presId="urn:microsoft.com/office/officeart/2005/8/layout/radial1"/>
    <dgm:cxn modelId="{0ACB83BF-3102-418C-8F0A-1D5DD9FE1AE5}" srcId="{D4074BC6-5754-4692-8066-FADD21B6118D}" destId="{44355C76-741A-421D-9483-839080C86435}" srcOrd="2" destOrd="0" parTransId="{CDE5C897-95FF-49EF-B2F1-30CEE5499EFB}" sibTransId="{A18C41FE-2F18-4E5A-9DA6-1192A026702F}"/>
    <dgm:cxn modelId="{91AC5A4A-4DD1-435A-9748-23FE302E4BD3}" type="presOf" srcId="{CDE5C897-95FF-49EF-B2F1-30CEE5499EFB}" destId="{C5740361-E672-4CA3-91E9-3CD246B70792}" srcOrd="1" destOrd="0" presId="urn:microsoft.com/office/officeart/2005/8/layout/radial1"/>
    <dgm:cxn modelId="{9B91B1E5-56BE-4F43-9B0C-356E36406C22}" type="presOf" srcId="{FCB48819-DB55-41C5-B82E-482E5580F894}" destId="{E2394566-64FB-4B4A-B814-94B49B674B74}" srcOrd="0" destOrd="0" presId="urn:microsoft.com/office/officeart/2005/8/layout/radial1"/>
    <dgm:cxn modelId="{3DE65173-5F7D-4629-9868-55B606C16D0C}" type="presOf" srcId="{3B427ECD-86D9-47E5-893F-EDE8D37706F7}" destId="{43754AB0-6ED2-481F-9F21-AA0BCEB42E31}" srcOrd="0" destOrd="0" presId="urn:microsoft.com/office/officeart/2005/8/layout/radial1"/>
    <dgm:cxn modelId="{4652CDEB-A358-4E21-A4DB-37B8B9DCBA84}" type="presOf" srcId="{5CCC7D09-3383-4E00-892B-CD31456B0EB9}" destId="{103CDBD2-A352-4263-B6D4-2788279A24DB}" srcOrd="0" destOrd="0" presId="urn:microsoft.com/office/officeart/2005/8/layout/radial1"/>
    <dgm:cxn modelId="{3CF54F22-1507-4C3F-8636-73E670E3D733}" type="presOf" srcId="{2F5F9240-8399-4743-A21F-DC3ED83AFA4A}" destId="{055D76FC-53C9-47FE-8E63-13FC23DF7AA7}" srcOrd="1" destOrd="0" presId="urn:microsoft.com/office/officeart/2005/8/layout/radial1"/>
    <dgm:cxn modelId="{7988EB1D-D6A8-45D3-AD82-0CA48CF2314D}" type="presOf" srcId="{E67EB73D-96F9-4828-8B0D-55B359B88FC8}" destId="{DFAC5116-6B1F-4B90-9785-B530968AEFFA}" srcOrd="1" destOrd="0" presId="urn:microsoft.com/office/officeart/2005/8/layout/radial1"/>
    <dgm:cxn modelId="{601FE5FA-4CE3-4F8A-A0B3-26806B8E1970}" type="presOf" srcId="{FCB48819-DB55-41C5-B82E-482E5580F894}" destId="{09C73BA5-038D-45EF-9154-7D9CEF7E9313}" srcOrd="1" destOrd="0" presId="urn:microsoft.com/office/officeart/2005/8/layout/radial1"/>
    <dgm:cxn modelId="{66A6F115-F3C3-436E-9EF7-7754AD28619B}" srcId="{D4074BC6-5754-4692-8066-FADD21B6118D}" destId="{DE6F0865-2B41-40DE-807F-909442A01A7A}" srcOrd="7" destOrd="0" parTransId="{E67EB73D-96F9-4828-8B0D-55B359B88FC8}" sibTransId="{2334C852-A236-4F9F-ACBB-A9D0765321EB}"/>
    <dgm:cxn modelId="{9F655B58-D334-4422-8BA4-CE7394396CC0}" type="presParOf" srcId="{BD560A3E-B72F-4D02-A3A1-D09F931CE374}" destId="{D2A70F05-5B81-49DE-BAFF-7B3C230461F0}" srcOrd="0" destOrd="0" presId="urn:microsoft.com/office/officeart/2005/8/layout/radial1"/>
    <dgm:cxn modelId="{E535D0FB-1274-46EB-8969-5CDD05E98041}" type="presParOf" srcId="{BD560A3E-B72F-4D02-A3A1-D09F931CE374}" destId="{3949C16C-3BE0-4C50-95DE-EA9A9EE29163}" srcOrd="1" destOrd="0" presId="urn:microsoft.com/office/officeart/2005/8/layout/radial1"/>
    <dgm:cxn modelId="{A2203974-0C20-415F-B2A7-04C678C949F3}" type="presParOf" srcId="{3949C16C-3BE0-4C50-95DE-EA9A9EE29163}" destId="{FD0F5D44-72C0-4003-983F-990A83FBB7F6}" srcOrd="0" destOrd="0" presId="urn:microsoft.com/office/officeart/2005/8/layout/radial1"/>
    <dgm:cxn modelId="{E989114B-39C6-4211-80CB-258B1A2E8199}" type="presParOf" srcId="{BD560A3E-B72F-4D02-A3A1-D09F931CE374}" destId="{F02F1567-4B60-4996-892F-7A1AA4A07C6B}" srcOrd="2" destOrd="0" presId="urn:microsoft.com/office/officeart/2005/8/layout/radial1"/>
    <dgm:cxn modelId="{C6D40C0A-6FAE-42D0-BA95-1644EE083E42}" type="presParOf" srcId="{BD560A3E-B72F-4D02-A3A1-D09F931CE374}" destId="{8F15A11C-E252-4D17-B4BA-1FEB0D35CF5B}" srcOrd="3" destOrd="0" presId="urn:microsoft.com/office/officeart/2005/8/layout/radial1"/>
    <dgm:cxn modelId="{5D1BFEB4-59A2-4F44-87B4-EE576D3C5827}" type="presParOf" srcId="{8F15A11C-E252-4D17-B4BA-1FEB0D35CF5B}" destId="{165D709C-C5E9-4A38-9D51-29AA9284FDDA}" srcOrd="0" destOrd="0" presId="urn:microsoft.com/office/officeart/2005/8/layout/radial1"/>
    <dgm:cxn modelId="{BD05C6B4-670A-481F-9ADE-4214539C7C6D}" type="presParOf" srcId="{BD560A3E-B72F-4D02-A3A1-D09F931CE374}" destId="{797F6A4C-95CA-4E80-8B17-3BB13A6BFDFE}" srcOrd="4" destOrd="0" presId="urn:microsoft.com/office/officeart/2005/8/layout/radial1"/>
    <dgm:cxn modelId="{A91AA37C-F088-443B-9397-FFF707877E13}" type="presParOf" srcId="{BD560A3E-B72F-4D02-A3A1-D09F931CE374}" destId="{D6D39188-1F61-4135-B817-A21416D2E838}" srcOrd="5" destOrd="0" presId="urn:microsoft.com/office/officeart/2005/8/layout/radial1"/>
    <dgm:cxn modelId="{FB2E013B-5604-4F3B-935A-CC1DD7BC55F0}" type="presParOf" srcId="{D6D39188-1F61-4135-B817-A21416D2E838}" destId="{C5740361-E672-4CA3-91E9-3CD246B70792}" srcOrd="0" destOrd="0" presId="urn:microsoft.com/office/officeart/2005/8/layout/radial1"/>
    <dgm:cxn modelId="{EC78481D-7687-4C85-82BC-018FD321CECE}" type="presParOf" srcId="{BD560A3E-B72F-4D02-A3A1-D09F931CE374}" destId="{1668416F-E69A-441B-81FC-8C364F57575E}" srcOrd="6" destOrd="0" presId="urn:microsoft.com/office/officeart/2005/8/layout/radial1"/>
    <dgm:cxn modelId="{231560B4-C79E-4511-9409-F54776ECA139}" type="presParOf" srcId="{BD560A3E-B72F-4D02-A3A1-D09F931CE374}" destId="{57FEC0F8-4D96-4461-8A4D-4FC1929B19E4}" srcOrd="7" destOrd="0" presId="urn:microsoft.com/office/officeart/2005/8/layout/radial1"/>
    <dgm:cxn modelId="{213B2216-165F-4023-96F9-8FF6BEB24A96}" type="presParOf" srcId="{57FEC0F8-4D96-4461-8A4D-4FC1929B19E4}" destId="{A3D3A0A8-26D8-4C55-BA03-236A73063E99}" srcOrd="0" destOrd="0" presId="urn:microsoft.com/office/officeart/2005/8/layout/radial1"/>
    <dgm:cxn modelId="{84EF097E-F129-40CD-86AD-AFA08F38485D}" type="presParOf" srcId="{BD560A3E-B72F-4D02-A3A1-D09F931CE374}" destId="{026A2EDC-66C8-424C-A824-88BF9B10D6FD}" srcOrd="8" destOrd="0" presId="urn:microsoft.com/office/officeart/2005/8/layout/radial1"/>
    <dgm:cxn modelId="{C7888599-F469-4F70-B0B9-E800F05F8613}" type="presParOf" srcId="{BD560A3E-B72F-4D02-A3A1-D09F931CE374}" destId="{103CDBD2-A352-4263-B6D4-2788279A24DB}" srcOrd="9" destOrd="0" presId="urn:microsoft.com/office/officeart/2005/8/layout/radial1"/>
    <dgm:cxn modelId="{D802D4F0-3421-44BD-897A-20D13376F803}" type="presParOf" srcId="{103CDBD2-A352-4263-B6D4-2788279A24DB}" destId="{700D54C6-BBF5-4D70-B2CB-5A3633BF621F}" srcOrd="0" destOrd="0" presId="urn:microsoft.com/office/officeart/2005/8/layout/radial1"/>
    <dgm:cxn modelId="{EDD4E76B-6372-4AEC-86DE-D68F599807D7}" type="presParOf" srcId="{BD560A3E-B72F-4D02-A3A1-D09F931CE374}" destId="{23FFBB8E-FB11-4933-9DB9-58123B63FBB7}" srcOrd="10" destOrd="0" presId="urn:microsoft.com/office/officeart/2005/8/layout/radial1"/>
    <dgm:cxn modelId="{B181853C-F6FA-42C6-8FBE-3205C18A1573}" type="presParOf" srcId="{BD560A3E-B72F-4D02-A3A1-D09F931CE374}" destId="{267CF51A-DD6F-4C43-BAB8-CFC8C336FAF0}" srcOrd="11" destOrd="0" presId="urn:microsoft.com/office/officeart/2005/8/layout/radial1"/>
    <dgm:cxn modelId="{C0D06F3B-7563-4247-B3B9-2147E8F90ADA}" type="presParOf" srcId="{267CF51A-DD6F-4C43-BAB8-CFC8C336FAF0}" destId="{055D76FC-53C9-47FE-8E63-13FC23DF7AA7}" srcOrd="0" destOrd="0" presId="urn:microsoft.com/office/officeart/2005/8/layout/radial1"/>
    <dgm:cxn modelId="{BE6FD92D-0541-4D12-B92A-05C88380A5FD}" type="presParOf" srcId="{BD560A3E-B72F-4D02-A3A1-D09F931CE374}" destId="{43754AB0-6ED2-481F-9F21-AA0BCEB42E31}" srcOrd="12" destOrd="0" presId="urn:microsoft.com/office/officeart/2005/8/layout/radial1"/>
    <dgm:cxn modelId="{02ECBE6E-99BC-4FE3-ACDF-BA4310553518}" type="presParOf" srcId="{BD560A3E-B72F-4D02-A3A1-D09F931CE374}" destId="{E2394566-64FB-4B4A-B814-94B49B674B74}" srcOrd="13" destOrd="0" presId="urn:microsoft.com/office/officeart/2005/8/layout/radial1"/>
    <dgm:cxn modelId="{8DE4C7AF-3F27-4B80-8103-A0A5DA794990}" type="presParOf" srcId="{E2394566-64FB-4B4A-B814-94B49B674B74}" destId="{09C73BA5-038D-45EF-9154-7D9CEF7E9313}" srcOrd="0" destOrd="0" presId="urn:microsoft.com/office/officeart/2005/8/layout/radial1"/>
    <dgm:cxn modelId="{D357493D-C38E-43C0-B5C9-9AD3C3442EC1}" type="presParOf" srcId="{BD560A3E-B72F-4D02-A3A1-D09F931CE374}" destId="{A5A51AD4-F1AA-40E3-89FB-F90A019E2EF6}" srcOrd="14" destOrd="0" presId="urn:microsoft.com/office/officeart/2005/8/layout/radial1"/>
    <dgm:cxn modelId="{3CF34222-A97F-4FC4-A79A-285C7391B3BC}" type="presParOf" srcId="{BD560A3E-B72F-4D02-A3A1-D09F931CE374}" destId="{AC37FF11-20C3-472C-B2D3-9D5469067AE2}" srcOrd="15" destOrd="0" presId="urn:microsoft.com/office/officeart/2005/8/layout/radial1"/>
    <dgm:cxn modelId="{75BE4D3C-7F08-4CA8-B03A-9011EF1894BB}" type="presParOf" srcId="{AC37FF11-20C3-472C-B2D3-9D5469067AE2}" destId="{DFAC5116-6B1F-4B90-9785-B530968AEFFA}" srcOrd="0" destOrd="0" presId="urn:microsoft.com/office/officeart/2005/8/layout/radial1"/>
    <dgm:cxn modelId="{2EBECC31-3864-44F9-916A-A448E48B8850}" type="presParOf" srcId="{BD560A3E-B72F-4D02-A3A1-D09F931CE374}" destId="{6D1A19E7-BD3F-497F-B878-5D7F59866D51}"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A70F05-5B81-49DE-BAFF-7B3C230461F0}">
      <dsp:nvSpPr>
        <dsp:cNvPr id="0" name=""/>
        <dsp:cNvSpPr/>
      </dsp:nvSpPr>
      <dsp:spPr>
        <a:xfrm>
          <a:off x="3798971" y="2711681"/>
          <a:ext cx="1546056" cy="154605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b="1" kern="1200" dirty="0" smtClean="0"/>
            <a:t>Nuevas amenazas</a:t>
          </a:r>
          <a:endParaRPr lang="es-ES_tradnl" sz="1800" b="1" kern="1200" dirty="0"/>
        </a:p>
      </dsp:txBody>
      <dsp:txXfrm>
        <a:off x="3798971" y="2711681"/>
        <a:ext cx="1546056" cy="1546056"/>
      </dsp:txXfrm>
    </dsp:sp>
    <dsp:sp modelId="{3949C16C-3BE0-4C50-95DE-EA9A9EE29163}">
      <dsp:nvSpPr>
        <dsp:cNvPr id="0" name=""/>
        <dsp:cNvSpPr/>
      </dsp:nvSpPr>
      <dsp:spPr>
        <a:xfrm rot="16200000">
          <a:off x="4002030" y="2126494"/>
          <a:ext cx="1139939" cy="30434"/>
        </a:xfrm>
        <a:custGeom>
          <a:avLst/>
          <a:gdLst/>
          <a:ahLst/>
          <a:cxnLst/>
          <a:rect l="0" t="0" r="0" b="0"/>
          <a:pathLst>
            <a:path>
              <a:moveTo>
                <a:pt x="0" y="15217"/>
              </a:moveTo>
              <a:lnTo>
                <a:pt x="1139939"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16200000">
        <a:off x="4543501" y="2113212"/>
        <a:ext cx="56996" cy="56996"/>
      </dsp:txXfrm>
    </dsp:sp>
    <dsp:sp modelId="{F02F1567-4B60-4996-892F-7A1AA4A07C6B}">
      <dsp:nvSpPr>
        <dsp:cNvPr id="0" name=""/>
        <dsp:cNvSpPr/>
      </dsp:nvSpPr>
      <dsp:spPr>
        <a:xfrm>
          <a:off x="3798971" y="25685"/>
          <a:ext cx="1546056" cy="154605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smtClean="0"/>
            <a:t>Amenazas técnicas</a:t>
          </a:r>
          <a:endParaRPr lang="es-ES_tradnl" sz="1400" b="1" kern="1200" dirty="0"/>
        </a:p>
      </dsp:txBody>
      <dsp:txXfrm>
        <a:off x="3798971" y="25685"/>
        <a:ext cx="1546056" cy="1546056"/>
      </dsp:txXfrm>
    </dsp:sp>
    <dsp:sp modelId="{8F15A11C-E252-4D17-B4BA-1FEB0D35CF5B}">
      <dsp:nvSpPr>
        <dsp:cNvPr id="0" name=""/>
        <dsp:cNvSpPr/>
      </dsp:nvSpPr>
      <dsp:spPr>
        <a:xfrm rot="18899981">
          <a:off x="4959825" y="2539537"/>
          <a:ext cx="1084236" cy="30434"/>
        </a:xfrm>
        <a:custGeom>
          <a:avLst/>
          <a:gdLst/>
          <a:ahLst/>
          <a:cxnLst/>
          <a:rect l="0" t="0" r="0" b="0"/>
          <a:pathLst>
            <a:path>
              <a:moveTo>
                <a:pt x="0" y="15217"/>
              </a:moveTo>
              <a:lnTo>
                <a:pt x="1084236"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18899981">
        <a:off x="5474838" y="2527649"/>
        <a:ext cx="54211" cy="54211"/>
      </dsp:txXfrm>
    </dsp:sp>
    <dsp:sp modelId="{797F6A4C-95CA-4E80-8B17-3BB13A6BFDFE}">
      <dsp:nvSpPr>
        <dsp:cNvPr id="0" name=""/>
        <dsp:cNvSpPr/>
      </dsp:nvSpPr>
      <dsp:spPr>
        <a:xfrm>
          <a:off x="5658859" y="851772"/>
          <a:ext cx="1546056" cy="1546056"/>
        </a:xfrm>
        <a:prstGeom prst="ellipse">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err="1" smtClean="0"/>
            <a:t>Grooming</a:t>
          </a:r>
          <a:endParaRPr lang="es-ES_tradnl" sz="1400" b="1" kern="1200" dirty="0"/>
        </a:p>
      </dsp:txBody>
      <dsp:txXfrm>
        <a:off x="5658859" y="851772"/>
        <a:ext cx="1546056" cy="1546056"/>
      </dsp:txXfrm>
    </dsp:sp>
    <dsp:sp modelId="{D6D39188-1F61-4135-B817-A21416D2E838}">
      <dsp:nvSpPr>
        <dsp:cNvPr id="0" name=""/>
        <dsp:cNvSpPr/>
      </dsp:nvSpPr>
      <dsp:spPr>
        <a:xfrm rot="21599978">
          <a:off x="5345028" y="3469483"/>
          <a:ext cx="1084218" cy="30434"/>
        </a:xfrm>
        <a:custGeom>
          <a:avLst/>
          <a:gdLst/>
          <a:ahLst/>
          <a:cxnLst/>
          <a:rect l="0" t="0" r="0" b="0"/>
          <a:pathLst>
            <a:path>
              <a:moveTo>
                <a:pt x="0" y="15217"/>
              </a:moveTo>
              <a:lnTo>
                <a:pt x="1084218"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21599978">
        <a:off x="5860032" y="3457595"/>
        <a:ext cx="54210" cy="54210"/>
      </dsp:txXfrm>
    </dsp:sp>
    <dsp:sp modelId="{1668416F-E69A-441B-81FC-8C364F57575E}">
      <dsp:nvSpPr>
        <dsp:cNvPr id="0" name=""/>
        <dsp:cNvSpPr/>
      </dsp:nvSpPr>
      <dsp:spPr>
        <a:xfrm>
          <a:off x="6429247" y="2711663"/>
          <a:ext cx="1546056" cy="1546056"/>
        </a:xfrm>
        <a:prstGeom prst="ellipse">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err="1" smtClean="0"/>
            <a:t>Ciberbullying</a:t>
          </a:r>
          <a:endParaRPr lang="es-ES_tradnl" sz="1400" b="1" kern="1200" dirty="0"/>
        </a:p>
      </dsp:txBody>
      <dsp:txXfrm>
        <a:off x="6429247" y="2711663"/>
        <a:ext cx="1546056" cy="1546056"/>
      </dsp:txXfrm>
    </dsp:sp>
    <dsp:sp modelId="{57FEC0F8-4D96-4461-8A4D-4FC1929B19E4}">
      <dsp:nvSpPr>
        <dsp:cNvPr id="0" name=""/>
        <dsp:cNvSpPr/>
      </dsp:nvSpPr>
      <dsp:spPr>
        <a:xfrm rot="2699983">
          <a:off x="4959839" y="4399428"/>
          <a:ext cx="1084211" cy="30434"/>
        </a:xfrm>
        <a:custGeom>
          <a:avLst/>
          <a:gdLst/>
          <a:ahLst/>
          <a:cxnLst/>
          <a:rect l="0" t="0" r="0" b="0"/>
          <a:pathLst>
            <a:path>
              <a:moveTo>
                <a:pt x="0" y="15217"/>
              </a:moveTo>
              <a:lnTo>
                <a:pt x="1084211"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2699983">
        <a:off x="5474839" y="4387539"/>
        <a:ext cx="54210" cy="54210"/>
      </dsp:txXfrm>
    </dsp:sp>
    <dsp:sp modelId="{026A2EDC-66C8-424C-A824-88BF9B10D6FD}">
      <dsp:nvSpPr>
        <dsp:cNvPr id="0" name=""/>
        <dsp:cNvSpPr/>
      </dsp:nvSpPr>
      <dsp:spPr>
        <a:xfrm>
          <a:off x="5658861" y="4571552"/>
          <a:ext cx="1546056" cy="1546056"/>
        </a:xfrm>
        <a:prstGeom prst="ellipse">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smtClean="0"/>
            <a:t>Amenazas a la privacidad</a:t>
          </a:r>
          <a:endParaRPr lang="es-ES_tradnl" sz="1400" b="1" kern="1200" dirty="0"/>
        </a:p>
      </dsp:txBody>
      <dsp:txXfrm>
        <a:off x="5658861" y="4571552"/>
        <a:ext cx="1546056" cy="1546056"/>
      </dsp:txXfrm>
    </dsp:sp>
    <dsp:sp modelId="{103CDBD2-A352-4263-B6D4-2788279A24DB}">
      <dsp:nvSpPr>
        <dsp:cNvPr id="0" name=""/>
        <dsp:cNvSpPr/>
      </dsp:nvSpPr>
      <dsp:spPr>
        <a:xfrm rot="5400000">
          <a:off x="4044897" y="4769623"/>
          <a:ext cx="1054205" cy="30434"/>
        </a:xfrm>
        <a:custGeom>
          <a:avLst/>
          <a:gdLst/>
          <a:ahLst/>
          <a:cxnLst/>
          <a:rect l="0" t="0" r="0" b="0"/>
          <a:pathLst>
            <a:path>
              <a:moveTo>
                <a:pt x="0" y="15217"/>
              </a:moveTo>
              <a:lnTo>
                <a:pt x="1054205"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5400000">
        <a:off x="4545644" y="4758485"/>
        <a:ext cx="52710" cy="52710"/>
      </dsp:txXfrm>
    </dsp:sp>
    <dsp:sp modelId="{23FFBB8E-FB11-4933-9DB9-58123B63FBB7}">
      <dsp:nvSpPr>
        <dsp:cNvPr id="0" name=""/>
        <dsp:cNvSpPr/>
      </dsp:nvSpPr>
      <dsp:spPr>
        <a:xfrm>
          <a:off x="3798971" y="5311943"/>
          <a:ext cx="1546056" cy="1546056"/>
        </a:xfrm>
        <a:prstGeom prst="ellipse">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smtClean="0"/>
            <a:t>Delitos contra la propiedad intelectual</a:t>
          </a:r>
          <a:endParaRPr lang="es-ES_tradnl" sz="1400" b="1" kern="1200" dirty="0"/>
        </a:p>
      </dsp:txBody>
      <dsp:txXfrm>
        <a:off x="3798971" y="5311943"/>
        <a:ext cx="1546056" cy="1546056"/>
      </dsp:txXfrm>
    </dsp:sp>
    <dsp:sp modelId="{267CF51A-DD6F-4C43-BAB8-CFC8C336FAF0}">
      <dsp:nvSpPr>
        <dsp:cNvPr id="0" name=""/>
        <dsp:cNvSpPr/>
      </dsp:nvSpPr>
      <dsp:spPr>
        <a:xfrm rot="8100017">
          <a:off x="3099949" y="4399428"/>
          <a:ext cx="1084211" cy="30434"/>
        </a:xfrm>
        <a:custGeom>
          <a:avLst/>
          <a:gdLst/>
          <a:ahLst/>
          <a:cxnLst/>
          <a:rect l="0" t="0" r="0" b="0"/>
          <a:pathLst>
            <a:path>
              <a:moveTo>
                <a:pt x="0" y="15217"/>
              </a:moveTo>
              <a:lnTo>
                <a:pt x="1084211"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8100017">
        <a:off x="3614949" y="4387539"/>
        <a:ext cx="54210" cy="54210"/>
      </dsp:txXfrm>
    </dsp:sp>
    <dsp:sp modelId="{43754AB0-6ED2-481F-9F21-AA0BCEB42E31}">
      <dsp:nvSpPr>
        <dsp:cNvPr id="0" name=""/>
        <dsp:cNvSpPr/>
      </dsp:nvSpPr>
      <dsp:spPr>
        <a:xfrm>
          <a:off x="1939082" y="4571552"/>
          <a:ext cx="1546056" cy="1546056"/>
        </a:xfrm>
        <a:prstGeom prst="ellipse">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smtClean="0"/>
            <a:t>Adicción a Internet</a:t>
          </a:r>
          <a:endParaRPr lang="es-ES_tradnl" sz="1400" b="1" kern="1200" dirty="0"/>
        </a:p>
      </dsp:txBody>
      <dsp:txXfrm>
        <a:off x="1939082" y="4571552"/>
        <a:ext cx="1546056" cy="1546056"/>
      </dsp:txXfrm>
    </dsp:sp>
    <dsp:sp modelId="{E2394566-64FB-4B4A-B814-94B49B674B74}">
      <dsp:nvSpPr>
        <dsp:cNvPr id="0" name=""/>
        <dsp:cNvSpPr/>
      </dsp:nvSpPr>
      <dsp:spPr>
        <a:xfrm rot="10800022">
          <a:off x="2714752" y="3469483"/>
          <a:ext cx="1084218" cy="30434"/>
        </a:xfrm>
        <a:custGeom>
          <a:avLst/>
          <a:gdLst/>
          <a:ahLst/>
          <a:cxnLst/>
          <a:rect l="0" t="0" r="0" b="0"/>
          <a:pathLst>
            <a:path>
              <a:moveTo>
                <a:pt x="0" y="15217"/>
              </a:moveTo>
              <a:lnTo>
                <a:pt x="1084218"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10800022">
        <a:off x="3229756" y="3457595"/>
        <a:ext cx="54210" cy="54210"/>
      </dsp:txXfrm>
    </dsp:sp>
    <dsp:sp modelId="{A5A51AD4-F1AA-40E3-89FB-F90A019E2EF6}">
      <dsp:nvSpPr>
        <dsp:cNvPr id="0" name=""/>
        <dsp:cNvSpPr/>
      </dsp:nvSpPr>
      <dsp:spPr>
        <a:xfrm>
          <a:off x="1168695" y="2711663"/>
          <a:ext cx="1546056" cy="1546056"/>
        </a:xfrm>
        <a:prstGeom prst="ellipse">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smtClean="0"/>
            <a:t>Fraude económico</a:t>
          </a:r>
          <a:endParaRPr lang="es-ES_tradnl" sz="1400" b="1" kern="1200" dirty="0"/>
        </a:p>
      </dsp:txBody>
      <dsp:txXfrm>
        <a:off x="1168695" y="2711663"/>
        <a:ext cx="1546056" cy="1546056"/>
      </dsp:txXfrm>
    </dsp:sp>
    <dsp:sp modelId="{AC37FF11-20C3-472C-B2D3-9D5469067AE2}">
      <dsp:nvSpPr>
        <dsp:cNvPr id="0" name=""/>
        <dsp:cNvSpPr/>
      </dsp:nvSpPr>
      <dsp:spPr>
        <a:xfrm rot="13500019">
          <a:off x="3099937" y="2539537"/>
          <a:ext cx="1084236" cy="30434"/>
        </a:xfrm>
        <a:custGeom>
          <a:avLst/>
          <a:gdLst/>
          <a:ahLst/>
          <a:cxnLst/>
          <a:rect l="0" t="0" r="0" b="0"/>
          <a:pathLst>
            <a:path>
              <a:moveTo>
                <a:pt x="0" y="15217"/>
              </a:moveTo>
              <a:lnTo>
                <a:pt x="1084236" y="1521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_tradnl" sz="700" b="1" kern="1200"/>
        </a:p>
      </dsp:txBody>
      <dsp:txXfrm rot="13500019">
        <a:off x="3614949" y="2527649"/>
        <a:ext cx="54211" cy="54211"/>
      </dsp:txXfrm>
    </dsp:sp>
    <dsp:sp modelId="{6D1A19E7-BD3F-497F-B878-5D7F59866D51}">
      <dsp:nvSpPr>
        <dsp:cNvPr id="0" name=""/>
        <dsp:cNvSpPr/>
      </dsp:nvSpPr>
      <dsp:spPr>
        <a:xfrm>
          <a:off x="1939083" y="851772"/>
          <a:ext cx="1546056" cy="154605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smtClean="0"/>
            <a:t>Acceso a contenidos no adecuados</a:t>
          </a:r>
          <a:endParaRPr lang="es-ES_tradnl" sz="1400" b="1" kern="1200" dirty="0"/>
        </a:p>
      </dsp:txBody>
      <dsp:txXfrm>
        <a:off x="1939083" y="851772"/>
        <a:ext cx="1546056" cy="15460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77A4-95C4-49A7-B18D-D234C078783D}" type="datetimeFigureOut">
              <a:rPr lang="en-US" smtClean="0"/>
              <a:pPr/>
              <a:t>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40DFA-B482-4AD0-A536-856EB395CEAD}"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18</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algn="r" rtl="0"/>
            <a:fld id="{ACC2307A-F5E4-4655-BDCC-358B32EBDCD6}" type="slidenum">
              <a:rPr lang="en-US" sz="1200" kern="1200">
                <a:solidFill>
                  <a:prstClr val="black"/>
                </a:solidFill>
                <a:latin typeface="Arial" charset="0"/>
                <a:ea typeface="+mn-ea"/>
                <a:cs typeface="+mn-cs"/>
              </a:rPr>
              <a:pPr algn="r" rtl="0"/>
              <a:t>75</a:t>
            </a:fld>
            <a:endParaRPr lang="en-US" sz="1200" kern="1200">
              <a:solidFill>
                <a:prstClr val="black"/>
              </a:solidFill>
              <a:latin typeface="Arial" charset="0"/>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lnSpcReduction="10000"/>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lgn="r" rtl="0"/>
            <a:fld id="{9C12930A-065E-4C0E-A4C7-52AE2A515627}" type="slidenum">
              <a:rPr lang="es-ES" sz="1200" kern="1200">
                <a:solidFill>
                  <a:prstClr val="black"/>
                </a:solidFill>
                <a:latin typeface="Calibri"/>
                <a:ea typeface="+mn-ea"/>
                <a:cs typeface="+mn-cs"/>
              </a:rPr>
              <a:pPr algn="r" rtl="0"/>
              <a:t>20</a:t>
            </a:fld>
            <a:endParaRPr lang="es-ES" sz="1200" kern="120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27</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32</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34</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lgn="r" rtl="0"/>
            <a:fld id="{9C12930A-065E-4C0E-A4C7-52AE2A515627}" type="slidenum">
              <a:rPr lang="es-ES" sz="1200" kern="1200">
                <a:solidFill>
                  <a:prstClr val="black"/>
                </a:solidFill>
                <a:latin typeface="Calibri"/>
                <a:ea typeface="+mn-ea"/>
                <a:cs typeface="+mn-cs"/>
              </a:rPr>
              <a:pPr algn="r" rtl="0"/>
              <a:t>35</a:t>
            </a:fld>
            <a:endParaRPr lang="es-ES" sz="1200" kern="120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40</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52</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lgn="r" rtl="0"/>
            <a:fld id="{E8A7B154-AE2A-4859-8789-6094793AD334}" type="slidenum">
              <a:rPr lang="en-US" sz="1200" kern="1200">
                <a:solidFill>
                  <a:prstClr val="black"/>
                </a:solidFill>
                <a:latin typeface="Arial" charset="0"/>
                <a:ea typeface="+mn-ea"/>
                <a:cs typeface="+mn-cs"/>
              </a:rPr>
              <a:pPr algn="r" rtl="0"/>
              <a:t>53</a:t>
            </a:fld>
            <a:endParaRPr lang="en-US" sz="1200" kern="1200">
              <a:solidFill>
                <a:prstClr val="black"/>
              </a:solidFill>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9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tx2"/>
                </a:solidFill>
                <a:effectLst>
                  <a:outerShdw blurRad="50800" dist="38100" dir="2700000" algn="tl" rotWithShape="0">
                    <a:prstClr val="black">
                      <a:alpha val="40000"/>
                    </a:prstClr>
                  </a:outerShdw>
                </a:effectLst>
                <a:latin typeface="Segoe"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2"/>
              </a:buBlip>
              <a:defRPr sz="3000"/>
            </a:lvl2pPr>
            <a:lvl3pPr>
              <a:spcBef>
                <a:spcPts val="1000"/>
              </a:spcBef>
              <a:buFontTx/>
              <a:buBlip>
                <a:blip r:embed="rId2"/>
              </a:buBlip>
              <a:defRPr sz="2700"/>
            </a:lvl3pPr>
            <a:lvl4pPr>
              <a:spcBef>
                <a:spcPts val="917"/>
              </a:spcBef>
              <a:buFontTx/>
              <a:buBlip>
                <a:blip r:embed="rId2"/>
              </a:buBlip>
              <a:defRPr sz="2300"/>
            </a:lvl4pPr>
            <a:lvl5pPr>
              <a:spcBef>
                <a:spcPts val="833"/>
              </a:spcBef>
              <a:buFontTx/>
              <a:buBlip>
                <a:blip r:embed="rId2"/>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fld id="{3C7C2193-FCA4-4232-8524-85314C999717}" type="slidenum">
              <a:rPr lang="es-ES" smtClean="0"/>
              <a:pPr/>
              <a:t>‹Nº›</a:t>
            </a:fld>
            <a:endParaRPr lang="es-ES"/>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52800" y="3087000"/>
            <a:ext cx="8438400" cy="554400"/>
          </a:xfrm>
          <a:prstGeom prst="rect">
            <a:avLst/>
          </a:prstGeom>
        </p:spPr>
        <p:txBody>
          <a:bodyPr anchor="ctr"/>
          <a:lstStyle>
            <a:lvl1pPr algn="ctr">
              <a:defRPr sz="4000">
                <a:solidFill>
                  <a:srgbClr val="000000"/>
                </a:soli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21544898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tx2"/>
                </a:solidFill>
                <a:effectLst>
                  <a:outerShdw blurRad="50800" dist="38100" dir="2700000" algn="tl" rotWithShape="0">
                    <a:prstClr val="black">
                      <a:alpha val="40000"/>
                    </a:prstClr>
                  </a:outerShdw>
                </a:effectLst>
                <a:latin typeface="Segoe"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2"/>
              </a:buBlip>
              <a:defRPr sz="3000"/>
            </a:lvl2pPr>
            <a:lvl3pPr>
              <a:spcBef>
                <a:spcPts val="1000"/>
              </a:spcBef>
              <a:buFontTx/>
              <a:buBlip>
                <a:blip r:embed="rId2"/>
              </a:buBlip>
              <a:defRPr sz="2700"/>
            </a:lvl3pPr>
            <a:lvl4pPr>
              <a:spcBef>
                <a:spcPts val="917"/>
              </a:spcBef>
              <a:buFontTx/>
              <a:buBlip>
                <a:blip r:embed="rId2"/>
              </a:buBlip>
              <a:defRPr sz="2300"/>
            </a:lvl4pPr>
            <a:lvl5pPr>
              <a:spcBef>
                <a:spcPts val="833"/>
              </a:spcBef>
              <a:buFontTx/>
              <a:buBlip>
                <a:blip r:embed="rId2"/>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fld id="{3C7C2193-FCA4-4232-8524-85314C999717}" type="slidenum">
              <a:rPr lang="es-ES" smtClean="0">
                <a:solidFill>
                  <a:prstClr val="white">
                    <a:tint val="75000"/>
                  </a:prstClr>
                </a:solidFill>
              </a:rPr>
              <a:pPr/>
              <a:t>‹Nº›</a:t>
            </a:fld>
            <a:endParaRPr lang="es-ES">
              <a:solidFill>
                <a:prstClr val="white">
                  <a:tint val="75000"/>
                </a:prstClr>
              </a:solidFill>
            </a:endParaRP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EF05EF-6168-407F-8025-E41839E12504}" type="datetimeFigureOut">
              <a:rPr lang="en-US" smtClean="0"/>
              <a:pPr/>
              <a:t>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tx2"/>
                </a:solidFill>
                <a:effectLst>
                  <a:outerShdw blurRad="50800" dist="38100" dir="2700000" algn="tl" rotWithShape="0">
                    <a:prstClr val="black">
                      <a:alpha val="40000"/>
                    </a:prstClr>
                  </a:outerShdw>
                </a:effectLst>
                <a:latin typeface="Segoe"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2"/>
              </a:buBlip>
              <a:defRPr sz="3000"/>
            </a:lvl2pPr>
            <a:lvl3pPr>
              <a:spcBef>
                <a:spcPts val="1000"/>
              </a:spcBef>
              <a:buFontTx/>
              <a:buBlip>
                <a:blip r:embed="rId2"/>
              </a:buBlip>
              <a:defRPr sz="2700"/>
            </a:lvl3pPr>
            <a:lvl4pPr>
              <a:spcBef>
                <a:spcPts val="917"/>
              </a:spcBef>
              <a:buFontTx/>
              <a:buBlip>
                <a:blip r:embed="rId2"/>
              </a:buBlip>
              <a:defRPr sz="2300"/>
            </a:lvl4pPr>
            <a:lvl5pPr>
              <a:spcBef>
                <a:spcPts val="833"/>
              </a:spcBef>
              <a:buFontTx/>
              <a:buBlip>
                <a:blip r:embed="rId2"/>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fld id="{3C7C2193-FCA4-4232-8524-85314C999717}" type="slidenum">
              <a:rPr lang="es-ES" smtClean="0">
                <a:solidFill>
                  <a:prstClr val="white">
                    <a:tint val="75000"/>
                  </a:prstClr>
                </a:solidFill>
              </a:rPr>
              <a:pPr/>
              <a:t>‹Nº›</a:t>
            </a:fld>
            <a:endParaRPr lang="es-ES">
              <a:solidFill>
                <a:prstClr val="white">
                  <a:tint val="75000"/>
                </a:prstClr>
              </a:solidFill>
            </a:endParaRP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pPr/>
              <a:t>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pPr/>
              <a:t>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tx2"/>
                </a:solidFill>
                <a:effectLst>
                  <a:outerShdw blurRad="50800" dist="38100" dir="2700000" algn="tl" rotWithShape="0">
                    <a:prstClr val="black">
                      <a:alpha val="40000"/>
                    </a:prstClr>
                  </a:outerShdw>
                </a:effectLst>
                <a:latin typeface="Segoe"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2"/>
              </a:buBlip>
              <a:defRPr sz="3000"/>
            </a:lvl2pPr>
            <a:lvl3pPr>
              <a:spcBef>
                <a:spcPts val="1000"/>
              </a:spcBef>
              <a:buFontTx/>
              <a:buBlip>
                <a:blip r:embed="rId2"/>
              </a:buBlip>
              <a:defRPr sz="2700"/>
            </a:lvl3pPr>
            <a:lvl4pPr>
              <a:spcBef>
                <a:spcPts val="917"/>
              </a:spcBef>
              <a:buFontTx/>
              <a:buBlip>
                <a:blip r:embed="rId2"/>
              </a:buBlip>
              <a:defRPr sz="2300"/>
            </a:lvl4pPr>
            <a:lvl5pPr>
              <a:spcBef>
                <a:spcPts val="833"/>
              </a:spcBef>
              <a:buFontTx/>
              <a:buBlip>
                <a:blip r:embed="rId2"/>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fld id="{3C7C2193-FCA4-4232-8524-85314C999717}" type="slidenum">
              <a:rPr lang="es-ES" smtClean="0">
                <a:solidFill>
                  <a:prstClr val="white">
                    <a:tint val="75000"/>
                  </a:prstClr>
                </a:solidFill>
              </a:rPr>
              <a:pPr/>
              <a:t>‹Nº›</a:t>
            </a:fld>
            <a:endParaRPr lang="es-ES">
              <a:solidFill>
                <a:prstClr val="white">
                  <a:tint val="75000"/>
                </a:prstClr>
              </a:solidFill>
            </a:endParaRP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52800" y="3087000"/>
            <a:ext cx="8438400" cy="554400"/>
          </a:xfrm>
          <a:prstGeom prst="rect">
            <a:avLst/>
          </a:prstGeom>
        </p:spPr>
        <p:txBody>
          <a:bodyPr anchor="ctr"/>
          <a:lstStyle>
            <a:lvl1pPr algn="ctr">
              <a:defRPr sz="4000">
                <a:solidFill>
                  <a:srgbClr val="000000"/>
                </a:soli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215448986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52800" y="3087000"/>
            <a:ext cx="8438400" cy="554400"/>
          </a:xfrm>
          <a:prstGeom prst="rect">
            <a:avLst/>
          </a:prstGeom>
        </p:spPr>
        <p:txBody>
          <a:bodyPr anchor="ctr"/>
          <a:lstStyle>
            <a:lvl1pPr algn="ctr">
              <a:defRPr sz="4000">
                <a:solidFill>
                  <a:srgbClr val="000000"/>
                </a:soli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215448986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363"/>
            <a:fld id="{AA156C56-7A5B-433D-B92F-8BEDDCD8D1D3}" type="datetimeFigureOut">
              <a:rPr lang="en-US" smtClean="0">
                <a:solidFill>
                  <a:prstClr val="black"/>
                </a:solidFill>
              </a:rPr>
              <a:pPr defTabSz="914363"/>
              <a:t>2/8/2010</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363"/>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363"/>
            <a:fld id="{40030AC8-AD89-498D-B156-E63FCEC13A9D}" type="slidenum">
              <a:rPr lang="en-US" smtClean="0">
                <a:solidFill>
                  <a:prstClr val="black"/>
                </a:solidFill>
              </a:rPr>
              <a:pPr defTabSz="914363"/>
              <a:t>‹Nº›</a:t>
            </a:fld>
            <a:endParaRPr lang="en-US">
              <a:solidFill>
                <a:prstClr val="black"/>
              </a:solidFill>
            </a:endParaRPr>
          </a:p>
        </p:txBody>
      </p:sp>
    </p:spTree>
    <p:extLst>
      <p:ext uri="{BB962C8B-B14F-4D97-AF65-F5344CB8AC3E}">
        <p14:creationId xmlns="" xmlns:p14="http://schemas.microsoft.com/office/powerpoint/2007/7/12/main" val="4255893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a:prstGeom prst="rect">
            <a:avLst/>
          </a:prstGeom>
        </p:spPr>
        <p:txBody>
          <a:bodyPr>
            <a:noAutofit/>
          </a:bodyPr>
          <a:lstStyle>
            <a:lvl1pPr algn="l" defTabSz="914363" rtl="0" eaLnBrk="1" latinLnBrk="0" hangingPunct="1">
              <a:lnSpc>
                <a:spcPct val="90000"/>
              </a:lnSpc>
              <a:spcBef>
                <a:spcPct val="0"/>
              </a:spcBef>
              <a:buNone/>
              <a:defRPr lang="en-US" sz="5400" b="0" kern="1200" cap="none" spc="-150" dirty="0">
                <a:ln w="3175">
                  <a:noFill/>
                </a:ln>
                <a:gradFill>
                  <a:gsLst>
                    <a:gs pos="0">
                      <a:srgbClr val="FF5A19"/>
                    </a:gs>
                    <a:gs pos="50000">
                      <a:srgbClr val="FF5A19"/>
                    </a:gs>
                    <a:gs pos="100000">
                      <a:srgbClr val="FF5A19"/>
                    </a:gs>
                  </a:gsLst>
                  <a:lin ang="5400000" scaled="0"/>
                </a:gradFill>
                <a:effectLst>
                  <a:outerShdw blurRad="50800" dist="38100" dir="2700000" algn="tl" rotWithShape="0">
                    <a:prstClr val="black">
                      <a:alpha val="30000"/>
                    </a:prstClr>
                  </a:outerShdw>
                </a:effectLst>
                <a:latin typeface="Segoe UI"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a:prstGeom prst="rect">
            <a:avLst/>
          </a:prstGeo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effectLst>
                  <a:outerShdw blurRad="50800" dist="38100" dir="2700000" algn="tl" rotWithShape="0">
                    <a:prstClr val="black">
                      <a:alpha val="20000"/>
                    </a:prst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07/7/12/main" val="238776942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pPr/>
              <a:t>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pPr/>
              <a:t>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tx2"/>
                </a:solidFill>
                <a:effectLst>
                  <a:outerShdw blurRad="50800" dist="38100" dir="2700000" algn="tl" rotWithShape="0">
                    <a:prstClr val="black">
                      <a:alpha val="40000"/>
                    </a:prstClr>
                  </a:outerShdw>
                </a:effectLst>
                <a:latin typeface="Segoe"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2"/>
              </a:buBlip>
              <a:defRPr sz="3000"/>
            </a:lvl2pPr>
            <a:lvl3pPr>
              <a:spcBef>
                <a:spcPts val="1000"/>
              </a:spcBef>
              <a:buFontTx/>
              <a:buBlip>
                <a:blip r:embed="rId2"/>
              </a:buBlip>
              <a:defRPr sz="2700"/>
            </a:lvl3pPr>
            <a:lvl4pPr>
              <a:spcBef>
                <a:spcPts val="917"/>
              </a:spcBef>
              <a:buFontTx/>
              <a:buBlip>
                <a:blip r:embed="rId2"/>
              </a:buBlip>
              <a:defRPr sz="2300"/>
            </a:lvl4pPr>
            <a:lvl5pPr>
              <a:spcBef>
                <a:spcPts val="833"/>
              </a:spcBef>
              <a:buFontTx/>
              <a:buBlip>
                <a:blip r:embed="rId2"/>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fld id="{3C7C2193-FCA4-4232-8524-85314C999717}" type="slidenum">
              <a:rPr lang="es-ES" smtClean="0">
                <a:solidFill>
                  <a:prstClr val="white">
                    <a:tint val="75000"/>
                  </a:prstClr>
                </a:solidFill>
              </a:rPr>
              <a:pPr/>
              <a:t>‹Nº›</a:t>
            </a:fld>
            <a:endParaRPr lang="es-ES">
              <a:solidFill>
                <a:prstClr val="white">
                  <a:tint val="75000"/>
                </a:prstClr>
              </a:solidFill>
            </a:endParaRP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52800" y="3087000"/>
            <a:ext cx="8438400" cy="554400"/>
          </a:xfrm>
          <a:prstGeom prst="rect">
            <a:avLst/>
          </a:prstGeom>
        </p:spPr>
        <p:txBody>
          <a:bodyPr anchor="ctr"/>
          <a:lstStyle>
            <a:lvl1pPr algn="ctr">
              <a:defRPr sz="4000">
                <a:solidFill>
                  <a:srgbClr val="000000"/>
                </a:soli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215448986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pPr/>
              <a:t>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tx2"/>
                </a:solidFill>
                <a:effectLst>
                  <a:outerShdw blurRad="50800" dist="38100" dir="2700000" algn="tl" rotWithShape="0">
                    <a:prstClr val="black">
                      <a:alpha val="40000"/>
                    </a:prstClr>
                  </a:outerShdw>
                </a:effectLst>
                <a:latin typeface="Segoe"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2"/>
              </a:buBlip>
              <a:defRPr sz="3000"/>
            </a:lvl2pPr>
            <a:lvl3pPr>
              <a:spcBef>
                <a:spcPts val="1000"/>
              </a:spcBef>
              <a:buFontTx/>
              <a:buBlip>
                <a:blip r:embed="rId2"/>
              </a:buBlip>
              <a:defRPr sz="2700"/>
            </a:lvl3pPr>
            <a:lvl4pPr>
              <a:spcBef>
                <a:spcPts val="917"/>
              </a:spcBef>
              <a:buFontTx/>
              <a:buBlip>
                <a:blip r:embed="rId2"/>
              </a:buBlip>
              <a:defRPr sz="2300"/>
            </a:lvl4pPr>
            <a:lvl5pPr>
              <a:spcBef>
                <a:spcPts val="833"/>
              </a:spcBef>
              <a:buFontTx/>
              <a:buBlip>
                <a:blip r:embed="rId2"/>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fld id="{3C7C2193-FCA4-4232-8524-85314C999717}" type="slidenum">
              <a:rPr lang="es-ES" smtClean="0">
                <a:solidFill>
                  <a:prstClr val="white">
                    <a:tint val="75000"/>
                  </a:prstClr>
                </a:solidFill>
              </a:rPr>
              <a:pPr/>
              <a:t>‹Nº›</a:t>
            </a:fld>
            <a:endParaRPr lang="es-ES">
              <a:solidFill>
                <a:prstClr val="white">
                  <a:tint val="75000"/>
                </a:prstClr>
              </a:solidFill>
            </a:endParaRP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52800" y="3087000"/>
            <a:ext cx="8438400" cy="554400"/>
          </a:xfrm>
          <a:prstGeom prst="rect">
            <a:avLst/>
          </a:prstGeom>
        </p:spPr>
        <p:txBody>
          <a:bodyPr anchor="ctr"/>
          <a:lstStyle>
            <a:lvl1pPr algn="ctr">
              <a:defRPr sz="4000">
                <a:gradFill flip="none" rotWithShape="1">
                  <a:gsLst>
                    <a:gs pos="0">
                      <a:srgbClr val="FFFFFF"/>
                    </a:gs>
                    <a:gs pos="100000">
                      <a:srgbClr val="FFFFFF"/>
                    </a:gs>
                  </a:gsLst>
                  <a:lin ang="5400000" scaled="0"/>
                  <a:tileRect/>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371941117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52800" y="3087000"/>
            <a:ext cx="8438400" cy="554400"/>
          </a:xfrm>
          <a:prstGeom prst="rect">
            <a:avLst/>
          </a:prstGeom>
        </p:spPr>
        <p:txBody>
          <a:bodyPr anchor="ctr"/>
          <a:lstStyle>
            <a:lvl1pPr algn="ctr">
              <a:defRPr sz="4000">
                <a:solidFill>
                  <a:srgbClr val="000000"/>
                </a:soli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07/7/12/main" val="2154489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EF05EF-6168-407F-8025-E41839E12504}" type="datetimeFigureOut">
              <a:rPr lang="en-US" smtClean="0"/>
              <a:pPr/>
              <a:t>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5.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pPr/>
              <a:t>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 id="2147483710" r:id="rId13"/>
    <p:sldLayoutId id="214748375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295709022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solidFill>
                  <a:prstClr val="black">
                    <a:tint val="75000"/>
                  </a:prstClr>
                </a:solidFill>
              </a:rPr>
              <a:pPr/>
              <a:t>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hemeOverride" Target="../theme/themeOverride3.xml"/><Relationship Id="rId5" Type="http://schemas.openxmlformats.org/officeDocument/2006/relationships/image" Target="../media/image12.jpeg"/><Relationship Id="rId4" Type="http://schemas.openxmlformats.org/officeDocument/2006/relationships/hyperlink" Target="http://ie.youtube.com/watch?v=3W9kuC6-7n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SPOT%20SID%202010%20-V23_sp_www.mov" TargetMode="Externa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hemeOverride" Target="../theme/themeOverride4.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hemeOverride" Target="../theme/themeOverride6.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hemeOverride" Target="../theme/themeOverride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profero.com/oneshow2006/creative/messenger_buddy/index.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46.xml"/><Relationship Id="rId1" Type="http://schemas.openxmlformats.org/officeDocument/2006/relationships/themeOverride" Target="../theme/themeOverride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46.xml"/><Relationship Id="rId1" Type="http://schemas.openxmlformats.org/officeDocument/2006/relationships/themeOverride" Target="../theme/themeOverride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hemeOverride" Target="../theme/themeOverride10.xml"/><Relationship Id="rId5" Type="http://schemas.openxmlformats.org/officeDocument/2006/relationships/image" Target="../media/image31.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6.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52.png"/><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image" Target="../media/image51.emf"/><Relationship Id="rId5" Type="http://schemas.openxmlformats.org/officeDocument/2006/relationships/hyperlink" Target="mailto:delitos.tecnologicos@policia.es" TargetMode="External"/><Relationship Id="rId4" Type="http://schemas.openxmlformats.org/officeDocument/2006/relationships/hyperlink" Target="mailto:contacto@protegeles.co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internetsinacoso.es/" TargetMode="External"/><Relationship Id="rId2" Type="http://schemas.openxmlformats.org/officeDocument/2006/relationships/hyperlink" Target="http://www.internetsegura2010.es/" TargetMode="Externa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857496"/>
            <a:ext cx="7772400" cy="1470025"/>
          </a:xfrm>
        </p:spPr>
        <p:txBody>
          <a:bodyPr>
            <a:normAutofit/>
          </a:bodyPr>
          <a:lstStyle/>
          <a:p>
            <a:r>
              <a:rPr lang="es-ES" sz="3600" dirty="0" smtClean="0">
                <a:latin typeface="Segoe Print" pitchFamily="2" charset="0"/>
              </a:rPr>
              <a:t>Seguridad en Internet</a:t>
            </a:r>
            <a:endParaRPr lang="es-ES" sz="3600" dirty="0">
              <a:latin typeface="Segoe Print" pitchFamily="2" charset="0"/>
            </a:endParaRPr>
          </a:p>
        </p:txBody>
      </p:sp>
      <p:sp>
        <p:nvSpPr>
          <p:cNvPr id="3" name="2 Subtítulo"/>
          <p:cNvSpPr>
            <a:spLocks noGrp="1"/>
          </p:cNvSpPr>
          <p:nvPr>
            <p:ph type="subTitle" idx="1"/>
          </p:nvPr>
        </p:nvSpPr>
        <p:spPr>
          <a:xfrm>
            <a:off x="1643042" y="5457836"/>
            <a:ext cx="6129358" cy="900122"/>
          </a:xfrm>
        </p:spPr>
        <p:txBody>
          <a:bodyPr>
            <a:normAutofit fontScale="62500" lnSpcReduction="20000"/>
          </a:bodyPr>
          <a:lstStyle/>
          <a:p>
            <a:r>
              <a:rPr lang="es-ES" sz="2000" dirty="0" smtClean="0">
                <a:latin typeface="Segoe Print" pitchFamily="2" charset="0"/>
              </a:rPr>
              <a:t>Luis Miguel García de la Oliva</a:t>
            </a:r>
          </a:p>
          <a:p>
            <a:r>
              <a:rPr lang="es-ES" sz="2000" dirty="0" smtClean="0">
                <a:latin typeface="Segoe Print" pitchFamily="2" charset="0"/>
              </a:rPr>
              <a:t>luis.miguel@microsoft.com</a:t>
            </a:r>
          </a:p>
          <a:p>
            <a:r>
              <a:rPr lang="es-ES" sz="2000" b="1" dirty="0" smtClean="0">
                <a:latin typeface="Segoe Print" pitchFamily="2" charset="0"/>
              </a:rPr>
              <a:t>Director de Seguridad y Privacidad</a:t>
            </a:r>
          </a:p>
          <a:p>
            <a:r>
              <a:rPr lang="es-ES" sz="2000" b="1" dirty="0" smtClean="0">
                <a:latin typeface="Segoe Print" pitchFamily="2" charset="0"/>
              </a:rPr>
              <a:t>Microsoft</a:t>
            </a:r>
            <a:endParaRPr lang="es-ES" sz="2000" b="1" dirty="0">
              <a:latin typeface="Segoe Print" pitchFamily="2" charset="0"/>
            </a:endParaRPr>
          </a:p>
        </p:txBody>
      </p:sp>
      <p:pic>
        <p:nvPicPr>
          <p:cNvPr id="4" name="Picture 3"/>
          <p:cNvPicPr>
            <a:picLocks noChangeAspect="1" noChangeArrowheads="1"/>
          </p:cNvPicPr>
          <p:nvPr/>
        </p:nvPicPr>
        <p:blipFill>
          <a:blip r:embed="rId2" cstate="print"/>
          <a:srcRect/>
          <a:stretch>
            <a:fillRect/>
          </a:stretch>
        </p:blipFill>
        <p:spPr bwMode="auto">
          <a:xfrm>
            <a:off x="3357554" y="285728"/>
            <a:ext cx="2679760" cy="2643206"/>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7715272" y="6357958"/>
            <a:ext cx="1143008" cy="329714"/>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3909637" y="4214818"/>
            <a:ext cx="1575594" cy="1070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farm4.static.flickr.com/3441/3935231592_7d0c53ee39_b.jpg"/>
          <p:cNvPicPr>
            <a:picLocks noChangeAspect="1" noChangeArrowheads="1"/>
          </p:cNvPicPr>
          <p:nvPr/>
        </p:nvPicPr>
        <p:blipFill>
          <a:blip r:embed="rId2" cstate="print"/>
          <a:srcRect/>
          <a:stretch>
            <a:fillRect/>
          </a:stretch>
        </p:blipFill>
        <p:spPr bwMode="auto">
          <a:xfrm>
            <a:off x="0" y="-271379"/>
            <a:ext cx="9286908" cy="7772345"/>
          </a:xfrm>
          <a:prstGeom prst="rect">
            <a:avLst/>
          </a:prstGeom>
          <a:noFill/>
        </p:spPr>
      </p:pic>
      <p:sp>
        <p:nvSpPr>
          <p:cNvPr id="3" name="2 Marcador de contenido"/>
          <p:cNvSpPr txBox="1">
            <a:spLocks/>
          </p:cNvSpPr>
          <p:nvPr/>
        </p:nvSpPr>
        <p:spPr>
          <a:xfrm>
            <a:off x="5243578" y="857232"/>
            <a:ext cx="3900422" cy="304322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S" sz="3200" b="1" dirty="0" smtClean="0">
                <a:latin typeface="Segoe Print" pitchFamily="2" charset="0"/>
                <a:cs typeface="Arial" pitchFamily="34" charset="0"/>
              </a:rPr>
              <a:t>Internet es como salir a la calle</a:t>
            </a:r>
            <a:endParaRPr kumimoji="0" lang="es-ES" sz="3200" b="1" i="0" u="none" strike="noStrike" kern="1200" cap="none" spc="0" normalizeH="0" baseline="0" noProof="0" dirty="0" smtClean="0">
              <a:ln>
                <a:noFill/>
              </a:ln>
              <a:solidFill>
                <a:schemeClr val="tx1"/>
              </a:solidFill>
              <a:effectLst/>
              <a:uLnTx/>
              <a:uFillTx/>
              <a:latin typeface="Segoe Print" pitchFamily="2"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_tradnl"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hay </a:t>
            </a:r>
            <a:r>
              <a:rPr lang="en-CA" dirty="0" err="1" smtClean="0"/>
              <a:t>buenos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y </a:t>
            </a:r>
            <a:r>
              <a:rPr lang="en-CA" dirty="0" err="1" smtClean="0"/>
              <a:t>también</a:t>
            </a:r>
            <a:r>
              <a:rPr lang="en-CA" dirty="0" smtClean="0"/>
              <a:t> </a:t>
            </a:r>
            <a:r>
              <a:rPr lang="en-CA" dirty="0" err="1" smtClean="0"/>
              <a:t>malos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como</a:t>
            </a:r>
            <a:r>
              <a:rPr lang="en-CA" dirty="0" smtClean="0"/>
              <a:t> en </a:t>
            </a:r>
            <a:r>
              <a:rPr lang="en-CA" dirty="0" err="1" smtClean="0"/>
              <a:t>todas</a:t>
            </a:r>
            <a:r>
              <a:rPr lang="en-CA" dirty="0" smtClean="0"/>
              <a:t> </a:t>
            </a:r>
            <a:r>
              <a:rPr lang="en-CA" dirty="0" err="1" smtClean="0"/>
              <a:t>partes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algunos</a:t>
            </a:r>
            <a:r>
              <a:rPr lang="en-CA" dirty="0" smtClean="0"/>
              <a:t> </a:t>
            </a:r>
            <a:r>
              <a:rPr lang="en-CA" dirty="0" err="1" smtClean="0"/>
              <a:t>ocultan</a:t>
            </a:r>
            <a:r>
              <a:rPr lang="en-CA" dirty="0" smtClean="0"/>
              <a:t> </a:t>
            </a:r>
            <a:r>
              <a:rPr lang="en-CA" dirty="0" err="1" smtClean="0"/>
              <a:t>su</a:t>
            </a:r>
            <a:r>
              <a:rPr lang="en-CA" dirty="0" smtClean="0"/>
              <a:t> </a:t>
            </a:r>
            <a:r>
              <a:rPr lang="en-CA" dirty="0" err="1" smtClean="0"/>
              <a:t>auténtica</a:t>
            </a:r>
            <a:r>
              <a:rPr lang="en-CA" dirty="0" smtClean="0"/>
              <a:t> </a:t>
            </a:r>
            <a:r>
              <a:rPr lang="en-CA" dirty="0" err="1" smtClean="0"/>
              <a:t>personalidad</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srcRect/>
          <a:stretch>
            <a:fillRect/>
          </a:stretch>
        </p:blipFill>
        <p:spPr bwMode="auto">
          <a:xfrm>
            <a:off x="1854742" y="3009906"/>
            <a:ext cx="5931968" cy="3205176"/>
          </a:xfrm>
          <a:prstGeom prst="rect">
            <a:avLst/>
          </a:prstGeom>
          <a:noFill/>
          <a:ln w="9525">
            <a:noFill/>
            <a:miter lim="800000"/>
            <a:headEnd/>
            <a:tailEnd/>
          </a:ln>
        </p:spPr>
      </p:pic>
      <p:sp>
        <p:nvSpPr>
          <p:cNvPr id="4" name="3 Llamada de nube"/>
          <p:cNvSpPr/>
          <p:nvPr/>
        </p:nvSpPr>
        <p:spPr>
          <a:xfrm>
            <a:off x="2643174" y="857232"/>
            <a:ext cx="4786346" cy="228601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Segoe Script" pitchFamily="34" charset="0"/>
              </a:rPr>
              <a:t>Lo bueno de Internet es que  casi nadie se entera de que </a:t>
            </a:r>
            <a:r>
              <a:rPr lang="es-ES" b="1" u="sng" dirty="0" smtClean="0">
                <a:latin typeface="Segoe Script" pitchFamily="34" charset="0"/>
              </a:rPr>
              <a:t>somos perros</a:t>
            </a:r>
            <a:endParaRPr lang="es-ES" b="1" u="sng" dirty="0">
              <a:latin typeface="Segoe Script"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2A70F05-5B81-49DE-BAFF-7B3C230461F0}"/>
                                            </p:graphicEl>
                                          </p:spTgt>
                                        </p:tgtEl>
                                        <p:attrNameLst>
                                          <p:attrName>style.visibility</p:attrName>
                                        </p:attrNameLst>
                                      </p:cBhvr>
                                      <p:to>
                                        <p:strVal val="visible"/>
                                      </p:to>
                                    </p:set>
                                    <p:animEffect transition="in" filter="fade">
                                      <p:cBhvr>
                                        <p:cTn id="7" dur="2000"/>
                                        <p:tgtEl>
                                          <p:spTgt spid="2">
                                            <p:graphicEl>
                                              <a:dgm id="{D2A70F05-5B81-49DE-BAFF-7B3C230461F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949C16C-3BE0-4C50-95DE-EA9A9EE29163}"/>
                                            </p:graphicEl>
                                          </p:spTgt>
                                        </p:tgtEl>
                                        <p:attrNameLst>
                                          <p:attrName>style.visibility</p:attrName>
                                        </p:attrNameLst>
                                      </p:cBhvr>
                                      <p:to>
                                        <p:strVal val="visible"/>
                                      </p:to>
                                    </p:set>
                                    <p:animEffect transition="in" filter="fade">
                                      <p:cBhvr>
                                        <p:cTn id="12" dur="2000"/>
                                        <p:tgtEl>
                                          <p:spTgt spid="2">
                                            <p:graphicEl>
                                              <a:dgm id="{3949C16C-3BE0-4C50-95DE-EA9A9EE2916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F02F1567-4B60-4996-892F-7A1AA4A07C6B}"/>
                                            </p:graphicEl>
                                          </p:spTgt>
                                        </p:tgtEl>
                                        <p:attrNameLst>
                                          <p:attrName>style.visibility</p:attrName>
                                        </p:attrNameLst>
                                      </p:cBhvr>
                                      <p:to>
                                        <p:strVal val="visible"/>
                                      </p:to>
                                    </p:set>
                                    <p:animEffect transition="in" filter="fade">
                                      <p:cBhvr>
                                        <p:cTn id="15" dur="2000"/>
                                        <p:tgtEl>
                                          <p:spTgt spid="2">
                                            <p:graphicEl>
                                              <a:dgm id="{F02F1567-4B60-4996-892F-7A1AA4A07C6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8F15A11C-E252-4D17-B4BA-1FEB0D35CF5B}"/>
                                            </p:graphicEl>
                                          </p:spTgt>
                                        </p:tgtEl>
                                        <p:attrNameLst>
                                          <p:attrName>style.visibility</p:attrName>
                                        </p:attrNameLst>
                                      </p:cBhvr>
                                      <p:to>
                                        <p:strVal val="visible"/>
                                      </p:to>
                                    </p:set>
                                    <p:animEffect transition="in" filter="fade">
                                      <p:cBhvr>
                                        <p:cTn id="20" dur="2000"/>
                                        <p:tgtEl>
                                          <p:spTgt spid="2">
                                            <p:graphicEl>
                                              <a:dgm id="{8F15A11C-E252-4D17-B4BA-1FEB0D35CF5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97F6A4C-95CA-4E80-8B17-3BB13A6BFDFE}"/>
                                            </p:graphicEl>
                                          </p:spTgt>
                                        </p:tgtEl>
                                        <p:attrNameLst>
                                          <p:attrName>style.visibility</p:attrName>
                                        </p:attrNameLst>
                                      </p:cBhvr>
                                      <p:to>
                                        <p:strVal val="visible"/>
                                      </p:to>
                                    </p:set>
                                    <p:animEffect transition="in" filter="fade">
                                      <p:cBhvr>
                                        <p:cTn id="23" dur="2000"/>
                                        <p:tgtEl>
                                          <p:spTgt spid="2">
                                            <p:graphicEl>
                                              <a:dgm id="{797F6A4C-95CA-4E80-8B17-3BB13A6BFD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6D39188-1F61-4135-B817-A21416D2E838}"/>
                                            </p:graphicEl>
                                          </p:spTgt>
                                        </p:tgtEl>
                                        <p:attrNameLst>
                                          <p:attrName>style.visibility</p:attrName>
                                        </p:attrNameLst>
                                      </p:cBhvr>
                                      <p:to>
                                        <p:strVal val="visible"/>
                                      </p:to>
                                    </p:set>
                                    <p:animEffect transition="in" filter="fade">
                                      <p:cBhvr>
                                        <p:cTn id="28" dur="2000"/>
                                        <p:tgtEl>
                                          <p:spTgt spid="2">
                                            <p:graphicEl>
                                              <a:dgm id="{D6D39188-1F61-4135-B817-A21416D2E83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1668416F-E69A-441B-81FC-8C364F57575E}"/>
                                            </p:graphicEl>
                                          </p:spTgt>
                                        </p:tgtEl>
                                        <p:attrNameLst>
                                          <p:attrName>style.visibility</p:attrName>
                                        </p:attrNameLst>
                                      </p:cBhvr>
                                      <p:to>
                                        <p:strVal val="visible"/>
                                      </p:to>
                                    </p:set>
                                    <p:animEffect transition="in" filter="fade">
                                      <p:cBhvr>
                                        <p:cTn id="31" dur="2000"/>
                                        <p:tgtEl>
                                          <p:spTgt spid="2">
                                            <p:graphicEl>
                                              <a:dgm id="{1668416F-E69A-441B-81FC-8C364F57575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57FEC0F8-4D96-4461-8A4D-4FC1929B19E4}"/>
                                            </p:graphicEl>
                                          </p:spTgt>
                                        </p:tgtEl>
                                        <p:attrNameLst>
                                          <p:attrName>style.visibility</p:attrName>
                                        </p:attrNameLst>
                                      </p:cBhvr>
                                      <p:to>
                                        <p:strVal val="visible"/>
                                      </p:to>
                                    </p:set>
                                    <p:animEffect transition="in" filter="fade">
                                      <p:cBhvr>
                                        <p:cTn id="36" dur="2000"/>
                                        <p:tgtEl>
                                          <p:spTgt spid="2">
                                            <p:graphicEl>
                                              <a:dgm id="{57FEC0F8-4D96-4461-8A4D-4FC1929B19E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026A2EDC-66C8-424C-A824-88BF9B10D6FD}"/>
                                            </p:graphicEl>
                                          </p:spTgt>
                                        </p:tgtEl>
                                        <p:attrNameLst>
                                          <p:attrName>style.visibility</p:attrName>
                                        </p:attrNameLst>
                                      </p:cBhvr>
                                      <p:to>
                                        <p:strVal val="visible"/>
                                      </p:to>
                                    </p:set>
                                    <p:animEffect transition="in" filter="fade">
                                      <p:cBhvr>
                                        <p:cTn id="39" dur="2000"/>
                                        <p:tgtEl>
                                          <p:spTgt spid="2">
                                            <p:graphicEl>
                                              <a:dgm id="{026A2EDC-66C8-424C-A824-88BF9B10D6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103CDBD2-A352-4263-B6D4-2788279A24DB}"/>
                                            </p:graphicEl>
                                          </p:spTgt>
                                        </p:tgtEl>
                                        <p:attrNameLst>
                                          <p:attrName>style.visibility</p:attrName>
                                        </p:attrNameLst>
                                      </p:cBhvr>
                                      <p:to>
                                        <p:strVal val="visible"/>
                                      </p:to>
                                    </p:set>
                                    <p:animEffect transition="in" filter="fade">
                                      <p:cBhvr>
                                        <p:cTn id="44" dur="2000"/>
                                        <p:tgtEl>
                                          <p:spTgt spid="2">
                                            <p:graphicEl>
                                              <a:dgm id="{103CDBD2-A352-4263-B6D4-2788279A24D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23FFBB8E-FB11-4933-9DB9-58123B63FBB7}"/>
                                            </p:graphicEl>
                                          </p:spTgt>
                                        </p:tgtEl>
                                        <p:attrNameLst>
                                          <p:attrName>style.visibility</p:attrName>
                                        </p:attrNameLst>
                                      </p:cBhvr>
                                      <p:to>
                                        <p:strVal val="visible"/>
                                      </p:to>
                                    </p:set>
                                    <p:animEffect transition="in" filter="fade">
                                      <p:cBhvr>
                                        <p:cTn id="47" dur="2000"/>
                                        <p:tgtEl>
                                          <p:spTgt spid="2">
                                            <p:graphicEl>
                                              <a:dgm id="{23FFBB8E-FB11-4933-9DB9-58123B63FBB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267CF51A-DD6F-4C43-BAB8-CFC8C336FAF0}"/>
                                            </p:graphicEl>
                                          </p:spTgt>
                                        </p:tgtEl>
                                        <p:attrNameLst>
                                          <p:attrName>style.visibility</p:attrName>
                                        </p:attrNameLst>
                                      </p:cBhvr>
                                      <p:to>
                                        <p:strVal val="visible"/>
                                      </p:to>
                                    </p:set>
                                    <p:animEffect transition="in" filter="fade">
                                      <p:cBhvr>
                                        <p:cTn id="52" dur="2000"/>
                                        <p:tgtEl>
                                          <p:spTgt spid="2">
                                            <p:graphicEl>
                                              <a:dgm id="{267CF51A-DD6F-4C43-BAB8-CFC8C336FAF0}"/>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43754AB0-6ED2-481F-9F21-AA0BCEB42E31}"/>
                                            </p:graphicEl>
                                          </p:spTgt>
                                        </p:tgtEl>
                                        <p:attrNameLst>
                                          <p:attrName>style.visibility</p:attrName>
                                        </p:attrNameLst>
                                      </p:cBhvr>
                                      <p:to>
                                        <p:strVal val="visible"/>
                                      </p:to>
                                    </p:set>
                                    <p:animEffect transition="in" filter="fade">
                                      <p:cBhvr>
                                        <p:cTn id="55" dur="2000"/>
                                        <p:tgtEl>
                                          <p:spTgt spid="2">
                                            <p:graphicEl>
                                              <a:dgm id="{43754AB0-6ED2-481F-9F21-AA0BCEB42E3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E2394566-64FB-4B4A-B814-94B49B674B74}"/>
                                            </p:graphicEl>
                                          </p:spTgt>
                                        </p:tgtEl>
                                        <p:attrNameLst>
                                          <p:attrName>style.visibility</p:attrName>
                                        </p:attrNameLst>
                                      </p:cBhvr>
                                      <p:to>
                                        <p:strVal val="visible"/>
                                      </p:to>
                                    </p:set>
                                    <p:animEffect transition="in" filter="fade">
                                      <p:cBhvr>
                                        <p:cTn id="60" dur="2000"/>
                                        <p:tgtEl>
                                          <p:spTgt spid="2">
                                            <p:graphicEl>
                                              <a:dgm id="{E2394566-64FB-4B4A-B814-94B49B674B7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A5A51AD4-F1AA-40E3-89FB-F90A019E2EF6}"/>
                                            </p:graphicEl>
                                          </p:spTgt>
                                        </p:tgtEl>
                                        <p:attrNameLst>
                                          <p:attrName>style.visibility</p:attrName>
                                        </p:attrNameLst>
                                      </p:cBhvr>
                                      <p:to>
                                        <p:strVal val="visible"/>
                                      </p:to>
                                    </p:set>
                                    <p:animEffect transition="in" filter="fade">
                                      <p:cBhvr>
                                        <p:cTn id="63" dur="2000"/>
                                        <p:tgtEl>
                                          <p:spTgt spid="2">
                                            <p:graphicEl>
                                              <a:dgm id="{A5A51AD4-F1AA-40E3-89FB-F90A019E2EF6}"/>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AC37FF11-20C3-472C-B2D3-9D5469067AE2}"/>
                                            </p:graphicEl>
                                          </p:spTgt>
                                        </p:tgtEl>
                                        <p:attrNameLst>
                                          <p:attrName>style.visibility</p:attrName>
                                        </p:attrNameLst>
                                      </p:cBhvr>
                                      <p:to>
                                        <p:strVal val="visible"/>
                                      </p:to>
                                    </p:set>
                                    <p:animEffect transition="in" filter="fade">
                                      <p:cBhvr>
                                        <p:cTn id="68" dur="2000"/>
                                        <p:tgtEl>
                                          <p:spTgt spid="2">
                                            <p:graphicEl>
                                              <a:dgm id="{AC37FF11-20C3-472C-B2D3-9D5469067AE2}"/>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6D1A19E7-BD3F-497F-B878-5D7F59866D51}"/>
                                            </p:graphicEl>
                                          </p:spTgt>
                                        </p:tgtEl>
                                        <p:attrNameLst>
                                          <p:attrName>style.visibility</p:attrName>
                                        </p:attrNameLst>
                                      </p:cBhvr>
                                      <p:to>
                                        <p:strVal val="visible"/>
                                      </p:to>
                                    </p:set>
                                    <p:animEffect transition="in" filter="fade">
                                      <p:cBhvr>
                                        <p:cTn id="71" dur="2000"/>
                                        <p:tgtEl>
                                          <p:spTgt spid="2">
                                            <p:graphicEl>
                                              <a:dgm id="{6D1A19E7-BD3F-497F-B878-5D7F59866D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acoso</a:t>
            </a:r>
            <a:r>
              <a:rPr lang="en-CA" dirty="0" smtClean="0"/>
              <a:t> en Internet</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21 Rectángulo"/>
          <p:cNvSpPr/>
          <p:nvPr/>
        </p:nvSpPr>
        <p:spPr>
          <a:xfrm>
            <a:off x="357158" y="3143248"/>
            <a:ext cx="8786841" cy="3429024"/>
          </a:xfrm>
          <a:prstGeom prst="rect">
            <a:avLst/>
          </a:prstGeom>
        </p:spPr>
        <p:txBody>
          <a:bodyPr wrap="square">
            <a:spAutoFit/>
          </a:bodyPr>
          <a:lstStyle/>
          <a:p>
            <a:pPr algn="l" rtl="0">
              <a:buFont typeface="Arial" pitchFamily="34" charset="0"/>
              <a:buChar char="•"/>
            </a:pPr>
            <a:endParaRPr lang="es-ES" kern="1200" dirty="0">
              <a:latin typeface="Segoe Print" pitchFamily="2" charset="0"/>
            </a:endParaRPr>
          </a:p>
          <a:p>
            <a:pPr algn="l" rtl="0">
              <a:buFont typeface="Wingdings" pitchFamily="2" charset="2"/>
              <a:buChar char="ü"/>
            </a:pPr>
            <a:r>
              <a:rPr lang="es-ES" kern="1200" dirty="0">
                <a:latin typeface="Segoe Print" pitchFamily="2" charset="0"/>
              </a:rPr>
              <a:t> </a:t>
            </a:r>
            <a:r>
              <a:rPr lang="es-ES" b="1" kern="1200" dirty="0">
                <a:latin typeface="Segoe Print" pitchFamily="2" charset="0"/>
              </a:rPr>
              <a:t>Publicar información ofensiva</a:t>
            </a:r>
            <a:r>
              <a:rPr lang="es-ES" kern="1200" dirty="0">
                <a:latin typeface="Segoe Print" pitchFamily="2" charset="0"/>
              </a:rPr>
              <a:t> sobre compañeros o profesores  usando las nuevas tecnologías.</a:t>
            </a:r>
          </a:p>
          <a:p>
            <a:pPr algn="l" rtl="0">
              <a:buFont typeface="Wingdings" pitchFamily="2" charset="2"/>
              <a:buChar char="ü"/>
            </a:pPr>
            <a:r>
              <a:rPr lang="es-ES" kern="1200" dirty="0">
                <a:latin typeface="Segoe Print" pitchFamily="2" charset="0"/>
              </a:rPr>
              <a:t>Agresión </a:t>
            </a:r>
            <a:r>
              <a:rPr lang="es-ES" b="1" kern="1200" dirty="0">
                <a:latin typeface="Segoe Print" pitchFamily="2" charset="0"/>
              </a:rPr>
              <a:t>psicológica</a:t>
            </a:r>
            <a:r>
              <a:rPr lang="es-ES" kern="1200" dirty="0">
                <a:latin typeface="Segoe Print" pitchFamily="2" charset="0"/>
              </a:rPr>
              <a:t>.</a:t>
            </a:r>
          </a:p>
          <a:p>
            <a:pPr algn="l" rtl="0">
              <a:buFont typeface="Wingdings" pitchFamily="2" charset="2"/>
              <a:buChar char="ü"/>
            </a:pPr>
            <a:r>
              <a:rPr lang="es-ES" b="1" kern="1200" dirty="0">
                <a:latin typeface="Segoe Print" pitchFamily="2" charset="0"/>
              </a:rPr>
              <a:t>Disminuye el tiempo de estudio </a:t>
            </a:r>
            <a:r>
              <a:rPr lang="es-ES" kern="1200" dirty="0">
                <a:latin typeface="Segoe Print" pitchFamily="2" charset="0"/>
              </a:rPr>
              <a:t>de los menores.</a:t>
            </a:r>
          </a:p>
          <a:p>
            <a:pPr algn="l" rtl="0">
              <a:buFont typeface="Wingdings" pitchFamily="2" charset="2"/>
              <a:buChar char="ü"/>
            </a:pPr>
            <a:r>
              <a:rPr lang="es-ES" b="1" kern="1200" dirty="0">
                <a:latin typeface="Segoe Print" pitchFamily="2" charset="0"/>
              </a:rPr>
              <a:t>¿Dónde se produce?</a:t>
            </a:r>
            <a:r>
              <a:rPr lang="es-ES" kern="1200" dirty="0">
                <a:latin typeface="Segoe Print" pitchFamily="2" charset="0"/>
              </a:rPr>
              <a:t> Ciberacoso por el móvil, redes sociales, mensajería    instantánea, páginas personales, chats en internet…</a:t>
            </a:r>
          </a:p>
          <a:p>
            <a:pPr algn="l" rtl="0">
              <a:buFont typeface="Wingdings" pitchFamily="2" charset="2"/>
              <a:buChar char="ü"/>
            </a:pPr>
            <a:r>
              <a:rPr lang="es-ES" b="1" kern="1200" dirty="0" smtClean="0">
                <a:latin typeface="Segoe Print" pitchFamily="2" charset="0"/>
              </a:rPr>
              <a:t>Dificultad  para</a:t>
            </a:r>
            <a:r>
              <a:rPr lang="es-ES" kern="1200" dirty="0" smtClean="0">
                <a:latin typeface="Segoe Print" pitchFamily="2" charset="0"/>
              </a:rPr>
              <a:t> </a:t>
            </a:r>
            <a:r>
              <a:rPr lang="es-ES" dirty="0" smtClean="0">
                <a:latin typeface="Segoe Print" pitchFamily="2" charset="0"/>
              </a:rPr>
              <a:t>e</a:t>
            </a:r>
            <a:r>
              <a:rPr lang="es-ES" kern="1200" dirty="0" smtClean="0">
                <a:latin typeface="Segoe Print" pitchFamily="2" charset="0"/>
              </a:rPr>
              <a:t>liminar </a:t>
            </a:r>
            <a:r>
              <a:rPr lang="es-ES" kern="1200" dirty="0">
                <a:latin typeface="Segoe Print" pitchFamily="2" charset="0"/>
              </a:rPr>
              <a:t>la información publicada</a:t>
            </a:r>
          </a:p>
          <a:p>
            <a:pPr algn="l" rtl="0">
              <a:buFont typeface="Wingdings" pitchFamily="2" charset="2"/>
              <a:buChar char="ü"/>
            </a:pPr>
            <a:r>
              <a:rPr lang="es-ES" b="1" kern="1200" dirty="0">
                <a:latin typeface="Segoe Print" pitchFamily="2" charset="0"/>
              </a:rPr>
              <a:t>Formas</a:t>
            </a:r>
            <a:r>
              <a:rPr lang="es-ES" kern="1200" dirty="0">
                <a:latin typeface="Segoe Print" pitchFamily="2" charset="0"/>
              </a:rPr>
              <a:t>: Correos electrónicos amenazantes, publicación de fotos o videos desagradables, bromas desagradables a compañeros</a:t>
            </a:r>
          </a:p>
          <a:p>
            <a:pPr algn="ctr" rtl="0"/>
            <a:endParaRPr lang="es-ES" kern="1200" dirty="0">
              <a:latin typeface="Segoe Print" pitchFamily="2" charset="0"/>
            </a:endParaRPr>
          </a:p>
          <a:p>
            <a:pPr algn="l" rtl="0"/>
            <a:r>
              <a:rPr lang="es-ES" b="1" kern="1200" dirty="0">
                <a:latin typeface="Segoe Print" pitchFamily="2" charset="0"/>
              </a:rPr>
              <a:t>     </a:t>
            </a:r>
            <a:r>
              <a:rPr lang="es-ES" sz="2000" b="1" kern="1200" dirty="0">
                <a:latin typeface="Segoe Print" pitchFamily="2" charset="0"/>
              </a:rPr>
              <a:t>NO PERMITAS QUE NADIE SUFRA </a:t>
            </a:r>
            <a:r>
              <a:rPr lang="es-ES" sz="2000" b="1" kern="1200" dirty="0" smtClean="0">
                <a:latin typeface="Segoe Print" pitchFamily="2" charset="0"/>
              </a:rPr>
              <a:t>ACOSO!</a:t>
            </a:r>
            <a:endParaRPr lang="es-ES" sz="2000" b="1" kern="1200" dirty="0">
              <a:latin typeface="Segoe Print" pitchFamily="2" charset="0"/>
            </a:endParaRPr>
          </a:p>
        </p:txBody>
      </p:sp>
      <p:pic>
        <p:nvPicPr>
          <p:cNvPr id="8" name="Picture 2"/>
          <p:cNvPicPr>
            <a:picLocks noChangeAspect="1" noChangeArrowheads="1"/>
          </p:cNvPicPr>
          <p:nvPr/>
        </p:nvPicPr>
        <p:blipFill>
          <a:blip r:embed="rId4" cstate="print"/>
          <a:srcRect/>
          <a:stretch>
            <a:fillRect/>
          </a:stretch>
        </p:blipFill>
        <p:spPr bwMode="auto">
          <a:xfrm>
            <a:off x="2571736" y="428604"/>
            <a:ext cx="4229129" cy="2643206"/>
          </a:xfrm>
          <a:prstGeom prst="rect">
            <a:avLst/>
          </a:prstGeom>
          <a:noFill/>
          <a:ln w="9525">
            <a:noFill/>
            <a:miter lim="800000"/>
            <a:headEnd/>
            <a:tailEnd/>
          </a:ln>
          <a:effectLst/>
        </p:spPr>
      </p:pic>
      <p:sp>
        <p:nvSpPr>
          <p:cNvPr id="9" name="8 CuadroTexto"/>
          <p:cNvSpPr txBox="1"/>
          <p:nvPr/>
        </p:nvSpPr>
        <p:spPr>
          <a:xfrm>
            <a:off x="6429388" y="1500174"/>
            <a:ext cx="2000264" cy="523220"/>
          </a:xfrm>
          <a:prstGeom prst="rect">
            <a:avLst/>
          </a:prstGeom>
          <a:noFill/>
        </p:spPr>
        <p:txBody>
          <a:bodyPr wrap="square" rtlCol="0">
            <a:spAutoFit/>
          </a:bodyPr>
          <a:lstStyle/>
          <a:p>
            <a:pPr algn="l" rtl="0"/>
            <a:endParaRPr lang="es-ES" sz="2800" kern="1200" dirty="0">
              <a:solidFill>
                <a:srgbClr val="FFFFFF"/>
              </a:solidFill>
              <a:latin typeface="Segoe"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fotos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farm4.static.flickr.com/3290/3074734408_8795238ab0_o.jpg"/>
          <p:cNvPicPr>
            <a:picLocks noChangeAspect="1" noChangeArrowheads="1"/>
          </p:cNvPicPr>
          <p:nvPr/>
        </p:nvPicPr>
        <p:blipFill>
          <a:blip r:embed="rId2" cstate="print"/>
          <a:srcRect/>
          <a:stretch>
            <a:fillRect/>
          </a:stretch>
        </p:blipFill>
        <p:spPr bwMode="auto">
          <a:xfrm>
            <a:off x="-285784" y="-457200"/>
            <a:ext cx="9753600" cy="7315200"/>
          </a:xfrm>
          <a:prstGeom prst="rect">
            <a:avLst/>
          </a:prstGeom>
          <a:noFill/>
        </p:spPr>
      </p:pic>
      <p:sp>
        <p:nvSpPr>
          <p:cNvPr id="3" name="2 CuadroTexto"/>
          <p:cNvSpPr txBox="1"/>
          <p:nvPr/>
        </p:nvSpPr>
        <p:spPr>
          <a:xfrm>
            <a:off x="4000496" y="852430"/>
            <a:ext cx="5286412" cy="3693319"/>
          </a:xfrm>
          <a:prstGeom prst="rect">
            <a:avLst/>
          </a:prstGeom>
          <a:noFill/>
        </p:spPr>
        <p:txBody>
          <a:bodyPr wrap="square" rtlCol="0">
            <a:spAutoFit/>
          </a:bodyPr>
          <a:lstStyle/>
          <a:p>
            <a:r>
              <a:rPr lang="es-ES" dirty="0" smtClean="0">
                <a:solidFill>
                  <a:schemeClr val="bg1"/>
                </a:solidFill>
                <a:latin typeface="Segoe Print" pitchFamily="2" charset="0"/>
              </a:rPr>
              <a:t>Las nuevas tecnologías ya forman parte de nuestra vida social y personal:</a:t>
            </a:r>
          </a:p>
          <a:p>
            <a:pPr>
              <a:buFont typeface="Wingdings" pitchFamily="2" charset="2"/>
              <a:buChar char="ü"/>
            </a:pPr>
            <a:r>
              <a:rPr lang="es-ES" dirty="0" smtClean="0">
                <a:solidFill>
                  <a:schemeClr val="bg1"/>
                </a:solidFill>
                <a:latin typeface="Segoe Print" pitchFamily="2" charset="0"/>
              </a:rPr>
              <a:t>6 millones de ordenadores nuevos todos los años</a:t>
            </a:r>
          </a:p>
          <a:p>
            <a:pPr>
              <a:buFont typeface="Wingdings" pitchFamily="2" charset="2"/>
              <a:buChar char="ü"/>
            </a:pPr>
            <a:r>
              <a:rPr lang="es-ES" dirty="0" smtClean="0">
                <a:solidFill>
                  <a:schemeClr val="bg1"/>
                </a:solidFill>
                <a:latin typeface="Segoe Print" pitchFamily="2" charset="0"/>
              </a:rPr>
              <a:t>51% de los hogares tienen acceso a Internet</a:t>
            </a:r>
          </a:p>
          <a:p>
            <a:pPr>
              <a:buFont typeface="Wingdings" pitchFamily="2" charset="2"/>
              <a:buChar char="ü"/>
            </a:pPr>
            <a:r>
              <a:rPr lang="es-ES" dirty="0" smtClean="0">
                <a:solidFill>
                  <a:schemeClr val="bg1"/>
                </a:solidFill>
                <a:latin typeface="Segoe Print" pitchFamily="2" charset="0"/>
              </a:rPr>
              <a:t>+20 millones de Internautas (el uso en las nuevas generaciones duplica al resto)</a:t>
            </a:r>
          </a:p>
          <a:p>
            <a:pPr>
              <a:buFont typeface="Wingdings" pitchFamily="2" charset="2"/>
              <a:buChar char="ü"/>
            </a:pPr>
            <a:r>
              <a:rPr lang="es-ES" dirty="0" smtClean="0">
                <a:solidFill>
                  <a:schemeClr val="bg1"/>
                </a:solidFill>
                <a:latin typeface="Segoe Print" pitchFamily="2" charset="0"/>
              </a:rPr>
              <a:t>Más del 97% de empresas tienen acceso a Internet</a:t>
            </a:r>
          </a:p>
          <a:p>
            <a:pPr>
              <a:buFont typeface="Wingdings" pitchFamily="2" charset="2"/>
              <a:buChar char="ü"/>
            </a:pPr>
            <a:r>
              <a:rPr lang="es-ES" dirty="0" smtClean="0">
                <a:solidFill>
                  <a:schemeClr val="bg1"/>
                </a:solidFill>
                <a:latin typeface="Segoe Print" pitchFamily="2" charset="0"/>
              </a:rPr>
              <a:t>Más líneas de móvil que habitantes</a:t>
            </a:r>
          </a:p>
          <a:p>
            <a:pPr>
              <a:buFont typeface="Wingdings" pitchFamily="2" charset="2"/>
              <a:buChar char="ü"/>
            </a:pPr>
            <a:r>
              <a:rPr lang="es-ES" dirty="0" smtClean="0">
                <a:solidFill>
                  <a:schemeClr val="bg1"/>
                </a:solidFill>
                <a:latin typeface="Segoe Print" pitchFamily="2" charset="0"/>
              </a:rPr>
              <a:t>17 millones de usuarios de Messenger</a:t>
            </a:r>
          </a:p>
          <a:p>
            <a:pPr>
              <a:buFont typeface="Arial" pitchFamily="34" charset="0"/>
              <a:buChar char="•"/>
            </a:pPr>
            <a:endParaRPr lang="es-ES" dirty="0">
              <a:solidFill>
                <a:schemeClr val="bg1"/>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45"/>
          <p:cNvSpPr>
            <a:spLocks noChangeArrowheads="1"/>
          </p:cNvSpPr>
          <p:nvPr/>
        </p:nvSpPr>
        <p:spPr bwMode="auto">
          <a:xfrm>
            <a:off x="0" y="1228539"/>
            <a:ext cx="9144000" cy="1426544"/>
          </a:xfrm>
          <a:prstGeom prst="rect">
            <a:avLst/>
          </a:prstGeom>
          <a:noFill/>
          <a:ln w="9525">
            <a:noFill/>
            <a:miter lim="800000"/>
            <a:headEnd/>
            <a:tailEnd/>
          </a:ln>
        </p:spPr>
        <p:txBody>
          <a:bodyPr wrap="square">
            <a:spAutoFit/>
          </a:bodyPr>
          <a:lstStyle/>
          <a:p>
            <a:pPr marL="342900" indent="-342900" algn="ctr" rtl="0">
              <a:lnSpc>
                <a:spcPct val="90000"/>
              </a:lnSpc>
              <a:spcBef>
                <a:spcPct val="30000"/>
              </a:spcBef>
              <a:buClr>
                <a:srgbClr val="FFFFFF"/>
              </a:buClr>
              <a:buSzPct val="70000"/>
            </a:pPr>
            <a:r>
              <a:rPr lang="es-ES_tradnl" sz="1600" kern="1200" dirty="0">
                <a:latin typeface="Segoe Print" pitchFamily="2" charset="0"/>
              </a:rPr>
              <a:t>¿Qué ocurre si publicas algunas de tus fotos y las compartes con gente que no es de confianza?</a:t>
            </a:r>
          </a:p>
          <a:p>
            <a:pPr marL="342900" indent="-342900" algn="l" rtl="0">
              <a:lnSpc>
                <a:spcPct val="90000"/>
              </a:lnSpc>
              <a:spcBef>
                <a:spcPct val="30000"/>
              </a:spcBef>
              <a:buClr>
                <a:srgbClr val="FFFFFF"/>
              </a:buClr>
              <a:buSzPct val="70000"/>
              <a:buFont typeface="Wingdings" pitchFamily="2" charset="2"/>
              <a:buNone/>
            </a:pPr>
            <a:endParaRPr lang="en-US" sz="1200" b="1" kern="1200" dirty="0">
              <a:latin typeface="Segoe Print" pitchFamily="2" charset="0"/>
            </a:endParaRPr>
          </a:p>
          <a:p>
            <a:pPr marL="342900" indent="-342900" algn="l" rtl="0">
              <a:lnSpc>
                <a:spcPct val="90000"/>
              </a:lnSpc>
              <a:spcBef>
                <a:spcPct val="30000"/>
              </a:spcBef>
              <a:buClr>
                <a:srgbClr val="FFFFFF"/>
              </a:buClr>
              <a:buSzPct val="70000"/>
              <a:buFont typeface="Wingdings" pitchFamily="2" charset="2"/>
              <a:buNone/>
            </a:pPr>
            <a:endParaRPr lang="en-US" sz="1200" b="1" kern="1200" dirty="0">
              <a:latin typeface="Segoe Print" pitchFamily="2" charset="0"/>
            </a:endParaRPr>
          </a:p>
          <a:p>
            <a:pPr marL="342900" indent="-342900" algn="l" rtl="0">
              <a:lnSpc>
                <a:spcPct val="90000"/>
              </a:lnSpc>
              <a:spcBef>
                <a:spcPct val="30000"/>
              </a:spcBef>
              <a:buClr>
                <a:srgbClr val="FFFFFF"/>
              </a:buClr>
              <a:buSzPct val="70000"/>
              <a:buFont typeface="Wingdings" pitchFamily="2" charset="2"/>
              <a:buNone/>
            </a:pPr>
            <a:endParaRPr lang="en-US" sz="1200" b="1" kern="1200" dirty="0">
              <a:latin typeface="Segoe Print" pitchFamily="2" charset="0"/>
            </a:endParaRPr>
          </a:p>
          <a:p>
            <a:pPr marL="342900" indent="-342900" algn="l" rtl="0">
              <a:lnSpc>
                <a:spcPct val="90000"/>
              </a:lnSpc>
              <a:spcBef>
                <a:spcPct val="30000"/>
              </a:spcBef>
              <a:buClr>
                <a:srgbClr val="FFFFFF"/>
              </a:buClr>
              <a:buSzPct val="70000"/>
              <a:buFont typeface="Wingdings" pitchFamily="2" charset="2"/>
              <a:buNone/>
            </a:pPr>
            <a:endParaRPr lang="en-US" sz="1200" b="1" kern="1200" dirty="0">
              <a:latin typeface="Segoe Print" pitchFamily="2" charset="0"/>
            </a:endParaRPr>
          </a:p>
        </p:txBody>
      </p:sp>
      <p:pic>
        <p:nvPicPr>
          <p:cNvPr id="1028" name="Picture 4">
            <a:hlinkClick r:id="rId4"/>
          </p:cNvPr>
          <p:cNvPicPr>
            <a:picLocks noChangeAspect="1" noChangeArrowheads="1"/>
          </p:cNvPicPr>
          <p:nvPr/>
        </p:nvPicPr>
        <p:blipFill>
          <a:blip r:embed="rId5" cstate="print"/>
          <a:srcRect/>
          <a:stretch>
            <a:fillRect/>
          </a:stretch>
        </p:blipFill>
        <p:spPr bwMode="auto">
          <a:xfrm>
            <a:off x="2000232" y="2000240"/>
            <a:ext cx="5095868" cy="3153068"/>
          </a:xfrm>
          <a:prstGeom prst="rect">
            <a:avLst/>
          </a:prstGeom>
          <a:noFill/>
          <a:ln w="9525">
            <a:noFill/>
            <a:miter lim="800000"/>
            <a:headEnd/>
            <a:tailEnd/>
          </a:ln>
          <a:effectLst/>
        </p:spPr>
      </p:pic>
      <p:sp>
        <p:nvSpPr>
          <p:cNvPr id="5" name="4 Rectángulo"/>
          <p:cNvSpPr/>
          <p:nvPr/>
        </p:nvSpPr>
        <p:spPr>
          <a:xfrm>
            <a:off x="642910" y="5767027"/>
            <a:ext cx="7572428" cy="597856"/>
          </a:xfrm>
          <a:prstGeom prst="rect">
            <a:avLst/>
          </a:prstGeom>
        </p:spPr>
        <p:txBody>
          <a:bodyPr wrap="square">
            <a:spAutoFit/>
          </a:bodyPr>
          <a:lstStyle/>
          <a:p>
            <a:pPr marL="342900" indent="-342900" algn="ctr" rtl="0">
              <a:lnSpc>
                <a:spcPct val="90000"/>
              </a:lnSpc>
              <a:spcBef>
                <a:spcPct val="30000"/>
              </a:spcBef>
              <a:buClr>
                <a:srgbClr val="FFFFFF"/>
              </a:buClr>
              <a:buSzPct val="70000"/>
            </a:pPr>
            <a:r>
              <a:rPr lang="es-ES_tradnl" b="1" kern="1200" dirty="0">
                <a:latin typeface="Segoe Print" pitchFamily="2" charset="0"/>
              </a:rPr>
              <a:t>¿De verdad crees que cualquier desconocido en internet es amigo tuyo? ¿Es así de fácil en la vida real?</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_tradnl" sz="3600" dirty="0" smtClean="0">
                <a:solidFill>
                  <a:srgbClr val="26357E"/>
                </a:solidFill>
                <a:latin typeface="Segoe Print" pitchFamily="2" charset="0"/>
                <a:ea typeface="+mn-ea"/>
                <a:cs typeface="+mn-cs"/>
              </a:rPr>
              <a:t>Gestión de imágenes en Internet</a:t>
            </a:r>
          </a:p>
        </p:txBody>
      </p:sp>
      <p:sp>
        <p:nvSpPr>
          <p:cNvPr id="4" name="3 Marcador de contenido"/>
          <p:cNvSpPr>
            <a:spLocks noGrp="1"/>
          </p:cNvSpPr>
          <p:nvPr>
            <p:ph idx="1"/>
          </p:nvPr>
        </p:nvSpPr>
        <p:spPr>
          <a:xfrm>
            <a:off x="457200" y="1385887"/>
            <a:ext cx="8229600" cy="4400567"/>
          </a:xfrm>
        </p:spPr>
        <p:txBody>
          <a:bodyPr>
            <a:noAutofit/>
          </a:bodyPr>
          <a:lstStyle/>
          <a:p>
            <a:pPr marL="273050" lvl="0" indent="-273050">
              <a:buFont typeface="+mj-lt"/>
              <a:buAutoNum type="arabicPeriod"/>
            </a:pPr>
            <a:r>
              <a:rPr lang="es-ES" sz="1200" b="1" dirty="0" smtClean="0">
                <a:solidFill>
                  <a:srgbClr val="26357E"/>
                </a:solidFill>
                <a:latin typeface="Segoe Print" pitchFamily="2" charset="0"/>
              </a:rPr>
              <a:t>Si descubres una foto</a:t>
            </a:r>
            <a:r>
              <a:rPr lang="es-ES" sz="1200" dirty="0" smtClean="0">
                <a:solidFill>
                  <a:srgbClr val="26357E"/>
                </a:solidFill>
                <a:latin typeface="Segoe Print" pitchFamily="2" charset="0"/>
              </a:rPr>
              <a:t> comprometedora tuya en el perfil de otra persona, ponte en contacto con el administrador del sitio web si consideras que el contenido no es adecuado. Recuerda que tu foto es un elemento de información personal y te corresponde decidir cómo se debe utilizar.</a:t>
            </a:r>
            <a:endParaRPr lang="es-ES_tradnl" sz="1200" dirty="0" smtClean="0">
              <a:solidFill>
                <a:srgbClr val="26357E"/>
              </a:solidFill>
              <a:latin typeface="Segoe Print" pitchFamily="2" charset="0"/>
            </a:endParaRPr>
          </a:p>
          <a:p>
            <a:pPr marL="273050" lvl="0" indent="-273050">
              <a:buFont typeface="+mj-lt"/>
              <a:buAutoNum type="arabicPeriod"/>
            </a:pPr>
            <a:r>
              <a:rPr lang="es-ES" sz="1200" b="1" dirty="0" smtClean="0">
                <a:solidFill>
                  <a:srgbClr val="26357E"/>
                </a:solidFill>
                <a:latin typeface="Segoe Print" pitchFamily="2" charset="0"/>
              </a:rPr>
              <a:t>No es buena idea colgar fotos atrevidas</a:t>
            </a:r>
            <a:r>
              <a:rPr lang="es-ES" sz="1200" dirty="0" smtClean="0">
                <a:solidFill>
                  <a:srgbClr val="26357E"/>
                </a:solidFill>
                <a:latin typeface="Segoe Print" pitchFamily="2" charset="0"/>
              </a:rPr>
              <a:t> porque nunca se sabe dónde pueden ir a parar. La foto puede quedarse en línea para siempre.</a:t>
            </a:r>
            <a:endParaRPr lang="es-ES_tradnl" sz="1200" dirty="0" smtClean="0">
              <a:solidFill>
                <a:srgbClr val="26357E"/>
              </a:solidFill>
              <a:latin typeface="Segoe Print" pitchFamily="2" charset="0"/>
            </a:endParaRPr>
          </a:p>
          <a:p>
            <a:pPr marL="273050" lvl="0" indent="-273050">
              <a:buFont typeface="+mj-lt"/>
              <a:buAutoNum type="arabicPeriod"/>
            </a:pPr>
            <a:r>
              <a:rPr lang="es-ES" sz="1200" dirty="0" smtClean="0">
                <a:solidFill>
                  <a:srgbClr val="26357E"/>
                </a:solidFill>
                <a:latin typeface="Segoe Print" pitchFamily="2" charset="0"/>
              </a:rPr>
              <a:t>Buena parte del material que aparece en Internet está protegido por </a:t>
            </a:r>
            <a:r>
              <a:rPr lang="es-ES" sz="1200" b="1" dirty="0" smtClean="0">
                <a:solidFill>
                  <a:srgbClr val="26357E"/>
                </a:solidFill>
                <a:latin typeface="Segoe Print" pitchFamily="2" charset="0"/>
              </a:rPr>
              <a:t>derechos de autor</a:t>
            </a:r>
            <a:r>
              <a:rPr lang="es-ES" sz="1200" dirty="0" smtClean="0">
                <a:solidFill>
                  <a:srgbClr val="26357E"/>
                </a:solidFill>
                <a:latin typeface="Segoe Print" pitchFamily="2" charset="0"/>
              </a:rPr>
              <a:t>. Eso significa que no está disponible de forma gratuita. Lee las reglas antes de utilizar algo que encontraste en línea.</a:t>
            </a:r>
            <a:endParaRPr lang="es-ES_tradnl" sz="1200" dirty="0" smtClean="0">
              <a:solidFill>
                <a:srgbClr val="26357E"/>
              </a:solidFill>
              <a:latin typeface="Segoe Print" pitchFamily="2" charset="0"/>
            </a:endParaRPr>
          </a:p>
          <a:p>
            <a:pPr marL="273050" lvl="0" indent="-273050">
              <a:buFont typeface="+mj-lt"/>
              <a:buAutoNum type="arabicPeriod"/>
            </a:pPr>
            <a:r>
              <a:rPr lang="es-ES" sz="1200" dirty="0" smtClean="0">
                <a:solidFill>
                  <a:srgbClr val="26357E"/>
                </a:solidFill>
                <a:latin typeface="Segoe Print" pitchFamily="2" charset="0"/>
              </a:rPr>
              <a:t>Conozco a alguien que ha creado un perfil utilizando la foto de un amigo en lugar de la suya. </a:t>
            </a:r>
            <a:r>
              <a:rPr lang="es-ES" sz="1200" b="1" dirty="0" smtClean="0">
                <a:solidFill>
                  <a:srgbClr val="26357E"/>
                </a:solidFill>
                <a:latin typeface="Segoe Print" pitchFamily="2" charset="0"/>
              </a:rPr>
              <a:t>Hacerse pasar por otra persona no es un comportamiento aceptable</a:t>
            </a:r>
            <a:r>
              <a:rPr lang="es-ES" sz="1200" dirty="0" smtClean="0">
                <a:solidFill>
                  <a:srgbClr val="26357E"/>
                </a:solidFill>
                <a:latin typeface="Segoe Print" pitchFamily="2" charset="0"/>
              </a:rPr>
              <a:t>. Es más, puede tener consecuencias legales.</a:t>
            </a:r>
            <a:endParaRPr lang="es-ES_tradnl" sz="1200" dirty="0" smtClean="0">
              <a:solidFill>
                <a:srgbClr val="26357E"/>
              </a:solidFill>
              <a:latin typeface="Segoe Print" pitchFamily="2" charset="0"/>
            </a:endParaRPr>
          </a:p>
          <a:p>
            <a:pPr marL="273050" lvl="0" indent="-273050">
              <a:buFont typeface="+mj-lt"/>
              <a:buAutoNum type="arabicPeriod"/>
            </a:pPr>
            <a:r>
              <a:rPr lang="es-ES" sz="1200" b="1" dirty="0" smtClean="0">
                <a:solidFill>
                  <a:srgbClr val="26357E"/>
                </a:solidFill>
                <a:latin typeface="Segoe Print" pitchFamily="2" charset="0"/>
              </a:rPr>
              <a:t>¡No hay que creer todo lo que se ve en Internet! </a:t>
            </a:r>
            <a:r>
              <a:rPr lang="es-ES" sz="1200" dirty="0" smtClean="0">
                <a:solidFill>
                  <a:srgbClr val="26357E"/>
                </a:solidFill>
                <a:latin typeface="Segoe Print" pitchFamily="2" charset="0"/>
              </a:rPr>
              <a:t>Las imágenes se pueden manipular fácilmente y frecuentemente circula información falsa en Internet.</a:t>
            </a:r>
            <a:endParaRPr lang="es-ES_tradnl" sz="1200" dirty="0" smtClean="0">
              <a:solidFill>
                <a:srgbClr val="26357E"/>
              </a:solidFill>
              <a:latin typeface="Segoe Print" pitchFamily="2" charset="0"/>
            </a:endParaRPr>
          </a:p>
          <a:p>
            <a:pPr marL="273050" lvl="0" indent="-273050">
              <a:buFont typeface="+mj-lt"/>
              <a:buAutoNum type="arabicPeriod"/>
            </a:pPr>
            <a:r>
              <a:rPr lang="es-ES" sz="1200" b="1" dirty="0" smtClean="0">
                <a:solidFill>
                  <a:srgbClr val="26357E"/>
                </a:solidFill>
                <a:latin typeface="Segoe Print" pitchFamily="2" charset="0"/>
              </a:rPr>
              <a:t>No se puede publicar la foto de alguien sin su permiso</a:t>
            </a:r>
            <a:r>
              <a:rPr lang="es-ES" sz="1200" dirty="0" smtClean="0">
                <a:solidFill>
                  <a:srgbClr val="26357E"/>
                </a:solidFill>
                <a:latin typeface="Segoe Print" pitchFamily="2" charset="0"/>
              </a:rPr>
              <a:t>. Recuerda que incluso en Internet  puedes herir los sentimientos de una persona.</a:t>
            </a:r>
            <a:endParaRPr lang="es-ES_tradnl" sz="1200" dirty="0" smtClean="0">
              <a:solidFill>
                <a:srgbClr val="26357E"/>
              </a:solidFill>
              <a:latin typeface="Segoe Print" pitchFamily="2" charset="0"/>
            </a:endParaRPr>
          </a:p>
          <a:p>
            <a:pPr marL="273050" lvl="0" indent="-273050">
              <a:buFont typeface="+mj-lt"/>
              <a:buAutoNum type="arabicPeriod"/>
            </a:pPr>
            <a:r>
              <a:rPr lang="es-ES" sz="1200" dirty="0" smtClean="0">
                <a:solidFill>
                  <a:srgbClr val="26357E"/>
                </a:solidFill>
                <a:latin typeface="Segoe Print" pitchFamily="2" charset="0"/>
              </a:rPr>
              <a:t>Si tienes permiso para publicar fotos, </a:t>
            </a:r>
            <a:r>
              <a:rPr lang="es-ES" sz="1200" b="1" dirty="0" smtClean="0">
                <a:solidFill>
                  <a:srgbClr val="26357E"/>
                </a:solidFill>
                <a:latin typeface="Segoe Print" pitchFamily="2" charset="0"/>
              </a:rPr>
              <a:t>no incluyas otros datos personales</a:t>
            </a:r>
            <a:r>
              <a:rPr lang="es-ES" sz="1200" dirty="0" smtClean="0">
                <a:solidFill>
                  <a:srgbClr val="26357E"/>
                </a:solidFill>
                <a:latin typeface="Segoe Print" pitchFamily="2" charset="0"/>
              </a:rPr>
              <a:t> como nombre, dirección, teléfono, etc.</a:t>
            </a:r>
            <a:endParaRPr lang="es-ES_tradnl" sz="1200" dirty="0" smtClean="0">
              <a:solidFill>
                <a:srgbClr val="26357E"/>
              </a:solidFill>
              <a:latin typeface="Segoe Print" pitchFamily="2" charset="0"/>
            </a:endParaRPr>
          </a:p>
          <a:p>
            <a:pPr marL="273050" lvl="0" indent="-273050">
              <a:buFont typeface="+mj-lt"/>
              <a:buAutoNum type="arabicPeriod"/>
            </a:pPr>
            <a:r>
              <a:rPr lang="es-ES" sz="1200" b="1" dirty="0" smtClean="0">
                <a:solidFill>
                  <a:srgbClr val="26357E"/>
                </a:solidFill>
                <a:latin typeface="Segoe Print" pitchFamily="2" charset="0"/>
              </a:rPr>
              <a:t>Ponerse en contacto con desconocidos puede ser peligroso</a:t>
            </a:r>
            <a:r>
              <a:rPr lang="es-ES" sz="1200" dirty="0" smtClean="0">
                <a:solidFill>
                  <a:srgbClr val="26357E"/>
                </a:solidFill>
                <a:latin typeface="Segoe Print" pitchFamily="2" charset="0"/>
              </a:rPr>
              <a:t>, no sabes con quién estás hablando.</a:t>
            </a:r>
            <a:endParaRPr lang="es-ES_tradnl" sz="1200" dirty="0" smtClean="0">
              <a:solidFill>
                <a:srgbClr val="26357E"/>
              </a:solidFill>
              <a:latin typeface="Segoe Print" pitchFamily="2" charset="0"/>
            </a:endParaRPr>
          </a:p>
          <a:p>
            <a:pPr marL="273050" lvl="0" indent="-273050">
              <a:buFont typeface="+mj-lt"/>
              <a:buAutoNum type="arabicPeriod"/>
            </a:pPr>
            <a:r>
              <a:rPr lang="es-ES" sz="1200" b="1" dirty="0" smtClean="0">
                <a:solidFill>
                  <a:srgbClr val="26357E"/>
                </a:solidFill>
                <a:latin typeface="Segoe Print" pitchFamily="2" charset="0"/>
              </a:rPr>
              <a:t>Es fundamental respetar los derechos de los demás en Internet</a:t>
            </a:r>
            <a:r>
              <a:rPr lang="es-ES" sz="1200" dirty="0" smtClean="0">
                <a:solidFill>
                  <a:srgbClr val="26357E"/>
                </a:solidFill>
                <a:latin typeface="Segoe Print" pitchFamily="2" charset="0"/>
              </a:rPr>
              <a:t>. Una forma de hacerlo es no reenviar material inadecuado y denunciarlo.</a:t>
            </a:r>
            <a:endParaRPr lang="es-ES_tradnl" sz="1200" dirty="0" smtClean="0">
              <a:solidFill>
                <a:srgbClr val="26357E"/>
              </a:solidFill>
              <a:latin typeface="Segoe Print" pitchFamily="2" charset="0"/>
            </a:endParaRPr>
          </a:p>
          <a:p>
            <a:pPr marL="273050" lvl="0" indent="-273050">
              <a:buFont typeface="+mj-lt"/>
              <a:buAutoNum type="arabicPeriod"/>
            </a:pPr>
            <a:r>
              <a:rPr lang="es-ES" sz="1200" b="1" dirty="0" smtClean="0">
                <a:solidFill>
                  <a:srgbClr val="26357E"/>
                </a:solidFill>
                <a:latin typeface="Segoe Print" pitchFamily="2" charset="0"/>
              </a:rPr>
              <a:t>Los perfiles privados en las redes sociales no son infalibles</a:t>
            </a:r>
            <a:r>
              <a:rPr lang="es-ES" sz="1200" dirty="0" smtClean="0">
                <a:solidFill>
                  <a:srgbClr val="26357E"/>
                </a:solidFill>
                <a:latin typeface="Segoe Print" pitchFamily="2" charset="0"/>
              </a:rPr>
              <a:t>. Siempre se puede copiar una imagen publicada en Internet.</a:t>
            </a:r>
            <a:endParaRPr lang="es-ES_tradnl" sz="700" dirty="0" smtClean="0">
              <a:solidFill>
                <a:srgbClr val="26357E"/>
              </a:solidFill>
              <a:latin typeface="Segoe Print" pitchFamily="2" charset="0"/>
            </a:endParaRPr>
          </a:p>
        </p:txBody>
      </p:sp>
      <p:pic>
        <p:nvPicPr>
          <p:cNvPr id="5" name="Picture 4" descr="http://www.saferinternet.org/image/image_gallery?uuid=c1534ab1-9fda-44fd-aa2e-9b7b92ac8381&amp;groupId=13927&amp;t=1263824992646">
            <a:hlinkClick r:id="rId2" action="ppaction://hlinkfile"/>
          </p:cNvPr>
          <p:cNvPicPr>
            <a:picLocks noChangeAspect="1" noChangeArrowheads="1" noCrop="1"/>
          </p:cNvPicPr>
          <p:nvPr/>
        </p:nvPicPr>
        <p:blipFill>
          <a:blip r:embed="rId3" cstate="print"/>
          <a:srcRect/>
          <a:stretch>
            <a:fillRect/>
          </a:stretch>
        </p:blipFill>
        <p:spPr bwMode="auto">
          <a:xfrm>
            <a:off x="3238511" y="6000768"/>
            <a:ext cx="2905125" cy="533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no </a:t>
            </a:r>
            <a:r>
              <a:rPr lang="en-CA" dirty="0" err="1" smtClean="0"/>
              <a:t>por</a:t>
            </a:r>
            <a:r>
              <a:rPr lang="en-CA" dirty="0" smtClean="0"/>
              <a:t> ser </a:t>
            </a:r>
            <a:r>
              <a:rPr lang="en-CA" dirty="0" err="1" smtClean="0"/>
              <a:t>menor</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o</a:t>
            </a:r>
            <a:r>
              <a:rPr lang="en-CA" sz="4000" dirty="0" smtClean="0"/>
              <a:t> </a:t>
            </a:r>
            <a:r>
              <a:rPr lang="en-CA" sz="4000" dirty="0" err="1" smtClean="0"/>
              <a:t>joven</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se</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es</a:t>
            </a:r>
            <a:r>
              <a:rPr lang="en-CA" dirty="0" smtClean="0"/>
              <a:t> </a:t>
            </a:r>
            <a:r>
              <a:rPr lang="en-CA" dirty="0" err="1" smtClean="0"/>
              <a:t>menos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responsable</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19 Rectángulo"/>
          <p:cNvSpPr/>
          <p:nvPr/>
        </p:nvSpPr>
        <p:spPr>
          <a:xfrm>
            <a:off x="0" y="285728"/>
            <a:ext cx="9144000" cy="830997"/>
          </a:xfrm>
          <a:prstGeom prst="rect">
            <a:avLst/>
          </a:prstGeom>
        </p:spPr>
        <p:txBody>
          <a:bodyPr wrap="square">
            <a:spAutoFit/>
          </a:bodyPr>
          <a:lstStyle/>
          <a:p>
            <a:pPr algn="ctr" rtl="0"/>
            <a:r>
              <a:rPr lang="es-ES" sz="2400" b="1" kern="1200" dirty="0">
                <a:solidFill>
                  <a:srgbClr val="26357E"/>
                </a:solidFill>
                <a:latin typeface="Segoe Print" pitchFamily="2" charset="0"/>
              </a:rPr>
              <a:t>CASOS REALES CIBERDELINCUENCIA</a:t>
            </a:r>
          </a:p>
          <a:p>
            <a:pPr algn="ctr" rtl="0"/>
            <a:endParaRPr lang="es-ES" sz="2400" b="1" kern="1200" dirty="0">
              <a:solidFill>
                <a:srgbClr val="26357E"/>
              </a:solidFill>
              <a:latin typeface="Segoe Print" pitchFamily="2" charset="0"/>
            </a:endParaRPr>
          </a:p>
        </p:txBody>
      </p:sp>
      <p:pic>
        <p:nvPicPr>
          <p:cNvPr id="70657" name="Picture 1"/>
          <p:cNvPicPr>
            <a:picLocks noChangeAspect="1" noChangeArrowheads="1"/>
          </p:cNvPicPr>
          <p:nvPr/>
        </p:nvPicPr>
        <p:blipFill>
          <a:blip r:embed="rId4" cstate="print"/>
          <a:srcRect/>
          <a:stretch>
            <a:fillRect/>
          </a:stretch>
        </p:blipFill>
        <p:spPr bwMode="auto">
          <a:xfrm>
            <a:off x="2000232" y="1142984"/>
            <a:ext cx="5214974" cy="4183194"/>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267904" y="5715016"/>
            <a:ext cx="679630" cy="90900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los </a:t>
            </a:r>
            <a:r>
              <a:rPr lang="en-CA" dirty="0" err="1" smtClean="0"/>
              <a:t>contenidos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pueden</a:t>
            </a:r>
            <a:r>
              <a:rPr lang="en-CA" dirty="0" smtClean="0"/>
              <a:t> ser </a:t>
            </a:r>
            <a:r>
              <a:rPr lang="en-CA" dirty="0" err="1" smtClean="0"/>
              <a:t>peligrosos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http://farm3.static.flickr.com/2628/3755036890_9957d9c0ca_o.jpg"/>
          <p:cNvPicPr>
            <a:picLocks noChangeAspect="1" noChangeArrowheads="1"/>
          </p:cNvPicPr>
          <p:nvPr/>
        </p:nvPicPr>
        <p:blipFill>
          <a:blip r:embed="rId2" cstate="print"/>
          <a:srcRect/>
          <a:stretch>
            <a:fillRect/>
          </a:stretch>
        </p:blipFill>
        <p:spPr bwMode="auto">
          <a:xfrm>
            <a:off x="1" y="1"/>
            <a:ext cx="9143999" cy="6858000"/>
          </a:xfrm>
          <a:prstGeom prst="rect">
            <a:avLst/>
          </a:prstGeom>
          <a:noFill/>
        </p:spPr>
      </p:pic>
      <p:sp>
        <p:nvSpPr>
          <p:cNvPr id="3" name="2 CuadroTexto"/>
          <p:cNvSpPr txBox="1"/>
          <p:nvPr/>
        </p:nvSpPr>
        <p:spPr>
          <a:xfrm>
            <a:off x="71406" y="2357430"/>
            <a:ext cx="10930014" cy="646331"/>
          </a:xfrm>
          <a:prstGeom prst="rect">
            <a:avLst/>
          </a:prstGeom>
          <a:noFill/>
        </p:spPr>
        <p:txBody>
          <a:bodyPr wrap="square" rtlCol="0">
            <a:spAutoFit/>
          </a:bodyPr>
          <a:lstStyle/>
          <a:p>
            <a:pPr>
              <a:buFont typeface="Wingdings" pitchFamily="2" charset="2"/>
              <a:buChar char="ü"/>
            </a:pPr>
            <a:r>
              <a:rPr lang="es-ES" b="1" dirty="0" smtClean="0">
                <a:latin typeface="Segoe Print" pitchFamily="2" charset="0"/>
              </a:rPr>
              <a:t>Las nuevas generaciones en general saben mucho más que los </a:t>
            </a:r>
          </a:p>
          <a:p>
            <a:r>
              <a:rPr lang="es-ES" b="1" dirty="0" smtClean="0">
                <a:latin typeface="Segoe Print" pitchFamily="2" charset="0"/>
              </a:rPr>
              <a:t>Padres/educadores respecto al uso de Internet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no </a:t>
            </a:r>
            <a:r>
              <a:rPr lang="en-CA" dirty="0" err="1" smtClean="0"/>
              <a:t>todo</a:t>
            </a:r>
            <a:r>
              <a:rPr lang="en-CA" dirty="0" smtClean="0"/>
              <a:t> lo </a:t>
            </a:r>
            <a:r>
              <a:rPr lang="en-CA" dirty="0" err="1" smtClean="0"/>
              <a:t>que</a:t>
            </a:r>
            <a:r>
              <a:rPr lang="en-CA" dirty="0" smtClean="0"/>
              <a:t> se </a:t>
            </a:r>
            <a:r>
              <a:rPr lang="en-CA" dirty="0" err="1" smtClean="0"/>
              <a:t>publica</a:t>
            </a:r>
            <a:r>
              <a:rPr lang="en-CA" dirty="0" smtClean="0"/>
              <a:t> </a:t>
            </a:r>
            <a:r>
              <a:rPr lang="en-CA" dirty="0" err="1" smtClean="0"/>
              <a:t>es</a:t>
            </a:r>
            <a:r>
              <a:rPr lang="en-CA" dirty="0" smtClean="0"/>
              <a:t> </a:t>
            </a:r>
            <a:r>
              <a:rPr lang="en-CA" dirty="0" err="1" smtClean="0"/>
              <a:t>verdad</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como</a:t>
            </a:r>
            <a:r>
              <a:rPr lang="en-CA" dirty="0" smtClean="0"/>
              <a:t> en la </a:t>
            </a:r>
            <a:r>
              <a:rPr lang="en-CA" dirty="0" err="1" smtClean="0"/>
              <a:t>vida</a:t>
            </a:r>
            <a:r>
              <a:rPr lang="en-CA" dirty="0" smtClean="0"/>
              <a:t> </a:t>
            </a:r>
            <a:r>
              <a:rPr lang="en-CA" dirty="0" err="1" smtClean="0"/>
              <a:t>misma</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19 Rectángulo"/>
          <p:cNvSpPr/>
          <p:nvPr/>
        </p:nvSpPr>
        <p:spPr>
          <a:xfrm>
            <a:off x="0" y="214290"/>
            <a:ext cx="9144000" cy="1384995"/>
          </a:xfrm>
          <a:prstGeom prst="rect">
            <a:avLst/>
          </a:prstGeom>
        </p:spPr>
        <p:txBody>
          <a:bodyPr wrap="square">
            <a:spAutoFit/>
          </a:bodyPr>
          <a:lstStyle/>
          <a:p>
            <a:pPr algn="ctr" rtl="0"/>
            <a:r>
              <a:rPr lang="es-ES" sz="2800" b="1" kern="1200" dirty="0" smtClean="0">
                <a:solidFill>
                  <a:srgbClr val="26357E"/>
                </a:solidFill>
                <a:latin typeface="Segoe Print" pitchFamily="2" charset="0"/>
              </a:rPr>
              <a:t>CONTENIDO INQUIETANTE</a:t>
            </a:r>
          </a:p>
          <a:p>
            <a:pPr algn="ctr" rtl="0"/>
            <a:r>
              <a:rPr lang="es-ES" sz="2800" b="1" dirty="0" smtClean="0">
                <a:solidFill>
                  <a:srgbClr val="26357E"/>
                </a:solidFill>
                <a:latin typeface="Segoe Print" pitchFamily="2" charset="0"/>
              </a:rPr>
              <a:t>No todo lo que hay en internet es verdad</a:t>
            </a:r>
            <a:endParaRPr lang="es-ES" sz="2800" b="1" kern="1200" dirty="0">
              <a:solidFill>
                <a:srgbClr val="26357E"/>
              </a:solidFill>
              <a:latin typeface="Segoe Print" pitchFamily="2" charset="0"/>
            </a:endParaRPr>
          </a:p>
          <a:p>
            <a:pPr algn="ctr" rtl="0"/>
            <a:endParaRPr lang="es-ES" sz="2800" b="1" kern="1200" dirty="0">
              <a:solidFill>
                <a:srgbClr val="26357E"/>
              </a:solidFill>
              <a:latin typeface="Segoe Print" pitchFamily="2" charset="0"/>
            </a:endParaRPr>
          </a:p>
        </p:txBody>
      </p:sp>
      <p:sp>
        <p:nvSpPr>
          <p:cNvPr id="22" name="21 Rectángulo"/>
          <p:cNvSpPr/>
          <p:nvPr/>
        </p:nvSpPr>
        <p:spPr>
          <a:xfrm>
            <a:off x="928662" y="1857364"/>
            <a:ext cx="6357982" cy="3108543"/>
          </a:xfrm>
          <a:prstGeom prst="rect">
            <a:avLst/>
          </a:prstGeom>
        </p:spPr>
        <p:txBody>
          <a:bodyPr wrap="square">
            <a:spAutoFit/>
          </a:bodyPr>
          <a:lstStyle/>
          <a:p>
            <a:pPr algn="l" rtl="0">
              <a:lnSpc>
                <a:spcPct val="150000"/>
              </a:lnSpc>
              <a:buFont typeface="Wingdings" pitchFamily="2" charset="2"/>
              <a:buChar char="ü"/>
            </a:pPr>
            <a:r>
              <a:rPr lang="es-ES" sz="2400" kern="1200" dirty="0" smtClean="0">
                <a:solidFill>
                  <a:srgbClr val="26357E"/>
                </a:solidFill>
                <a:latin typeface="Segoe Print" pitchFamily="2" charset="0"/>
              </a:rPr>
              <a:t>Hay contenido que no es real</a:t>
            </a:r>
          </a:p>
          <a:p>
            <a:pPr algn="l" rtl="0">
              <a:lnSpc>
                <a:spcPct val="150000"/>
              </a:lnSpc>
              <a:buFont typeface="Wingdings" pitchFamily="2" charset="2"/>
              <a:buChar char="ü"/>
            </a:pPr>
            <a:r>
              <a:rPr lang="es-ES" sz="2400" dirty="0" smtClean="0">
                <a:solidFill>
                  <a:srgbClr val="26357E"/>
                </a:solidFill>
                <a:latin typeface="Segoe Print" pitchFamily="2" charset="0"/>
              </a:rPr>
              <a:t>Hay personas que no son quien dicen que son</a:t>
            </a:r>
          </a:p>
          <a:p>
            <a:pPr algn="l" rtl="0">
              <a:lnSpc>
                <a:spcPct val="150000"/>
              </a:lnSpc>
              <a:buFont typeface="Wingdings" pitchFamily="2" charset="2"/>
              <a:buChar char="ü"/>
            </a:pPr>
            <a:r>
              <a:rPr lang="es-ES" sz="2400" kern="1200" dirty="0" smtClean="0">
                <a:solidFill>
                  <a:srgbClr val="26357E"/>
                </a:solidFill>
                <a:latin typeface="Segoe Print" pitchFamily="2" charset="0"/>
              </a:rPr>
              <a:t>Hay cosas en Internet que no ocurren en la vida real</a:t>
            </a:r>
            <a:endParaRPr lang="es-ES" sz="2400" kern="1200" dirty="0">
              <a:solidFill>
                <a:srgbClr val="26357E"/>
              </a:solidFill>
              <a:latin typeface="Segoe Print" pitchFamily="2" charset="0"/>
            </a:endParaRPr>
          </a:p>
          <a:p>
            <a:pPr algn="l" rtl="0">
              <a:buFont typeface="Wingdings" pitchFamily="2" charset="2"/>
              <a:buChar char="ü"/>
            </a:pPr>
            <a:endParaRPr lang="es-ES" sz="1600" kern="1200" dirty="0">
              <a:solidFill>
                <a:srgbClr val="26357E"/>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ciberdepredadores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21 Rectángulo"/>
          <p:cNvSpPr/>
          <p:nvPr/>
        </p:nvSpPr>
        <p:spPr>
          <a:xfrm>
            <a:off x="285721" y="1570199"/>
            <a:ext cx="8643998" cy="2215991"/>
          </a:xfrm>
          <a:prstGeom prst="rect">
            <a:avLst/>
          </a:prstGeom>
        </p:spPr>
        <p:txBody>
          <a:bodyPr wrap="square">
            <a:spAutoFit/>
          </a:bodyPr>
          <a:lstStyle/>
          <a:p>
            <a:pPr algn="l" rtl="0">
              <a:buFont typeface="Arial" pitchFamily="34" charset="0"/>
              <a:buChar char="•"/>
            </a:pPr>
            <a:r>
              <a:rPr lang="es-ES" sz="2400" kern="1200" dirty="0">
                <a:solidFill>
                  <a:srgbClr val="26357E"/>
                </a:solidFill>
                <a:latin typeface="Segoe Print" pitchFamily="2" charset="0"/>
              </a:rPr>
              <a:t>Usan Internet para </a:t>
            </a:r>
            <a:r>
              <a:rPr lang="es-ES" sz="2400" kern="1200" dirty="0" smtClean="0">
                <a:solidFill>
                  <a:srgbClr val="26357E"/>
                </a:solidFill>
                <a:latin typeface="Segoe Print" pitchFamily="2" charset="0"/>
              </a:rPr>
              <a:t>esconderse -su refugio-</a:t>
            </a:r>
            <a:endParaRPr lang="es-ES" sz="2400" kern="1200" dirty="0">
              <a:solidFill>
                <a:srgbClr val="26357E"/>
              </a:solidFill>
              <a:latin typeface="Segoe Print" pitchFamily="2" charset="0"/>
            </a:endParaRPr>
          </a:p>
          <a:p>
            <a:pPr algn="l" rtl="0">
              <a:buFont typeface="Arial" pitchFamily="34" charset="0"/>
              <a:buChar char="•"/>
            </a:pPr>
            <a:r>
              <a:rPr lang="es-ES" sz="2400" kern="1200" dirty="0">
                <a:solidFill>
                  <a:srgbClr val="26357E"/>
                </a:solidFill>
                <a:latin typeface="Segoe Print" pitchFamily="2" charset="0"/>
              </a:rPr>
              <a:t>Personas muy </a:t>
            </a:r>
            <a:r>
              <a:rPr lang="es-ES" sz="2400" b="1" kern="1200" dirty="0">
                <a:solidFill>
                  <a:srgbClr val="26357E"/>
                </a:solidFill>
                <a:latin typeface="Segoe Print" pitchFamily="2" charset="0"/>
              </a:rPr>
              <a:t>astutas</a:t>
            </a:r>
          </a:p>
          <a:p>
            <a:pPr algn="l" rtl="0">
              <a:buFont typeface="Arial" pitchFamily="34" charset="0"/>
              <a:buChar char="•"/>
            </a:pPr>
            <a:r>
              <a:rPr lang="es-ES" sz="2400" kern="1200" dirty="0">
                <a:solidFill>
                  <a:srgbClr val="26357E"/>
                </a:solidFill>
                <a:latin typeface="Segoe Print" pitchFamily="2" charset="0"/>
              </a:rPr>
              <a:t>Se hacen pasar por quienes no </a:t>
            </a:r>
            <a:r>
              <a:rPr lang="es-ES" sz="2400" kern="1200" dirty="0" smtClean="0">
                <a:solidFill>
                  <a:srgbClr val="26357E"/>
                </a:solidFill>
                <a:latin typeface="Segoe Print" pitchFamily="2" charset="0"/>
              </a:rPr>
              <a:t>son</a:t>
            </a:r>
            <a:endParaRPr lang="es-ES" sz="2400" kern="1200" dirty="0">
              <a:solidFill>
                <a:srgbClr val="26357E"/>
              </a:solidFill>
              <a:latin typeface="Segoe Print" pitchFamily="2" charset="0"/>
            </a:endParaRPr>
          </a:p>
          <a:p>
            <a:pPr algn="l" rtl="0">
              <a:buFont typeface="Arial" pitchFamily="34" charset="0"/>
              <a:buChar char="•"/>
            </a:pPr>
            <a:r>
              <a:rPr lang="es-ES" sz="2400" kern="1200" dirty="0">
                <a:solidFill>
                  <a:srgbClr val="26357E"/>
                </a:solidFill>
                <a:latin typeface="Segoe Print" pitchFamily="2" charset="0"/>
              </a:rPr>
              <a:t>Cuidado con  las cámaras de internet y el intercambio de fotos</a:t>
            </a:r>
          </a:p>
          <a:p>
            <a:pPr algn="l" rtl="0"/>
            <a:endParaRPr lang="es-ES" kern="1200" dirty="0">
              <a:solidFill>
                <a:srgbClr val="26357E"/>
              </a:solidFill>
              <a:latin typeface="Segoe Print" pitchFamily="2" charset="0"/>
            </a:endParaRPr>
          </a:p>
        </p:txBody>
      </p:sp>
      <p:pic>
        <p:nvPicPr>
          <p:cNvPr id="18433" name="Picture 1"/>
          <p:cNvPicPr>
            <a:picLocks noChangeAspect="1" noChangeArrowheads="1"/>
          </p:cNvPicPr>
          <p:nvPr/>
        </p:nvPicPr>
        <p:blipFill>
          <a:blip r:embed="rId4" cstate="print"/>
          <a:srcRect/>
          <a:stretch>
            <a:fillRect/>
          </a:stretch>
        </p:blipFill>
        <p:spPr bwMode="auto">
          <a:xfrm>
            <a:off x="1571604" y="4869140"/>
            <a:ext cx="6357982" cy="1631694"/>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CuadroTexto"/>
          <p:cNvSpPr txBox="1"/>
          <p:nvPr/>
        </p:nvSpPr>
        <p:spPr>
          <a:xfrm>
            <a:off x="5143504" y="714356"/>
            <a:ext cx="4000528" cy="4985980"/>
          </a:xfrm>
          <a:prstGeom prst="rect">
            <a:avLst/>
          </a:prstGeom>
          <a:noFill/>
        </p:spPr>
        <p:txBody>
          <a:bodyPr wrap="square" rtlCol="0">
            <a:spAutoFit/>
          </a:bodyPr>
          <a:lstStyle/>
          <a:p>
            <a:pPr marL="1371600" lvl="3" rtl="0"/>
            <a:r>
              <a:rPr lang="es-ES" sz="2000" b="1" kern="1200" dirty="0">
                <a:solidFill>
                  <a:srgbClr val="FF0000"/>
                </a:solidFill>
                <a:latin typeface="Segoe Print" pitchFamily="2" charset="0"/>
              </a:rPr>
              <a:t>INTERNET ES COMO SALIR A LA CALLE  DEBEMOS PROTEGER NUESTRA  PRIVACIDAD</a:t>
            </a:r>
          </a:p>
          <a:p>
            <a:pPr marL="1371600" lvl="3" algn="ctr" rtl="0"/>
            <a:endParaRPr lang="es-ES" sz="1600" b="1" kern="1200" dirty="0">
              <a:solidFill>
                <a:srgbClr val="FF0000"/>
              </a:solidFill>
              <a:latin typeface="Segoe Print" pitchFamily="2" charset="0"/>
            </a:endParaRPr>
          </a:p>
          <a:p>
            <a:pPr marL="1371600" lvl="3" algn="l" rtl="0">
              <a:buFont typeface="Arial" pitchFamily="34" charset="0"/>
              <a:buChar char="•"/>
            </a:pPr>
            <a:r>
              <a:rPr lang="es-ES" kern="1200" dirty="0">
                <a:solidFill>
                  <a:srgbClr val="26357E"/>
                </a:solidFill>
                <a:latin typeface="Segoe Print" pitchFamily="2" charset="0"/>
              </a:rPr>
              <a:t>No enviar datos personales</a:t>
            </a:r>
          </a:p>
          <a:p>
            <a:pPr marL="1371600" lvl="3" algn="l" rtl="0">
              <a:buFont typeface="Arial" pitchFamily="34" charset="0"/>
              <a:buChar char="•"/>
            </a:pPr>
            <a:r>
              <a:rPr lang="es-ES" kern="1200" dirty="0">
                <a:solidFill>
                  <a:srgbClr val="26357E"/>
                </a:solidFill>
                <a:latin typeface="Segoe Print" pitchFamily="2" charset="0"/>
              </a:rPr>
              <a:t>Suplantación de Identidad</a:t>
            </a:r>
          </a:p>
          <a:p>
            <a:pPr marL="1371600" lvl="3" algn="l" rtl="0">
              <a:buFont typeface="Arial" pitchFamily="34" charset="0"/>
              <a:buChar char="•"/>
            </a:pPr>
            <a:r>
              <a:rPr lang="es-ES" kern="1200" dirty="0">
                <a:solidFill>
                  <a:srgbClr val="26357E"/>
                </a:solidFill>
                <a:latin typeface="Segoe Print" pitchFamily="2" charset="0"/>
              </a:rPr>
              <a:t>Robo datos personales</a:t>
            </a:r>
          </a:p>
          <a:p>
            <a:pPr marL="1371600" lvl="3" algn="l" rtl="0">
              <a:buFont typeface="Arial" pitchFamily="34" charset="0"/>
              <a:buChar char="•"/>
            </a:pPr>
            <a:r>
              <a:rPr lang="es-ES" kern="1200" dirty="0">
                <a:solidFill>
                  <a:srgbClr val="26357E"/>
                </a:solidFill>
                <a:latin typeface="Segoe Print" pitchFamily="2" charset="0"/>
              </a:rPr>
              <a:t>Mantener el perfil privado en las</a:t>
            </a:r>
            <a:r>
              <a:rPr lang="es-ES" kern="1200" dirty="0">
                <a:solidFill>
                  <a:srgbClr val="FF0000"/>
                </a:solidFill>
                <a:latin typeface="Segoe Print" pitchFamily="2" charset="0"/>
              </a:rPr>
              <a:t> Redes Sociales</a:t>
            </a:r>
          </a:p>
        </p:txBody>
      </p:sp>
      <p:pic>
        <p:nvPicPr>
          <p:cNvPr id="6" name="Picture 2">
            <a:hlinkClick r:id="rId4"/>
          </p:cNvPr>
          <p:cNvPicPr>
            <a:picLocks noChangeAspect="1" noChangeArrowheads="1"/>
          </p:cNvPicPr>
          <p:nvPr/>
        </p:nvPicPr>
        <p:blipFill>
          <a:blip r:embed="rId5" cstate="print"/>
          <a:srcRect/>
          <a:stretch>
            <a:fillRect/>
          </a:stretch>
        </p:blipFill>
        <p:spPr bwMode="auto">
          <a:xfrm>
            <a:off x="285720" y="1071546"/>
            <a:ext cx="4176040" cy="4946041"/>
          </a:xfrm>
          <a:prstGeom prst="rect">
            <a:avLst/>
          </a:prstGeom>
          <a:noFill/>
          <a:ln w="9525">
            <a:noFill/>
            <a:miter lim="800000"/>
            <a:headEnd/>
            <a:tailEnd/>
          </a:ln>
          <a:effectLst/>
        </p:spPr>
      </p:pic>
      <p:pic>
        <p:nvPicPr>
          <p:cNvPr id="11" name="Picture 5"/>
          <p:cNvPicPr>
            <a:picLocks noChangeAspect="1" noChangeArrowheads="1"/>
          </p:cNvPicPr>
          <p:nvPr/>
        </p:nvPicPr>
        <p:blipFill>
          <a:blip r:embed="rId6" cstate="print"/>
          <a:srcRect/>
          <a:stretch>
            <a:fillRect/>
          </a:stretch>
        </p:blipFill>
        <p:spPr bwMode="auto">
          <a:xfrm>
            <a:off x="4786314" y="1142984"/>
            <a:ext cx="1416145" cy="4814894"/>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preocupate</a:t>
            </a:r>
            <a:r>
              <a:rPr lang="en-CA" dirty="0" smtClean="0"/>
              <a:t> </a:t>
            </a:r>
            <a:r>
              <a:rPr lang="en-CA" dirty="0" err="1" smtClean="0"/>
              <a:t>por</a:t>
            </a:r>
            <a:r>
              <a:rPr lang="en-CA" dirty="0" smtClean="0"/>
              <a:t> la </a:t>
            </a:r>
            <a:r>
              <a:rPr lang="en-CA" dirty="0" err="1" smtClean="0"/>
              <a:t>seguridad</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2 </a:t>
            </a:r>
            <a:r>
              <a:rPr lang="en-CA" dirty="0" err="1" smtClean="0"/>
              <a:t>grandes</a:t>
            </a:r>
            <a:r>
              <a:rPr lang="en-CA" dirty="0" smtClean="0"/>
              <a:t> </a:t>
            </a:r>
            <a:r>
              <a:rPr lang="en-CA" dirty="0" err="1" smtClean="0"/>
              <a:t>mensajes</a:t>
            </a:r>
            <a:r>
              <a:rPr lang="en-CA" dirty="0" smtClean="0"/>
              <a:t>: </a:t>
            </a:r>
            <a:r>
              <a:rPr lang="en-CA" dirty="0" err="1" smtClean="0"/>
              <a:t>securiza</a:t>
            </a:r>
            <a:r>
              <a:rPr lang="en-CA" dirty="0" smtClean="0"/>
              <a:t> </a:t>
            </a:r>
            <a:r>
              <a:rPr lang="en-CA" dirty="0" err="1" smtClean="0"/>
              <a:t>tu</a:t>
            </a:r>
            <a:r>
              <a:rPr lang="en-CA" dirty="0" smtClean="0"/>
              <a:t> </a:t>
            </a:r>
            <a:r>
              <a:rPr lang="en-CA" dirty="0" err="1" smtClean="0"/>
              <a:t>ordenador</a:t>
            </a:r>
            <a:r>
              <a:rPr lang="en-CA" dirty="0" smtClean="0"/>
              <a:t> y</a:t>
            </a:r>
            <a:br>
              <a:rPr lang="en-CA" dirty="0" smtClean="0"/>
            </a:br>
            <a:r>
              <a:rPr lang="en-CA" dirty="0" err="1" smtClean="0"/>
              <a:t>navega</a:t>
            </a:r>
            <a:r>
              <a:rPr lang="en-CA" dirty="0" smtClean="0"/>
              <a:t> con </a:t>
            </a:r>
            <a:r>
              <a:rPr lang="en-CA" dirty="0" err="1" smtClean="0"/>
              <a:t>seguridad</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tu</a:t>
            </a:r>
            <a:r>
              <a:rPr lang="en-CA" dirty="0" smtClean="0"/>
              <a:t> </a:t>
            </a:r>
            <a:r>
              <a:rPr lang="en-CA" dirty="0" err="1" smtClean="0"/>
              <a:t>ordenador</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cstate="print"/>
          <a:srcRect/>
          <a:stretch>
            <a:fillRect/>
          </a:stretch>
        </p:blipFill>
        <p:spPr bwMode="auto">
          <a:xfrm>
            <a:off x="1947860" y="789614"/>
            <a:ext cx="5267346" cy="5278772"/>
          </a:xfrm>
          <a:prstGeom prst="rect">
            <a:avLst/>
          </a:prstGeom>
          <a:ln>
            <a:headEnd/>
            <a:tailEnd/>
          </a:ln>
        </p:spPr>
        <p:style>
          <a:lnRef idx="1">
            <a:schemeClr val="accent2"/>
          </a:lnRef>
          <a:fillRef idx="3">
            <a:schemeClr val="accent2"/>
          </a:fillRef>
          <a:effectRef idx="2">
            <a:schemeClr val="accent2"/>
          </a:effectRef>
          <a:fontRef idx="minor">
            <a:schemeClr val="lt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a:t>
            </a:r>
            <a:r>
              <a:rPr lang="en-CA" dirty="0" err="1" smtClean="0"/>
              <a:t>por</a:t>
            </a:r>
            <a:r>
              <a:rPr lang="en-CA" dirty="0" smtClean="0"/>
              <a:t> </a:t>
            </a:r>
            <a:r>
              <a:rPr lang="en-CA" dirty="0" err="1" smtClean="0"/>
              <a:t>qué</a:t>
            </a:r>
            <a:r>
              <a:rPr lang="en-CA" dirty="0" smtClean="0"/>
              <a:t> </a:t>
            </a:r>
            <a:r>
              <a:rPr lang="en-CA" dirty="0" err="1" smtClean="0"/>
              <a:t>estamos</a:t>
            </a:r>
            <a:r>
              <a:rPr lang="en-CA" dirty="0" smtClean="0"/>
              <a:t> </a:t>
            </a:r>
            <a:r>
              <a:rPr lang="en-CA" dirty="0" err="1" smtClean="0"/>
              <a:t>aquí</a:t>
            </a:r>
            <a:r>
              <a:rPr lang="en-CA" dirty="0" smtClean="0"/>
              <a:t>?</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Picture 29" descr="circle"/>
          <p:cNvPicPr>
            <a:picLocks noChangeAspect="1" noChangeArrowheads="1"/>
          </p:cNvPicPr>
          <p:nvPr/>
        </p:nvPicPr>
        <p:blipFill>
          <a:blip r:embed="rId4" cstate="print"/>
          <a:srcRect/>
          <a:stretch>
            <a:fillRect/>
          </a:stretch>
        </p:blipFill>
        <p:spPr bwMode="auto">
          <a:xfrm>
            <a:off x="777875" y="2078038"/>
            <a:ext cx="1466850" cy="1476375"/>
          </a:xfrm>
          <a:prstGeom prst="rect">
            <a:avLst/>
          </a:prstGeom>
          <a:noFill/>
          <a:ln w="9525">
            <a:noFill/>
            <a:miter lim="800000"/>
            <a:headEnd/>
            <a:tailEnd/>
          </a:ln>
        </p:spPr>
      </p:pic>
      <p:pic>
        <p:nvPicPr>
          <p:cNvPr id="70" name="Picture 30" descr="circle"/>
          <p:cNvPicPr>
            <a:picLocks noChangeAspect="1" noChangeArrowheads="1"/>
          </p:cNvPicPr>
          <p:nvPr/>
        </p:nvPicPr>
        <p:blipFill>
          <a:blip r:embed="rId4" cstate="print"/>
          <a:srcRect/>
          <a:stretch>
            <a:fillRect/>
          </a:stretch>
        </p:blipFill>
        <p:spPr bwMode="auto">
          <a:xfrm>
            <a:off x="3589338" y="2549525"/>
            <a:ext cx="1466850" cy="1476375"/>
          </a:xfrm>
          <a:prstGeom prst="rect">
            <a:avLst/>
          </a:prstGeom>
          <a:noFill/>
          <a:ln w="9525">
            <a:noFill/>
            <a:miter lim="800000"/>
            <a:headEnd/>
            <a:tailEnd/>
          </a:ln>
        </p:spPr>
      </p:pic>
      <p:pic>
        <p:nvPicPr>
          <p:cNvPr id="71" name="Picture 31" descr="circle"/>
          <p:cNvPicPr>
            <a:picLocks noChangeAspect="1" noChangeArrowheads="1"/>
          </p:cNvPicPr>
          <p:nvPr/>
        </p:nvPicPr>
        <p:blipFill>
          <a:blip r:embed="rId4" cstate="print"/>
          <a:srcRect/>
          <a:stretch>
            <a:fillRect/>
          </a:stretch>
        </p:blipFill>
        <p:spPr bwMode="auto">
          <a:xfrm>
            <a:off x="6315075" y="3000375"/>
            <a:ext cx="1466850" cy="1476375"/>
          </a:xfrm>
          <a:prstGeom prst="rect">
            <a:avLst/>
          </a:prstGeom>
          <a:noFill/>
          <a:ln w="9525">
            <a:noFill/>
            <a:miter lim="800000"/>
            <a:headEnd/>
            <a:tailEnd/>
          </a:ln>
        </p:spPr>
      </p:pic>
      <p:sp>
        <p:nvSpPr>
          <p:cNvPr id="72" name="Text Box 4"/>
          <p:cNvSpPr txBox="1">
            <a:spLocks noChangeArrowheads="1"/>
          </p:cNvSpPr>
          <p:nvPr/>
        </p:nvSpPr>
        <p:spPr bwMode="auto">
          <a:xfrm>
            <a:off x="3200400" y="3582988"/>
            <a:ext cx="2932113" cy="369332"/>
          </a:xfrm>
          <a:prstGeom prst="rect">
            <a:avLst/>
          </a:prstGeom>
          <a:noFill/>
          <a:ln w="9525">
            <a:noFill/>
            <a:miter lim="800000"/>
            <a:headEnd/>
            <a:tailEnd/>
          </a:ln>
        </p:spPr>
        <p:txBody>
          <a:bodyPr>
            <a:spAutoFit/>
          </a:bodyPr>
          <a:lstStyle/>
          <a:p>
            <a:pPr algn="ctr" rtl="0"/>
            <a:endParaRPr lang="es-ES" b="1" kern="1200">
              <a:solidFill>
                <a:srgbClr val="26357E"/>
              </a:solidFill>
              <a:latin typeface="Segoe Print" pitchFamily="2" charset="0"/>
            </a:endParaRPr>
          </a:p>
        </p:txBody>
      </p:sp>
      <p:sp>
        <p:nvSpPr>
          <p:cNvPr id="73" name="Text Box 5"/>
          <p:cNvSpPr txBox="1">
            <a:spLocks noChangeArrowheads="1"/>
          </p:cNvSpPr>
          <p:nvPr/>
        </p:nvSpPr>
        <p:spPr bwMode="auto">
          <a:xfrm>
            <a:off x="152400" y="3340100"/>
            <a:ext cx="2932113" cy="369332"/>
          </a:xfrm>
          <a:prstGeom prst="rect">
            <a:avLst/>
          </a:prstGeom>
          <a:noFill/>
          <a:ln w="9525">
            <a:noFill/>
            <a:miter lim="800000"/>
            <a:headEnd/>
            <a:tailEnd/>
          </a:ln>
        </p:spPr>
        <p:txBody>
          <a:bodyPr>
            <a:spAutoFit/>
          </a:bodyPr>
          <a:lstStyle/>
          <a:p>
            <a:pPr algn="ctr" rtl="0"/>
            <a:endParaRPr lang="es-ES" b="1" kern="1200">
              <a:solidFill>
                <a:srgbClr val="26357E"/>
              </a:solidFill>
              <a:latin typeface="Segoe"/>
              <a:ea typeface="+mn-ea"/>
              <a:cs typeface="+mn-cs"/>
            </a:endParaRPr>
          </a:p>
        </p:txBody>
      </p:sp>
      <p:sp>
        <p:nvSpPr>
          <p:cNvPr id="74" name="Text Box 6"/>
          <p:cNvSpPr txBox="1">
            <a:spLocks noChangeArrowheads="1"/>
          </p:cNvSpPr>
          <p:nvPr/>
        </p:nvSpPr>
        <p:spPr bwMode="auto">
          <a:xfrm>
            <a:off x="6211888" y="3582988"/>
            <a:ext cx="2932112" cy="369332"/>
          </a:xfrm>
          <a:prstGeom prst="rect">
            <a:avLst/>
          </a:prstGeom>
          <a:noFill/>
          <a:ln w="9525">
            <a:noFill/>
            <a:miter lim="800000"/>
            <a:headEnd/>
            <a:tailEnd/>
          </a:ln>
        </p:spPr>
        <p:txBody>
          <a:bodyPr>
            <a:spAutoFit/>
          </a:bodyPr>
          <a:lstStyle/>
          <a:p>
            <a:pPr algn="ctr" rtl="0"/>
            <a:endParaRPr lang="es-ES" b="1" kern="1200">
              <a:solidFill>
                <a:srgbClr val="26357E"/>
              </a:solidFill>
              <a:latin typeface="Segoe Print" pitchFamily="2" charset="0"/>
            </a:endParaRPr>
          </a:p>
        </p:txBody>
      </p:sp>
      <p:pic>
        <p:nvPicPr>
          <p:cNvPr id="75" name="Picture 8" descr="Virus"/>
          <p:cNvPicPr>
            <a:picLocks noChangeAspect="1" noChangeArrowheads="1"/>
          </p:cNvPicPr>
          <p:nvPr/>
        </p:nvPicPr>
        <p:blipFill>
          <a:blip r:embed="rId5" cstate="print"/>
          <a:srcRect/>
          <a:stretch>
            <a:fillRect/>
          </a:stretch>
        </p:blipFill>
        <p:spPr bwMode="auto">
          <a:xfrm>
            <a:off x="1143000" y="1868488"/>
            <a:ext cx="1730375" cy="1365250"/>
          </a:xfrm>
          <a:prstGeom prst="rect">
            <a:avLst/>
          </a:prstGeom>
          <a:noFill/>
          <a:ln w="9525">
            <a:noFill/>
            <a:miter lim="800000"/>
            <a:headEnd/>
            <a:tailEnd/>
          </a:ln>
        </p:spPr>
      </p:pic>
      <p:pic>
        <p:nvPicPr>
          <p:cNvPr id="76" name="Picture 9" descr="trogan mail"/>
          <p:cNvPicPr>
            <a:picLocks noChangeAspect="1" noChangeArrowheads="1"/>
          </p:cNvPicPr>
          <p:nvPr/>
        </p:nvPicPr>
        <p:blipFill>
          <a:blip r:embed="rId6" cstate="print"/>
          <a:srcRect/>
          <a:stretch>
            <a:fillRect/>
          </a:stretch>
        </p:blipFill>
        <p:spPr bwMode="auto">
          <a:xfrm>
            <a:off x="3944938" y="2373313"/>
            <a:ext cx="1400175" cy="1270000"/>
          </a:xfrm>
          <a:prstGeom prst="rect">
            <a:avLst/>
          </a:prstGeom>
          <a:noFill/>
          <a:ln w="9525">
            <a:noFill/>
            <a:miter lim="800000"/>
            <a:headEnd/>
            <a:tailEnd/>
          </a:ln>
        </p:spPr>
      </p:pic>
      <p:pic>
        <p:nvPicPr>
          <p:cNvPr id="77" name="Picture 10" descr="spy"/>
          <p:cNvPicPr>
            <a:picLocks noChangeAspect="1" noChangeArrowheads="1"/>
          </p:cNvPicPr>
          <p:nvPr/>
        </p:nvPicPr>
        <p:blipFill>
          <a:blip r:embed="rId7" cstate="print"/>
          <a:srcRect/>
          <a:stretch>
            <a:fillRect/>
          </a:stretch>
        </p:blipFill>
        <p:spPr bwMode="auto">
          <a:xfrm>
            <a:off x="6689725" y="2824163"/>
            <a:ext cx="1462088" cy="1195387"/>
          </a:xfrm>
          <a:prstGeom prst="rect">
            <a:avLst/>
          </a:prstGeom>
          <a:noFill/>
          <a:ln w="9525">
            <a:noFill/>
            <a:miter lim="800000"/>
            <a:headEnd/>
            <a:tailEnd/>
          </a:ln>
        </p:spPr>
      </p:pic>
      <p:sp>
        <p:nvSpPr>
          <p:cNvPr id="78" name="Text Box 11"/>
          <p:cNvSpPr txBox="1">
            <a:spLocks noChangeArrowheads="1"/>
          </p:cNvSpPr>
          <p:nvPr/>
        </p:nvSpPr>
        <p:spPr bwMode="auto">
          <a:xfrm>
            <a:off x="990600" y="5092700"/>
            <a:ext cx="2932113" cy="369332"/>
          </a:xfrm>
          <a:prstGeom prst="rect">
            <a:avLst/>
          </a:prstGeom>
          <a:noFill/>
          <a:ln w="9525">
            <a:noFill/>
            <a:miter lim="800000"/>
            <a:headEnd/>
            <a:tailEnd/>
          </a:ln>
        </p:spPr>
        <p:txBody>
          <a:bodyPr>
            <a:spAutoFit/>
          </a:bodyPr>
          <a:lstStyle/>
          <a:p>
            <a:pPr algn="ctr" rtl="0"/>
            <a:endParaRPr lang="es-ES" b="1" kern="1200">
              <a:solidFill>
                <a:srgbClr val="26357E"/>
              </a:solidFill>
              <a:latin typeface="Segoe Print" pitchFamily="2" charset="0"/>
            </a:endParaRPr>
          </a:p>
        </p:txBody>
      </p:sp>
      <p:sp>
        <p:nvSpPr>
          <p:cNvPr id="79" name="Text Box 13"/>
          <p:cNvSpPr txBox="1">
            <a:spLocks noChangeArrowheads="1"/>
          </p:cNvSpPr>
          <p:nvPr/>
        </p:nvSpPr>
        <p:spPr bwMode="auto">
          <a:xfrm>
            <a:off x="4699000" y="3427413"/>
            <a:ext cx="184150" cy="750887"/>
          </a:xfrm>
          <a:prstGeom prst="rect">
            <a:avLst/>
          </a:prstGeom>
          <a:noFill/>
          <a:ln w="9525">
            <a:noFill/>
            <a:miter lim="800000"/>
            <a:headEnd/>
            <a:tailEnd/>
          </a:ln>
        </p:spPr>
        <p:txBody>
          <a:bodyPr wrap="none">
            <a:spAutoFit/>
          </a:bodyPr>
          <a:lstStyle/>
          <a:p>
            <a:pPr algn="ctr" rtl="0">
              <a:lnSpc>
                <a:spcPct val="90000"/>
              </a:lnSpc>
              <a:tabLst>
                <a:tab pos="457200" algn="l"/>
                <a:tab pos="914400" algn="l"/>
              </a:tabLst>
            </a:pPr>
            <a:endParaRPr lang="es-ES" sz="4800" kern="1200">
              <a:solidFill>
                <a:srgbClr val="26357E"/>
              </a:solidFill>
              <a:latin typeface="Segoe Print" pitchFamily="2" charset="0"/>
            </a:endParaRPr>
          </a:p>
        </p:txBody>
      </p:sp>
      <p:sp>
        <p:nvSpPr>
          <p:cNvPr id="80" name="Text Box 21"/>
          <p:cNvSpPr txBox="1">
            <a:spLocks noChangeArrowheads="1"/>
          </p:cNvSpPr>
          <p:nvPr/>
        </p:nvSpPr>
        <p:spPr bwMode="auto">
          <a:xfrm>
            <a:off x="854075" y="3567113"/>
            <a:ext cx="2286000" cy="1683538"/>
          </a:xfrm>
          <a:prstGeom prst="rect">
            <a:avLst/>
          </a:prstGeom>
          <a:noFill/>
          <a:ln w="9525" algn="ctr">
            <a:noFill/>
            <a:miter lim="800000"/>
            <a:headEnd/>
            <a:tailEnd/>
          </a:ln>
        </p:spPr>
        <p:txBody>
          <a:bodyPr>
            <a:spAutoFit/>
          </a:bodyPr>
          <a:lstStyle/>
          <a:p>
            <a:pPr algn="l" rtl="0">
              <a:lnSpc>
                <a:spcPct val="85000"/>
              </a:lnSpc>
              <a:spcBef>
                <a:spcPct val="30000"/>
              </a:spcBef>
            </a:pPr>
            <a:r>
              <a:rPr lang="en-US" sz="2000" b="1" kern="1200" dirty="0">
                <a:solidFill>
                  <a:srgbClr val="26357E"/>
                </a:solidFill>
                <a:latin typeface="Segoe Print" pitchFamily="2" charset="0"/>
              </a:rPr>
              <a:t>Virus/ </a:t>
            </a:r>
            <a:r>
              <a:rPr lang="es-ES" sz="2000" b="1" kern="1200" dirty="0">
                <a:solidFill>
                  <a:srgbClr val="26357E"/>
                </a:solidFill>
                <a:latin typeface="Segoe Print" pitchFamily="2" charset="0"/>
              </a:rPr>
              <a:t>Gusanos</a:t>
            </a:r>
          </a:p>
          <a:p>
            <a:pPr algn="l" rtl="0">
              <a:lnSpc>
                <a:spcPct val="85000"/>
              </a:lnSpc>
              <a:spcBef>
                <a:spcPct val="30000"/>
              </a:spcBef>
            </a:pPr>
            <a:r>
              <a:rPr lang="es-ES" sz="1600" kern="1200" dirty="0">
                <a:solidFill>
                  <a:srgbClr val="26357E"/>
                </a:solidFill>
                <a:latin typeface="Segoe Print" pitchFamily="2" charset="0"/>
              </a:rPr>
              <a:t>Programas diseñados para invadir tu ordenador, y copiar / dañar o borrar tus datos.</a:t>
            </a:r>
            <a:endParaRPr lang="es-ES" kern="1200" dirty="0">
              <a:solidFill>
                <a:srgbClr val="26357E"/>
              </a:solidFill>
              <a:latin typeface="Segoe Print" pitchFamily="2" charset="0"/>
            </a:endParaRPr>
          </a:p>
        </p:txBody>
      </p:sp>
      <p:sp>
        <p:nvSpPr>
          <p:cNvPr id="81" name="Text Box 22"/>
          <p:cNvSpPr txBox="1">
            <a:spLocks noChangeArrowheads="1"/>
          </p:cNvSpPr>
          <p:nvPr/>
        </p:nvSpPr>
        <p:spPr bwMode="auto">
          <a:xfrm>
            <a:off x="3630613" y="4038600"/>
            <a:ext cx="2527300" cy="1474250"/>
          </a:xfrm>
          <a:prstGeom prst="rect">
            <a:avLst/>
          </a:prstGeom>
          <a:noFill/>
          <a:ln w="9525" algn="ctr">
            <a:noFill/>
            <a:miter lim="800000"/>
            <a:headEnd/>
            <a:tailEnd/>
          </a:ln>
        </p:spPr>
        <p:txBody>
          <a:bodyPr>
            <a:spAutoFit/>
          </a:bodyPr>
          <a:lstStyle/>
          <a:p>
            <a:pPr algn="l" rtl="0">
              <a:lnSpc>
                <a:spcPct val="85000"/>
              </a:lnSpc>
              <a:spcBef>
                <a:spcPct val="30000"/>
              </a:spcBef>
            </a:pPr>
            <a:r>
              <a:rPr lang="es-ES" sz="2000" b="1" kern="1200" dirty="0">
                <a:solidFill>
                  <a:srgbClr val="26357E"/>
                </a:solidFill>
                <a:latin typeface="Segoe Print" pitchFamily="2" charset="0"/>
              </a:rPr>
              <a:t>Troyanos</a:t>
            </a:r>
          </a:p>
          <a:p>
            <a:pPr algn="l" rtl="0">
              <a:lnSpc>
                <a:spcPct val="85000"/>
              </a:lnSpc>
              <a:spcBef>
                <a:spcPct val="30000"/>
              </a:spcBef>
            </a:pPr>
            <a:r>
              <a:rPr lang="es-ES" sz="1600" kern="1200" dirty="0">
                <a:solidFill>
                  <a:srgbClr val="26357E"/>
                </a:solidFill>
                <a:latin typeface="Segoe Print" pitchFamily="2" charset="0"/>
              </a:rPr>
              <a:t>Programas que destruyen tus datos, dañan el ordenador y roban tu información personal.</a:t>
            </a:r>
            <a:endParaRPr lang="es-ES" kern="1200" dirty="0">
              <a:solidFill>
                <a:srgbClr val="26357E"/>
              </a:solidFill>
              <a:latin typeface="Segoe Print" pitchFamily="2" charset="0"/>
            </a:endParaRPr>
          </a:p>
        </p:txBody>
      </p:sp>
      <p:sp>
        <p:nvSpPr>
          <p:cNvPr id="82" name="Text Box 23"/>
          <p:cNvSpPr txBox="1">
            <a:spLocks noChangeArrowheads="1"/>
          </p:cNvSpPr>
          <p:nvPr/>
        </p:nvSpPr>
        <p:spPr bwMode="auto">
          <a:xfrm>
            <a:off x="6388100" y="4635500"/>
            <a:ext cx="2425700" cy="846386"/>
          </a:xfrm>
          <a:prstGeom prst="rect">
            <a:avLst/>
          </a:prstGeom>
          <a:noFill/>
          <a:ln w="9525" algn="ctr">
            <a:noFill/>
            <a:miter lim="800000"/>
            <a:headEnd/>
            <a:tailEnd/>
          </a:ln>
        </p:spPr>
        <p:txBody>
          <a:bodyPr>
            <a:spAutoFit/>
          </a:bodyPr>
          <a:lstStyle/>
          <a:p>
            <a:pPr algn="l" rtl="0">
              <a:lnSpc>
                <a:spcPct val="85000"/>
              </a:lnSpc>
              <a:spcBef>
                <a:spcPct val="30000"/>
              </a:spcBef>
            </a:pPr>
            <a:r>
              <a:rPr lang="en-US" sz="2000" b="1" kern="1200" dirty="0" err="1">
                <a:solidFill>
                  <a:srgbClr val="26357E"/>
                </a:solidFill>
                <a:latin typeface="Segoe Print" pitchFamily="2" charset="0"/>
              </a:rPr>
              <a:t>Spywar</a:t>
            </a:r>
            <a:r>
              <a:rPr lang="es-ES" sz="2000" b="1" kern="1200" dirty="0">
                <a:solidFill>
                  <a:srgbClr val="26357E"/>
                </a:solidFill>
                <a:latin typeface="Segoe Print" pitchFamily="2" charset="0"/>
              </a:rPr>
              <a:t>e</a:t>
            </a:r>
          </a:p>
          <a:p>
            <a:pPr algn="l" rtl="0">
              <a:lnSpc>
                <a:spcPct val="85000"/>
              </a:lnSpc>
              <a:spcBef>
                <a:spcPct val="30000"/>
              </a:spcBef>
            </a:pPr>
            <a:r>
              <a:rPr lang="es-ES" sz="1600" kern="1200" dirty="0">
                <a:solidFill>
                  <a:srgbClr val="26357E"/>
                </a:solidFill>
                <a:latin typeface="Segoe Print" pitchFamily="2" charset="0"/>
              </a:rPr>
              <a:t>Software que registra tus </a:t>
            </a:r>
            <a:r>
              <a:rPr lang="es-ES" sz="1600" kern="1200" dirty="0" smtClean="0">
                <a:solidFill>
                  <a:srgbClr val="26357E"/>
                </a:solidFill>
                <a:latin typeface="Segoe Print" pitchFamily="2" charset="0"/>
              </a:rPr>
              <a:t>actividades</a:t>
            </a:r>
            <a:endParaRPr lang="es-ES" kern="1200" dirty="0">
              <a:solidFill>
                <a:srgbClr val="26357E"/>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cuida</a:t>
            </a:r>
            <a:r>
              <a:rPr lang="en-CA" dirty="0" smtClean="0"/>
              <a:t> </a:t>
            </a:r>
            <a:r>
              <a:rPr lang="en-CA" dirty="0" err="1" smtClean="0"/>
              <a:t>tus</a:t>
            </a:r>
            <a:r>
              <a:rPr lang="en-CA" dirty="0" smtClean="0"/>
              <a:t> </a:t>
            </a:r>
            <a:r>
              <a:rPr lang="en-CA" dirty="0" err="1" smtClean="0"/>
              <a:t>datos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¡No des </a:t>
            </a:r>
            <a:r>
              <a:rPr lang="en-CA" dirty="0" err="1" smtClean="0"/>
              <a:t>tus</a:t>
            </a:r>
            <a:r>
              <a:rPr lang="en-CA" dirty="0" smtClean="0"/>
              <a:t> </a:t>
            </a:r>
            <a:r>
              <a:rPr lang="en-CA" dirty="0" err="1" smtClean="0"/>
              <a:t>datos</a:t>
            </a:r>
            <a:r>
              <a:rPr lang="en-CA" dirty="0" smtClean="0"/>
              <a:t> </a:t>
            </a:r>
            <a:r>
              <a:rPr lang="en-CA" dirty="0" err="1" smtClean="0"/>
              <a:t>personales</a:t>
            </a:r>
            <a:r>
              <a:rPr lang="en-CA" dirty="0" smtClean="0"/>
              <a:t> a </a:t>
            </a:r>
            <a:r>
              <a:rPr lang="en-CA" dirty="0" err="1" smtClean="0"/>
              <a:t>nadie</a:t>
            </a:r>
            <a:r>
              <a:rPr lang="en-CA" dirty="0" smtClean="0"/>
              <a:t>!</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¡y </a:t>
            </a:r>
            <a:r>
              <a:rPr lang="en-CA" dirty="0" err="1" smtClean="0"/>
              <a:t>menos</a:t>
            </a:r>
            <a:r>
              <a:rPr lang="en-CA" dirty="0" smtClean="0"/>
              <a:t> </a:t>
            </a:r>
            <a:r>
              <a:rPr lang="en-CA" dirty="0" err="1" smtClean="0"/>
              <a:t>tus</a:t>
            </a:r>
            <a:r>
              <a:rPr lang="en-CA" dirty="0" smtClean="0"/>
              <a:t> password!</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utilizas</a:t>
            </a:r>
            <a:r>
              <a:rPr lang="en-CA" dirty="0" smtClean="0"/>
              <a:t> passwords </a:t>
            </a:r>
            <a:r>
              <a:rPr lang="en-CA" dirty="0" err="1" smtClean="0"/>
              <a:t>complejas</a:t>
            </a:r>
            <a:r>
              <a:rPr lang="en-CA" dirty="0" smtClean="0"/>
              <a:t>?</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actualiza</a:t>
            </a:r>
            <a:r>
              <a:rPr lang="en-CA" dirty="0" smtClean="0"/>
              <a:t> </a:t>
            </a:r>
            <a:r>
              <a:rPr lang="en-CA" dirty="0" err="1" smtClean="0"/>
              <a:t>tu</a:t>
            </a:r>
            <a:r>
              <a:rPr lang="en-CA" dirty="0" smtClean="0"/>
              <a:t> </a:t>
            </a:r>
            <a:r>
              <a:rPr lang="en-CA" dirty="0" err="1" smtClean="0"/>
              <a:t>ordenador</a:t>
            </a:r>
            <a:endParaRPr lang="en-CA" dirty="0"/>
          </a:p>
        </p:txBody>
      </p:sp>
      <p:pic>
        <p:nvPicPr>
          <p:cNvPr id="3" name="Picture 7" descr="MSN icon calendar"/>
          <p:cNvPicPr>
            <a:picLocks noChangeAspect="1" noChangeArrowheads="1"/>
          </p:cNvPicPr>
          <p:nvPr/>
        </p:nvPicPr>
        <p:blipFill>
          <a:blip r:embed="rId2" cstate="print"/>
          <a:srcRect/>
          <a:stretch>
            <a:fillRect/>
          </a:stretch>
        </p:blipFill>
        <p:spPr bwMode="auto">
          <a:xfrm>
            <a:off x="6286512" y="3857628"/>
            <a:ext cx="1741140" cy="2284411"/>
          </a:xfrm>
          <a:prstGeom prst="rect">
            <a:avLst/>
          </a:prstGeom>
          <a:noFill/>
          <a:ln w="9525">
            <a:noFill/>
            <a:miter lim="800000"/>
            <a:headEnd/>
            <a:tailEnd/>
          </a:ln>
        </p:spPr>
      </p:pic>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no </a:t>
            </a:r>
            <a:r>
              <a:rPr lang="en-CA" dirty="0" err="1" smtClean="0"/>
              <a:t>te</a:t>
            </a:r>
            <a:r>
              <a:rPr lang="en-CA" dirty="0" smtClean="0"/>
              <a:t> </a:t>
            </a:r>
            <a:r>
              <a:rPr lang="en-CA" dirty="0" err="1" smtClean="0"/>
              <a:t>olvides</a:t>
            </a:r>
            <a:r>
              <a:rPr lang="en-CA" dirty="0" smtClean="0"/>
              <a:t> del antivirus</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es</a:t>
            </a:r>
            <a:r>
              <a:rPr lang="en-CA" dirty="0" smtClean="0"/>
              <a:t> </a:t>
            </a:r>
            <a:r>
              <a:rPr lang="en-CA" dirty="0" err="1" smtClean="0"/>
              <a:t>como</a:t>
            </a:r>
            <a:r>
              <a:rPr lang="en-CA" dirty="0" smtClean="0"/>
              <a:t> </a:t>
            </a:r>
            <a:r>
              <a:rPr lang="en-CA" dirty="0" err="1" smtClean="0"/>
              <a:t>las</a:t>
            </a:r>
            <a:r>
              <a:rPr lang="en-CA" dirty="0" smtClean="0"/>
              <a:t> </a:t>
            </a:r>
            <a:r>
              <a:rPr lang="en-CA" dirty="0" err="1" smtClean="0"/>
              <a:t>vacunas</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por</a:t>
            </a:r>
            <a:r>
              <a:rPr lang="en-CA" dirty="0" smtClean="0"/>
              <a:t> </a:t>
            </a:r>
            <a:r>
              <a:rPr lang="en-CA" dirty="0" err="1" smtClean="0"/>
              <a:t>ejemplo</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www.microsoft.com/security_essentials</a:t>
            </a:r>
            <a:endParaRPr lang="en-CA" dirty="0"/>
          </a:p>
        </p:txBody>
      </p:sp>
      <p:pic>
        <p:nvPicPr>
          <p:cNvPr id="5122" name="Picture 2"/>
          <p:cNvPicPr>
            <a:picLocks noChangeAspect="1" noChangeArrowheads="1"/>
          </p:cNvPicPr>
          <p:nvPr/>
        </p:nvPicPr>
        <p:blipFill>
          <a:blip r:embed="rId2" cstate="print"/>
          <a:srcRect/>
          <a:stretch>
            <a:fillRect/>
          </a:stretch>
        </p:blipFill>
        <p:spPr bwMode="auto">
          <a:xfrm>
            <a:off x="3495681" y="3929066"/>
            <a:ext cx="1933575" cy="400050"/>
          </a:xfrm>
          <a:prstGeom prst="rect">
            <a:avLst/>
          </a:prstGeom>
          <a:noFill/>
          <a:ln w="9525">
            <a:noFill/>
            <a:miter lim="800000"/>
            <a:headEnd/>
            <a:tailEnd/>
          </a:ln>
        </p:spPr>
      </p:pic>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Internet</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00B050"/>
                </a:solidFill>
              </a:rPr>
              <a:t>www.microsoft.com/security_essentials</a:t>
            </a:r>
            <a:endParaRPr lang="en-CA" dirty="0">
              <a:solidFill>
                <a:srgbClr val="00B050"/>
              </a:solidFill>
            </a:endParaRPr>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utiliza</a:t>
            </a:r>
            <a:r>
              <a:rPr lang="en-CA" dirty="0" smtClean="0"/>
              <a:t> software original</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30" descr="circle"/>
          <p:cNvPicPr>
            <a:picLocks noChangeAspect="1" noChangeArrowheads="1"/>
          </p:cNvPicPr>
          <p:nvPr/>
        </p:nvPicPr>
        <p:blipFill>
          <a:blip r:embed="rId4" cstate="print"/>
          <a:srcRect/>
          <a:stretch>
            <a:fillRect/>
          </a:stretch>
        </p:blipFill>
        <p:spPr bwMode="auto">
          <a:xfrm>
            <a:off x="6932583" y="1441741"/>
            <a:ext cx="1189038" cy="1196975"/>
          </a:xfrm>
          <a:prstGeom prst="rect">
            <a:avLst/>
          </a:prstGeom>
          <a:noFill/>
          <a:ln w="9525">
            <a:noFill/>
            <a:miter lim="800000"/>
            <a:headEnd/>
            <a:tailEnd/>
          </a:ln>
        </p:spPr>
      </p:pic>
      <p:sp>
        <p:nvSpPr>
          <p:cNvPr id="46" name="Text Box 15"/>
          <p:cNvSpPr txBox="1">
            <a:spLocks noChangeArrowheads="1"/>
          </p:cNvSpPr>
          <p:nvPr/>
        </p:nvSpPr>
        <p:spPr bwMode="auto">
          <a:xfrm>
            <a:off x="6518246" y="2675229"/>
            <a:ext cx="1981200" cy="2111347"/>
          </a:xfrm>
          <a:prstGeom prst="rect">
            <a:avLst/>
          </a:prstGeom>
          <a:noFill/>
          <a:ln w="9525" algn="ctr">
            <a:noFill/>
            <a:miter lim="800000"/>
            <a:headEnd/>
            <a:tailEnd/>
          </a:ln>
        </p:spPr>
        <p:txBody>
          <a:bodyPr>
            <a:spAutoFit/>
          </a:bodyPr>
          <a:lstStyle/>
          <a:p>
            <a:pPr algn="l" rtl="0">
              <a:lnSpc>
                <a:spcPct val="85000"/>
              </a:lnSpc>
              <a:spcBef>
                <a:spcPct val="30000"/>
              </a:spcBef>
            </a:pPr>
            <a:r>
              <a:rPr lang="es-ES" sz="2000" b="1" kern="1200" dirty="0">
                <a:solidFill>
                  <a:srgbClr val="26357E"/>
                </a:solidFill>
                <a:latin typeface="Segoe Print" pitchFamily="2" charset="0"/>
              </a:rPr>
              <a:t>Spam</a:t>
            </a:r>
          </a:p>
          <a:p>
            <a:pPr algn="l" rtl="0">
              <a:lnSpc>
                <a:spcPct val="85000"/>
              </a:lnSpc>
              <a:spcBef>
                <a:spcPct val="30000"/>
              </a:spcBef>
            </a:pPr>
            <a:r>
              <a:rPr lang="es-ES" sz="1600" kern="1200" dirty="0">
                <a:solidFill>
                  <a:srgbClr val="26357E"/>
                </a:solidFill>
                <a:latin typeface="Segoe Print" pitchFamily="2" charset="0"/>
              </a:rPr>
              <a:t>Emails indeseados, mensajes instantáneos,   u otros tipos de comunicación </a:t>
            </a:r>
            <a:r>
              <a:rPr lang="es-ES" sz="1600" kern="1200" dirty="0" err="1">
                <a:solidFill>
                  <a:srgbClr val="26357E"/>
                </a:solidFill>
                <a:latin typeface="Segoe Print" pitchFamily="2" charset="0"/>
              </a:rPr>
              <a:t>onlline</a:t>
            </a:r>
            <a:r>
              <a:rPr lang="es-ES" sz="1600" kern="1200" dirty="0">
                <a:solidFill>
                  <a:srgbClr val="26357E"/>
                </a:solidFill>
                <a:latin typeface="Segoe Print" pitchFamily="2" charset="0"/>
              </a:rPr>
              <a:t> no deseada.</a:t>
            </a:r>
            <a:endParaRPr lang="es-ES" kern="1200" dirty="0">
              <a:solidFill>
                <a:srgbClr val="26357E"/>
              </a:solidFill>
              <a:latin typeface="Segoe Print" pitchFamily="2" charset="0"/>
            </a:endParaRPr>
          </a:p>
        </p:txBody>
      </p:sp>
      <p:sp>
        <p:nvSpPr>
          <p:cNvPr id="47" name="Text Box 16"/>
          <p:cNvSpPr txBox="1">
            <a:spLocks noChangeArrowheads="1"/>
          </p:cNvSpPr>
          <p:nvPr/>
        </p:nvSpPr>
        <p:spPr bwMode="auto">
          <a:xfrm>
            <a:off x="2068483" y="2148179"/>
            <a:ext cx="2260600" cy="1902059"/>
          </a:xfrm>
          <a:prstGeom prst="rect">
            <a:avLst/>
          </a:prstGeom>
          <a:noFill/>
          <a:ln w="9525" algn="ctr">
            <a:noFill/>
            <a:miter lim="800000"/>
            <a:headEnd/>
            <a:tailEnd/>
          </a:ln>
        </p:spPr>
        <p:txBody>
          <a:bodyPr>
            <a:spAutoFit/>
          </a:bodyPr>
          <a:lstStyle/>
          <a:p>
            <a:pPr algn="l" rtl="0">
              <a:lnSpc>
                <a:spcPct val="85000"/>
              </a:lnSpc>
              <a:spcBef>
                <a:spcPct val="30000"/>
              </a:spcBef>
            </a:pPr>
            <a:r>
              <a:rPr lang="es-ES" sz="2000" b="1" kern="1200" dirty="0">
                <a:solidFill>
                  <a:srgbClr val="26357E"/>
                </a:solidFill>
                <a:latin typeface="Segoe Print" pitchFamily="2" charset="0"/>
              </a:rPr>
              <a:t>Phishing</a:t>
            </a:r>
          </a:p>
          <a:p>
            <a:pPr algn="l" rtl="0">
              <a:lnSpc>
                <a:spcPct val="85000"/>
              </a:lnSpc>
              <a:spcBef>
                <a:spcPct val="30000"/>
              </a:spcBef>
            </a:pPr>
            <a:r>
              <a:rPr lang="es-ES" sz="1600" kern="1200" dirty="0">
                <a:solidFill>
                  <a:srgbClr val="26357E"/>
                </a:solidFill>
                <a:latin typeface="Segoe Print" pitchFamily="2" charset="0"/>
              </a:rPr>
              <a:t>E-mails  enviados por criminales para engañarte haciéndote visitar falsos Web </a:t>
            </a:r>
            <a:r>
              <a:rPr lang="es-ES" sz="1600" kern="1200" dirty="0" err="1">
                <a:solidFill>
                  <a:srgbClr val="26357E"/>
                </a:solidFill>
                <a:latin typeface="Segoe Print" pitchFamily="2" charset="0"/>
              </a:rPr>
              <a:t>sites</a:t>
            </a:r>
            <a:r>
              <a:rPr lang="es-ES" sz="1600" kern="1200" dirty="0">
                <a:solidFill>
                  <a:srgbClr val="26357E"/>
                </a:solidFill>
                <a:latin typeface="Segoe Print" pitchFamily="2" charset="0"/>
              </a:rPr>
              <a:t>  y robarte información personal.</a:t>
            </a:r>
            <a:endParaRPr lang="es-ES" kern="1200" dirty="0">
              <a:solidFill>
                <a:srgbClr val="26357E"/>
              </a:solidFill>
              <a:latin typeface="Segoe Print" pitchFamily="2" charset="0"/>
            </a:endParaRPr>
          </a:p>
        </p:txBody>
      </p:sp>
      <p:sp>
        <p:nvSpPr>
          <p:cNvPr id="48" name="Text Box 17"/>
          <p:cNvSpPr txBox="1">
            <a:spLocks noChangeArrowheads="1"/>
          </p:cNvSpPr>
          <p:nvPr/>
        </p:nvSpPr>
        <p:spPr bwMode="auto">
          <a:xfrm>
            <a:off x="368271" y="4196054"/>
            <a:ext cx="2273300" cy="1535805"/>
          </a:xfrm>
          <a:prstGeom prst="rect">
            <a:avLst/>
          </a:prstGeom>
          <a:noFill/>
          <a:ln w="9525" algn="ctr">
            <a:noFill/>
            <a:miter lim="800000"/>
            <a:headEnd/>
            <a:tailEnd/>
          </a:ln>
        </p:spPr>
        <p:txBody>
          <a:bodyPr>
            <a:spAutoFit/>
          </a:bodyPr>
          <a:lstStyle/>
          <a:p>
            <a:pPr algn="l" rtl="0">
              <a:lnSpc>
                <a:spcPct val="85000"/>
              </a:lnSpc>
              <a:spcBef>
                <a:spcPct val="30000"/>
              </a:spcBef>
            </a:pPr>
            <a:r>
              <a:rPr lang="es-ES" sz="2000" b="1" kern="1200" dirty="0">
                <a:solidFill>
                  <a:srgbClr val="26357E"/>
                </a:solidFill>
                <a:latin typeface="Segoe Print" pitchFamily="2" charset="0"/>
              </a:rPr>
              <a:t>Amenazas a la Identidad</a:t>
            </a:r>
          </a:p>
          <a:p>
            <a:pPr algn="l" rtl="0">
              <a:lnSpc>
                <a:spcPct val="85000"/>
              </a:lnSpc>
              <a:spcBef>
                <a:spcPct val="30000"/>
              </a:spcBef>
            </a:pPr>
            <a:r>
              <a:rPr lang="es-ES" sz="1600" kern="1200" dirty="0">
                <a:solidFill>
                  <a:srgbClr val="26357E"/>
                </a:solidFill>
                <a:latin typeface="Segoe Print" pitchFamily="2" charset="0"/>
              </a:rPr>
              <a:t>Un crimen en el cual consiguen tu información </a:t>
            </a:r>
            <a:r>
              <a:rPr lang="es-ES" sz="1600" kern="1200" dirty="0" smtClean="0">
                <a:solidFill>
                  <a:srgbClr val="26357E"/>
                </a:solidFill>
                <a:latin typeface="Segoe Print" pitchFamily="2" charset="0"/>
              </a:rPr>
              <a:t>personal</a:t>
            </a:r>
            <a:endParaRPr lang="es-ES" kern="1200" dirty="0">
              <a:solidFill>
                <a:srgbClr val="26357E"/>
              </a:solidFill>
              <a:latin typeface="Segoe Print" pitchFamily="2" charset="0"/>
            </a:endParaRPr>
          </a:p>
        </p:txBody>
      </p:sp>
      <p:sp>
        <p:nvSpPr>
          <p:cNvPr id="49" name="Text Box 19"/>
          <p:cNvSpPr txBox="1">
            <a:spLocks noChangeArrowheads="1"/>
          </p:cNvSpPr>
          <p:nvPr/>
        </p:nvSpPr>
        <p:spPr bwMode="auto">
          <a:xfrm>
            <a:off x="3570258" y="4450054"/>
            <a:ext cx="2425700" cy="1264962"/>
          </a:xfrm>
          <a:prstGeom prst="rect">
            <a:avLst/>
          </a:prstGeom>
          <a:noFill/>
          <a:ln w="9525" algn="ctr">
            <a:noFill/>
            <a:miter lim="800000"/>
            <a:headEnd/>
            <a:tailEnd/>
          </a:ln>
        </p:spPr>
        <p:txBody>
          <a:bodyPr>
            <a:spAutoFit/>
          </a:bodyPr>
          <a:lstStyle/>
          <a:p>
            <a:pPr algn="l" rtl="0">
              <a:lnSpc>
                <a:spcPct val="85000"/>
              </a:lnSpc>
              <a:spcBef>
                <a:spcPct val="30000"/>
              </a:spcBef>
            </a:pPr>
            <a:r>
              <a:rPr lang="en-US" sz="2000" b="1" kern="1200" dirty="0">
                <a:solidFill>
                  <a:srgbClr val="26357E"/>
                </a:solidFill>
                <a:latin typeface="Segoe Print" pitchFamily="2" charset="0"/>
              </a:rPr>
              <a:t>H</a:t>
            </a:r>
            <a:r>
              <a:rPr lang="es-ES" sz="2000" b="1" kern="1200" dirty="0" err="1">
                <a:solidFill>
                  <a:srgbClr val="26357E"/>
                </a:solidFill>
                <a:latin typeface="Segoe Print" pitchFamily="2" charset="0"/>
              </a:rPr>
              <a:t>oaxes</a:t>
            </a:r>
            <a:endParaRPr lang="es-ES" sz="2000" b="1" kern="1200" dirty="0">
              <a:solidFill>
                <a:srgbClr val="26357E"/>
              </a:solidFill>
              <a:latin typeface="Segoe Print" pitchFamily="2" charset="0"/>
            </a:endParaRPr>
          </a:p>
          <a:p>
            <a:pPr algn="l" rtl="0">
              <a:lnSpc>
                <a:spcPct val="85000"/>
              </a:lnSpc>
              <a:spcBef>
                <a:spcPct val="30000"/>
              </a:spcBef>
            </a:pPr>
            <a:r>
              <a:rPr lang="es-ES" sz="1600" kern="1200" dirty="0">
                <a:solidFill>
                  <a:srgbClr val="26357E"/>
                </a:solidFill>
                <a:latin typeface="Segoe Print" pitchFamily="2" charset="0"/>
              </a:rPr>
              <a:t>Email enviado online por criminales para engañarte </a:t>
            </a:r>
            <a:r>
              <a:rPr lang="es-ES" sz="1600" dirty="0" smtClean="0">
                <a:solidFill>
                  <a:srgbClr val="26357E"/>
                </a:solidFill>
                <a:latin typeface="Segoe Print" pitchFamily="2" charset="0"/>
              </a:rPr>
              <a:t>y</a:t>
            </a:r>
            <a:r>
              <a:rPr lang="es-ES" sz="1600" kern="1200" dirty="0" smtClean="0">
                <a:solidFill>
                  <a:srgbClr val="26357E"/>
                </a:solidFill>
                <a:latin typeface="Segoe Print" pitchFamily="2" charset="0"/>
              </a:rPr>
              <a:t> </a:t>
            </a:r>
            <a:r>
              <a:rPr lang="es-ES" sz="1600" kern="1200" dirty="0">
                <a:solidFill>
                  <a:srgbClr val="26357E"/>
                </a:solidFill>
                <a:latin typeface="Segoe Print" pitchFamily="2" charset="0"/>
              </a:rPr>
              <a:t>que les des dinero.</a:t>
            </a:r>
            <a:endParaRPr lang="es-ES" kern="1200" dirty="0">
              <a:solidFill>
                <a:srgbClr val="26357E"/>
              </a:solidFill>
              <a:latin typeface="Segoe Print" pitchFamily="2" charset="0"/>
            </a:endParaRPr>
          </a:p>
        </p:txBody>
      </p:sp>
      <p:pic>
        <p:nvPicPr>
          <p:cNvPr id="50" name="Picture 29" descr="malicious email"/>
          <p:cNvPicPr>
            <a:picLocks noChangeAspect="1" noChangeArrowheads="1"/>
          </p:cNvPicPr>
          <p:nvPr/>
        </p:nvPicPr>
        <p:blipFill>
          <a:blip r:embed="rId5" cstate="print"/>
          <a:srcRect/>
          <a:stretch>
            <a:fillRect/>
          </a:stretch>
        </p:blipFill>
        <p:spPr bwMode="auto">
          <a:xfrm>
            <a:off x="7199283" y="1263941"/>
            <a:ext cx="1200150" cy="1087438"/>
          </a:xfrm>
          <a:prstGeom prst="rect">
            <a:avLst/>
          </a:prstGeom>
          <a:noFill/>
          <a:ln w="9525">
            <a:noFill/>
            <a:miter lim="800000"/>
            <a:headEnd/>
            <a:tailEnd/>
          </a:ln>
        </p:spPr>
      </p:pic>
      <p:pic>
        <p:nvPicPr>
          <p:cNvPr id="51" name="Picture 33" descr="circle"/>
          <p:cNvPicPr>
            <a:picLocks noChangeAspect="1" noChangeArrowheads="1"/>
          </p:cNvPicPr>
          <p:nvPr/>
        </p:nvPicPr>
        <p:blipFill>
          <a:blip r:embed="rId4" cstate="print"/>
          <a:srcRect/>
          <a:stretch>
            <a:fillRect/>
          </a:stretch>
        </p:blipFill>
        <p:spPr bwMode="auto">
          <a:xfrm>
            <a:off x="357158" y="2937166"/>
            <a:ext cx="1189038" cy="1196975"/>
          </a:xfrm>
          <a:prstGeom prst="rect">
            <a:avLst/>
          </a:prstGeom>
          <a:noFill/>
          <a:ln w="9525">
            <a:noFill/>
            <a:miter lim="800000"/>
            <a:headEnd/>
            <a:tailEnd/>
          </a:ln>
        </p:spPr>
      </p:pic>
      <p:pic>
        <p:nvPicPr>
          <p:cNvPr id="52" name="Picture 38" descr="circle"/>
          <p:cNvPicPr>
            <a:picLocks noChangeAspect="1" noChangeArrowheads="1"/>
          </p:cNvPicPr>
          <p:nvPr/>
        </p:nvPicPr>
        <p:blipFill>
          <a:blip r:embed="rId4" cstate="print"/>
          <a:srcRect/>
          <a:stretch>
            <a:fillRect/>
          </a:stretch>
        </p:blipFill>
        <p:spPr bwMode="auto">
          <a:xfrm>
            <a:off x="4618008" y="3595979"/>
            <a:ext cx="1189038" cy="1196975"/>
          </a:xfrm>
          <a:prstGeom prst="rect">
            <a:avLst/>
          </a:prstGeom>
          <a:noFill/>
          <a:ln w="9525">
            <a:noFill/>
            <a:miter lim="800000"/>
            <a:headEnd/>
            <a:tailEnd/>
          </a:ln>
        </p:spPr>
      </p:pic>
      <p:pic>
        <p:nvPicPr>
          <p:cNvPr id="53" name="Picture 37" descr="won"/>
          <p:cNvPicPr>
            <a:picLocks noChangeAspect="1" noChangeArrowheads="1"/>
          </p:cNvPicPr>
          <p:nvPr/>
        </p:nvPicPr>
        <p:blipFill>
          <a:blip r:embed="rId6" cstate="print"/>
          <a:srcRect/>
          <a:stretch>
            <a:fillRect/>
          </a:stretch>
        </p:blipFill>
        <p:spPr bwMode="auto">
          <a:xfrm>
            <a:off x="4794221" y="2986379"/>
            <a:ext cx="1104900" cy="1533525"/>
          </a:xfrm>
          <a:prstGeom prst="rect">
            <a:avLst/>
          </a:prstGeom>
          <a:noFill/>
          <a:ln w="9525">
            <a:noFill/>
            <a:miter lim="800000"/>
            <a:headEnd/>
            <a:tailEnd/>
          </a:ln>
        </p:spPr>
      </p:pic>
      <p:pic>
        <p:nvPicPr>
          <p:cNvPr id="54" name="Picture 39" descr="circle"/>
          <p:cNvPicPr>
            <a:picLocks noChangeAspect="1" noChangeArrowheads="1"/>
          </p:cNvPicPr>
          <p:nvPr/>
        </p:nvPicPr>
        <p:blipFill>
          <a:blip r:embed="rId4" cstate="print"/>
          <a:srcRect/>
          <a:stretch>
            <a:fillRect/>
          </a:stretch>
        </p:blipFill>
        <p:spPr bwMode="auto">
          <a:xfrm>
            <a:off x="3860771" y="1648116"/>
            <a:ext cx="1189037" cy="1196975"/>
          </a:xfrm>
          <a:prstGeom prst="rect">
            <a:avLst/>
          </a:prstGeom>
          <a:noFill/>
          <a:ln w="9525">
            <a:noFill/>
            <a:miter lim="800000"/>
            <a:headEnd/>
            <a:tailEnd/>
          </a:ln>
        </p:spPr>
      </p:pic>
      <p:pic>
        <p:nvPicPr>
          <p:cNvPr id="55" name="Picture 35" descr="thief"/>
          <p:cNvPicPr>
            <a:picLocks noChangeAspect="1" noChangeArrowheads="1"/>
          </p:cNvPicPr>
          <p:nvPr/>
        </p:nvPicPr>
        <p:blipFill>
          <a:blip r:embed="rId7" cstate="print"/>
          <a:srcRect/>
          <a:stretch>
            <a:fillRect/>
          </a:stretch>
        </p:blipFill>
        <p:spPr bwMode="auto">
          <a:xfrm>
            <a:off x="576233" y="2570454"/>
            <a:ext cx="1249363" cy="1357312"/>
          </a:xfrm>
          <a:prstGeom prst="rect">
            <a:avLst/>
          </a:prstGeom>
          <a:noFill/>
          <a:ln w="9525">
            <a:noFill/>
            <a:miter lim="800000"/>
            <a:headEnd/>
            <a:tailEnd/>
          </a:ln>
        </p:spPr>
      </p:pic>
      <p:pic>
        <p:nvPicPr>
          <p:cNvPr id="56" name="Picture 36" descr="pole"/>
          <p:cNvPicPr>
            <a:picLocks noChangeAspect="1" noChangeArrowheads="1"/>
          </p:cNvPicPr>
          <p:nvPr/>
        </p:nvPicPr>
        <p:blipFill>
          <a:blip r:embed="rId8" cstate="print"/>
          <a:srcRect/>
          <a:stretch>
            <a:fillRect/>
          </a:stretch>
        </p:blipFill>
        <p:spPr bwMode="auto">
          <a:xfrm>
            <a:off x="4160808" y="1348079"/>
            <a:ext cx="1116013" cy="12477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p:cNvSpPr txBox="1">
            <a:spLocks noChangeArrowheads="1"/>
          </p:cNvSpPr>
          <p:nvPr/>
        </p:nvSpPr>
        <p:spPr>
          <a:xfrm>
            <a:off x="3643306" y="1285860"/>
            <a:ext cx="5500695" cy="3763975"/>
          </a:xfrm>
          <a:prstGeom prst="rect">
            <a:avLst/>
          </a:prstGeom>
        </p:spPr>
        <p:txBody>
          <a:bodyPr/>
          <a:lstStyle/>
          <a:p>
            <a:pPr algn="l" rtl="0">
              <a:buFont typeface="Arial" pitchFamily="34" charset="0"/>
              <a:buChar char="•"/>
            </a:pPr>
            <a:r>
              <a:rPr lang="es-ES" sz="2600" dirty="0">
                <a:solidFill>
                  <a:srgbClr val="26357E"/>
                </a:solidFill>
                <a:latin typeface="Segoe Print" pitchFamily="2" charset="0"/>
              </a:rPr>
              <a:t>Conexión segura y el contenido que transfiera será cifrado por la Red.</a:t>
            </a:r>
          </a:p>
          <a:p>
            <a:pPr algn="l" rtl="0">
              <a:buFont typeface="Arial" pitchFamily="34" charset="0"/>
              <a:buChar char="•"/>
            </a:pPr>
            <a:endParaRPr lang="es-ES" sz="2600" dirty="0">
              <a:solidFill>
                <a:srgbClr val="26357E"/>
              </a:solidFill>
              <a:latin typeface="Segoe Print" pitchFamily="2" charset="0"/>
            </a:endParaRPr>
          </a:p>
          <a:p>
            <a:pPr algn="l" rtl="0">
              <a:buFont typeface="Arial" pitchFamily="34" charset="0"/>
              <a:buChar char="•"/>
            </a:pPr>
            <a:r>
              <a:rPr lang="es-ES" sz="2600" dirty="0">
                <a:solidFill>
                  <a:srgbClr val="26357E"/>
                </a:solidFill>
                <a:latin typeface="Segoe Print" pitchFamily="2" charset="0"/>
              </a:rPr>
              <a:t>Esto significa que la entidad posee un certificado emitido por una autoridad certificadora, el cual garantiza que realmente se ha conectado con la entidad destino  y que los datos transmitidos son </a:t>
            </a:r>
            <a:r>
              <a:rPr lang="es-ES" sz="2800" dirty="0">
                <a:solidFill>
                  <a:srgbClr val="FF0000"/>
                </a:solidFill>
                <a:latin typeface="Segoe Print" pitchFamily="2" charset="0"/>
              </a:rPr>
              <a:t>cifrados</a:t>
            </a:r>
            <a:r>
              <a:rPr lang="es-ES" sz="2600" dirty="0">
                <a:solidFill>
                  <a:srgbClr val="26357E"/>
                </a:solidFill>
                <a:latin typeface="Segoe Print" pitchFamily="2" charset="0"/>
              </a:rPr>
              <a:t>. </a:t>
            </a:r>
          </a:p>
          <a:p>
            <a:pPr marL="382308" indent="-382308" algn="l" defTabSz="912776" rtl="0" fontAlgn="base">
              <a:lnSpc>
                <a:spcPct val="90000"/>
              </a:lnSpc>
              <a:spcBef>
                <a:spcPts val="1167"/>
              </a:spcBef>
              <a:spcAft>
                <a:spcPct val="0"/>
              </a:spcAft>
              <a:buClr>
                <a:srgbClr val="FFFFFF"/>
              </a:buClr>
              <a:buSzPct val="80000"/>
              <a:buFont typeface="Times" pitchFamily="18" charset="0"/>
              <a:buChar char="•"/>
              <a:defRPr/>
            </a:pPr>
            <a:endParaRPr lang="es-ES" sz="3300" dirty="0">
              <a:solidFill>
                <a:srgbClr val="26357E"/>
              </a:solidFill>
              <a:latin typeface="Segoe"/>
              <a:ea typeface="+mn-ea"/>
              <a:cs typeface="+mn-cs"/>
            </a:endParaRPr>
          </a:p>
        </p:txBody>
      </p:sp>
      <p:pic>
        <p:nvPicPr>
          <p:cNvPr id="7" name="Picture 20"/>
          <p:cNvPicPr>
            <a:picLocks noChangeAspect="1" noChangeArrowheads="1"/>
          </p:cNvPicPr>
          <p:nvPr/>
        </p:nvPicPr>
        <p:blipFill>
          <a:blip r:embed="rId4" cstate="print"/>
          <a:srcRect/>
          <a:stretch>
            <a:fillRect/>
          </a:stretch>
        </p:blipFill>
        <p:spPr bwMode="auto">
          <a:xfrm>
            <a:off x="500034" y="1714488"/>
            <a:ext cx="2584450" cy="3889375"/>
          </a:xfrm>
          <a:prstGeom prst="rect">
            <a:avLst/>
          </a:prstGeom>
          <a:noFill/>
          <a:ln w="12700" algn="ctr">
            <a:noFill/>
            <a:miter lim="800000"/>
            <a:headEnd type="none" w="sm" len="sm"/>
            <a:tailEnd type="none" w="sm" len="sm"/>
          </a:ln>
        </p:spPr>
      </p:pic>
      <p:pic>
        <p:nvPicPr>
          <p:cNvPr id="8" name="Picture 7" descr="http://alerta-antivirus.es/imagenes/glosario_seguridad/candado.png"/>
          <p:cNvPicPr/>
          <p:nvPr/>
        </p:nvPicPr>
        <p:blipFill>
          <a:blip r:embed="rId5" cstate="print"/>
          <a:srcRect/>
          <a:stretch>
            <a:fillRect/>
          </a:stretch>
        </p:blipFill>
        <p:spPr bwMode="auto">
          <a:xfrm>
            <a:off x="5072066" y="2500306"/>
            <a:ext cx="357190" cy="28575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57372"/>
            <a:ext cx="8229600" cy="1143000"/>
          </a:xfrm>
        </p:spPr>
        <p:txBody>
          <a:bodyPr>
            <a:normAutofit/>
          </a:bodyPr>
          <a:lstStyle/>
          <a:p>
            <a:r>
              <a:rPr lang="es-ES_tradnl" sz="2600" dirty="0" smtClean="0">
                <a:solidFill>
                  <a:srgbClr val="26357E"/>
                </a:solidFill>
                <a:latin typeface="Segoe Print" pitchFamily="2" charset="0"/>
                <a:ea typeface="+mn-ea"/>
                <a:cs typeface="+mn-cs"/>
              </a:rPr>
              <a:t>Nunca fue tan fácil!!</a:t>
            </a:r>
            <a:endParaRPr lang="es-ES_tradnl" sz="2600" dirty="0">
              <a:solidFill>
                <a:srgbClr val="26357E"/>
              </a:solidFill>
              <a:latin typeface="Segoe Print" pitchFamily="2" charset="0"/>
              <a:ea typeface="+mn-ea"/>
              <a:cs typeface="+mn-cs"/>
            </a:endParaRPr>
          </a:p>
        </p:txBody>
      </p:sp>
      <p:pic>
        <p:nvPicPr>
          <p:cNvPr id="201730" name="Picture 2"/>
          <p:cNvPicPr>
            <a:picLocks noChangeAspect="1" noChangeArrowheads="1"/>
          </p:cNvPicPr>
          <p:nvPr/>
        </p:nvPicPr>
        <p:blipFill>
          <a:blip r:embed="rId2" cstate="print"/>
          <a:srcRect/>
          <a:stretch>
            <a:fillRect/>
          </a:stretch>
        </p:blipFill>
        <p:spPr bwMode="auto">
          <a:xfrm>
            <a:off x="142844" y="285728"/>
            <a:ext cx="4231328" cy="1714512"/>
          </a:xfrm>
          <a:prstGeom prst="rect">
            <a:avLst/>
          </a:prstGeom>
          <a:noFill/>
          <a:ln w="9525">
            <a:noFill/>
            <a:miter lim="800000"/>
            <a:headEnd/>
            <a:tailEnd/>
          </a:ln>
        </p:spPr>
      </p:pic>
      <p:pic>
        <p:nvPicPr>
          <p:cNvPr id="201731" name="Picture 3"/>
          <p:cNvPicPr>
            <a:picLocks noChangeAspect="1" noChangeArrowheads="1"/>
          </p:cNvPicPr>
          <p:nvPr/>
        </p:nvPicPr>
        <p:blipFill>
          <a:blip r:embed="rId3" cstate="print"/>
          <a:srcRect/>
          <a:stretch>
            <a:fillRect/>
          </a:stretch>
        </p:blipFill>
        <p:spPr bwMode="auto">
          <a:xfrm>
            <a:off x="142844" y="4143380"/>
            <a:ext cx="3786214" cy="2528800"/>
          </a:xfrm>
          <a:prstGeom prst="rect">
            <a:avLst/>
          </a:prstGeom>
          <a:noFill/>
          <a:ln w="9525">
            <a:noFill/>
            <a:miter lim="800000"/>
            <a:headEnd/>
            <a:tailEnd/>
          </a:ln>
        </p:spPr>
      </p:pic>
      <p:pic>
        <p:nvPicPr>
          <p:cNvPr id="201732" name="Picture 4"/>
          <p:cNvPicPr>
            <a:picLocks noChangeAspect="1" noChangeArrowheads="1"/>
          </p:cNvPicPr>
          <p:nvPr/>
        </p:nvPicPr>
        <p:blipFill>
          <a:blip r:embed="rId4" cstate="print"/>
          <a:srcRect/>
          <a:stretch>
            <a:fillRect/>
          </a:stretch>
        </p:blipFill>
        <p:spPr bwMode="auto">
          <a:xfrm>
            <a:off x="4643438" y="320450"/>
            <a:ext cx="4352927" cy="1608352"/>
          </a:xfrm>
          <a:prstGeom prst="rect">
            <a:avLst/>
          </a:prstGeom>
          <a:noFill/>
          <a:ln w="9525">
            <a:noFill/>
            <a:miter lim="800000"/>
            <a:headEnd/>
            <a:tailEnd/>
          </a:ln>
        </p:spPr>
      </p:pic>
      <p:pic>
        <p:nvPicPr>
          <p:cNvPr id="201733" name="Picture 5"/>
          <p:cNvPicPr>
            <a:picLocks noChangeAspect="1" noChangeArrowheads="1"/>
          </p:cNvPicPr>
          <p:nvPr/>
        </p:nvPicPr>
        <p:blipFill>
          <a:blip r:embed="rId5" cstate="print"/>
          <a:srcRect/>
          <a:stretch>
            <a:fillRect/>
          </a:stretch>
        </p:blipFill>
        <p:spPr bwMode="auto">
          <a:xfrm>
            <a:off x="4643438" y="4286256"/>
            <a:ext cx="4242376" cy="2285992"/>
          </a:xfrm>
          <a:prstGeom prst="rect">
            <a:avLst/>
          </a:prstGeom>
          <a:noFill/>
          <a:ln w="9525">
            <a:noFill/>
            <a:miter lim="800000"/>
            <a:headEnd/>
            <a:tailEnd/>
          </a:ln>
        </p:spPr>
      </p:pic>
      <p:pic>
        <p:nvPicPr>
          <p:cNvPr id="201735" name="Picture 7"/>
          <p:cNvPicPr>
            <a:picLocks noChangeAspect="1" noChangeArrowheads="1"/>
          </p:cNvPicPr>
          <p:nvPr/>
        </p:nvPicPr>
        <p:blipFill>
          <a:blip r:embed="rId6" cstate="print"/>
          <a:srcRect/>
          <a:stretch>
            <a:fillRect/>
          </a:stretch>
        </p:blipFill>
        <p:spPr bwMode="auto">
          <a:xfrm>
            <a:off x="3857620" y="2786058"/>
            <a:ext cx="1214895" cy="1233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box(in)">
                                      <p:cBhvr>
                                        <p:cTn id="7" dur="5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1732"/>
                                        </p:tgtEl>
                                        <p:attrNameLst>
                                          <p:attrName>style.visibility</p:attrName>
                                        </p:attrNameLst>
                                      </p:cBhvr>
                                      <p:to>
                                        <p:strVal val="visible"/>
                                      </p:to>
                                    </p:set>
                                    <p:animEffect transition="in" filter="box(in)">
                                      <p:cBhvr>
                                        <p:cTn id="12" dur="500"/>
                                        <p:tgtEl>
                                          <p:spTgt spid="20173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1731"/>
                                        </p:tgtEl>
                                        <p:attrNameLst>
                                          <p:attrName>style.visibility</p:attrName>
                                        </p:attrNameLst>
                                      </p:cBhvr>
                                      <p:to>
                                        <p:strVal val="visible"/>
                                      </p:to>
                                    </p:set>
                                    <p:animEffect transition="in" filter="box(in)">
                                      <p:cBhvr>
                                        <p:cTn id="17" dur="500"/>
                                        <p:tgtEl>
                                          <p:spTgt spid="2017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1733"/>
                                        </p:tgtEl>
                                        <p:attrNameLst>
                                          <p:attrName>style.visibility</p:attrName>
                                        </p:attrNameLst>
                                      </p:cBhvr>
                                      <p:to>
                                        <p:strVal val="visible"/>
                                      </p:to>
                                    </p:set>
                                    <p:animEffect transition="in" filter="box(in)">
                                      <p:cBhvr>
                                        <p:cTn id="22" dur="500"/>
                                        <p:tgtEl>
                                          <p:spTgt spid="20173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1735"/>
                                        </p:tgtEl>
                                        <p:attrNameLst>
                                          <p:attrName>style.visibility</p:attrName>
                                        </p:attrNameLst>
                                      </p:cBhvr>
                                      <p:to>
                                        <p:strVal val="visible"/>
                                      </p:to>
                                    </p:set>
                                    <p:animEffect transition="in" filter="box(in)">
                                      <p:cBhvr>
                                        <p:cTn id="27" dur="5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navega</a:t>
            </a:r>
            <a:r>
              <a:rPr lang="en-CA" dirty="0" smtClean="0"/>
              <a:t> </a:t>
            </a:r>
            <a:r>
              <a:rPr lang="en-CA" dirty="0" err="1" smtClean="0"/>
              <a:t>seguro</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cstate="print"/>
          <a:srcRect/>
          <a:stretch>
            <a:fillRect/>
          </a:stretch>
        </p:blipFill>
        <p:spPr bwMode="auto">
          <a:xfrm>
            <a:off x="227930" y="1046818"/>
            <a:ext cx="4048125" cy="2371725"/>
          </a:xfrm>
          <a:prstGeom prst="rect">
            <a:avLst/>
          </a:prstGeom>
          <a:noFill/>
          <a:ln w="9525">
            <a:noFill/>
            <a:miter lim="800000"/>
            <a:headEnd/>
            <a:tailEnd/>
          </a:ln>
        </p:spPr>
      </p:pic>
      <p:pic>
        <p:nvPicPr>
          <p:cNvPr id="202755" name="Picture 3"/>
          <p:cNvPicPr>
            <a:picLocks noChangeAspect="1" noChangeArrowheads="1"/>
          </p:cNvPicPr>
          <p:nvPr/>
        </p:nvPicPr>
        <p:blipFill>
          <a:blip r:embed="rId3" cstate="print"/>
          <a:srcRect/>
          <a:stretch>
            <a:fillRect/>
          </a:stretch>
        </p:blipFill>
        <p:spPr bwMode="auto">
          <a:xfrm>
            <a:off x="4800630" y="176211"/>
            <a:ext cx="4057650" cy="3038475"/>
          </a:xfrm>
          <a:prstGeom prst="rect">
            <a:avLst/>
          </a:prstGeom>
          <a:noFill/>
          <a:ln w="9525">
            <a:noFill/>
            <a:miter lim="800000"/>
            <a:headEnd/>
            <a:tailEnd/>
          </a:ln>
        </p:spPr>
      </p:pic>
      <p:pic>
        <p:nvPicPr>
          <p:cNvPr id="202756" name="Picture 4"/>
          <p:cNvPicPr>
            <a:picLocks noChangeAspect="1" noChangeArrowheads="1"/>
          </p:cNvPicPr>
          <p:nvPr/>
        </p:nvPicPr>
        <p:blipFill>
          <a:blip r:embed="rId4" cstate="print"/>
          <a:srcRect/>
          <a:stretch>
            <a:fillRect/>
          </a:stretch>
        </p:blipFill>
        <p:spPr bwMode="auto">
          <a:xfrm>
            <a:off x="214282" y="4667544"/>
            <a:ext cx="4076700" cy="2038350"/>
          </a:xfrm>
          <a:prstGeom prst="rect">
            <a:avLst/>
          </a:prstGeom>
          <a:noFill/>
          <a:ln w="9525">
            <a:noFill/>
            <a:miter lim="800000"/>
            <a:headEnd/>
            <a:tailEnd/>
          </a:ln>
        </p:spPr>
      </p:pic>
      <p:pic>
        <p:nvPicPr>
          <p:cNvPr id="202757" name="Picture 5"/>
          <p:cNvPicPr>
            <a:picLocks noChangeAspect="1" noChangeArrowheads="1"/>
          </p:cNvPicPr>
          <p:nvPr/>
        </p:nvPicPr>
        <p:blipFill>
          <a:blip r:embed="rId5" cstate="print"/>
          <a:srcRect/>
          <a:stretch>
            <a:fillRect/>
          </a:stretch>
        </p:blipFill>
        <p:spPr bwMode="auto">
          <a:xfrm>
            <a:off x="214282" y="3483246"/>
            <a:ext cx="4048125" cy="1181100"/>
          </a:xfrm>
          <a:prstGeom prst="rect">
            <a:avLst/>
          </a:prstGeom>
          <a:noFill/>
          <a:ln w="9525">
            <a:noFill/>
            <a:miter lim="800000"/>
            <a:headEnd/>
            <a:tailEnd/>
          </a:ln>
        </p:spPr>
      </p:pic>
      <p:pic>
        <p:nvPicPr>
          <p:cNvPr id="202758" name="Picture 6"/>
          <p:cNvPicPr>
            <a:picLocks noChangeAspect="1" noChangeArrowheads="1"/>
          </p:cNvPicPr>
          <p:nvPr/>
        </p:nvPicPr>
        <p:blipFill>
          <a:blip r:embed="rId6" cstate="print"/>
          <a:srcRect/>
          <a:stretch>
            <a:fillRect/>
          </a:stretch>
        </p:blipFill>
        <p:spPr bwMode="auto">
          <a:xfrm>
            <a:off x="4786314" y="3286124"/>
            <a:ext cx="4071966" cy="3461648"/>
          </a:xfrm>
          <a:prstGeom prst="rect">
            <a:avLst/>
          </a:prstGeom>
          <a:noFill/>
          <a:ln w="9525">
            <a:noFill/>
            <a:miter lim="800000"/>
            <a:headEnd/>
            <a:tailEnd/>
          </a:ln>
        </p:spPr>
      </p:pic>
      <p:pic>
        <p:nvPicPr>
          <p:cNvPr id="202759" name="Picture 7"/>
          <p:cNvPicPr>
            <a:picLocks noChangeAspect="1" noChangeArrowheads="1"/>
          </p:cNvPicPr>
          <p:nvPr/>
        </p:nvPicPr>
        <p:blipFill>
          <a:blip r:embed="rId7" cstate="print"/>
          <a:srcRect/>
          <a:stretch>
            <a:fillRect/>
          </a:stretch>
        </p:blipFill>
        <p:spPr bwMode="auto">
          <a:xfrm>
            <a:off x="285720" y="214290"/>
            <a:ext cx="1905000"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dirty="0"/>
          </a:p>
        </p:txBody>
      </p:sp>
      <p:pic>
        <p:nvPicPr>
          <p:cNvPr id="3" name="Picture 14"/>
          <p:cNvPicPr>
            <a:picLocks noChangeAspect="1" noChangeArrowheads="1"/>
          </p:cNvPicPr>
          <p:nvPr/>
        </p:nvPicPr>
        <p:blipFill>
          <a:blip r:embed="rId2" cstate="print"/>
          <a:srcRect/>
          <a:stretch>
            <a:fillRect/>
          </a:stretch>
        </p:blipFill>
        <p:spPr bwMode="auto">
          <a:xfrm>
            <a:off x="5486400" y="3886200"/>
            <a:ext cx="2952750" cy="1962150"/>
          </a:xfrm>
          <a:prstGeom prst="rect">
            <a:avLst/>
          </a:prstGeom>
          <a:noFill/>
          <a:ln w="12700" algn="ctr">
            <a:noFill/>
            <a:miter lim="800000"/>
            <a:headEnd type="none" w="sm" len="sm"/>
            <a:tailEnd type="none" w="sm" len="sm"/>
          </a:ln>
        </p:spPr>
      </p:pic>
      <p:sp>
        <p:nvSpPr>
          <p:cNvPr id="4" name="Rectangle 13"/>
          <p:cNvSpPr txBox="1">
            <a:spLocks noChangeArrowheads="1"/>
          </p:cNvSpPr>
          <p:nvPr/>
        </p:nvSpPr>
        <p:spPr>
          <a:xfrm>
            <a:off x="493713" y="2303463"/>
            <a:ext cx="4721225" cy="1768479"/>
          </a:xfrm>
          <a:prstGeom prst="rect">
            <a:avLst/>
          </a:prstGeom>
        </p:spPr>
        <p:txBody>
          <a:bodyPr/>
          <a:lstStyle/>
          <a:p>
            <a:pPr marL="342900" marR="0" lvl="0" indent="-342900" algn="l" defTabSz="914400" rtl="0" eaLnBrk="1" fontAlgn="auto" latinLnBrk="0" hangingPunct="1">
              <a:lnSpc>
                <a:spcPct val="100000"/>
              </a:lnSpc>
              <a:spcBef>
                <a:spcPct val="50000"/>
              </a:spcBef>
              <a:spcAft>
                <a:spcPts val="0"/>
              </a:spcAft>
              <a:buClrTx/>
              <a:buSzPct val="80000"/>
              <a:tabLst/>
              <a:defRPr/>
            </a:pPr>
            <a:r>
              <a:rPr lang="en-US" dirty="0" smtClean="0">
                <a:latin typeface="Segoe Print" pitchFamily="2" charset="0"/>
              </a:rPr>
              <a:t>Se </a:t>
            </a:r>
            <a:r>
              <a:rPr lang="en-US" dirty="0" err="1" smtClean="0">
                <a:latin typeface="Segoe Print" pitchFamily="2" charset="0"/>
              </a:rPr>
              <a:t>cauteloso</a:t>
            </a:r>
            <a:r>
              <a:rPr lang="en-US" dirty="0" smtClean="0">
                <a:latin typeface="Segoe Print" pitchFamily="2" charset="0"/>
              </a:rPr>
              <a:t> </a:t>
            </a:r>
            <a:r>
              <a:rPr lang="en-US" dirty="0" err="1" smtClean="0">
                <a:latin typeface="Segoe Print" pitchFamily="2" charset="0"/>
              </a:rPr>
              <a:t>abriendo</a:t>
            </a:r>
            <a:r>
              <a:rPr lang="en-US" dirty="0" smtClean="0">
                <a:latin typeface="Segoe Print" pitchFamily="2" charset="0"/>
              </a:rPr>
              <a:t> attachments. No los </a:t>
            </a:r>
            <a:r>
              <a:rPr lang="en-US" dirty="0" err="1" smtClean="0">
                <a:latin typeface="Segoe Print" pitchFamily="2" charset="0"/>
              </a:rPr>
              <a:t>abras</a:t>
            </a:r>
            <a:r>
              <a:rPr lang="en-US" dirty="0" smtClean="0">
                <a:latin typeface="Segoe Print" pitchFamily="2" charset="0"/>
              </a:rPr>
              <a:t> </a:t>
            </a:r>
            <a:r>
              <a:rPr lang="en-US" dirty="0" err="1" smtClean="0">
                <a:latin typeface="Segoe Print" pitchFamily="2" charset="0"/>
              </a:rPr>
              <a:t>si</a:t>
            </a:r>
            <a:r>
              <a:rPr lang="en-US" dirty="0" smtClean="0">
                <a:latin typeface="Segoe Print" pitchFamily="2" charset="0"/>
              </a:rPr>
              <a:t> </a:t>
            </a:r>
            <a:r>
              <a:rPr lang="en-US" dirty="0" err="1" smtClean="0">
                <a:latin typeface="Segoe Print" pitchFamily="2" charset="0"/>
              </a:rPr>
              <a:t>desconoces</a:t>
            </a:r>
            <a:r>
              <a:rPr lang="en-US" dirty="0" smtClean="0">
                <a:latin typeface="Segoe Print" pitchFamily="2" charset="0"/>
              </a:rPr>
              <a:t> o no </a:t>
            </a:r>
            <a:r>
              <a:rPr lang="en-US" dirty="0" err="1" smtClean="0">
                <a:latin typeface="Segoe Print" pitchFamily="2" charset="0"/>
              </a:rPr>
              <a:t>confias</a:t>
            </a:r>
            <a:r>
              <a:rPr lang="en-US" dirty="0" smtClean="0">
                <a:latin typeface="Segoe Print" pitchFamily="2" charset="0"/>
              </a:rPr>
              <a:t> de </a:t>
            </a:r>
            <a:r>
              <a:rPr lang="en-US" dirty="0" err="1" smtClean="0">
                <a:latin typeface="Segoe Print" pitchFamily="2" charset="0"/>
              </a:rPr>
              <a:t>quién</a:t>
            </a:r>
            <a:r>
              <a:rPr lang="en-US" dirty="0" smtClean="0">
                <a:latin typeface="Segoe Print" pitchFamily="2" charset="0"/>
              </a:rPr>
              <a:t> </a:t>
            </a:r>
            <a:r>
              <a:rPr lang="en-US" dirty="0" err="1" smtClean="0">
                <a:latin typeface="Segoe Print" pitchFamily="2" charset="0"/>
              </a:rPr>
              <a:t>vienen</a:t>
            </a:r>
            <a:endParaRPr lang="en-US" dirty="0" smtClean="0">
              <a:latin typeface="Segoe Print" pitchFamily="2" charset="0"/>
            </a:endParaRPr>
          </a:p>
        </p:txBody>
      </p:sp>
      <p:pic>
        <p:nvPicPr>
          <p:cNvPr id="5" name="Picture 5" descr="good email"/>
          <p:cNvPicPr>
            <a:picLocks noChangeAspect="1" noChangeArrowheads="1"/>
          </p:cNvPicPr>
          <p:nvPr/>
        </p:nvPicPr>
        <p:blipFill>
          <a:blip r:embed="rId3" cstate="print"/>
          <a:srcRect/>
          <a:stretch>
            <a:fillRect/>
          </a:stretch>
        </p:blipFill>
        <p:spPr bwMode="auto">
          <a:xfrm>
            <a:off x="5129213" y="1214438"/>
            <a:ext cx="3729037" cy="3381375"/>
          </a:xfrm>
          <a:prstGeom prst="rect">
            <a:avLst/>
          </a:prstGeom>
          <a:noFill/>
          <a:ln w="9525">
            <a:noFill/>
            <a:miter lim="800000"/>
            <a:headEnd/>
            <a:tailEnd/>
          </a:ln>
        </p:spPr>
      </p:pic>
      <p:pic>
        <p:nvPicPr>
          <p:cNvPr id="6" name="Picture 7" descr="cooltools-1"/>
          <p:cNvPicPr>
            <a:picLocks noChangeAspect="1" noChangeArrowheads="1"/>
          </p:cNvPicPr>
          <p:nvPr/>
        </p:nvPicPr>
        <p:blipFill>
          <a:blip r:embed="rId4" cstate="print"/>
          <a:srcRect/>
          <a:stretch>
            <a:fillRect/>
          </a:stretch>
        </p:blipFill>
        <p:spPr bwMode="invGray">
          <a:xfrm>
            <a:off x="6859588" y="3101975"/>
            <a:ext cx="455612"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Redes</a:t>
            </a:r>
            <a:r>
              <a:rPr lang="en-CA" dirty="0" smtClean="0"/>
              <a:t> </a:t>
            </a:r>
            <a:r>
              <a:rPr lang="en-CA" dirty="0" err="1" smtClean="0"/>
              <a:t>sociales</a:t>
            </a:r>
            <a:r>
              <a:rPr lang="en-CA" dirty="0" smtClean="0"/>
              <a:t> </a:t>
            </a:r>
            <a:r>
              <a:rPr lang="en-CA" dirty="0" err="1" smtClean="0"/>
              <a:t>si</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pero</a:t>
            </a:r>
            <a:r>
              <a:rPr lang="en-CA" dirty="0" smtClean="0"/>
              <a:t> </a:t>
            </a:r>
            <a:r>
              <a:rPr lang="en-CA" dirty="0" err="1" smtClean="0"/>
              <a:t>seguridad</a:t>
            </a:r>
            <a:r>
              <a:rPr lang="en-CA" dirty="0" smtClean="0"/>
              <a:t> </a:t>
            </a:r>
            <a:r>
              <a:rPr lang="en-CA" dirty="0" err="1" smtClean="0"/>
              <a:t>también</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es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314" y="1785926"/>
            <a:ext cx="8715404" cy="11144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000232" y="3786190"/>
            <a:ext cx="5419725" cy="1676400"/>
          </a:xfrm>
          <a:prstGeom prst="rect">
            <a:avLst/>
          </a:prstGeom>
          <a:noFill/>
          <a:ln w="9525">
            <a:noFill/>
            <a:miter lim="800000"/>
            <a:headEnd/>
            <a:tailEnd/>
          </a:ln>
        </p:spPr>
      </p:pic>
      <p:sp>
        <p:nvSpPr>
          <p:cNvPr id="5" name="4 Título"/>
          <p:cNvSpPr>
            <a:spLocks noGrp="1"/>
          </p:cNvSpPr>
          <p:nvPr>
            <p:ph type="title"/>
          </p:nvPr>
        </p:nvSpPr>
        <p:spPr>
          <a:xfrm>
            <a:off x="3214678" y="214290"/>
            <a:ext cx="3328982" cy="1143000"/>
          </a:xfrm>
        </p:spPr>
        <p:txBody>
          <a:bodyPr>
            <a:normAutofit/>
          </a:bodyPr>
          <a:lstStyle/>
          <a:p>
            <a:r>
              <a:rPr lang="es-ES_tradnl" sz="3200" dirty="0" smtClean="0">
                <a:latin typeface="Segoe Print" pitchFamily="2" charset="0"/>
                <a:ea typeface="+mn-ea"/>
                <a:cs typeface="+mn-cs"/>
              </a:rPr>
              <a:t>Redes Sociales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000240"/>
            <a:ext cx="8229600" cy="3471874"/>
          </a:xfrm>
        </p:spPr>
        <p:txBody>
          <a:bodyPr>
            <a:normAutofit fontScale="85000" lnSpcReduction="10000"/>
          </a:bodyPr>
          <a:lstStyle/>
          <a:p>
            <a:pPr algn="ctr">
              <a:buNone/>
            </a:pPr>
            <a:r>
              <a:rPr lang="en-US" b="1" dirty="0" smtClean="0"/>
              <a:t>“The providers agreed to ensure that profiles of users under the age of 18 should be private by default and not searchable. On 9 February, on the occasion of Safer Internet Day 2010, we will report on how these principles are being implemented in practice.”</a:t>
            </a:r>
          </a:p>
          <a:p>
            <a:pPr algn="r">
              <a:buNone/>
            </a:pPr>
            <a:endParaRPr lang="en-US" sz="2200" i="1" dirty="0" smtClean="0"/>
          </a:p>
          <a:p>
            <a:pPr algn="r">
              <a:buNone/>
            </a:pPr>
            <a:endParaRPr lang="en-US" sz="2200" i="1" dirty="0" smtClean="0"/>
          </a:p>
          <a:p>
            <a:pPr algn="r">
              <a:buNone/>
            </a:pPr>
            <a:r>
              <a:rPr lang="en-US" sz="2100" dirty="0" smtClean="0">
                <a:latin typeface="Segoe Print" pitchFamily="2" charset="0"/>
              </a:rPr>
              <a:t>From Viviane Redding (European Commissioner for Information Society and Media)  during the "Data Day" in European Parliament 28th of Jan 2010 </a:t>
            </a:r>
            <a:endParaRPr lang="es-ES_tradnl" sz="2100" dirty="0" smtClean="0">
              <a:latin typeface="Segoe Print"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4143372" y="357166"/>
            <a:ext cx="849092"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no se </a:t>
            </a:r>
            <a:r>
              <a:rPr lang="en-CA" dirty="0" err="1" smtClean="0"/>
              <a:t>deben</a:t>
            </a:r>
            <a:r>
              <a:rPr lang="en-CA" dirty="0" smtClean="0"/>
              <a:t> </a:t>
            </a:r>
            <a:r>
              <a:rPr lang="en-CA" dirty="0" err="1" smtClean="0"/>
              <a:t>falsear</a:t>
            </a:r>
            <a:r>
              <a:rPr lang="en-CA" dirty="0" smtClean="0"/>
              <a:t> los </a:t>
            </a:r>
            <a:r>
              <a:rPr lang="en-CA" dirty="0" err="1" smtClean="0"/>
              <a:t>perfiles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es</a:t>
            </a:r>
            <a:r>
              <a:rPr lang="en-CA" dirty="0" smtClean="0"/>
              <a:t> </a:t>
            </a:r>
            <a:r>
              <a:rPr lang="en-CA" dirty="0" err="1" smtClean="0"/>
              <a:t>realmente</a:t>
            </a:r>
            <a:r>
              <a:rPr lang="en-CA" dirty="0" smtClean="0"/>
              <a:t> </a:t>
            </a:r>
            <a:r>
              <a:rPr lang="en-CA" dirty="0" err="1" smtClean="0"/>
              <a:t>fácil</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puedes</a:t>
            </a:r>
            <a:r>
              <a:rPr lang="en-CA" dirty="0" smtClean="0"/>
              <a:t> </a:t>
            </a:r>
            <a:r>
              <a:rPr lang="en-CA" dirty="0" err="1" smtClean="0"/>
              <a:t>disfrutar</a:t>
            </a:r>
            <a:r>
              <a:rPr lang="en-CA" dirty="0" smtClean="0"/>
              <a:t> de Internet</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solo</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necesitas</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sentido</a:t>
            </a:r>
            <a:r>
              <a:rPr lang="en-CA" dirty="0" smtClean="0"/>
              <a:t> </a:t>
            </a:r>
            <a:r>
              <a:rPr lang="en-CA" dirty="0" err="1" smtClean="0"/>
              <a:t>común</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 </a:t>
            </a:r>
            <a:r>
              <a:rPr lang="en-CA" dirty="0" err="1" smtClean="0"/>
              <a:t>poner</a:t>
            </a:r>
            <a:r>
              <a:rPr lang="en-CA" dirty="0" smtClean="0"/>
              <a:t> un </a:t>
            </a:r>
            <a:r>
              <a:rPr lang="en-CA" dirty="0" err="1" smtClean="0"/>
              <a:t>poco</a:t>
            </a:r>
            <a:r>
              <a:rPr lang="en-CA" dirty="0" smtClean="0"/>
              <a:t> de </a:t>
            </a:r>
            <a:r>
              <a:rPr lang="en-CA" dirty="0" err="1" smtClean="0"/>
              <a:t>atención</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3" name="Picture 2"/>
          <p:cNvPicPr>
            <a:picLocks noChangeAspect="1" noChangeArrowheads="1"/>
          </p:cNvPicPr>
          <p:nvPr/>
        </p:nvPicPr>
        <p:blipFill>
          <a:blip r:embed="rId2" cstate="print"/>
          <a:srcRect/>
          <a:stretch>
            <a:fillRect/>
          </a:stretch>
        </p:blipFill>
        <p:spPr bwMode="auto">
          <a:xfrm>
            <a:off x="1071538" y="214290"/>
            <a:ext cx="7000924" cy="648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genial</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ten </a:t>
            </a:r>
            <a:r>
              <a:rPr lang="en-CA" dirty="0" err="1" smtClean="0"/>
              <a:t>curiosidad</a:t>
            </a:r>
            <a:r>
              <a:rPr lang="en-CA" dirty="0" smtClean="0"/>
              <a:t> </a:t>
            </a:r>
            <a:r>
              <a:rPr lang="en-CA" dirty="0" err="1" smtClean="0"/>
              <a:t>por</a:t>
            </a:r>
            <a:r>
              <a:rPr lang="en-CA" dirty="0" smtClean="0"/>
              <a:t> la </a:t>
            </a:r>
            <a:r>
              <a:rPr lang="en-CA" dirty="0" err="1" smtClean="0"/>
              <a:t>tecnología</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está</a:t>
            </a:r>
            <a:r>
              <a:rPr lang="en-CA" dirty="0" smtClean="0"/>
              <a:t> </a:t>
            </a:r>
            <a:r>
              <a:rPr lang="en-CA" dirty="0" err="1" smtClean="0"/>
              <a:t>para</a:t>
            </a:r>
            <a:r>
              <a:rPr lang="en-CA" dirty="0" smtClean="0"/>
              <a:t> </a:t>
            </a:r>
            <a:r>
              <a:rPr lang="en-CA" dirty="0" err="1" smtClean="0"/>
              <a:t>ayudarte</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no </a:t>
            </a:r>
            <a:r>
              <a:rPr lang="en-CA" dirty="0" err="1" smtClean="0"/>
              <a:t>estás</a:t>
            </a:r>
            <a:r>
              <a:rPr lang="en-CA" dirty="0" smtClean="0"/>
              <a:t> solo</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farm4.static.flickr.com/3371/3556385974_97f6fef793_b.jpg"/>
          <p:cNvPicPr>
            <a:picLocks noChangeAspect="1" noChangeArrowheads="1"/>
          </p:cNvPicPr>
          <p:nvPr/>
        </p:nvPicPr>
        <p:blipFill>
          <a:blip r:embed="rId2" cstate="print"/>
          <a:srcRect/>
          <a:stretch>
            <a:fillRect/>
          </a:stretch>
        </p:blipFill>
        <p:spPr bwMode="auto">
          <a:xfrm>
            <a:off x="0" y="-395264"/>
            <a:ext cx="9753600" cy="7324726"/>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 </a:t>
            </a:r>
            <a:r>
              <a:rPr lang="en-CA" dirty="0" err="1" smtClean="0"/>
              <a:t>verdad</a:t>
            </a:r>
            <a:r>
              <a:rPr lang="en-CA" dirty="0" smtClean="0"/>
              <a:t> no </a:t>
            </a:r>
            <a:r>
              <a:rPr lang="en-CA" dirty="0" err="1" smtClean="0"/>
              <a:t>estás</a:t>
            </a:r>
            <a:r>
              <a:rPr lang="en-CA" dirty="0" smtClean="0"/>
              <a:t> solo</a:t>
            </a:r>
            <a:endParaRPr lang="en-CA" dirty="0"/>
          </a:p>
        </p:txBody>
      </p:sp>
    </p:spTree>
    <p:extLst>
      <p:ext uri="{BB962C8B-B14F-4D97-AF65-F5344CB8AC3E}">
        <p14:creationId xmlns="" xmlns:p14="http://schemas.microsoft.com/office/powerpoint/2007/7/12/main" val="5616129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45"/>
          <p:cNvSpPr>
            <a:spLocks noChangeArrowheads="1"/>
          </p:cNvSpPr>
          <p:nvPr/>
        </p:nvSpPr>
        <p:spPr bwMode="auto">
          <a:xfrm>
            <a:off x="142844" y="1357298"/>
            <a:ext cx="8858312" cy="1107996"/>
          </a:xfrm>
          <a:prstGeom prst="rect">
            <a:avLst/>
          </a:prstGeom>
          <a:noFill/>
          <a:ln w="9525">
            <a:noFill/>
            <a:miter lim="800000"/>
            <a:headEnd/>
            <a:tailEnd/>
          </a:ln>
        </p:spPr>
        <p:txBody>
          <a:bodyPr wrap="square">
            <a:spAutoFit/>
          </a:bodyPr>
          <a:lstStyle/>
          <a:p>
            <a:pPr marL="342900" indent="-342900" algn="l" rtl="0">
              <a:lnSpc>
                <a:spcPct val="90000"/>
              </a:lnSpc>
              <a:spcBef>
                <a:spcPct val="30000"/>
              </a:spcBef>
              <a:buClr>
                <a:srgbClr val="FFFFFF"/>
              </a:buClr>
              <a:buSzPct val="70000"/>
              <a:buFont typeface="Wingdings" pitchFamily="2" charset="2"/>
              <a:buNone/>
            </a:pPr>
            <a:endParaRPr lang="en-US" sz="2000" b="1" kern="1200" dirty="0">
              <a:solidFill>
                <a:srgbClr val="FF0000"/>
              </a:solidFill>
              <a:latin typeface="Segoe"/>
              <a:ea typeface="+mn-ea"/>
              <a:cs typeface="+mn-cs"/>
            </a:endParaRPr>
          </a:p>
          <a:p>
            <a:pPr marL="342900" indent="-342900" algn="l" rtl="0">
              <a:lnSpc>
                <a:spcPct val="90000"/>
              </a:lnSpc>
              <a:spcBef>
                <a:spcPct val="30000"/>
              </a:spcBef>
              <a:buClr>
                <a:srgbClr val="FFFFFF"/>
              </a:buClr>
              <a:buSzPct val="70000"/>
              <a:buFont typeface="Wingdings" pitchFamily="2" charset="2"/>
              <a:buNone/>
            </a:pPr>
            <a:endParaRPr lang="en-US" sz="2000" b="1" kern="1200" dirty="0">
              <a:solidFill>
                <a:srgbClr val="FF0000"/>
              </a:solidFill>
              <a:latin typeface="Segoe"/>
              <a:ea typeface="+mn-ea"/>
              <a:cs typeface="+mn-cs"/>
            </a:endParaRPr>
          </a:p>
          <a:p>
            <a:pPr marL="342900" indent="-342900" algn="l" rtl="0">
              <a:lnSpc>
                <a:spcPct val="90000"/>
              </a:lnSpc>
              <a:spcBef>
                <a:spcPct val="30000"/>
              </a:spcBef>
              <a:buClr>
                <a:srgbClr val="FFFFFF"/>
              </a:buClr>
              <a:buSzPct val="70000"/>
              <a:buFont typeface="Wingdings" pitchFamily="2" charset="2"/>
              <a:buNone/>
            </a:pPr>
            <a:endParaRPr lang="en-US" sz="2000" b="1" kern="1200" dirty="0">
              <a:solidFill>
                <a:srgbClr val="FF0000"/>
              </a:solidFill>
              <a:latin typeface="Segoe"/>
              <a:ea typeface="+mn-ea"/>
              <a:cs typeface="+mn-cs"/>
            </a:endParaRPr>
          </a:p>
        </p:txBody>
      </p:sp>
      <p:sp>
        <p:nvSpPr>
          <p:cNvPr id="5" name="4 Rectángulo"/>
          <p:cNvSpPr/>
          <p:nvPr/>
        </p:nvSpPr>
        <p:spPr>
          <a:xfrm>
            <a:off x="357158" y="920026"/>
            <a:ext cx="4714876" cy="4136517"/>
          </a:xfrm>
          <a:prstGeom prst="rect">
            <a:avLst/>
          </a:prstGeom>
        </p:spPr>
        <p:txBody>
          <a:bodyPr wrap="square">
            <a:spAutoFit/>
          </a:bodyPr>
          <a:lstStyle/>
          <a:p>
            <a:pPr marL="342900" indent="-342900" algn="ctr" rtl="0">
              <a:lnSpc>
                <a:spcPct val="90000"/>
              </a:lnSpc>
              <a:spcBef>
                <a:spcPct val="30000"/>
              </a:spcBef>
              <a:buClr>
                <a:srgbClr val="FFFFFF"/>
              </a:buClr>
              <a:buSzPct val="70000"/>
            </a:pPr>
            <a:endParaRPr lang="es-ES" b="1" u="sng" kern="1200" dirty="0">
              <a:solidFill>
                <a:srgbClr val="26357E"/>
              </a:solidFill>
              <a:latin typeface="Segoe Print" pitchFamily="2" charset="0"/>
            </a:endParaRPr>
          </a:p>
          <a:p>
            <a:pPr marL="342900" indent="-342900" algn="ctr" rtl="0">
              <a:lnSpc>
                <a:spcPct val="90000"/>
              </a:lnSpc>
              <a:spcBef>
                <a:spcPct val="30000"/>
              </a:spcBef>
              <a:buClr>
                <a:srgbClr val="FFFFFF"/>
              </a:buClr>
              <a:buSzPct val="70000"/>
            </a:pPr>
            <a:endParaRPr lang="es-ES" b="1" u="sng" kern="1200" dirty="0">
              <a:solidFill>
                <a:srgbClr val="26357E"/>
              </a:solidFill>
              <a:latin typeface="Segoe Print" pitchFamily="2" charset="0"/>
            </a:endParaRPr>
          </a:p>
          <a:p>
            <a:pPr marL="342900" indent="-342900" algn="ctr" rtl="0">
              <a:lnSpc>
                <a:spcPct val="90000"/>
              </a:lnSpc>
              <a:spcBef>
                <a:spcPct val="30000"/>
              </a:spcBef>
              <a:buClr>
                <a:srgbClr val="FFFFFF"/>
              </a:buClr>
              <a:buSzPct val="70000"/>
            </a:pPr>
            <a:r>
              <a:rPr lang="es-ES" b="1" kern="1200" dirty="0">
                <a:solidFill>
                  <a:srgbClr val="26357E"/>
                </a:solidFill>
                <a:latin typeface="Segoe Print" pitchFamily="2" charset="0"/>
              </a:rPr>
              <a:t>    </a:t>
            </a:r>
            <a:r>
              <a:rPr lang="es-ES" b="1" u="sng" kern="1200" dirty="0">
                <a:solidFill>
                  <a:srgbClr val="26357E"/>
                </a:solidFill>
                <a:latin typeface="Segoe Print" pitchFamily="2" charset="0"/>
              </a:rPr>
              <a:t>ASOCIACIÓN PROTÉGELES</a:t>
            </a:r>
          </a:p>
          <a:p>
            <a:pPr marL="342900" indent="-342900" algn="ctr" rtl="0">
              <a:lnSpc>
                <a:spcPct val="90000"/>
              </a:lnSpc>
              <a:spcBef>
                <a:spcPct val="30000"/>
              </a:spcBef>
              <a:buClr>
                <a:srgbClr val="FFFFFF"/>
              </a:buClr>
              <a:buSzPct val="70000"/>
              <a:buFont typeface="Arial" charset="0"/>
              <a:buChar char="•"/>
            </a:pPr>
            <a:endParaRPr lang="es-ES" sz="1200" b="1" kern="1200" dirty="0">
              <a:solidFill>
                <a:srgbClr val="FF0000"/>
              </a:solidFill>
              <a:latin typeface="Segoe Print" pitchFamily="2" charset="0"/>
            </a:endParaRPr>
          </a:p>
          <a:p>
            <a:pPr marL="342900" indent="-342900" algn="ctr" rtl="0">
              <a:lnSpc>
                <a:spcPct val="90000"/>
              </a:lnSpc>
              <a:spcBef>
                <a:spcPct val="30000"/>
              </a:spcBef>
              <a:buClr>
                <a:srgbClr val="FFFFFF"/>
              </a:buClr>
              <a:buSzPct val="70000"/>
              <a:buFont typeface="Arial" charset="0"/>
              <a:buChar char="•"/>
            </a:pPr>
            <a:r>
              <a:rPr lang="es-ES" sz="2000" b="1" kern="1200" dirty="0" smtClean="0">
                <a:solidFill>
                  <a:srgbClr val="FF0000"/>
                </a:solidFill>
                <a:latin typeface="Segoe Print" pitchFamily="2" charset="0"/>
                <a:hlinkClick r:id="rId4"/>
              </a:rPr>
              <a:t>contacto@protegeles.com</a:t>
            </a:r>
            <a:endParaRPr lang="es-ES" sz="2000" b="1" kern="1200" dirty="0" smtClean="0">
              <a:solidFill>
                <a:srgbClr val="FF0000"/>
              </a:solidFill>
              <a:latin typeface="Segoe Print" pitchFamily="2" charset="0"/>
            </a:endParaRPr>
          </a:p>
          <a:p>
            <a:pPr marL="342900" indent="-342900" algn="ctr" rtl="0">
              <a:lnSpc>
                <a:spcPct val="90000"/>
              </a:lnSpc>
              <a:spcBef>
                <a:spcPct val="30000"/>
              </a:spcBef>
              <a:buClr>
                <a:srgbClr val="FFFFFF"/>
              </a:buClr>
              <a:buSzPct val="70000"/>
              <a:buFont typeface="Arial" charset="0"/>
              <a:buChar char="•"/>
            </a:pPr>
            <a:r>
              <a:rPr lang="es-ES" sz="2000" b="1" dirty="0" smtClean="0">
                <a:solidFill>
                  <a:srgbClr val="FF0000"/>
                </a:solidFill>
                <a:latin typeface="Segoe Print" pitchFamily="2" charset="0"/>
              </a:rPr>
              <a:t>(917400019)</a:t>
            </a:r>
            <a:endParaRPr lang="es-ES" sz="2000" b="1" kern="1200" dirty="0">
              <a:solidFill>
                <a:srgbClr val="FF0000"/>
              </a:solidFill>
              <a:latin typeface="Segoe Print" pitchFamily="2" charset="0"/>
            </a:endParaRPr>
          </a:p>
          <a:p>
            <a:pPr marL="342900" indent="-342900" algn="l" rtl="0">
              <a:lnSpc>
                <a:spcPct val="90000"/>
              </a:lnSpc>
              <a:spcBef>
                <a:spcPct val="30000"/>
              </a:spcBef>
              <a:buClr>
                <a:srgbClr val="FFFFFF"/>
              </a:buClr>
              <a:buSzPct val="70000"/>
              <a:buFont typeface="Arial" pitchFamily="34" charset="0"/>
              <a:buChar char="•"/>
            </a:pPr>
            <a:r>
              <a:rPr lang="es-ES" b="1" kern="1200" dirty="0" smtClean="0">
                <a:solidFill>
                  <a:srgbClr val="26357E"/>
                </a:solidFill>
                <a:latin typeface="Segoe Print" pitchFamily="2" charset="0"/>
              </a:rPr>
              <a:t>   </a:t>
            </a:r>
            <a:endParaRPr lang="es-ES" b="1" kern="1200" dirty="0">
              <a:solidFill>
                <a:srgbClr val="26357E"/>
              </a:solidFill>
              <a:latin typeface="Segoe Print" pitchFamily="2" charset="0"/>
            </a:endParaRPr>
          </a:p>
          <a:p>
            <a:pPr marL="342900" indent="-342900" algn="ctr" rtl="0">
              <a:lnSpc>
                <a:spcPct val="90000"/>
              </a:lnSpc>
              <a:spcBef>
                <a:spcPct val="30000"/>
              </a:spcBef>
              <a:buClr>
                <a:srgbClr val="FFFFFF"/>
              </a:buClr>
              <a:buSzPct val="70000"/>
              <a:buFont typeface="Arial" pitchFamily="34" charset="0"/>
              <a:buChar char="•"/>
            </a:pPr>
            <a:r>
              <a:rPr lang="es-ES" b="1" kern="1200" dirty="0">
                <a:solidFill>
                  <a:srgbClr val="26357E"/>
                </a:solidFill>
                <a:latin typeface="Segoe Print" pitchFamily="2" charset="0"/>
              </a:rPr>
              <a:t>    </a:t>
            </a:r>
          </a:p>
          <a:p>
            <a:pPr marL="342900" indent="-342900" algn="ctr" rtl="0">
              <a:lnSpc>
                <a:spcPct val="90000"/>
              </a:lnSpc>
              <a:spcBef>
                <a:spcPct val="30000"/>
              </a:spcBef>
              <a:buClr>
                <a:srgbClr val="FFFFFF"/>
              </a:buClr>
              <a:buSzPct val="70000"/>
              <a:buFont typeface="Arial" pitchFamily="34" charset="0"/>
              <a:buChar char="•"/>
            </a:pPr>
            <a:r>
              <a:rPr lang="es-ES" b="1" kern="1200" dirty="0">
                <a:solidFill>
                  <a:srgbClr val="26357E"/>
                </a:solidFill>
                <a:latin typeface="Segoe Print" pitchFamily="2" charset="0"/>
              </a:rPr>
              <a:t>   </a:t>
            </a:r>
            <a:r>
              <a:rPr lang="es-ES" b="1" u="sng" kern="1200" dirty="0">
                <a:solidFill>
                  <a:srgbClr val="26357E"/>
                </a:solidFill>
                <a:latin typeface="Segoe Print" pitchFamily="2" charset="0"/>
              </a:rPr>
              <a:t>DENUNCIAS DELITOS TECNOLÓGICOS</a:t>
            </a:r>
          </a:p>
          <a:p>
            <a:pPr marL="342900" indent="-342900" algn="ctr" rtl="0">
              <a:lnSpc>
                <a:spcPct val="90000"/>
              </a:lnSpc>
              <a:spcBef>
                <a:spcPct val="30000"/>
              </a:spcBef>
              <a:buClr>
                <a:srgbClr val="FFFFFF"/>
              </a:buClr>
              <a:buSzPct val="70000"/>
              <a:buFont typeface="Arial" pitchFamily="34" charset="0"/>
              <a:buChar char="•"/>
            </a:pPr>
            <a:r>
              <a:rPr lang="es-ES" sz="2000" b="1" kern="1200" dirty="0" smtClean="0">
                <a:solidFill>
                  <a:srgbClr val="FF0000"/>
                </a:solidFill>
                <a:latin typeface="Segoe Print" pitchFamily="2" charset="0"/>
                <a:hlinkClick r:id="rId5"/>
              </a:rPr>
              <a:t>delitos.tecnologicos@policia.es</a:t>
            </a:r>
            <a:r>
              <a:rPr lang="es-ES" sz="2000" b="1" kern="1200" dirty="0" smtClean="0">
                <a:solidFill>
                  <a:srgbClr val="FF0000"/>
                </a:solidFill>
                <a:latin typeface="Segoe Print" pitchFamily="2" charset="0"/>
              </a:rPr>
              <a:t> (915822464)</a:t>
            </a:r>
          </a:p>
          <a:p>
            <a:pPr marL="514350" indent="-514350" algn="l" rtl="0"/>
            <a:endParaRPr lang="es-ES" kern="1200" dirty="0">
              <a:solidFill>
                <a:srgbClr val="0070C0"/>
              </a:solidFill>
              <a:latin typeface="Segoe Print" pitchFamily="2" charset="0"/>
            </a:endParaRPr>
          </a:p>
        </p:txBody>
      </p:sp>
      <p:pic>
        <p:nvPicPr>
          <p:cNvPr id="6" name="Picture 1"/>
          <p:cNvPicPr>
            <a:picLocks noChangeAspect="1" noChangeArrowheads="1"/>
          </p:cNvPicPr>
          <p:nvPr/>
        </p:nvPicPr>
        <p:blipFill>
          <a:blip r:embed="rId6" cstate="print"/>
          <a:srcRect/>
          <a:stretch>
            <a:fillRect/>
          </a:stretch>
        </p:blipFill>
        <p:spPr bwMode="auto">
          <a:xfrm>
            <a:off x="428596" y="285728"/>
            <a:ext cx="1050351" cy="1071570"/>
          </a:xfrm>
          <a:prstGeom prst="rect">
            <a:avLst/>
          </a:prstGeom>
          <a:noFill/>
          <a:ln w="9525">
            <a:noFill/>
            <a:miter lim="800000"/>
            <a:headEnd/>
            <a:tailEnd/>
          </a:ln>
          <a:effectLst/>
        </p:spPr>
      </p:pic>
      <p:pic>
        <p:nvPicPr>
          <p:cNvPr id="6146" name="Picture 2"/>
          <p:cNvPicPr>
            <a:picLocks noChangeAspect="1" noChangeArrowheads="1"/>
          </p:cNvPicPr>
          <p:nvPr/>
        </p:nvPicPr>
        <p:blipFill>
          <a:blip r:embed="rId7" cstate="print"/>
          <a:srcRect/>
          <a:stretch>
            <a:fillRect/>
          </a:stretch>
        </p:blipFill>
        <p:spPr bwMode="auto">
          <a:xfrm>
            <a:off x="5429256" y="857232"/>
            <a:ext cx="3286148" cy="2714644"/>
          </a:xfrm>
          <a:prstGeom prst="rect">
            <a:avLst/>
          </a:prstGeom>
          <a:noFill/>
          <a:ln w="9525">
            <a:noFill/>
            <a:miter lim="800000"/>
            <a:headEnd/>
            <a:tailEnd/>
          </a:ln>
        </p:spPr>
      </p:pic>
      <p:pic>
        <p:nvPicPr>
          <p:cNvPr id="6147" name="Picture 3"/>
          <p:cNvPicPr>
            <a:picLocks noChangeAspect="1" noChangeArrowheads="1"/>
          </p:cNvPicPr>
          <p:nvPr/>
        </p:nvPicPr>
        <p:blipFill>
          <a:blip r:embed="rId8" cstate="print"/>
          <a:srcRect/>
          <a:stretch>
            <a:fillRect/>
          </a:stretch>
        </p:blipFill>
        <p:spPr bwMode="auto">
          <a:xfrm>
            <a:off x="6643702" y="4500570"/>
            <a:ext cx="1000100" cy="133763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nodePh="1">
                                  <p:stCondLst>
                                    <p:cond delay="0"/>
                                  </p:stCondLst>
                                  <p:endCondLst>
                                    <p:cond evt="begin" delay="0">
                                      <p:tn val="5"/>
                                    </p:cond>
                                  </p:endCondLst>
                                  <p:childTnLst>
                                    <p:set>
                                      <p:cBhvr rctx="PPT">
                                        <p:cTn id="6" dur="indefinite"/>
                                        <p:tgtEl>
                                          <p:spTgt spid="18"/>
                                        </p:tgtEl>
                                        <p:attrNameLst>
                                          <p:attrName>style.opacity</p:attrName>
                                        </p:attrNameLst>
                                      </p:cBhvr>
                                      <p:to>
                                        <p:strVal val="0.25"/>
                                      </p:to>
                                    </p:set>
                                    <p:animEffect filter="image" prLst="opacity: 0.25">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dirty="0" smtClean="0">
                <a:solidFill>
                  <a:srgbClr val="26357E"/>
                </a:solidFill>
                <a:latin typeface="Segoe Print" pitchFamily="2" charset="0"/>
                <a:ea typeface="+mn-ea"/>
                <a:cs typeface="+mn-cs"/>
              </a:rPr>
              <a:t>Enlaces de interés</a:t>
            </a:r>
            <a:endParaRPr lang="es-ES_tradnl" sz="3200" dirty="0">
              <a:solidFill>
                <a:srgbClr val="26357E"/>
              </a:solidFill>
              <a:latin typeface="Segoe Print" pitchFamily="2" charset="0"/>
              <a:ea typeface="+mn-ea"/>
              <a:cs typeface="+mn-cs"/>
            </a:endParaRPr>
          </a:p>
        </p:txBody>
      </p:sp>
      <p:sp>
        <p:nvSpPr>
          <p:cNvPr id="3" name="2 Marcador de contenido"/>
          <p:cNvSpPr>
            <a:spLocks noGrp="1"/>
          </p:cNvSpPr>
          <p:nvPr>
            <p:ph idx="1"/>
          </p:nvPr>
        </p:nvSpPr>
        <p:spPr>
          <a:xfrm>
            <a:off x="2071670" y="1285860"/>
            <a:ext cx="5472122" cy="1257296"/>
          </a:xfrm>
        </p:spPr>
        <p:txBody>
          <a:bodyPr/>
          <a:lstStyle/>
          <a:p>
            <a:pPr algn="ctr">
              <a:buNone/>
            </a:pPr>
            <a:r>
              <a:rPr lang="es-ES_tradnl" dirty="0" smtClean="0">
                <a:hlinkClick r:id="rId2"/>
              </a:rPr>
              <a:t>www.internetsegura2010.es</a:t>
            </a:r>
            <a:endParaRPr lang="es-ES_tradnl" dirty="0" smtClean="0"/>
          </a:p>
          <a:p>
            <a:pPr algn="ctr">
              <a:buNone/>
            </a:pPr>
            <a:r>
              <a:rPr lang="es-ES_tradnl" dirty="0" smtClean="0">
                <a:hlinkClick r:id="rId3"/>
              </a:rPr>
              <a:t>www.internetsinacoso.es</a:t>
            </a:r>
            <a:r>
              <a:rPr lang="es-ES_tradnl" dirty="0" smtClean="0"/>
              <a:t> </a:t>
            </a:r>
            <a:endParaRPr lang="es-ES_tradnl" dirty="0"/>
          </a:p>
        </p:txBody>
      </p:sp>
      <p:pic>
        <p:nvPicPr>
          <p:cNvPr id="7170" name="Picture 2"/>
          <p:cNvPicPr>
            <a:picLocks noChangeAspect="1" noChangeArrowheads="1"/>
          </p:cNvPicPr>
          <p:nvPr/>
        </p:nvPicPr>
        <p:blipFill>
          <a:blip r:embed="rId4" cstate="print"/>
          <a:srcRect/>
          <a:stretch>
            <a:fillRect/>
          </a:stretch>
        </p:blipFill>
        <p:spPr bwMode="auto">
          <a:xfrm>
            <a:off x="4683182" y="2928934"/>
            <a:ext cx="4305169" cy="3874107"/>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214282" y="2928934"/>
            <a:ext cx="4287540" cy="3750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Y </a:t>
            </a:r>
            <a:r>
              <a:rPr lang="en-CA" dirty="0" err="1" smtClean="0"/>
              <a:t>tu</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smtClean="0"/>
              <a:t>¿</a:t>
            </a:r>
            <a:r>
              <a:rPr lang="en-CA" dirty="0" err="1" smtClean="0"/>
              <a:t>Cúando</a:t>
            </a:r>
            <a:r>
              <a:rPr lang="en-CA" dirty="0" smtClean="0"/>
              <a:t> </a:t>
            </a:r>
            <a:r>
              <a:rPr lang="en-CA" dirty="0" err="1" smtClean="0"/>
              <a:t>te</a:t>
            </a:r>
            <a:r>
              <a:rPr lang="en-CA" dirty="0" smtClean="0"/>
              <a:t> vas a </a:t>
            </a:r>
            <a:r>
              <a:rPr lang="en-CA" dirty="0" err="1" smtClean="0"/>
              <a:t>tomar</a:t>
            </a:r>
            <a:r>
              <a:rPr lang="en-CA" dirty="0" smtClean="0"/>
              <a:t> Internet en </a:t>
            </a:r>
            <a:r>
              <a:rPr lang="en-CA" dirty="0" err="1" smtClean="0"/>
              <a:t>serio</a:t>
            </a:r>
            <a:r>
              <a:rPr lang="en-CA" dirty="0" smtClean="0"/>
              <a:t>?</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gracias</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1.static.flickr.com/47/120000855_c7d39781f7_b.jpg"/>
          <p:cNvPicPr>
            <a:picLocks noChangeAspect="1" noChangeArrowheads="1"/>
          </p:cNvPicPr>
          <p:nvPr/>
        </p:nvPicPr>
        <p:blipFill>
          <a:blip r:embed="rId2" cstate="print"/>
          <a:srcRect/>
          <a:stretch>
            <a:fillRect/>
          </a:stretch>
        </p:blipFill>
        <p:spPr bwMode="auto">
          <a:xfrm>
            <a:off x="0" y="-95250"/>
            <a:ext cx="9753600" cy="6953250"/>
          </a:xfrm>
          <a:prstGeom prst="rect">
            <a:avLst/>
          </a:prstGeom>
          <a:noFill/>
        </p:spPr>
      </p:pic>
      <p:sp>
        <p:nvSpPr>
          <p:cNvPr id="3" name="2 Marcador de contenido"/>
          <p:cNvSpPr>
            <a:spLocks noGrp="1"/>
          </p:cNvSpPr>
          <p:nvPr>
            <p:ph idx="1"/>
          </p:nvPr>
        </p:nvSpPr>
        <p:spPr>
          <a:xfrm>
            <a:off x="142844" y="142852"/>
            <a:ext cx="5614998" cy="3186122"/>
          </a:xfrm>
        </p:spPr>
        <p:txBody>
          <a:bodyPr>
            <a:normAutofit fontScale="47500" lnSpcReduction="20000"/>
          </a:bodyPr>
          <a:lstStyle/>
          <a:p>
            <a:pPr>
              <a:buFont typeface="Wingdings" pitchFamily="2" charset="2"/>
              <a:buChar char="ü"/>
            </a:pPr>
            <a:r>
              <a:rPr lang="es-ES" b="1" dirty="0" smtClean="0">
                <a:latin typeface="Segoe Print" pitchFamily="2" charset="0"/>
                <a:cs typeface="Arial" pitchFamily="34" charset="0"/>
              </a:rPr>
              <a:t>Estudiar y Aprender</a:t>
            </a:r>
          </a:p>
          <a:p>
            <a:pPr>
              <a:buFont typeface="Wingdings" pitchFamily="2" charset="2"/>
              <a:buChar char="ü"/>
            </a:pPr>
            <a:r>
              <a:rPr lang="es-ES" b="1" dirty="0" smtClean="0">
                <a:latin typeface="Segoe Print" pitchFamily="2" charset="0"/>
                <a:cs typeface="Arial" pitchFamily="34" charset="0"/>
              </a:rPr>
              <a:t>Leer el periódico</a:t>
            </a:r>
          </a:p>
          <a:p>
            <a:pPr>
              <a:buFont typeface="Wingdings" pitchFamily="2" charset="2"/>
              <a:buChar char="ü"/>
            </a:pPr>
            <a:r>
              <a:rPr lang="es-ES" b="1" dirty="0" smtClean="0">
                <a:latin typeface="Segoe Print" pitchFamily="2" charset="0"/>
                <a:cs typeface="Arial" pitchFamily="34" charset="0"/>
              </a:rPr>
              <a:t>Opinar</a:t>
            </a:r>
          </a:p>
          <a:p>
            <a:pPr>
              <a:buFont typeface="Wingdings" pitchFamily="2" charset="2"/>
              <a:buChar char="ü"/>
            </a:pPr>
            <a:r>
              <a:rPr lang="es-ES" b="1" dirty="0" smtClean="0">
                <a:latin typeface="Segoe Print" pitchFamily="2" charset="0"/>
                <a:cs typeface="Arial" pitchFamily="34" charset="0"/>
              </a:rPr>
              <a:t>¡Estar alegres!</a:t>
            </a:r>
          </a:p>
          <a:p>
            <a:pPr>
              <a:buFont typeface="Wingdings" pitchFamily="2" charset="2"/>
              <a:buChar char="ü"/>
            </a:pPr>
            <a:r>
              <a:rPr lang="es-ES" b="1" dirty="0" smtClean="0">
                <a:latin typeface="Segoe Print" pitchFamily="2" charset="0"/>
                <a:cs typeface="Arial" pitchFamily="34" charset="0"/>
              </a:rPr>
              <a:t>Comprar entradas para el cine, conciertos</a:t>
            </a:r>
          </a:p>
          <a:p>
            <a:pPr>
              <a:buFont typeface="Wingdings" pitchFamily="2" charset="2"/>
              <a:buChar char="ü"/>
            </a:pPr>
            <a:r>
              <a:rPr lang="es-ES" b="1" dirty="0" smtClean="0">
                <a:latin typeface="Segoe Print" pitchFamily="2" charset="0"/>
                <a:cs typeface="Arial" pitchFamily="34" charset="0"/>
              </a:rPr>
              <a:t>Conocer rutas</a:t>
            </a:r>
          </a:p>
          <a:p>
            <a:pPr>
              <a:buFont typeface="Wingdings" pitchFamily="2" charset="2"/>
              <a:buChar char="ü"/>
            </a:pPr>
            <a:r>
              <a:rPr lang="es-ES" b="1" dirty="0" smtClean="0">
                <a:latin typeface="Segoe Print" pitchFamily="2" charset="0"/>
                <a:cs typeface="Arial" pitchFamily="34" charset="0"/>
              </a:rPr>
              <a:t>Visitar el mundo</a:t>
            </a:r>
          </a:p>
          <a:p>
            <a:pPr>
              <a:buFont typeface="Wingdings" pitchFamily="2" charset="2"/>
              <a:buChar char="ü"/>
            </a:pPr>
            <a:r>
              <a:rPr lang="es-ES" b="1" dirty="0" smtClean="0">
                <a:latin typeface="Segoe Print" pitchFamily="2" charset="0"/>
                <a:cs typeface="Arial" pitchFamily="34" charset="0"/>
              </a:rPr>
              <a:t>Jugar</a:t>
            </a:r>
          </a:p>
          <a:p>
            <a:pPr>
              <a:buFont typeface="Wingdings" pitchFamily="2" charset="2"/>
              <a:buChar char="ü"/>
            </a:pPr>
            <a:r>
              <a:rPr lang="es-ES" b="1" dirty="0" smtClean="0">
                <a:latin typeface="Segoe Print" pitchFamily="2" charset="0"/>
                <a:cs typeface="Arial" pitchFamily="34" charset="0"/>
              </a:rPr>
              <a:t>Comunicarnos con Messenger</a:t>
            </a:r>
          </a:p>
          <a:p>
            <a:pPr>
              <a:buFont typeface="Wingdings" pitchFamily="2" charset="2"/>
              <a:buChar char="ü"/>
            </a:pPr>
            <a:r>
              <a:rPr lang="es-ES" b="1" dirty="0" err="1" smtClean="0">
                <a:latin typeface="Segoe Print" pitchFamily="2" charset="0"/>
                <a:cs typeface="Arial" pitchFamily="34" charset="0"/>
              </a:rPr>
              <a:t>Tuenti</a:t>
            </a:r>
            <a:r>
              <a:rPr lang="es-ES" b="1" dirty="0" smtClean="0">
                <a:latin typeface="Segoe Print" pitchFamily="2" charset="0"/>
                <a:cs typeface="Arial" pitchFamily="34" charset="0"/>
              </a:rPr>
              <a:t>, </a:t>
            </a:r>
            <a:r>
              <a:rPr lang="es-ES" b="1" dirty="0" err="1" smtClean="0">
                <a:latin typeface="Segoe Print" pitchFamily="2" charset="0"/>
                <a:cs typeface="Arial" pitchFamily="34" charset="0"/>
              </a:rPr>
              <a:t>Facebook</a:t>
            </a:r>
            <a:endParaRPr lang="es-ES" b="1" dirty="0" smtClean="0">
              <a:latin typeface="Segoe Print" pitchFamily="2" charset="0"/>
              <a:cs typeface="Arial" pitchFamily="34" charset="0"/>
            </a:endParaRPr>
          </a:p>
          <a:p>
            <a:pPr>
              <a:buFont typeface="Wingdings" pitchFamily="2" charset="2"/>
              <a:buChar char="ü"/>
            </a:pPr>
            <a:r>
              <a:rPr lang="es-ES" b="1" dirty="0" smtClean="0">
                <a:latin typeface="Segoe Print" pitchFamily="2" charset="0"/>
                <a:cs typeface="Arial" pitchFamily="34" charset="0"/>
              </a:rPr>
              <a:t>Ver además de escucharnos</a:t>
            </a:r>
          </a:p>
          <a:p>
            <a:pPr>
              <a:buFont typeface="Wingdings" pitchFamily="2" charset="2"/>
              <a:buChar char="ü"/>
            </a:pPr>
            <a:r>
              <a:rPr lang="es-ES" b="1" dirty="0" smtClean="0">
                <a:latin typeface="Segoe Print" pitchFamily="2" charset="0"/>
                <a:cs typeface="Arial" pitchFamily="34" charset="0"/>
              </a:rPr>
              <a:t>Gestionar tu banco</a:t>
            </a:r>
          </a:p>
          <a:p>
            <a:pPr>
              <a:buFont typeface="Wingdings" pitchFamily="2" charset="2"/>
              <a:buChar char="ü"/>
            </a:pPr>
            <a:r>
              <a:rPr lang="es-ES" b="1" dirty="0" smtClean="0">
                <a:latin typeface="Segoe Print" pitchFamily="2" charset="0"/>
                <a:cs typeface="Arial" pitchFamily="34" charset="0"/>
              </a:rPr>
              <a:t>Pasar un rato divertido</a:t>
            </a:r>
          </a:p>
          <a:p>
            <a:endParaRPr lang="es-ES_tradnl"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www.microsoft.com/presspass/images/gallery/logos/web/mslogo-2.jpg"/>
          <p:cNvPicPr>
            <a:picLocks noChangeAspect="1" noChangeArrowheads="1"/>
          </p:cNvPicPr>
          <p:nvPr/>
        </p:nvPicPr>
        <p:blipFill>
          <a:blip r:embed="rId2" cstate="print"/>
          <a:srcRect/>
          <a:stretch>
            <a:fillRect/>
          </a:stretch>
        </p:blipFill>
        <p:spPr bwMode="auto">
          <a:xfrm>
            <a:off x="2071670" y="2857496"/>
            <a:ext cx="4762500" cy="1143001"/>
          </a:xfrm>
          <a:prstGeom prst="rect">
            <a:avLst/>
          </a:prstGeom>
          <a:noFill/>
        </p:spPr>
      </p:pic>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3087000"/>
            <a:ext cx="8439000" cy="553998"/>
          </a:xfrm>
        </p:spPr>
        <p:txBody>
          <a:bodyPr>
            <a:normAutofit fontScale="90000"/>
          </a:bodyPr>
          <a:lstStyle/>
          <a:p>
            <a:pPr algn="ctr"/>
            <a:r>
              <a:rPr lang="en-CA" dirty="0" err="1" smtClean="0"/>
              <a:t>pero</a:t>
            </a:r>
            <a:endParaRPr lang="en-CA" sz="4000" dirty="0"/>
          </a:p>
        </p:txBody>
      </p:sp>
    </p:spTree>
    <p:extLst>
      <p:ext uri="{BB962C8B-B14F-4D97-AF65-F5344CB8AC3E}">
        <p14:creationId xmlns="" xmlns:p14="http://schemas.microsoft.com/office/powerpoint/2007/7/12/main" val="3882444979"/>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ombined picture and text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mbined picture and text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mbined picture and text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mbined picture and text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ue UI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mbined picture and text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ombined picture and text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7856CD46387443811428F16B5378D3" ma:contentTypeVersion="0" ma:contentTypeDescription="Create a new document." ma:contentTypeScope="" ma:versionID="17a1fa9394e9df3ffe0f82bd7dbd484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AD10046-E3A9-4B7B-97D2-F0F2EB4A32D4}">
  <ds:schemaRefs>
    <ds:schemaRef ds:uri="http://schemas.microsoft.com/sharepoint/v3/contenttype/forms"/>
  </ds:schemaRefs>
</ds:datastoreItem>
</file>

<file path=customXml/itemProps2.xml><?xml version="1.0" encoding="utf-8"?>
<ds:datastoreItem xmlns:ds="http://schemas.openxmlformats.org/officeDocument/2006/customXml" ds:itemID="{23FF10E5-4F39-4AE7-A274-07ABF82F9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136D341-30F8-4B12-9C95-CF5A9E54511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Combined picture and text effects for PowerPoint slides</Template>
  <TotalTime>4578</TotalTime>
  <Words>1106</Words>
  <Application>Microsoft Office PowerPoint</Application>
  <PresentationFormat>Presentación en pantalla (4:3)</PresentationFormat>
  <Paragraphs>178</Paragraphs>
  <Slides>80</Slides>
  <Notes>10</Notes>
  <HiddenSlides>1</HiddenSlides>
  <MMClips>0</MMClips>
  <ScaleCrop>false</ScaleCrop>
  <HeadingPairs>
    <vt:vector size="4" baseType="variant">
      <vt:variant>
        <vt:lpstr>Tema</vt:lpstr>
      </vt:variant>
      <vt:variant>
        <vt:i4>7</vt:i4>
      </vt:variant>
      <vt:variant>
        <vt:lpstr>Títulos de diapositiva</vt:lpstr>
      </vt:variant>
      <vt:variant>
        <vt:i4>80</vt:i4>
      </vt:variant>
    </vt:vector>
  </HeadingPairs>
  <TitlesOfParts>
    <vt:vector size="87" baseType="lpstr">
      <vt:lpstr>Combined picture and text effects for PowerPoint slides</vt:lpstr>
      <vt:lpstr>1_Combined picture and text effects for PowerPoint slides</vt:lpstr>
      <vt:lpstr>2_Combined picture and text effects for PowerPoint slides</vt:lpstr>
      <vt:lpstr>3_Combined picture and text effects for PowerPoint slides</vt:lpstr>
      <vt:lpstr>Custom Design</vt:lpstr>
      <vt:lpstr>4_Combined picture and text effects for PowerPoint slides</vt:lpstr>
      <vt:lpstr>5_Combined picture and text effects for PowerPoint slides</vt:lpstr>
      <vt:lpstr>Seguridad en Internet</vt:lpstr>
      <vt:lpstr>Diapositiva 2</vt:lpstr>
      <vt:lpstr>Diapositiva 3</vt:lpstr>
      <vt:lpstr>¿por qué estamos aquí?</vt:lpstr>
      <vt:lpstr>Internet</vt:lpstr>
      <vt:lpstr>es</vt:lpstr>
      <vt:lpstr>genial</vt:lpstr>
      <vt:lpstr>Diapositiva 8</vt:lpstr>
      <vt:lpstr>pero</vt:lpstr>
      <vt:lpstr>Diapositiva 10</vt:lpstr>
      <vt:lpstr>hay buenos</vt:lpstr>
      <vt:lpstr>y también malos</vt:lpstr>
      <vt:lpstr>como en todas partes</vt:lpstr>
      <vt:lpstr>algunos ocultan su auténtica personalidad</vt:lpstr>
      <vt:lpstr>Diapositiva 15</vt:lpstr>
      <vt:lpstr>Diapositiva 16</vt:lpstr>
      <vt:lpstr>acoso en Internet</vt:lpstr>
      <vt:lpstr>Diapositiva 18</vt:lpstr>
      <vt:lpstr>fotos</vt:lpstr>
      <vt:lpstr>Diapositiva 20</vt:lpstr>
      <vt:lpstr>Gestión de imágenes en Internet</vt:lpstr>
      <vt:lpstr>no por ser menor</vt:lpstr>
      <vt:lpstr>o joven</vt:lpstr>
      <vt:lpstr>se</vt:lpstr>
      <vt:lpstr>es menos</vt:lpstr>
      <vt:lpstr>responsable</vt:lpstr>
      <vt:lpstr>Diapositiva 27</vt:lpstr>
      <vt:lpstr>los contenidos</vt:lpstr>
      <vt:lpstr>pueden ser peligrosos</vt:lpstr>
      <vt:lpstr>no todo lo que se publica es verdad</vt:lpstr>
      <vt:lpstr>como en la vida misma</vt:lpstr>
      <vt:lpstr>Diapositiva 32</vt:lpstr>
      <vt:lpstr>ciberdepredadores</vt:lpstr>
      <vt:lpstr>Diapositiva 34</vt:lpstr>
      <vt:lpstr>Diapositiva 35</vt:lpstr>
      <vt:lpstr>preocupate por la seguridad</vt:lpstr>
      <vt:lpstr>2 grandes mensajes: securiza tu ordenador y navega con seguridad</vt:lpstr>
      <vt:lpstr>tu ordenador</vt:lpstr>
      <vt:lpstr>Diapositiva 39</vt:lpstr>
      <vt:lpstr>Diapositiva 40</vt:lpstr>
      <vt:lpstr>cuida tus datos</vt:lpstr>
      <vt:lpstr>¡No des tus datos personales a nadie!</vt:lpstr>
      <vt:lpstr>¡y menos tus password!</vt:lpstr>
      <vt:lpstr>utilizas passwords complejas?</vt:lpstr>
      <vt:lpstr>actualiza tu ordenador</vt:lpstr>
      <vt:lpstr>no te olvides del antivirus</vt:lpstr>
      <vt:lpstr>es como las vacunas</vt:lpstr>
      <vt:lpstr>por ejemplo</vt:lpstr>
      <vt:lpstr>www.microsoft.com/security_essentials</vt:lpstr>
      <vt:lpstr>www.microsoft.com/security_essentials</vt:lpstr>
      <vt:lpstr>utiliza software original</vt:lpstr>
      <vt:lpstr>Diapositiva 52</vt:lpstr>
      <vt:lpstr>Diapositiva 53</vt:lpstr>
      <vt:lpstr>Nunca fue tan fácil!!</vt:lpstr>
      <vt:lpstr>navega seguro</vt:lpstr>
      <vt:lpstr>Diapositiva 56</vt:lpstr>
      <vt:lpstr>Diapositiva 57</vt:lpstr>
      <vt:lpstr>Redes sociales si</vt:lpstr>
      <vt:lpstr>pero seguridad también</vt:lpstr>
      <vt:lpstr>Redes Sociales</vt:lpstr>
      <vt:lpstr>Diapositiva 61</vt:lpstr>
      <vt:lpstr>no se deben falsear los perfiles</vt:lpstr>
      <vt:lpstr>es realmente fácil</vt:lpstr>
      <vt:lpstr>puedes disfrutar de Internet</vt:lpstr>
      <vt:lpstr>solo</vt:lpstr>
      <vt:lpstr>necesitas</vt:lpstr>
      <vt:lpstr>sentido común</vt:lpstr>
      <vt:lpstr>y poner un poco de atención</vt:lpstr>
      <vt:lpstr>Diapositiva 69</vt:lpstr>
      <vt:lpstr>ten curiosidad por la tecnología</vt:lpstr>
      <vt:lpstr>está para ayudarte</vt:lpstr>
      <vt:lpstr>no estás solo</vt:lpstr>
      <vt:lpstr>Diapositiva 73</vt:lpstr>
      <vt:lpstr>de verdad no estás solo</vt:lpstr>
      <vt:lpstr>Diapositiva 75</vt:lpstr>
      <vt:lpstr>Enlaces de interés</vt:lpstr>
      <vt:lpstr>Y tu</vt:lpstr>
      <vt:lpstr>¿Cúando te vas a tomar Internet en serio?</vt:lpstr>
      <vt:lpstr>gracias</vt:lpstr>
      <vt:lpstr>Diapositiva 80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luisgar</dc:creator>
  <cp:lastModifiedBy>Luis Miguel Garcia Oliva</cp:lastModifiedBy>
  <cp:revision>61</cp:revision>
  <dcterms:created xsi:type="dcterms:W3CDTF">2009-05-24T20:22:23Z</dcterms:created>
  <dcterms:modified xsi:type="dcterms:W3CDTF">2010-02-08T16:38:41Z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0x0101004F7856CD46387443811428F16B5378D3</vt:lpwstr>
  </property>
  <property fmtid="{D5CDD505-2E9C-101B-9397-08002B2CF9AE}" pid="3" name="_TemplateID">
    <vt:lpwstr>TC103382711033</vt:lpwstr>
  </property>
</Properties>
</file>