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Default Extension="tiff" ContentType="image/tiff"/>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8"/>
  </p:notesMasterIdLst>
  <p:handoutMasterIdLst>
    <p:handoutMasterId r:id="rId39"/>
  </p:handoutMasterIdLst>
  <p:sldIdLst>
    <p:sldId id="335" r:id="rId5"/>
    <p:sldId id="333" r:id="rId6"/>
    <p:sldId id="387" r:id="rId7"/>
    <p:sldId id="386" r:id="rId8"/>
    <p:sldId id="380" r:id="rId9"/>
    <p:sldId id="368" r:id="rId10"/>
    <p:sldId id="364" r:id="rId11"/>
    <p:sldId id="345" r:id="rId12"/>
    <p:sldId id="340" r:id="rId13"/>
    <p:sldId id="342" r:id="rId14"/>
    <p:sldId id="343" r:id="rId15"/>
    <p:sldId id="344" r:id="rId16"/>
    <p:sldId id="336" r:id="rId17"/>
    <p:sldId id="369" r:id="rId18"/>
    <p:sldId id="370" r:id="rId19"/>
    <p:sldId id="371" r:id="rId20"/>
    <p:sldId id="372" r:id="rId21"/>
    <p:sldId id="373" r:id="rId22"/>
    <p:sldId id="341" r:id="rId23"/>
    <p:sldId id="365" r:id="rId24"/>
    <p:sldId id="374" r:id="rId25"/>
    <p:sldId id="367" r:id="rId26"/>
    <p:sldId id="366" r:id="rId27"/>
    <p:sldId id="375" r:id="rId28"/>
    <p:sldId id="359" r:id="rId29"/>
    <p:sldId id="383" r:id="rId30"/>
    <p:sldId id="384" r:id="rId31"/>
    <p:sldId id="385" r:id="rId32"/>
    <p:sldId id="389" r:id="rId33"/>
    <p:sldId id="381" r:id="rId34"/>
    <p:sldId id="382" r:id="rId35"/>
    <p:sldId id="388" r:id="rId36"/>
    <p:sldId id="360" r:id="rId3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305" autoAdjust="0"/>
    <p:restoredTop sz="87148" autoAdjust="0"/>
  </p:normalViewPr>
  <p:slideViewPr>
    <p:cSldViewPr snapToGrid="0">
      <p:cViewPr varScale="1">
        <p:scale>
          <a:sx n="117" d="100"/>
          <a:sy n="117" d="100"/>
        </p:scale>
        <p:origin x="-1452" y="-90"/>
      </p:cViewPr>
      <p:guideLst>
        <p:guide orient="horz" pos="144"/>
        <p:guide orient="horz" pos="1488"/>
        <p:guide orient="horz" pos="1200"/>
        <p:guide orient="horz" pos="2296"/>
        <p:guide orient="horz" pos="892"/>
        <p:guide orient="horz" pos="4176"/>
        <p:guide pos="2868"/>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E3DA8-DCD3-47E9-A161-ABD6B29B3550}" type="doc">
      <dgm:prSet loTypeId="urn:microsoft.com/office/officeart/2005/8/layout/radial4" loCatId="relationship" qsTypeId="urn:microsoft.com/office/officeart/2005/8/quickstyle/simple4" qsCatId="simple" csTypeId="urn:microsoft.com/office/officeart/2005/8/colors/accent0_3" csCatId="mainScheme" phldr="1"/>
      <dgm:spPr/>
      <dgm:t>
        <a:bodyPr/>
        <a:lstStyle/>
        <a:p>
          <a:endParaRPr lang="en-US"/>
        </a:p>
      </dgm:t>
    </dgm:pt>
    <dgm:pt modelId="{60AC1F30-1331-461B-BBF8-E6128CC82BD7}">
      <dgm:prSet phldrT="[Text]"/>
      <dgm:spPr/>
      <dgm:t>
        <a:bodyPr/>
        <a:lstStyle/>
        <a:p>
          <a:r>
            <a:rPr lang="fr-FR" dirty="0" smtClean="0"/>
            <a:t>Fx 3.5 SP1</a:t>
          </a:r>
        </a:p>
      </dgm:t>
    </dgm:pt>
    <dgm:pt modelId="{70173036-C229-4F8E-965C-E997520DB1C2}" type="parTrans" cxnId="{9F26B789-FA32-48D8-A777-E683C1F3B1AC}">
      <dgm:prSet/>
      <dgm:spPr/>
      <dgm:t>
        <a:bodyPr/>
        <a:lstStyle/>
        <a:p>
          <a:endParaRPr lang="en-US"/>
        </a:p>
      </dgm:t>
    </dgm:pt>
    <dgm:pt modelId="{A91A1BF9-313C-4C7B-BE60-87C5B2C6FB22}" type="sibTrans" cxnId="{9F26B789-FA32-48D8-A777-E683C1F3B1AC}">
      <dgm:prSet/>
      <dgm:spPr/>
      <dgm:t>
        <a:bodyPr/>
        <a:lstStyle/>
        <a:p>
          <a:endParaRPr lang="en-US"/>
        </a:p>
      </dgm:t>
    </dgm:pt>
    <dgm:pt modelId="{AF5D8346-E51B-4291-8261-68D5C7A71BF3}">
      <dgm:prSet phldrT="[Text]"/>
      <dgm:spPr/>
      <dgm:t>
        <a:bodyPr/>
        <a:lstStyle/>
        <a:p>
          <a:endParaRPr lang="fr-FR" dirty="0" smtClean="0"/>
        </a:p>
        <a:p>
          <a:endParaRPr lang="fr-FR" dirty="0" smtClean="0"/>
        </a:p>
        <a:p>
          <a:r>
            <a:rPr lang="fr-FR" dirty="0" smtClean="0"/>
            <a:t>WPF</a:t>
          </a:r>
        </a:p>
        <a:p>
          <a:r>
            <a:rPr lang="fr-FR" dirty="0" smtClean="0"/>
            <a:t>ASP.NET</a:t>
          </a:r>
        </a:p>
        <a:p>
          <a:r>
            <a:rPr lang="fr-FR" dirty="0" smtClean="0"/>
            <a:t>Code Natif</a:t>
          </a:r>
          <a:endParaRPr lang="en-US" dirty="0"/>
        </a:p>
      </dgm:t>
    </dgm:pt>
    <dgm:pt modelId="{BA5FA979-6DF9-4062-BF17-D6FADDCFD3EF}" type="parTrans" cxnId="{34520410-72AF-4B5B-ACD1-EEC5DAEC2E08}">
      <dgm:prSet/>
      <dgm:spPr/>
      <dgm:t>
        <a:bodyPr/>
        <a:lstStyle/>
        <a:p>
          <a:endParaRPr lang="en-US"/>
        </a:p>
      </dgm:t>
    </dgm:pt>
    <dgm:pt modelId="{1240784A-1E39-4B0A-BE23-7C4EB68978D5}" type="sibTrans" cxnId="{34520410-72AF-4B5B-ACD1-EEC5DAEC2E08}">
      <dgm:prSet/>
      <dgm:spPr/>
      <dgm:t>
        <a:bodyPr/>
        <a:lstStyle/>
        <a:p>
          <a:endParaRPr lang="en-US"/>
        </a:p>
      </dgm:t>
    </dgm:pt>
    <dgm:pt modelId="{04B6CDC6-7CBB-4B63-B2CE-51656C232397}">
      <dgm:prSet phldrT="[Text]"/>
      <dgm:spPr/>
      <dgm:t>
        <a:bodyPr/>
        <a:lstStyle/>
        <a:p>
          <a:endParaRPr lang="fr-FR" dirty="0" smtClean="0"/>
        </a:p>
        <a:p>
          <a:r>
            <a:rPr lang="fr-FR" dirty="0" smtClean="0"/>
            <a:t>Compact Fx</a:t>
          </a:r>
        </a:p>
        <a:p>
          <a:endParaRPr lang="en-US" dirty="0"/>
        </a:p>
      </dgm:t>
    </dgm:pt>
    <dgm:pt modelId="{CEF3B3D4-DE1F-444B-8AE5-6C5DE5F49D27}" type="parTrans" cxnId="{7133F90C-BFA5-47E6-BB1F-B4850884CDF4}">
      <dgm:prSet/>
      <dgm:spPr/>
      <dgm:t>
        <a:bodyPr/>
        <a:lstStyle/>
        <a:p>
          <a:endParaRPr lang="en-US"/>
        </a:p>
      </dgm:t>
    </dgm:pt>
    <dgm:pt modelId="{1ECDA89C-D614-49EA-B46E-55DF34551069}" type="sibTrans" cxnId="{7133F90C-BFA5-47E6-BB1F-B4850884CDF4}">
      <dgm:prSet/>
      <dgm:spPr/>
      <dgm:t>
        <a:bodyPr/>
        <a:lstStyle/>
        <a:p>
          <a:endParaRPr lang="en-US"/>
        </a:p>
      </dgm:t>
    </dgm:pt>
    <dgm:pt modelId="{008EE2E2-02FE-44D3-BF57-31B5B634519D}">
      <dgm:prSet phldrT="[Text]" custT="1"/>
      <dgm:spPr/>
      <dgm:t>
        <a:bodyPr/>
        <a:lstStyle/>
        <a:p>
          <a:endParaRPr lang="en-US" sz="2000" dirty="0"/>
        </a:p>
      </dgm:t>
    </dgm:pt>
    <dgm:pt modelId="{F4D7C76A-A22C-485E-993F-F752E5C72B14}" type="sibTrans" cxnId="{3721BA3B-4879-496D-ACF9-CABB4B2A0811}">
      <dgm:prSet/>
      <dgm:spPr/>
      <dgm:t>
        <a:bodyPr/>
        <a:lstStyle/>
        <a:p>
          <a:endParaRPr lang="en-US"/>
        </a:p>
      </dgm:t>
    </dgm:pt>
    <dgm:pt modelId="{ACF125C6-341A-4C40-94D9-F1F096637FF5}" type="parTrans" cxnId="{3721BA3B-4879-496D-ACF9-CABB4B2A0811}">
      <dgm:prSet/>
      <dgm:spPr/>
      <dgm:t>
        <a:bodyPr/>
        <a:lstStyle/>
        <a:p>
          <a:endParaRPr lang="en-US"/>
        </a:p>
      </dgm:t>
    </dgm:pt>
    <dgm:pt modelId="{C6A49F36-7A5E-4C7A-9B7D-72C9F30B4FC4}" type="pres">
      <dgm:prSet presAssocID="{D16E3DA8-DCD3-47E9-A161-ABD6B29B3550}" presName="cycle" presStyleCnt="0">
        <dgm:presLayoutVars>
          <dgm:chMax val="1"/>
          <dgm:dir/>
          <dgm:animLvl val="ctr"/>
          <dgm:resizeHandles val="exact"/>
        </dgm:presLayoutVars>
      </dgm:prSet>
      <dgm:spPr/>
      <dgm:t>
        <a:bodyPr/>
        <a:lstStyle/>
        <a:p>
          <a:endParaRPr lang="en-US"/>
        </a:p>
      </dgm:t>
    </dgm:pt>
    <dgm:pt modelId="{704F828A-9E6B-47C1-8E14-27A560E6EE68}" type="pres">
      <dgm:prSet presAssocID="{60AC1F30-1331-461B-BBF8-E6128CC82BD7}" presName="centerShape" presStyleLbl="node0" presStyleIdx="0" presStyleCnt="1" custScaleX="73852" custScaleY="60503"/>
      <dgm:spPr/>
      <dgm:t>
        <a:bodyPr/>
        <a:lstStyle/>
        <a:p>
          <a:endParaRPr lang="en-US"/>
        </a:p>
      </dgm:t>
    </dgm:pt>
    <dgm:pt modelId="{BF062862-7591-4AFB-AA43-420AD3F67117}" type="pres">
      <dgm:prSet presAssocID="{BA5FA979-6DF9-4062-BF17-D6FADDCFD3EF}" presName="parTrans" presStyleLbl="bgSibTrans2D1" presStyleIdx="0" presStyleCnt="3"/>
      <dgm:spPr/>
      <dgm:t>
        <a:bodyPr/>
        <a:lstStyle/>
        <a:p>
          <a:endParaRPr lang="en-US"/>
        </a:p>
      </dgm:t>
    </dgm:pt>
    <dgm:pt modelId="{9349361B-FCFF-4204-BDB2-9B4136C0137F}" type="pres">
      <dgm:prSet presAssocID="{AF5D8346-E51B-4291-8261-68D5C7A71BF3}" presName="node" presStyleLbl="node1" presStyleIdx="0" presStyleCnt="3">
        <dgm:presLayoutVars>
          <dgm:bulletEnabled val="1"/>
        </dgm:presLayoutVars>
      </dgm:prSet>
      <dgm:spPr/>
      <dgm:t>
        <a:bodyPr/>
        <a:lstStyle/>
        <a:p>
          <a:endParaRPr lang="en-US"/>
        </a:p>
      </dgm:t>
    </dgm:pt>
    <dgm:pt modelId="{322AECC9-7B04-443C-A899-544005C15448}" type="pres">
      <dgm:prSet presAssocID="{ACF125C6-341A-4C40-94D9-F1F096637FF5}" presName="parTrans" presStyleLbl="bgSibTrans2D1" presStyleIdx="1" presStyleCnt="3"/>
      <dgm:spPr/>
      <dgm:t>
        <a:bodyPr/>
        <a:lstStyle/>
        <a:p>
          <a:endParaRPr lang="en-US"/>
        </a:p>
      </dgm:t>
    </dgm:pt>
    <dgm:pt modelId="{0BDB5A03-1840-468B-A8DC-845FB48CF8CD}" type="pres">
      <dgm:prSet presAssocID="{008EE2E2-02FE-44D3-BF57-31B5B634519D}" presName="node" presStyleLbl="node1" presStyleIdx="1" presStyleCnt="3">
        <dgm:presLayoutVars>
          <dgm:bulletEnabled val="1"/>
        </dgm:presLayoutVars>
      </dgm:prSet>
      <dgm:spPr/>
      <dgm:t>
        <a:bodyPr/>
        <a:lstStyle/>
        <a:p>
          <a:endParaRPr lang="en-US"/>
        </a:p>
      </dgm:t>
    </dgm:pt>
    <dgm:pt modelId="{822EE476-4E46-4110-8DC3-88DAA350D49E}" type="pres">
      <dgm:prSet presAssocID="{CEF3B3D4-DE1F-444B-8AE5-6C5DE5F49D27}" presName="parTrans" presStyleLbl="bgSibTrans2D1" presStyleIdx="2" presStyleCnt="3"/>
      <dgm:spPr/>
      <dgm:t>
        <a:bodyPr/>
        <a:lstStyle/>
        <a:p>
          <a:endParaRPr lang="en-US"/>
        </a:p>
      </dgm:t>
    </dgm:pt>
    <dgm:pt modelId="{68570AC2-5F9F-4DF2-A467-3C870983942E}" type="pres">
      <dgm:prSet presAssocID="{04B6CDC6-7CBB-4B63-B2CE-51656C232397}" presName="node" presStyleLbl="node1" presStyleIdx="2" presStyleCnt="3">
        <dgm:presLayoutVars>
          <dgm:bulletEnabled val="1"/>
        </dgm:presLayoutVars>
      </dgm:prSet>
      <dgm:spPr/>
      <dgm:t>
        <a:bodyPr/>
        <a:lstStyle/>
        <a:p>
          <a:endParaRPr lang="en-US"/>
        </a:p>
      </dgm:t>
    </dgm:pt>
  </dgm:ptLst>
  <dgm:cxnLst>
    <dgm:cxn modelId="{EDE8EFCC-9A6B-4642-9AFC-3FA322C44671}" type="presOf" srcId="{D16E3DA8-DCD3-47E9-A161-ABD6B29B3550}" destId="{C6A49F36-7A5E-4C7A-9B7D-72C9F30B4FC4}" srcOrd="0" destOrd="0" presId="urn:microsoft.com/office/officeart/2005/8/layout/radial4"/>
    <dgm:cxn modelId="{4111243B-51F6-49F8-B9CC-39A8C5678D0E}" type="presOf" srcId="{ACF125C6-341A-4C40-94D9-F1F096637FF5}" destId="{322AECC9-7B04-443C-A899-544005C15448}" srcOrd="0" destOrd="0" presId="urn:microsoft.com/office/officeart/2005/8/layout/radial4"/>
    <dgm:cxn modelId="{C5C86552-EF3A-4206-AC8C-1463767F2F62}" type="presOf" srcId="{60AC1F30-1331-461B-BBF8-E6128CC82BD7}" destId="{704F828A-9E6B-47C1-8E14-27A560E6EE68}" srcOrd="0" destOrd="0" presId="urn:microsoft.com/office/officeart/2005/8/layout/radial4"/>
    <dgm:cxn modelId="{3721BA3B-4879-496D-ACF9-CABB4B2A0811}" srcId="{60AC1F30-1331-461B-BBF8-E6128CC82BD7}" destId="{008EE2E2-02FE-44D3-BF57-31B5B634519D}" srcOrd="1" destOrd="0" parTransId="{ACF125C6-341A-4C40-94D9-F1F096637FF5}" sibTransId="{F4D7C76A-A22C-485E-993F-F752E5C72B14}"/>
    <dgm:cxn modelId="{34520410-72AF-4B5B-ACD1-EEC5DAEC2E08}" srcId="{60AC1F30-1331-461B-BBF8-E6128CC82BD7}" destId="{AF5D8346-E51B-4291-8261-68D5C7A71BF3}" srcOrd="0" destOrd="0" parTransId="{BA5FA979-6DF9-4062-BF17-D6FADDCFD3EF}" sibTransId="{1240784A-1E39-4B0A-BE23-7C4EB68978D5}"/>
    <dgm:cxn modelId="{9F26B789-FA32-48D8-A777-E683C1F3B1AC}" srcId="{D16E3DA8-DCD3-47E9-A161-ABD6B29B3550}" destId="{60AC1F30-1331-461B-BBF8-E6128CC82BD7}" srcOrd="0" destOrd="0" parTransId="{70173036-C229-4F8E-965C-E997520DB1C2}" sibTransId="{A91A1BF9-313C-4C7B-BE60-87C5B2C6FB22}"/>
    <dgm:cxn modelId="{225B7091-2397-490D-B63B-233880EAB594}" type="presOf" srcId="{04B6CDC6-7CBB-4B63-B2CE-51656C232397}" destId="{68570AC2-5F9F-4DF2-A467-3C870983942E}" srcOrd="0" destOrd="0" presId="urn:microsoft.com/office/officeart/2005/8/layout/radial4"/>
    <dgm:cxn modelId="{7133F90C-BFA5-47E6-BB1F-B4850884CDF4}" srcId="{60AC1F30-1331-461B-BBF8-E6128CC82BD7}" destId="{04B6CDC6-7CBB-4B63-B2CE-51656C232397}" srcOrd="2" destOrd="0" parTransId="{CEF3B3D4-DE1F-444B-8AE5-6C5DE5F49D27}" sibTransId="{1ECDA89C-D614-49EA-B46E-55DF34551069}"/>
    <dgm:cxn modelId="{FD48D0C1-C6BC-4208-88D4-CA8645207282}" type="presOf" srcId="{CEF3B3D4-DE1F-444B-8AE5-6C5DE5F49D27}" destId="{822EE476-4E46-4110-8DC3-88DAA350D49E}" srcOrd="0" destOrd="0" presId="urn:microsoft.com/office/officeart/2005/8/layout/radial4"/>
    <dgm:cxn modelId="{0F6703F1-2B1D-4BC0-91B6-FDB612598331}" type="presOf" srcId="{BA5FA979-6DF9-4062-BF17-D6FADDCFD3EF}" destId="{BF062862-7591-4AFB-AA43-420AD3F67117}" srcOrd="0" destOrd="0" presId="urn:microsoft.com/office/officeart/2005/8/layout/radial4"/>
    <dgm:cxn modelId="{67D94F3D-77DF-49B4-937B-009673FF9E8F}" type="presOf" srcId="{008EE2E2-02FE-44D3-BF57-31B5B634519D}" destId="{0BDB5A03-1840-468B-A8DC-845FB48CF8CD}" srcOrd="0" destOrd="0" presId="urn:microsoft.com/office/officeart/2005/8/layout/radial4"/>
    <dgm:cxn modelId="{AF409446-07F9-4BD1-B8F9-4FEF8895615B}" type="presOf" srcId="{AF5D8346-E51B-4291-8261-68D5C7A71BF3}" destId="{9349361B-FCFF-4204-BDB2-9B4136C0137F}" srcOrd="0" destOrd="0" presId="urn:microsoft.com/office/officeart/2005/8/layout/radial4"/>
    <dgm:cxn modelId="{800858C3-CADB-4FF2-B568-F28FB7E88788}" type="presParOf" srcId="{C6A49F36-7A5E-4C7A-9B7D-72C9F30B4FC4}" destId="{704F828A-9E6B-47C1-8E14-27A560E6EE68}" srcOrd="0" destOrd="0" presId="urn:microsoft.com/office/officeart/2005/8/layout/radial4"/>
    <dgm:cxn modelId="{468F1B02-A9CE-4A55-B9C0-D41458AAD406}" type="presParOf" srcId="{C6A49F36-7A5E-4C7A-9B7D-72C9F30B4FC4}" destId="{BF062862-7591-4AFB-AA43-420AD3F67117}" srcOrd="1" destOrd="0" presId="urn:microsoft.com/office/officeart/2005/8/layout/radial4"/>
    <dgm:cxn modelId="{A8510775-3CC7-4A24-8714-D0519C5AA465}" type="presParOf" srcId="{C6A49F36-7A5E-4C7A-9B7D-72C9F30B4FC4}" destId="{9349361B-FCFF-4204-BDB2-9B4136C0137F}" srcOrd="2" destOrd="0" presId="urn:microsoft.com/office/officeart/2005/8/layout/radial4"/>
    <dgm:cxn modelId="{01DBC0DE-F48B-474A-A6EF-DBD09AF77497}" type="presParOf" srcId="{C6A49F36-7A5E-4C7A-9B7D-72C9F30B4FC4}" destId="{322AECC9-7B04-443C-A899-544005C15448}" srcOrd="3" destOrd="0" presId="urn:microsoft.com/office/officeart/2005/8/layout/radial4"/>
    <dgm:cxn modelId="{26991C75-9CBD-4A26-A256-EAD1BDACD0B1}" type="presParOf" srcId="{C6A49F36-7A5E-4C7A-9B7D-72C9F30B4FC4}" destId="{0BDB5A03-1840-468B-A8DC-845FB48CF8CD}" srcOrd="4" destOrd="0" presId="urn:microsoft.com/office/officeart/2005/8/layout/radial4"/>
    <dgm:cxn modelId="{DBE42CD2-DABB-4795-9DD1-37A7B6C90359}" type="presParOf" srcId="{C6A49F36-7A5E-4C7A-9B7D-72C9F30B4FC4}" destId="{822EE476-4E46-4110-8DC3-88DAA350D49E}" srcOrd="5" destOrd="0" presId="urn:microsoft.com/office/officeart/2005/8/layout/radial4"/>
    <dgm:cxn modelId="{2F54A829-2096-439C-8ADB-488A44F9F78A}" type="presParOf" srcId="{C6A49F36-7A5E-4C7A-9B7D-72C9F30B4FC4}" destId="{68570AC2-5F9F-4DF2-A467-3C870983942E}"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E0B59E68-1DF5-4650-B9EB-4EB74D1A693F}" type="doc">
      <dgm:prSet loTypeId="urn:microsoft.com/office/officeart/2005/8/layout/target2" loCatId="relationship" qsTypeId="urn:microsoft.com/office/officeart/2005/8/quickstyle/simple1" qsCatId="simple" csTypeId="urn:microsoft.com/office/officeart/2005/8/colors/accent5_4" csCatId="accent5" phldr="1"/>
      <dgm:spPr/>
      <dgm:t>
        <a:bodyPr/>
        <a:lstStyle/>
        <a:p>
          <a:endParaRPr lang="fr-FR"/>
        </a:p>
      </dgm:t>
    </dgm:pt>
    <dgm:pt modelId="{B61EC6B3-E69B-409E-885D-98A2A09C71BE}">
      <dgm:prSet phldrT="[Text]"/>
      <dgm:spPr/>
      <dgm:t>
        <a:bodyPr/>
        <a:lstStyle/>
        <a:p>
          <a:r>
            <a:rPr lang="fr-FR" smtClean="0"/>
            <a:t>Framework 3.5 SP1</a:t>
          </a:r>
          <a:endParaRPr lang="fr-FR"/>
        </a:p>
      </dgm:t>
    </dgm:pt>
    <dgm:pt modelId="{7C65FC75-1EB5-4F9F-A3A3-9BC6065F60C4}" type="parTrans" cxnId="{BD2FA46F-4F45-4A11-8726-21EC7FE8FD54}">
      <dgm:prSet/>
      <dgm:spPr/>
      <dgm:t>
        <a:bodyPr/>
        <a:lstStyle/>
        <a:p>
          <a:endParaRPr lang="fr-FR"/>
        </a:p>
      </dgm:t>
    </dgm:pt>
    <dgm:pt modelId="{F9B3946E-B4FC-4FCF-BD3C-526024EFCAE1}" type="sibTrans" cxnId="{BD2FA46F-4F45-4A11-8726-21EC7FE8FD54}">
      <dgm:prSet/>
      <dgm:spPr/>
      <dgm:t>
        <a:bodyPr/>
        <a:lstStyle/>
        <a:p>
          <a:endParaRPr lang="fr-FR"/>
        </a:p>
      </dgm:t>
    </dgm:pt>
    <dgm:pt modelId="{FF30F026-01D1-44A9-B56B-E48A5DA563CD}">
      <dgm:prSet phldrT="[Text]"/>
      <dgm:spPr/>
      <dgm:t>
        <a:bodyPr/>
        <a:lstStyle/>
        <a:p>
          <a:r>
            <a:rPr lang="fr-FR" dirty="0" err="1" smtClean="0"/>
            <a:t>Entity</a:t>
          </a:r>
          <a:r>
            <a:rPr lang="fr-FR" dirty="0" smtClean="0"/>
            <a:t> Framework</a:t>
          </a:r>
          <a:endParaRPr lang="en-US" dirty="0"/>
        </a:p>
      </dgm:t>
    </dgm:pt>
    <dgm:pt modelId="{3397BE59-DB4F-4529-867F-AF0587FBCBF7}" type="parTrans" cxnId="{9BA98693-A793-403E-A73C-8DD55F223691}">
      <dgm:prSet/>
      <dgm:spPr/>
      <dgm:t>
        <a:bodyPr/>
        <a:lstStyle/>
        <a:p>
          <a:endParaRPr lang="fr-FR"/>
        </a:p>
      </dgm:t>
    </dgm:pt>
    <dgm:pt modelId="{EEC1C071-8FA6-410B-97EE-44DAAE5DB4D5}" type="sibTrans" cxnId="{9BA98693-A793-403E-A73C-8DD55F223691}">
      <dgm:prSet/>
      <dgm:spPr/>
      <dgm:t>
        <a:bodyPr/>
        <a:lstStyle/>
        <a:p>
          <a:endParaRPr lang="fr-FR"/>
        </a:p>
      </dgm:t>
    </dgm:pt>
    <dgm:pt modelId="{AC1ED3C7-F5DC-43CB-9320-7AB210F4BCA0}">
      <dgm:prSet phldrT="[Text]"/>
      <dgm:spPr/>
      <dgm:t>
        <a:bodyPr/>
        <a:lstStyle/>
        <a:p>
          <a:r>
            <a:rPr lang="fr-FR" dirty="0" smtClean="0"/>
            <a:t>ADO.NET </a:t>
          </a:r>
          <a:r>
            <a:rPr lang="fr-FR" dirty="0" err="1" smtClean="0"/>
            <a:t>DataService</a:t>
          </a:r>
          <a:endParaRPr lang="en-US" dirty="0"/>
        </a:p>
      </dgm:t>
    </dgm:pt>
    <dgm:pt modelId="{B25841CA-75CB-4A5C-ABEA-6967E3195385}" type="parTrans" cxnId="{1F76880A-B530-4310-8ED9-FA09A994D03B}">
      <dgm:prSet/>
      <dgm:spPr/>
      <dgm:t>
        <a:bodyPr/>
        <a:lstStyle/>
        <a:p>
          <a:endParaRPr lang="fr-FR"/>
        </a:p>
      </dgm:t>
    </dgm:pt>
    <dgm:pt modelId="{B062E2DA-44A0-431A-8CC5-C477AF3F3F1D}" type="sibTrans" cxnId="{1F76880A-B530-4310-8ED9-FA09A994D03B}">
      <dgm:prSet/>
      <dgm:spPr/>
      <dgm:t>
        <a:bodyPr/>
        <a:lstStyle/>
        <a:p>
          <a:endParaRPr lang="fr-FR"/>
        </a:p>
      </dgm:t>
    </dgm:pt>
    <dgm:pt modelId="{07D6E03D-05F4-4FCC-95C1-1D53A314259B}">
      <dgm:prSet phldrT="[Text]"/>
      <dgm:spPr/>
      <dgm:t>
        <a:bodyPr/>
        <a:lstStyle/>
        <a:p>
          <a:r>
            <a:rPr lang="fr-FR" dirty="0" smtClean="0"/>
            <a:t>ASP.NET </a:t>
          </a:r>
          <a:r>
            <a:rPr lang="fr-FR" dirty="0" err="1" smtClean="0"/>
            <a:t>Dynamic</a:t>
          </a:r>
          <a:r>
            <a:rPr lang="fr-FR" dirty="0" smtClean="0"/>
            <a:t> Data</a:t>
          </a:r>
          <a:endParaRPr lang="en-US" dirty="0"/>
        </a:p>
      </dgm:t>
    </dgm:pt>
    <dgm:pt modelId="{F6B6C5AE-511F-40B3-8FC1-C3628CBC700D}" type="parTrans" cxnId="{F7459ED5-A815-4866-A436-2E77CE22EE81}">
      <dgm:prSet/>
      <dgm:spPr/>
      <dgm:t>
        <a:bodyPr/>
        <a:lstStyle/>
        <a:p>
          <a:endParaRPr lang="fr-FR"/>
        </a:p>
      </dgm:t>
    </dgm:pt>
    <dgm:pt modelId="{438341EC-E3AE-4197-9127-4266185B48DB}" type="sibTrans" cxnId="{F7459ED5-A815-4866-A436-2E77CE22EE81}">
      <dgm:prSet/>
      <dgm:spPr/>
      <dgm:t>
        <a:bodyPr/>
        <a:lstStyle/>
        <a:p>
          <a:endParaRPr lang="fr-FR"/>
        </a:p>
      </dgm:t>
    </dgm:pt>
    <dgm:pt modelId="{01181E11-898D-4506-82DE-AA3654AA8A43}">
      <dgm:prSet phldrT="[Text]"/>
      <dgm:spPr/>
      <dgm:t>
        <a:bodyPr/>
        <a:lstStyle/>
        <a:p>
          <a:r>
            <a:rPr lang="fr-FR" b="0" i="1" dirty="0" smtClean="0"/>
            <a:t>Support </a:t>
          </a:r>
          <a:r>
            <a:rPr lang="fr-FR" dirty="0" smtClean="0"/>
            <a:t>SQL Server 2008</a:t>
          </a:r>
          <a:endParaRPr lang="en-US" dirty="0"/>
        </a:p>
      </dgm:t>
    </dgm:pt>
    <dgm:pt modelId="{E398F85F-9445-4801-B2D7-DB2EC41C6700}" type="parTrans" cxnId="{4F581971-981D-4622-BC8F-AC5D502DD472}">
      <dgm:prSet/>
      <dgm:spPr/>
      <dgm:t>
        <a:bodyPr/>
        <a:lstStyle/>
        <a:p>
          <a:endParaRPr lang="fr-FR"/>
        </a:p>
      </dgm:t>
    </dgm:pt>
    <dgm:pt modelId="{040D8290-6096-45C4-8114-37A25540F5E6}" type="sibTrans" cxnId="{4F581971-981D-4622-BC8F-AC5D502DD472}">
      <dgm:prSet/>
      <dgm:spPr/>
      <dgm:t>
        <a:bodyPr/>
        <a:lstStyle/>
        <a:p>
          <a:endParaRPr lang="fr-FR"/>
        </a:p>
      </dgm:t>
    </dgm:pt>
    <dgm:pt modelId="{37513898-3023-4A66-B34B-DA43017DF199}">
      <dgm:prSet phldrT="[Text]"/>
      <dgm:spPr/>
      <dgm:t>
        <a:bodyPr/>
        <a:lstStyle/>
        <a:p>
          <a:r>
            <a:rPr lang="fr-FR" dirty="0" smtClean="0"/>
            <a:t>Framework 3.5</a:t>
          </a:r>
          <a:endParaRPr lang="fr-FR" dirty="0"/>
        </a:p>
      </dgm:t>
    </dgm:pt>
    <dgm:pt modelId="{1B790AF6-D5A8-4EF9-A349-8455D568F38D}" type="parTrans" cxnId="{A9D0F632-0A19-4BDC-B6BA-BC0A5CAFDD08}">
      <dgm:prSet/>
      <dgm:spPr/>
      <dgm:t>
        <a:bodyPr/>
        <a:lstStyle/>
        <a:p>
          <a:endParaRPr lang="fr-FR"/>
        </a:p>
      </dgm:t>
    </dgm:pt>
    <dgm:pt modelId="{42FD6EFB-498D-41BF-990C-32257062F710}" type="sibTrans" cxnId="{A9D0F632-0A19-4BDC-B6BA-BC0A5CAFDD08}">
      <dgm:prSet/>
      <dgm:spPr/>
      <dgm:t>
        <a:bodyPr/>
        <a:lstStyle/>
        <a:p>
          <a:endParaRPr lang="fr-FR"/>
        </a:p>
      </dgm:t>
    </dgm:pt>
    <dgm:pt modelId="{DF6BEADF-1AB5-40C7-9B2C-5BE1710B0082}">
      <dgm:prSet phldrT="[Text]"/>
      <dgm:spPr/>
      <dgm:t>
        <a:bodyPr/>
        <a:lstStyle/>
        <a:p>
          <a:r>
            <a:rPr lang="fr-FR" dirty="0" err="1" smtClean="0"/>
            <a:t>Linq</a:t>
          </a:r>
          <a:endParaRPr lang="en-US" dirty="0"/>
        </a:p>
      </dgm:t>
    </dgm:pt>
    <dgm:pt modelId="{A4AE7F06-6DA4-44D8-997F-337D749F8977}" type="parTrans" cxnId="{D74AFC15-33B7-4A3C-AA55-DB1C3C0FD61F}">
      <dgm:prSet/>
      <dgm:spPr/>
      <dgm:t>
        <a:bodyPr/>
        <a:lstStyle/>
        <a:p>
          <a:endParaRPr lang="fr-FR"/>
        </a:p>
      </dgm:t>
    </dgm:pt>
    <dgm:pt modelId="{896A9951-E19A-4084-9E42-7D069F66BED1}" type="sibTrans" cxnId="{D74AFC15-33B7-4A3C-AA55-DB1C3C0FD61F}">
      <dgm:prSet/>
      <dgm:spPr/>
      <dgm:t>
        <a:bodyPr/>
        <a:lstStyle/>
        <a:p>
          <a:endParaRPr lang="fr-FR"/>
        </a:p>
      </dgm:t>
    </dgm:pt>
    <dgm:pt modelId="{F4C18024-B8C3-4AE9-8F63-723F34ED35A9}">
      <dgm:prSet phldrT="[Text]"/>
      <dgm:spPr/>
      <dgm:t>
        <a:bodyPr/>
        <a:lstStyle/>
        <a:p>
          <a:r>
            <a:rPr lang="fr-FR" dirty="0" smtClean="0"/>
            <a:t>MS Ajax</a:t>
          </a:r>
          <a:endParaRPr lang="en-US" dirty="0"/>
        </a:p>
      </dgm:t>
    </dgm:pt>
    <dgm:pt modelId="{36CF189E-BA0E-4975-96B3-0E8B26F92F1B}" type="parTrans" cxnId="{F7A8E335-E45A-4B7B-BDAB-B7E659B6A467}">
      <dgm:prSet/>
      <dgm:spPr/>
      <dgm:t>
        <a:bodyPr/>
        <a:lstStyle/>
        <a:p>
          <a:endParaRPr lang="fr-FR"/>
        </a:p>
      </dgm:t>
    </dgm:pt>
    <dgm:pt modelId="{E6521AB8-5A18-4C2C-BA54-4680FFF9FCB3}" type="sibTrans" cxnId="{F7A8E335-E45A-4B7B-BDAB-B7E659B6A467}">
      <dgm:prSet/>
      <dgm:spPr/>
      <dgm:t>
        <a:bodyPr/>
        <a:lstStyle/>
        <a:p>
          <a:endParaRPr lang="fr-FR"/>
        </a:p>
      </dgm:t>
    </dgm:pt>
    <dgm:pt modelId="{E4D01818-EB2E-4338-B7BE-6FBCA95EE82B}">
      <dgm:prSet phldrT="[Text]"/>
      <dgm:spPr/>
      <dgm:t>
        <a:bodyPr/>
        <a:lstStyle/>
        <a:p>
          <a:r>
            <a:rPr lang="fr-FR" dirty="0" smtClean="0"/>
            <a:t>Framework 3.0</a:t>
          </a:r>
          <a:endParaRPr lang="fr-FR" dirty="0"/>
        </a:p>
      </dgm:t>
    </dgm:pt>
    <dgm:pt modelId="{EE0CB9BA-C145-466D-8E65-CC2EDAC0E742}" type="parTrans" cxnId="{68330777-7FCD-4382-9F03-A22CCD01E0ED}">
      <dgm:prSet/>
      <dgm:spPr/>
      <dgm:t>
        <a:bodyPr/>
        <a:lstStyle/>
        <a:p>
          <a:endParaRPr lang="fr-FR"/>
        </a:p>
      </dgm:t>
    </dgm:pt>
    <dgm:pt modelId="{457137EB-49E8-4CF1-BCA8-5638EB407CF8}" type="sibTrans" cxnId="{68330777-7FCD-4382-9F03-A22CCD01E0ED}">
      <dgm:prSet/>
      <dgm:spPr/>
      <dgm:t>
        <a:bodyPr/>
        <a:lstStyle/>
        <a:p>
          <a:endParaRPr lang="fr-FR"/>
        </a:p>
      </dgm:t>
    </dgm:pt>
    <dgm:pt modelId="{6778F156-7CA0-4F9A-BE7F-C7142B522F28}">
      <dgm:prSet phldrT="[Text]"/>
      <dgm:spPr/>
      <dgm:t>
        <a:bodyPr/>
        <a:lstStyle/>
        <a:p>
          <a:r>
            <a:rPr lang="fr-FR" dirty="0" smtClean="0"/>
            <a:t>WPF</a:t>
          </a:r>
          <a:endParaRPr lang="en-US" dirty="0"/>
        </a:p>
      </dgm:t>
    </dgm:pt>
    <dgm:pt modelId="{A242A0D4-6A75-4C52-BD42-68D98436DE49}" type="parTrans" cxnId="{783DC9EB-25D4-4EF2-8CAE-F0296B53F359}">
      <dgm:prSet/>
      <dgm:spPr/>
      <dgm:t>
        <a:bodyPr/>
        <a:lstStyle/>
        <a:p>
          <a:endParaRPr lang="fr-FR"/>
        </a:p>
      </dgm:t>
    </dgm:pt>
    <dgm:pt modelId="{B957529F-DD9D-4B89-AA89-C6A2B8C3DD6A}" type="sibTrans" cxnId="{783DC9EB-25D4-4EF2-8CAE-F0296B53F359}">
      <dgm:prSet/>
      <dgm:spPr/>
      <dgm:t>
        <a:bodyPr/>
        <a:lstStyle/>
        <a:p>
          <a:endParaRPr lang="fr-FR"/>
        </a:p>
      </dgm:t>
    </dgm:pt>
    <dgm:pt modelId="{1F6FDB72-9766-41B1-A0BC-339CADF637EC}">
      <dgm:prSet phldrT="[Text]"/>
      <dgm:spPr/>
      <dgm:t>
        <a:bodyPr/>
        <a:lstStyle/>
        <a:p>
          <a:r>
            <a:rPr lang="fr-FR" dirty="0" smtClean="0"/>
            <a:t>WF</a:t>
          </a:r>
          <a:endParaRPr lang="en-US" dirty="0"/>
        </a:p>
      </dgm:t>
    </dgm:pt>
    <dgm:pt modelId="{6274EAA4-5FC4-49AA-9507-6830A04844BE}" type="parTrans" cxnId="{C4A084A6-15EA-420E-8436-303E3BEEFE8E}">
      <dgm:prSet/>
      <dgm:spPr/>
      <dgm:t>
        <a:bodyPr/>
        <a:lstStyle/>
        <a:p>
          <a:endParaRPr lang="fr-FR"/>
        </a:p>
      </dgm:t>
    </dgm:pt>
    <dgm:pt modelId="{CEB269D2-EE87-44C6-8F74-71EA6D71D3A0}" type="sibTrans" cxnId="{C4A084A6-15EA-420E-8436-303E3BEEFE8E}">
      <dgm:prSet/>
      <dgm:spPr/>
      <dgm:t>
        <a:bodyPr/>
        <a:lstStyle/>
        <a:p>
          <a:endParaRPr lang="fr-FR"/>
        </a:p>
      </dgm:t>
    </dgm:pt>
    <dgm:pt modelId="{DCBDC665-D897-4EB9-B004-906B6614D9D1}">
      <dgm:prSet phldrT="[Text]"/>
      <dgm:spPr/>
      <dgm:t>
        <a:bodyPr/>
        <a:lstStyle/>
        <a:p>
          <a:r>
            <a:rPr lang="fr-FR" dirty="0" smtClean="0"/>
            <a:t>WCF</a:t>
          </a:r>
          <a:endParaRPr lang="en-US" dirty="0"/>
        </a:p>
      </dgm:t>
    </dgm:pt>
    <dgm:pt modelId="{133EBA3A-A31D-449E-A306-3FBFC549CD62}" type="parTrans" cxnId="{0CB57075-36E6-450E-8A3C-20F1A9827589}">
      <dgm:prSet/>
      <dgm:spPr/>
      <dgm:t>
        <a:bodyPr/>
        <a:lstStyle/>
        <a:p>
          <a:endParaRPr lang="fr-FR"/>
        </a:p>
      </dgm:t>
    </dgm:pt>
    <dgm:pt modelId="{523830E8-B976-4C6E-B6D0-8D3471B05927}" type="sibTrans" cxnId="{0CB57075-36E6-450E-8A3C-20F1A9827589}">
      <dgm:prSet/>
      <dgm:spPr/>
      <dgm:t>
        <a:bodyPr/>
        <a:lstStyle/>
        <a:p>
          <a:endParaRPr lang="fr-FR"/>
        </a:p>
      </dgm:t>
    </dgm:pt>
    <dgm:pt modelId="{937BCF91-B1DB-4461-8381-D02C1C3C4443}">
      <dgm:prSet phldrT="[Text]" custT="1"/>
      <dgm:spPr>
        <a:solidFill>
          <a:schemeClr val="accent1">
            <a:lumMod val="60000"/>
            <a:lumOff val="40000"/>
            <a:alpha val="90000"/>
          </a:schemeClr>
        </a:solidFill>
      </dgm:spPr>
      <dgm:t>
        <a:bodyPr/>
        <a:lstStyle/>
        <a:p>
          <a:r>
            <a:rPr lang="fr-FR" sz="2800" b="1" dirty="0" smtClean="0"/>
            <a:t>Framework 2.0</a:t>
          </a:r>
          <a:endParaRPr lang="en-US" sz="2800" b="1" dirty="0"/>
        </a:p>
      </dgm:t>
    </dgm:pt>
    <dgm:pt modelId="{5197F419-84B9-4F14-971D-B371F7E3C046}" type="parTrans" cxnId="{CB160DF5-46E7-49C7-B59A-5B1893B88569}">
      <dgm:prSet/>
      <dgm:spPr/>
      <dgm:t>
        <a:bodyPr/>
        <a:lstStyle/>
        <a:p>
          <a:endParaRPr lang="fr-FR"/>
        </a:p>
      </dgm:t>
    </dgm:pt>
    <dgm:pt modelId="{1211D93C-7D7D-4D2F-82FB-D8461AD20944}" type="sibTrans" cxnId="{CB160DF5-46E7-49C7-B59A-5B1893B88569}">
      <dgm:prSet/>
      <dgm:spPr/>
      <dgm:t>
        <a:bodyPr/>
        <a:lstStyle/>
        <a:p>
          <a:endParaRPr lang="fr-FR"/>
        </a:p>
      </dgm:t>
    </dgm:pt>
    <dgm:pt modelId="{A4EC7127-F7D6-4700-A02E-B2D6664D5C13}" type="pres">
      <dgm:prSet presAssocID="{E0B59E68-1DF5-4650-B9EB-4EB74D1A693F}" presName="Name0" presStyleCnt="0">
        <dgm:presLayoutVars>
          <dgm:chMax val="3"/>
          <dgm:chPref val="1"/>
          <dgm:dir/>
          <dgm:animLvl val="lvl"/>
          <dgm:resizeHandles/>
        </dgm:presLayoutVars>
      </dgm:prSet>
      <dgm:spPr/>
      <dgm:t>
        <a:bodyPr/>
        <a:lstStyle/>
        <a:p>
          <a:endParaRPr lang="fr-FR"/>
        </a:p>
      </dgm:t>
    </dgm:pt>
    <dgm:pt modelId="{BA705939-A847-487C-9E95-57DA89860D16}" type="pres">
      <dgm:prSet presAssocID="{E0B59E68-1DF5-4650-B9EB-4EB74D1A693F}" presName="outerBox" presStyleCnt="0"/>
      <dgm:spPr/>
    </dgm:pt>
    <dgm:pt modelId="{50DF1E59-0D6C-495A-8378-A7A34335F5D8}" type="pres">
      <dgm:prSet presAssocID="{E0B59E68-1DF5-4650-B9EB-4EB74D1A693F}" presName="outerBoxParent" presStyleLbl="node1" presStyleIdx="0" presStyleCnt="3"/>
      <dgm:spPr/>
      <dgm:t>
        <a:bodyPr/>
        <a:lstStyle/>
        <a:p>
          <a:endParaRPr lang="fr-FR"/>
        </a:p>
      </dgm:t>
    </dgm:pt>
    <dgm:pt modelId="{18452BFD-6304-4BD2-B6E9-63A781C24417}" type="pres">
      <dgm:prSet presAssocID="{E0B59E68-1DF5-4650-B9EB-4EB74D1A693F}" presName="outerBoxChildren" presStyleCnt="0"/>
      <dgm:spPr/>
    </dgm:pt>
    <dgm:pt modelId="{78C1D0B2-8A24-4994-B5C4-49D5F8F1DC6F}" type="pres">
      <dgm:prSet presAssocID="{FF30F026-01D1-44A9-B56B-E48A5DA563CD}" presName="oChild" presStyleLbl="fgAcc1" presStyleIdx="0" presStyleCnt="10">
        <dgm:presLayoutVars>
          <dgm:bulletEnabled val="1"/>
        </dgm:presLayoutVars>
      </dgm:prSet>
      <dgm:spPr/>
      <dgm:t>
        <a:bodyPr/>
        <a:lstStyle/>
        <a:p>
          <a:endParaRPr lang="fr-FR"/>
        </a:p>
      </dgm:t>
    </dgm:pt>
    <dgm:pt modelId="{A50E84A4-E4DB-4B29-92DB-EC2730CEE161}" type="pres">
      <dgm:prSet presAssocID="{EEC1C071-8FA6-410B-97EE-44DAAE5DB4D5}" presName="outerSibTrans" presStyleCnt="0"/>
      <dgm:spPr/>
    </dgm:pt>
    <dgm:pt modelId="{E393FF42-A207-418A-AE14-09C03141BECF}" type="pres">
      <dgm:prSet presAssocID="{AC1ED3C7-F5DC-43CB-9320-7AB210F4BCA0}" presName="oChild" presStyleLbl="fgAcc1" presStyleIdx="1" presStyleCnt="10">
        <dgm:presLayoutVars>
          <dgm:bulletEnabled val="1"/>
        </dgm:presLayoutVars>
      </dgm:prSet>
      <dgm:spPr/>
      <dgm:t>
        <a:bodyPr/>
        <a:lstStyle/>
        <a:p>
          <a:endParaRPr lang="fr-FR"/>
        </a:p>
      </dgm:t>
    </dgm:pt>
    <dgm:pt modelId="{764283EB-294D-45DF-A96E-BEF5F43B2669}" type="pres">
      <dgm:prSet presAssocID="{B062E2DA-44A0-431A-8CC5-C477AF3F3F1D}" presName="outerSibTrans" presStyleCnt="0"/>
      <dgm:spPr/>
    </dgm:pt>
    <dgm:pt modelId="{A21C8405-B919-4F80-8D18-209F4DC3B054}" type="pres">
      <dgm:prSet presAssocID="{07D6E03D-05F4-4FCC-95C1-1D53A314259B}" presName="oChild" presStyleLbl="fgAcc1" presStyleIdx="2" presStyleCnt="10">
        <dgm:presLayoutVars>
          <dgm:bulletEnabled val="1"/>
        </dgm:presLayoutVars>
      </dgm:prSet>
      <dgm:spPr/>
      <dgm:t>
        <a:bodyPr/>
        <a:lstStyle/>
        <a:p>
          <a:endParaRPr lang="fr-FR"/>
        </a:p>
      </dgm:t>
    </dgm:pt>
    <dgm:pt modelId="{5B4F9A64-285C-4729-9977-9BBF283B6392}" type="pres">
      <dgm:prSet presAssocID="{438341EC-E3AE-4197-9127-4266185B48DB}" presName="outerSibTrans" presStyleCnt="0"/>
      <dgm:spPr/>
    </dgm:pt>
    <dgm:pt modelId="{535129FA-D6EF-4481-BB16-A1F88CA193EF}" type="pres">
      <dgm:prSet presAssocID="{01181E11-898D-4506-82DE-AA3654AA8A43}" presName="oChild" presStyleLbl="fgAcc1" presStyleIdx="3" presStyleCnt="10">
        <dgm:presLayoutVars>
          <dgm:bulletEnabled val="1"/>
        </dgm:presLayoutVars>
      </dgm:prSet>
      <dgm:spPr/>
      <dgm:t>
        <a:bodyPr/>
        <a:lstStyle/>
        <a:p>
          <a:endParaRPr lang="fr-FR"/>
        </a:p>
      </dgm:t>
    </dgm:pt>
    <dgm:pt modelId="{CF2E17DC-716A-454C-B130-414CD896E206}" type="pres">
      <dgm:prSet presAssocID="{E0B59E68-1DF5-4650-B9EB-4EB74D1A693F}" presName="middleBox" presStyleCnt="0"/>
      <dgm:spPr/>
    </dgm:pt>
    <dgm:pt modelId="{D195B40F-5AD2-4AF4-9EE1-F524DCFD0976}" type="pres">
      <dgm:prSet presAssocID="{E0B59E68-1DF5-4650-B9EB-4EB74D1A693F}" presName="middleBoxParent" presStyleLbl="node1" presStyleIdx="1" presStyleCnt="3"/>
      <dgm:spPr/>
      <dgm:t>
        <a:bodyPr/>
        <a:lstStyle/>
        <a:p>
          <a:endParaRPr lang="fr-FR"/>
        </a:p>
      </dgm:t>
    </dgm:pt>
    <dgm:pt modelId="{74AB9BE3-165C-44DA-88CD-DE82091B16F1}" type="pres">
      <dgm:prSet presAssocID="{E0B59E68-1DF5-4650-B9EB-4EB74D1A693F}" presName="middleBoxChildren" presStyleCnt="0"/>
      <dgm:spPr/>
    </dgm:pt>
    <dgm:pt modelId="{07465F43-1E9E-4CC2-98B4-4D7BDD683BEA}" type="pres">
      <dgm:prSet presAssocID="{DF6BEADF-1AB5-40C7-9B2C-5BE1710B0082}" presName="mChild" presStyleLbl="fgAcc1" presStyleIdx="4" presStyleCnt="10">
        <dgm:presLayoutVars>
          <dgm:bulletEnabled val="1"/>
        </dgm:presLayoutVars>
      </dgm:prSet>
      <dgm:spPr/>
      <dgm:t>
        <a:bodyPr/>
        <a:lstStyle/>
        <a:p>
          <a:endParaRPr lang="fr-FR"/>
        </a:p>
      </dgm:t>
    </dgm:pt>
    <dgm:pt modelId="{24F7513F-E00E-4246-9AAE-467599092B9E}" type="pres">
      <dgm:prSet presAssocID="{896A9951-E19A-4084-9E42-7D069F66BED1}" presName="middleSibTrans" presStyleCnt="0"/>
      <dgm:spPr/>
    </dgm:pt>
    <dgm:pt modelId="{F9B69683-C12C-4E31-8A87-940399B776B4}" type="pres">
      <dgm:prSet presAssocID="{F4C18024-B8C3-4AE9-8F63-723F34ED35A9}" presName="mChild" presStyleLbl="fgAcc1" presStyleIdx="5" presStyleCnt="10">
        <dgm:presLayoutVars>
          <dgm:bulletEnabled val="1"/>
        </dgm:presLayoutVars>
      </dgm:prSet>
      <dgm:spPr/>
      <dgm:t>
        <a:bodyPr/>
        <a:lstStyle/>
        <a:p>
          <a:endParaRPr lang="fr-FR"/>
        </a:p>
      </dgm:t>
    </dgm:pt>
    <dgm:pt modelId="{9EA7E437-4205-4EFE-B5F8-9EE0F4B616BD}" type="pres">
      <dgm:prSet presAssocID="{E0B59E68-1DF5-4650-B9EB-4EB74D1A693F}" presName="centerBox" presStyleCnt="0"/>
      <dgm:spPr/>
    </dgm:pt>
    <dgm:pt modelId="{C11305ED-5380-4597-B7A7-456E15000DA1}" type="pres">
      <dgm:prSet presAssocID="{E0B59E68-1DF5-4650-B9EB-4EB74D1A693F}" presName="centerBoxParent" presStyleLbl="node1" presStyleIdx="2" presStyleCnt="3"/>
      <dgm:spPr/>
      <dgm:t>
        <a:bodyPr/>
        <a:lstStyle/>
        <a:p>
          <a:endParaRPr lang="fr-FR"/>
        </a:p>
      </dgm:t>
    </dgm:pt>
    <dgm:pt modelId="{C4B71D62-32D0-458D-87F5-4A6622036B9E}" type="pres">
      <dgm:prSet presAssocID="{E0B59E68-1DF5-4650-B9EB-4EB74D1A693F}" presName="centerBoxChildren" presStyleCnt="0"/>
      <dgm:spPr/>
    </dgm:pt>
    <dgm:pt modelId="{57B3F786-0FD1-45BB-A3FD-0ABCBC8BDD2B}" type="pres">
      <dgm:prSet presAssocID="{6778F156-7CA0-4F9A-BE7F-C7142B522F28}" presName="cChild" presStyleLbl="fgAcc1" presStyleIdx="6" presStyleCnt="10">
        <dgm:presLayoutVars>
          <dgm:bulletEnabled val="1"/>
        </dgm:presLayoutVars>
      </dgm:prSet>
      <dgm:spPr/>
      <dgm:t>
        <a:bodyPr/>
        <a:lstStyle/>
        <a:p>
          <a:endParaRPr lang="fr-FR"/>
        </a:p>
      </dgm:t>
    </dgm:pt>
    <dgm:pt modelId="{729831D8-00CF-4040-A304-F64707C38638}" type="pres">
      <dgm:prSet presAssocID="{B957529F-DD9D-4B89-AA89-C6A2B8C3DD6A}" presName="centerSibTrans" presStyleCnt="0"/>
      <dgm:spPr/>
    </dgm:pt>
    <dgm:pt modelId="{9C50235E-62B1-454E-A07F-80245A2844F6}" type="pres">
      <dgm:prSet presAssocID="{1F6FDB72-9766-41B1-A0BC-339CADF637EC}" presName="cChild" presStyleLbl="fgAcc1" presStyleIdx="7" presStyleCnt="10">
        <dgm:presLayoutVars>
          <dgm:bulletEnabled val="1"/>
        </dgm:presLayoutVars>
      </dgm:prSet>
      <dgm:spPr/>
      <dgm:t>
        <a:bodyPr/>
        <a:lstStyle/>
        <a:p>
          <a:endParaRPr lang="fr-FR"/>
        </a:p>
      </dgm:t>
    </dgm:pt>
    <dgm:pt modelId="{0F4AFB8B-73A1-4F22-9D81-CE21573CB708}" type="pres">
      <dgm:prSet presAssocID="{CEB269D2-EE87-44C6-8F74-71EA6D71D3A0}" presName="centerSibTrans" presStyleCnt="0"/>
      <dgm:spPr/>
    </dgm:pt>
    <dgm:pt modelId="{34DA8E9D-9957-44AC-A46A-42EA7DE6A32A}" type="pres">
      <dgm:prSet presAssocID="{DCBDC665-D897-4EB9-B004-906B6614D9D1}" presName="cChild" presStyleLbl="fgAcc1" presStyleIdx="8" presStyleCnt="10">
        <dgm:presLayoutVars>
          <dgm:bulletEnabled val="1"/>
        </dgm:presLayoutVars>
      </dgm:prSet>
      <dgm:spPr/>
      <dgm:t>
        <a:bodyPr/>
        <a:lstStyle/>
        <a:p>
          <a:endParaRPr lang="fr-FR"/>
        </a:p>
      </dgm:t>
    </dgm:pt>
    <dgm:pt modelId="{FF28D55F-C707-49B0-BE02-93532382CE47}" type="pres">
      <dgm:prSet presAssocID="{523830E8-B976-4C6E-B6D0-8D3471B05927}" presName="centerSibTrans" presStyleCnt="0"/>
      <dgm:spPr/>
    </dgm:pt>
    <dgm:pt modelId="{A9D16363-5703-4302-A8A9-272278C95FA8}" type="pres">
      <dgm:prSet presAssocID="{937BCF91-B1DB-4461-8381-D02C1C3C4443}" presName="cChild" presStyleLbl="fgAcc1" presStyleIdx="9" presStyleCnt="10" custScaleX="415097">
        <dgm:presLayoutVars>
          <dgm:bulletEnabled val="1"/>
        </dgm:presLayoutVars>
      </dgm:prSet>
      <dgm:spPr/>
      <dgm:t>
        <a:bodyPr/>
        <a:lstStyle/>
        <a:p>
          <a:endParaRPr lang="fr-FR"/>
        </a:p>
      </dgm:t>
    </dgm:pt>
  </dgm:ptLst>
  <dgm:cxnLst>
    <dgm:cxn modelId="{279A6CBC-EBDE-4ACF-9E40-C5CB469E52ED}" type="presOf" srcId="{937BCF91-B1DB-4461-8381-D02C1C3C4443}" destId="{A9D16363-5703-4302-A8A9-272278C95FA8}" srcOrd="0" destOrd="0" presId="urn:microsoft.com/office/officeart/2005/8/layout/target2"/>
    <dgm:cxn modelId="{D74AFC15-33B7-4A3C-AA55-DB1C3C0FD61F}" srcId="{37513898-3023-4A66-B34B-DA43017DF199}" destId="{DF6BEADF-1AB5-40C7-9B2C-5BE1710B0082}" srcOrd="0" destOrd="0" parTransId="{A4AE7F06-6DA4-44D8-997F-337D749F8977}" sibTransId="{896A9951-E19A-4084-9E42-7D069F66BED1}"/>
    <dgm:cxn modelId="{CCCF4D5A-A080-4146-985E-1A4CE52EBD30}" type="presOf" srcId="{DF6BEADF-1AB5-40C7-9B2C-5BE1710B0082}" destId="{07465F43-1E9E-4CC2-98B4-4D7BDD683BEA}" srcOrd="0" destOrd="0" presId="urn:microsoft.com/office/officeart/2005/8/layout/target2"/>
    <dgm:cxn modelId="{FA08DD25-C42C-40C4-86E3-2412E90D94A8}" type="presOf" srcId="{B61EC6B3-E69B-409E-885D-98A2A09C71BE}" destId="{50DF1E59-0D6C-495A-8378-A7A34335F5D8}" srcOrd="0" destOrd="0" presId="urn:microsoft.com/office/officeart/2005/8/layout/target2"/>
    <dgm:cxn modelId="{CB160DF5-46E7-49C7-B59A-5B1893B88569}" srcId="{E4D01818-EB2E-4338-B7BE-6FBCA95EE82B}" destId="{937BCF91-B1DB-4461-8381-D02C1C3C4443}" srcOrd="3" destOrd="0" parTransId="{5197F419-84B9-4F14-971D-B371F7E3C046}" sibTransId="{1211D93C-7D7D-4D2F-82FB-D8461AD20944}"/>
    <dgm:cxn modelId="{0CB57075-36E6-450E-8A3C-20F1A9827589}" srcId="{E4D01818-EB2E-4338-B7BE-6FBCA95EE82B}" destId="{DCBDC665-D897-4EB9-B004-906B6614D9D1}" srcOrd="2" destOrd="0" parTransId="{133EBA3A-A31D-449E-A306-3FBFC549CD62}" sibTransId="{523830E8-B976-4C6E-B6D0-8D3471B05927}"/>
    <dgm:cxn modelId="{6872709D-FBE7-4249-A832-0B1FEFCD43F9}" type="presOf" srcId="{AC1ED3C7-F5DC-43CB-9320-7AB210F4BCA0}" destId="{E393FF42-A207-418A-AE14-09C03141BECF}" srcOrd="0" destOrd="0" presId="urn:microsoft.com/office/officeart/2005/8/layout/target2"/>
    <dgm:cxn modelId="{BD2FA46F-4F45-4A11-8726-21EC7FE8FD54}" srcId="{E0B59E68-1DF5-4650-B9EB-4EB74D1A693F}" destId="{B61EC6B3-E69B-409E-885D-98A2A09C71BE}" srcOrd="0" destOrd="0" parTransId="{7C65FC75-1EB5-4F9F-A3A3-9BC6065F60C4}" sibTransId="{F9B3946E-B4FC-4FCF-BD3C-526024EFCAE1}"/>
    <dgm:cxn modelId="{EE83BED0-7F21-404B-93AD-A363E886927F}" type="presOf" srcId="{FF30F026-01D1-44A9-B56B-E48A5DA563CD}" destId="{78C1D0B2-8A24-4994-B5C4-49D5F8F1DC6F}" srcOrd="0" destOrd="0" presId="urn:microsoft.com/office/officeart/2005/8/layout/target2"/>
    <dgm:cxn modelId="{3DEF7668-9065-4168-8AB5-4808383A1F2A}" type="presOf" srcId="{07D6E03D-05F4-4FCC-95C1-1D53A314259B}" destId="{A21C8405-B919-4F80-8D18-209F4DC3B054}" srcOrd="0" destOrd="0" presId="urn:microsoft.com/office/officeart/2005/8/layout/target2"/>
    <dgm:cxn modelId="{E402E70D-5FF9-4078-BAB0-53149F249656}" type="presOf" srcId="{1F6FDB72-9766-41B1-A0BC-339CADF637EC}" destId="{9C50235E-62B1-454E-A07F-80245A2844F6}" srcOrd="0" destOrd="0" presId="urn:microsoft.com/office/officeart/2005/8/layout/target2"/>
    <dgm:cxn modelId="{F7A8E335-E45A-4B7B-BDAB-B7E659B6A467}" srcId="{37513898-3023-4A66-B34B-DA43017DF199}" destId="{F4C18024-B8C3-4AE9-8F63-723F34ED35A9}" srcOrd="1" destOrd="0" parTransId="{36CF189E-BA0E-4975-96B3-0E8B26F92F1B}" sibTransId="{E6521AB8-5A18-4C2C-BA54-4680FFF9FCB3}"/>
    <dgm:cxn modelId="{704A910B-5040-4317-9E3E-88171DEF3D78}" type="presOf" srcId="{DCBDC665-D897-4EB9-B004-906B6614D9D1}" destId="{34DA8E9D-9957-44AC-A46A-42EA7DE6A32A}" srcOrd="0" destOrd="0" presId="urn:microsoft.com/office/officeart/2005/8/layout/target2"/>
    <dgm:cxn modelId="{F7459ED5-A815-4866-A436-2E77CE22EE81}" srcId="{B61EC6B3-E69B-409E-885D-98A2A09C71BE}" destId="{07D6E03D-05F4-4FCC-95C1-1D53A314259B}" srcOrd="2" destOrd="0" parTransId="{F6B6C5AE-511F-40B3-8FC1-C3628CBC700D}" sibTransId="{438341EC-E3AE-4197-9127-4266185B48DB}"/>
    <dgm:cxn modelId="{6CDEEF14-E249-4786-B382-D9F056FCC020}" type="presOf" srcId="{E4D01818-EB2E-4338-B7BE-6FBCA95EE82B}" destId="{C11305ED-5380-4597-B7A7-456E15000DA1}" srcOrd="0" destOrd="0" presId="urn:microsoft.com/office/officeart/2005/8/layout/target2"/>
    <dgm:cxn modelId="{C4A084A6-15EA-420E-8436-303E3BEEFE8E}" srcId="{E4D01818-EB2E-4338-B7BE-6FBCA95EE82B}" destId="{1F6FDB72-9766-41B1-A0BC-339CADF637EC}" srcOrd="1" destOrd="0" parTransId="{6274EAA4-5FC4-49AA-9507-6830A04844BE}" sibTransId="{CEB269D2-EE87-44C6-8F74-71EA6D71D3A0}"/>
    <dgm:cxn modelId="{9BA98693-A793-403E-A73C-8DD55F223691}" srcId="{B61EC6B3-E69B-409E-885D-98A2A09C71BE}" destId="{FF30F026-01D1-44A9-B56B-E48A5DA563CD}" srcOrd="0" destOrd="0" parTransId="{3397BE59-DB4F-4529-867F-AF0587FBCBF7}" sibTransId="{EEC1C071-8FA6-410B-97EE-44DAAE5DB4D5}"/>
    <dgm:cxn modelId="{6CA2A9EC-3AA6-4B78-804D-5F877DB5BECA}" type="presOf" srcId="{F4C18024-B8C3-4AE9-8F63-723F34ED35A9}" destId="{F9B69683-C12C-4E31-8A87-940399B776B4}" srcOrd="0" destOrd="0" presId="urn:microsoft.com/office/officeart/2005/8/layout/target2"/>
    <dgm:cxn modelId="{A9D0F632-0A19-4BDC-B6BA-BC0A5CAFDD08}" srcId="{E0B59E68-1DF5-4650-B9EB-4EB74D1A693F}" destId="{37513898-3023-4A66-B34B-DA43017DF199}" srcOrd="1" destOrd="0" parTransId="{1B790AF6-D5A8-4EF9-A349-8455D568F38D}" sibTransId="{42FD6EFB-498D-41BF-990C-32257062F710}"/>
    <dgm:cxn modelId="{1F76880A-B530-4310-8ED9-FA09A994D03B}" srcId="{B61EC6B3-E69B-409E-885D-98A2A09C71BE}" destId="{AC1ED3C7-F5DC-43CB-9320-7AB210F4BCA0}" srcOrd="1" destOrd="0" parTransId="{B25841CA-75CB-4A5C-ABEA-6967E3195385}" sibTransId="{B062E2DA-44A0-431A-8CC5-C477AF3F3F1D}"/>
    <dgm:cxn modelId="{6A871CB6-52B1-4DDD-9180-965AE1CCD6C1}" type="presOf" srcId="{01181E11-898D-4506-82DE-AA3654AA8A43}" destId="{535129FA-D6EF-4481-BB16-A1F88CA193EF}" srcOrd="0" destOrd="0" presId="urn:microsoft.com/office/officeart/2005/8/layout/target2"/>
    <dgm:cxn modelId="{EB42553E-E633-41E2-B238-61A2DD7C66BB}" type="presOf" srcId="{6778F156-7CA0-4F9A-BE7F-C7142B522F28}" destId="{57B3F786-0FD1-45BB-A3FD-0ABCBC8BDD2B}" srcOrd="0" destOrd="0" presId="urn:microsoft.com/office/officeart/2005/8/layout/target2"/>
    <dgm:cxn modelId="{D303C520-DEF4-4FA7-BE0E-53BF4DC96268}" type="presOf" srcId="{37513898-3023-4A66-B34B-DA43017DF199}" destId="{D195B40F-5AD2-4AF4-9EE1-F524DCFD0976}" srcOrd="0" destOrd="0" presId="urn:microsoft.com/office/officeart/2005/8/layout/target2"/>
    <dgm:cxn modelId="{68330777-7FCD-4382-9F03-A22CCD01E0ED}" srcId="{E0B59E68-1DF5-4650-B9EB-4EB74D1A693F}" destId="{E4D01818-EB2E-4338-B7BE-6FBCA95EE82B}" srcOrd="2" destOrd="0" parTransId="{EE0CB9BA-C145-466D-8E65-CC2EDAC0E742}" sibTransId="{457137EB-49E8-4CF1-BCA8-5638EB407CF8}"/>
    <dgm:cxn modelId="{4F581971-981D-4622-BC8F-AC5D502DD472}" srcId="{B61EC6B3-E69B-409E-885D-98A2A09C71BE}" destId="{01181E11-898D-4506-82DE-AA3654AA8A43}" srcOrd="3" destOrd="0" parTransId="{E398F85F-9445-4801-B2D7-DB2EC41C6700}" sibTransId="{040D8290-6096-45C4-8114-37A25540F5E6}"/>
    <dgm:cxn modelId="{783DC9EB-25D4-4EF2-8CAE-F0296B53F359}" srcId="{E4D01818-EB2E-4338-B7BE-6FBCA95EE82B}" destId="{6778F156-7CA0-4F9A-BE7F-C7142B522F28}" srcOrd="0" destOrd="0" parTransId="{A242A0D4-6A75-4C52-BD42-68D98436DE49}" sibTransId="{B957529F-DD9D-4B89-AA89-C6A2B8C3DD6A}"/>
    <dgm:cxn modelId="{D6D9F17B-813B-4DF3-9845-152990B37E70}" type="presOf" srcId="{E0B59E68-1DF5-4650-B9EB-4EB74D1A693F}" destId="{A4EC7127-F7D6-4700-A02E-B2D6664D5C13}" srcOrd="0" destOrd="0" presId="urn:microsoft.com/office/officeart/2005/8/layout/target2"/>
    <dgm:cxn modelId="{D241695D-EA5A-4B7B-BFC7-52E110C1FA40}" type="presParOf" srcId="{A4EC7127-F7D6-4700-A02E-B2D6664D5C13}" destId="{BA705939-A847-487C-9E95-57DA89860D16}" srcOrd="0" destOrd="0" presId="urn:microsoft.com/office/officeart/2005/8/layout/target2"/>
    <dgm:cxn modelId="{5DC5BD98-4352-4229-929C-51E83A6D1276}" type="presParOf" srcId="{BA705939-A847-487C-9E95-57DA89860D16}" destId="{50DF1E59-0D6C-495A-8378-A7A34335F5D8}" srcOrd="0" destOrd="0" presId="urn:microsoft.com/office/officeart/2005/8/layout/target2"/>
    <dgm:cxn modelId="{8A81BA2F-AC58-463C-A38D-F26B4981D097}" type="presParOf" srcId="{BA705939-A847-487C-9E95-57DA89860D16}" destId="{18452BFD-6304-4BD2-B6E9-63A781C24417}" srcOrd="1" destOrd="0" presId="urn:microsoft.com/office/officeart/2005/8/layout/target2"/>
    <dgm:cxn modelId="{2DA082FD-12B9-4C6A-AE86-BF2228078EA6}" type="presParOf" srcId="{18452BFD-6304-4BD2-B6E9-63A781C24417}" destId="{78C1D0B2-8A24-4994-B5C4-49D5F8F1DC6F}" srcOrd="0" destOrd="0" presId="urn:microsoft.com/office/officeart/2005/8/layout/target2"/>
    <dgm:cxn modelId="{016F7B97-CCA4-47B2-B0EF-2D933946E513}" type="presParOf" srcId="{18452BFD-6304-4BD2-B6E9-63A781C24417}" destId="{A50E84A4-E4DB-4B29-92DB-EC2730CEE161}" srcOrd="1" destOrd="0" presId="urn:microsoft.com/office/officeart/2005/8/layout/target2"/>
    <dgm:cxn modelId="{3B833EE2-AF1C-4D9D-8362-9A47B623E360}" type="presParOf" srcId="{18452BFD-6304-4BD2-B6E9-63A781C24417}" destId="{E393FF42-A207-418A-AE14-09C03141BECF}" srcOrd="2" destOrd="0" presId="urn:microsoft.com/office/officeart/2005/8/layout/target2"/>
    <dgm:cxn modelId="{A63D98C9-C656-41C3-B82E-7F52B6BBB66D}" type="presParOf" srcId="{18452BFD-6304-4BD2-B6E9-63A781C24417}" destId="{764283EB-294D-45DF-A96E-BEF5F43B2669}" srcOrd="3" destOrd="0" presId="urn:microsoft.com/office/officeart/2005/8/layout/target2"/>
    <dgm:cxn modelId="{DB376A0D-37FC-42FB-B47E-4A6AE5E64498}" type="presParOf" srcId="{18452BFD-6304-4BD2-B6E9-63A781C24417}" destId="{A21C8405-B919-4F80-8D18-209F4DC3B054}" srcOrd="4" destOrd="0" presId="urn:microsoft.com/office/officeart/2005/8/layout/target2"/>
    <dgm:cxn modelId="{9EC065D2-8D32-4344-B132-5D5C801E24AE}" type="presParOf" srcId="{18452BFD-6304-4BD2-B6E9-63A781C24417}" destId="{5B4F9A64-285C-4729-9977-9BBF283B6392}" srcOrd="5" destOrd="0" presId="urn:microsoft.com/office/officeart/2005/8/layout/target2"/>
    <dgm:cxn modelId="{BA6F05CA-383D-4CFE-AF2A-6A07B49C2E12}" type="presParOf" srcId="{18452BFD-6304-4BD2-B6E9-63A781C24417}" destId="{535129FA-D6EF-4481-BB16-A1F88CA193EF}" srcOrd="6" destOrd="0" presId="urn:microsoft.com/office/officeart/2005/8/layout/target2"/>
    <dgm:cxn modelId="{AF10548C-6E3E-489C-B6B6-7876641E49C0}" type="presParOf" srcId="{A4EC7127-F7D6-4700-A02E-B2D6664D5C13}" destId="{CF2E17DC-716A-454C-B130-414CD896E206}" srcOrd="1" destOrd="0" presId="urn:microsoft.com/office/officeart/2005/8/layout/target2"/>
    <dgm:cxn modelId="{A9593711-B185-4189-87AB-314F588E87A2}" type="presParOf" srcId="{CF2E17DC-716A-454C-B130-414CD896E206}" destId="{D195B40F-5AD2-4AF4-9EE1-F524DCFD0976}" srcOrd="0" destOrd="0" presId="urn:microsoft.com/office/officeart/2005/8/layout/target2"/>
    <dgm:cxn modelId="{5FCA9D9F-9A20-4ECA-9650-71DAC81AA113}" type="presParOf" srcId="{CF2E17DC-716A-454C-B130-414CD896E206}" destId="{74AB9BE3-165C-44DA-88CD-DE82091B16F1}" srcOrd="1" destOrd="0" presId="urn:microsoft.com/office/officeart/2005/8/layout/target2"/>
    <dgm:cxn modelId="{E060095A-965A-491B-A5F4-A022CF7B7CB3}" type="presParOf" srcId="{74AB9BE3-165C-44DA-88CD-DE82091B16F1}" destId="{07465F43-1E9E-4CC2-98B4-4D7BDD683BEA}" srcOrd="0" destOrd="0" presId="urn:microsoft.com/office/officeart/2005/8/layout/target2"/>
    <dgm:cxn modelId="{8961290B-2128-4B70-B20E-79F5D4806B88}" type="presParOf" srcId="{74AB9BE3-165C-44DA-88CD-DE82091B16F1}" destId="{24F7513F-E00E-4246-9AAE-467599092B9E}" srcOrd="1" destOrd="0" presId="urn:microsoft.com/office/officeart/2005/8/layout/target2"/>
    <dgm:cxn modelId="{E00B75DE-8681-4A92-9220-6BDF13DE0001}" type="presParOf" srcId="{74AB9BE3-165C-44DA-88CD-DE82091B16F1}" destId="{F9B69683-C12C-4E31-8A87-940399B776B4}" srcOrd="2" destOrd="0" presId="urn:microsoft.com/office/officeart/2005/8/layout/target2"/>
    <dgm:cxn modelId="{4751B0D5-3024-4921-AB2E-711533DD4686}" type="presParOf" srcId="{A4EC7127-F7D6-4700-A02E-B2D6664D5C13}" destId="{9EA7E437-4205-4EFE-B5F8-9EE0F4B616BD}" srcOrd="2" destOrd="0" presId="urn:microsoft.com/office/officeart/2005/8/layout/target2"/>
    <dgm:cxn modelId="{800FC63B-04F2-4DC3-8796-97896E94FAB4}" type="presParOf" srcId="{9EA7E437-4205-4EFE-B5F8-9EE0F4B616BD}" destId="{C11305ED-5380-4597-B7A7-456E15000DA1}" srcOrd="0" destOrd="0" presId="urn:microsoft.com/office/officeart/2005/8/layout/target2"/>
    <dgm:cxn modelId="{5D1F2D5F-617B-4A25-82DB-081F99FD252A}" type="presParOf" srcId="{9EA7E437-4205-4EFE-B5F8-9EE0F4B616BD}" destId="{C4B71D62-32D0-458D-87F5-4A6622036B9E}" srcOrd="1" destOrd="0" presId="urn:microsoft.com/office/officeart/2005/8/layout/target2"/>
    <dgm:cxn modelId="{E54262F1-9AA8-4B8F-85B3-5B0E426C5DBD}" type="presParOf" srcId="{C4B71D62-32D0-458D-87F5-4A6622036B9E}" destId="{57B3F786-0FD1-45BB-A3FD-0ABCBC8BDD2B}" srcOrd="0" destOrd="0" presId="urn:microsoft.com/office/officeart/2005/8/layout/target2"/>
    <dgm:cxn modelId="{E773CAFA-ABD2-4507-9C4D-64B00BEC7C18}" type="presParOf" srcId="{C4B71D62-32D0-458D-87F5-4A6622036B9E}" destId="{729831D8-00CF-4040-A304-F64707C38638}" srcOrd="1" destOrd="0" presId="urn:microsoft.com/office/officeart/2005/8/layout/target2"/>
    <dgm:cxn modelId="{5754D61A-F474-41AB-9818-25E63E778A2B}" type="presParOf" srcId="{C4B71D62-32D0-458D-87F5-4A6622036B9E}" destId="{9C50235E-62B1-454E-A07F-80245A2844F6}" srcOrd="2" destOrd="0" presId="urn:microsoft.com/office/officeart/2005/8/layout/target2"/>
    <dgm:cxn modelId="{AA1DBA39-5B14-4B70-B41F-59A1295D1D43}" type="presParOf" srcId="{C4B71D62-32D0-458D-87F5-4A6622036B9E}" destId="{0F4AFB8B-73A1-4F22-9D81-CE21573CB708}" srcOrd="3" destOrd="0" presId="urn:microsoft.com/office/officeart/2005/8/layout/target2"/>
    <dgm:cxn modelId="{0D722EF4-9260-4098-A7CF-A17113D85197}" type="presParOf" srcId="{C4B71D62-32D0-458D-87F5-4A6622036B9E}" destId="{34DA8E9D-9957-44AC-A46A-42EA7DE6A32A}" srcOrd="4" destOrd="0" presId="urn:microsoft.com/office/officeart/2005/8/layout/target2"/>
    <dgm:cxn modelId="{CB98C9D3-5A0D-42F4-B420-9D385ECD2170}" type="presParOf" srcId="{C4B71D62-32D0-458D-87F5-4A6622036B9E}" destId="{FF28D55F-C707-49B0-BE02-93532382CE47}" srcOrd="5" destOrd="0" presId="urn:microsoft.com/office/officeart/2005/8/layout/target2"/>
    <dgm:cxn modelId="{F259031E-DA15-4AEE-B362-F375472B0C1A}" type="presParOf" srcId="{C4B71D62-32D0-458D-87F5-4A6622036B9E}" destId="{A9D16363-5703-4302-A8A9-272278C95FA8}" srcOrd="6" destOrd="0" presId="urn:microsoft.com/office/officeart/2005/8/layout/target2"/>
  </dgm:cxnLst>
  <dgm:bg/>
  <dgm:whole/>
</dgm:dataModel>
</file>

<file path=ppt/diagrams/data3.xml><?xml version="1.0" encoding="utf-8"?>
<dgm:dataModel xmlns:dgm="http://schemas.openxmlformats.org/drawingml/2006/diagram" xmlns:a="http://schemas.openxmlformats.org/drawingml/2006/main">
  <dgm:ptLst>
    <dgm:pt modelId="{2F8E39CB-AA2C-4846-8E89-B422E2AAD72C}" type="doc">
      <dgm:prSet loTypeId="urn:microsoft.com/office/officeart/2005/8/layout/cycle8" loCatId="cycle" qsTypeId="urn:microsoft.com/office/officeart/2005/8/quickstyle/3d1" qsCatId="3D" csTypeId="urn:microsoft.com/office/officeart/2005/8/colors/accent0_3" csCatId="mainScheme" phldr="1"/>
      <dgm:spPr/>
    </dgm:pt>
    <dgm:pt modelId="{1608E613-D9DF-4D0F-A75D-5001BE892B3E}">
      <dgm:prSet phldrT="[Text]" custT="1"/>
      <dgm:spPr/>
      <dgm:t>
        <a:bodyPr/>
        <a:lstStyle/>
        <a:p>
          <a:r>
            <a:rPr lang="fr-FR" sz="1400" dirty="0" smtClean="0"/>
            <a:t>Normalisation</a:t>
          </a:r>
          <a:endParaRPr lang="en-US" sz="1400" dirty="0"/>
        </a:p>
      </dgm:t>
    </dgm:pt>
    <dgm:pt modelId="{2D176F4F-FC5A-465F-AA13-B7D2EAC0FC88}" type="parTrans" cxnId="{1A9D2DF8-D418-4385-B640-B72FE5F1F7A8}">
      <dgm:prSet/>
      <dgm:spPr/>
      <dgm:t>
        <a:bodyPr/>
        <a:lstStyle/>
        <a:p>
          <a:endParaRPr lang="en-US"/>
        </a:p>
      </dgm:t>
    </dgm:pt>
    <dgm:pt modelId="{15ED94F2-AD3D-45E2-BE07-E4AEABD43F80}" type="sibTrans" cxnId="{1A9D2DF8-D418-4385-B640-B72FE5F1F7A8}">
      <dgm:prSet/>
      <dgm:spPr/>
      <dgm:t>
        <a:bodyPr/>
        <a:lstStyle/>
        <a:p>
          <a:endParaRPr lang="en-US"/>
        </a:p>
      </dgm:t>
    </dgm:pt>
    <dgm:pt modelId="{A297018B-4709-4A29-A8C1-5A26AC81D7CD}">
      <dgm:prSet phldrT="[Text]"/>
      <dgm:spPr/>
      <dgm:t>
        <a:bodyPr/>
        <a:lstStyle/>
        <a:p>
          <a:r>
            <a:rPr lang="fr-FR" dirty="0" smtClean="0"/>
            <a:t>Innovation</a:t>
          </a:r>
          <a:endParaRPr lang="en-US" dirty="0"/>
        </a:p>
      </dgm:t>
    </dgm:pt>
    <dgm:pt modelId="{708F7267-C7BB-4150-8B4B-D4F03248B1B7}" type="parTrans" cxnId="{BFDFA3E2-C002-420B-A12F-215E37443BB6}">
      <dgm:prSet/>
      <dgm:spPr/>
      <dgm:t>
        <a:bodyPr/>
        <a:lstStyle/>
        <a:p>
          <a:endParaRPr lang="en-US"/>
        </a:p>
      </dgm:t>
    </dgm:pt>
    <dgm:pt modelId="{A2BB69DE-3E6D-45EA-B029-41CA0940D38E}" type="sibTrans" cxnId="{BFDFA3E2-C002-420B-A12F-215E37443BB6}">
      <dgm:prSet/>
      <dgm:spPr/>
      <dgm:t>
        <a:bodyPr/>
        <a:lstStyle/>
        <a:p>
          <a:endParaRPr lang="en-US"/>
        </a:p>
      </dgm:t>
    </dgm:pt>
    <dgm:pt modelId="{3595266C-BCFC-4F7C-8154-B491B51F4F74}">
      <dgm:prSet phldrT="[Text]"/>
      <dgm:spPr/>
      <dgm:t>
        <a:bodyPr/>
        <a:lstStyle/>
        <a:p>
          <a:r>
            <a:rPr lang="fr-FR" dirty="0" smtClean="0"/>
            <a:t>Sécurité</a:t>
          </a:r>
          <a:endParaRPr lang="en-US" dirty="0"/>
        </a:p>
      </dgm:t>
    </dgm:pt>
    <dgm:pt modelId="{DA0CF25F-BD1F-43BD-883D-80700CA456EF}" type="parTrans" cxnId="{8B23BB81-48EC-4D02-A030-2B53437FF2A6}">
      <dgm:prSet/>
      <dgm:spPr/>
      <dgm:t>
        <a:bodyPr/>
        <a:lstStyle/>
        <a:p>
          <a:endParaRPr lang="en-US"/>
        </a:p>
      </dgm:t>
    </dgm:pt>
    <dgm:pt modelId="{05A534CF-28B0-46F2-BC3A-EDFC6A41C4B9}" type="sibTrans" cxnId="{8B23BB81-48EC-4D02-A030-2B53437FF2A6}">
      <dgm:prSet/>
      <dgm:spPr/>
      <dgm:t>
        <a:bodyPr/>
        <a:lstStyle/>
        <a:p>
          <a:endParaRPr lang="en-US"/>
        </a:p>
      </dgm:t>
    </dgm:pt>
    <dgm:pt modelId="{FFB12CC3-1732-49A1-9B67-9A23C05135B8}">
      <dgm:prSet phldrT="[Text]"/>
      <dgm:spPr/>
      <dgm:t>
        <a:bodyPr/>
        <a:lstStyle/>
        <a:p>
          <a:r>
            <a:rPr lang="fr-FR" dirty="0" smtClean="0"/>
            <a:t>Logiciel / Matériel</a:t>
          </a:r>
          <a:endParaRPr lang="en-US" dirty="0"/>
        </a:p>
      </dgm:t>
    </dgm:pt>
    <dgm:pt modelId="{B8D82B60-147A-4DD8-8722-D2AA2E27389E}" type="parTrans" cxnId="{DE92C892-4821-4024-8913-A86D8075D582}">
      <dgm:prSet/>
      <dgm:spPr/>
      <dgm:t>
        <a:bodyPr/>
        <a:lstStyle/>
        <a:p>
          <a:endParaRPr lang="en-US"/>
        </a:p>
      </dgm:t>
    </dgm:pt>
    <dgm:pt modelId="{22FBF656-BE13-40BC-999A-2B15DA81896E}" type="sibTrans" cxnId="{DE92C892-4821-4024-8913-A86D8075D582}">
      <dgm:prSet/>
      <dgm:spPr/>
      <dgm:t>
        <a:bodyPr/>
        <a:lstStyle/>
        <a:p>
          <a:endParaRPr lang="en-US"/>
        </a:p>
      </dgm:t>
    </dgm:pt>
    <dgm:pt modelId="{7007817F-24F9-458A-9287-D73BCF0B047A}">
      <dgm:prSet phldrT="[Text]"/>
      <dgm:spPr/>
      <dgm:t>
        <a:bodyPr/>
        <a:lstStyle/>
        <a:p>
          <a:r>
            <a:rPr lang="fr-FR" dirty="0" smtClean="0"/>
            <a:t>Performance</a:t>
          </a:r>
          <a:endParaRPr lang="en-US" dirty="0"/>
        </a:p>
      </dgm:t>
    </dgm:pt>
    <dgm:pt modelId="{89A02A72-7ECA-46C3-919F-F45F33F651AB}" type="parTrans" cxnId="{D4A2C8D6-ADE9-4F12-8B0A-6315DB93DD8D}">
      <dgm:prSet/>
      <dgm:spPr/>
      <dgm:t>
        <a:bodyPr/>
        <a:lstStyle/>
        <a:p>
          <a:endParaRPr lang="en-US"/>
        </a:p>
      </dgm:t>
    </dgm:pt>
    <dgm:pt modelId="{DEFB421F-F1B9-4A09-A461-BEE535605435}" type="sibTrans" cxnId="{D4A2C8D6-ADE9-4F12-8B0A-6315DB93DD8D}">
      <dgm:prSet/>
      <dgm:spPr/>
      <dgm:t>
        <a:bodyPr/>
        <a:lstStyle/>
        <a:p>
          <a:endParaRPr lang="en-US"/>
        </a:p>
      </dgm:t>
    </dgm:pt>
    <dgm:pt modelId="{ED571EEF-AF19-4E6C-AD47-AE0B965D3E96}">
      <dgm:prSet phldrT="[Text]"/>
      <dgm:spPr/>
      <dgm:t>
        <a:bodyPr/>
        <a:lstStyle/>
        <a:p>
          <a:r>
            <a:rPr lang="fr-FR" dirty="0" smtClean="0"/>
            <a:t>Agilité</a:t>
          </a:r>
          <a:endParaRPr lang="en-US" dirty="0"/>
        </a:p>
      </dgm:t>
    </dgm:pt>
    <dgm:pt modelId="{BFE755E9-A2D0-47E5-BF5E-F68D75DBFA78}" type="parTrans" cxnId="{DBAAC8AB-446C-49E3-B0EF-BDB24F2334FC}">
      <dgm:prSet/>
      <dgm:spPr/>
      <dgm:t>
        <a:bodyPr/>
        <a:lstStyle/>
        <a:p>
          <a:endParaRPr lang="en-US"/>
        </a:p>
      </dgm:t>
    </dgm:pt>
    <dgm:pt modelId="{000395D6-9A4B-49FE-A6A2-733789F7C7F9}" type="sibTrans" cxnId="{DBAAC8AB-446C-49E3-B0EF-BDB24F2334FC}">
      <dgm:prSet/>
      <dgm:spPr/>
      <dgm:t>
        <a:bodyPr/>
        <a:lstStyle/>
        <a:p>
          <a:endParaRPr lang="en-US"/>
        </a:p>
      </dgm:t>
    </dgm:pt>
    <dgm:pt modelId="{D92197B4-131B-4B4F-87F6-3B7826B15066}">
      <dgm:prSet phldrT="[Text]"/>
      <dgm:spPr/>
      <dgm:t>
        <a:bodyPr/>
        <a:lstStyle/>
        <a:p>
          <a:r>
            <a:rPr lang="fr-FR" dirty="0" smtClean="0"/>
            <a:t>Productivité</a:t>
          </a:r>
          <a:endParaRPr lang="en-US" dirty="0"/>
        </a:p>
      </dgm:t>
    </dgm:pt>
    <dgm:pt modelId="{2F34FCDE-F8A1-4818-A98B-45024B547681}" type="parTrans" cxnId="{389219D7-D410-4434-81DC-4EFDCF9582A8}">
      <dgm:prSet/>
      <dgm:spPr/>
      <dgm:t>
        <a:bodyPr/>
        <a:lstStyle/>
        <a:p>
          <a:endParaRPr lang="en-US"/>
        </a:p>
      </dgm:t>
    </dgm:pt>
    <dgm:pt modelId="{0E545A94-1CB2-4B5B-A322-91751628FA57}" type="sibTrans" cxnId="{389219D7-D410-4434-81DC-4EFDCF9582A8}">
      <dgm:prSet/>
      <dgm:spPr/>
      <dgm:t>
        <a:bodyPr/>
        <a:lstStyle/>
        <a:p>
          <a:endParaRPr lang="en-US"/>
        </a:p>
      </dgm:t>
    </dgm:pt>
    <dgm:pt modelId="{F9BB4EEF-F766-4CBC-9820-FB75D9497CE0}">
      <dgm:prSet phldrT="[Text]"/>
      <dgm:spPr/>
      <dgm:t>
        <a:bodyPr/>
        <a:lstStyle/>
        <a:p>
          <a:r>
            <a:rPr lang="fr-FR" dirty="0" smtClean="0"/>
            <a:t>Mobilité / Embedded</a:t>
          </a:r>
          <a:endParaRPr lang="en-US" dirty="0"/>
        </a:p>
      </dgm:t>
    </dgm:pt>
    <dgm:pt modelId="{3A30A095-98F0-4723-9570-F636D26D38BF}" type="parTrans" cxnId="{E8B078D2-7823-4530-8976-6C3C87232193}">
      <dgm:prSet/>
      <dgm:spPr/>
      <dgm:t>
        <a:bodyPr/>
        <a:lstStyle/>
        <a:p>
          <a:endParaRPr lang="en-US"/>
        </a:p>
      </dgm:t>
    </dgm:pt>
    <dgm:pt modelId="{45FB6E83-69B5-481B-B252-7F74DF1361C2}" type="sibTrans" cxnId="{E8B078D2-7823-4530-8976-6C3C87232193}">
      <dgm:prSet/>
      <dgm:spPr/>
      <dgm:t>
        <a:bodyPr/>
        <a:lstStyle/>
        <a:p>
          <a:endParaRPr lang="en-US"/>
        </a:p>
      </dgm:t>
    </dgm:pt>
    <dgm:pt modelId="{24C8C4B3-BDD0-40E4-842D-4C68473A9B7B}">
      <dgm:prSet phldrT="[Text]"/>
      <dgm:spPr/>
      <dgm:t>
        <a:bodyPr/>
        <a:lstStyle/>
        <a:p>
          <a:r>
            <a:rPr lang="fr-FR" b="1" dirty="0" smtClean="0"/>
            <a:t>Expérience</a:t>
          </a:r>
          <a:endParaRPr lang="en-US" b="1" dirty="0"/>
        </a:p>
      </dgm:t>
    </dgm:pt>
    <dgm:pt modelId="{67970B33-FC52-444F-AC7C-66DD2A1D41AA}" type="parTrans" cxnId="{506E3CAC-09C7-4588-8694-9A9F3E68A926}">
      <dgm:prSet/>
      <dgm:spPr/>
      <dgm:t>
        <a:bodyPr/>
        <a:lstStyle/>
        <a:p>
          <a:endParaRPr lang="en-US"/>
        </a:p>
      </dgm:t>
    </dgm:pt>
    <dgm:pt modelId="{4BE9E2D5-01B9-482A-BA71-DFA5340D3B95}" type="sibTrans" cxnId="{506E3CAC-09C7-4588-8694-9A9F3E68A926}">
      <dgm:prSet/>
      <dgm:spPr/>
      <dgm:t>
        <a:bodyPr/>
        <a:lstStyle/>
        <a:p>
          <a:endParaRPr lang="en-US"/>
        </a:p>
      </dgm:t>
    </dgm:pt>
    <dgm:pt modelId="{FB048E71-9279-4E74-8D11-D4825B9211A3}" type="pres">
      <dgm:prSet presAssocID="{2F8E39CB-AA2C-4846-8E89-B422E2AAD72C}" presName="compositeShape" presStyleCnt="0">
        <dgm:presLayoutVars>
          <dgm:chMax val="7"/>
          <dgm:dir/>
          <dgm:resizeHandles val="exact"/>
        </dgm:presLayoutVars>
      </dgm:prSet>
      <dgm:spPr/>
    </dgm:pt>
    <dgm:pt modelId="{AB711328-DCC7-43BB-9871-970B645A1D7D}" type="pres">
      <dgm:prSet presAssocID="{2F8E39CB-AA2C-4846-8E89-B422E2AAD72C}" presName="wedge1" presStyleLbl="node1" presStyleIdx="0" presStyleCnt="7"/>
      <dgm:spPr/>
      <dgm:t>
        <a:bodyPr/>
        <a:lstStyle/>
        <a:p>
          <a:endParaRPr lang="en-US"/>
        </a:p>
      </dgm:t>
    </dgm:pt>
    <dgm:pt modelId="{C548C86B-2DBF-4E2E-B7F2-F1A6202078ED}" type="pres">
      <dgm:prSet presAssocID="{2F8E39CB-AA2C-4846-8E89-B422E2AAD72C}" presName="dummy1a" presStyleCnt="0"/>
      <dgm:spPr/>
    </dgm:pt>
    <dgm:pt modelId="{07F0F321-A712-4D45-8B16-A71675599113}" type="pres">
      <dgm:prSet presAssocID="{2F8E39CB-AA2C-4846-8E89-B422E2AAD72C}" presName="dummy1b" presStyleCnt="0"/>
      <dgm:spPr/>
    </dgm:pt>
    <dgm:pt modelId="{0F8A9178-708D-4476-A5A5-7F86EA915A74}" type="pres">
      <dgm:prSet presAssocID="{2F8E39CB-AA2C-4846-8E89-B422E2AAD72C}" presName="wedge1Tx" presStyleLbl="node1" presStyleIdx="0" presStyleCnt="7">
        <dgm:presLayoutVars>
          <dgm:chMax val="0"/>
          <dgm:chPref val="0"/>
          <dgm:bulletEnabled val="1"/>
        </dgm:presLayoutVars>
      </dgm:prSet>
      <dgm:spPr/>
      <dgm:t>
        <a:bodyPr/>
        <a:lstStyle/>
        <a:p>
          <a:endParaRPr lang="en-US"/>
        </a:p>
      </dgm:t>
    </dgm:pt>
    <dgm:pt modelId="{A05EC7C5-A938-455F-947A-59A3E3AE8429}" type="pres">
      <dgm:prSet presAssocID="{2F8E39CB-AA2C-4846-8E89-B422E2AAD72C}" presName="wedge2" presStyleLbl="node1" presStyleIdx="1" presStyleCnt="7"/>
      <dgm:spPr/>
      <dgm:t>
        <a:bodyPr/>
        <a:lstStyle/>
        <a:p>
          <a:endParaRPr lang="en-US"/>
        </a:p>
      </dgm:t>
    </dgm:pt>
    <dgm:pt modelId="{A34C8BF1-162E-4249-8619-D108738B215A}" type="pres">
      <dgm:prSet presAssocID="{2F8E39CB-AA2C-4846-8E89-B422E2AAD72C}" presName="dummy2a" presStyleCnt="0"/>
      <dgm:spPr/>
    </dgm:pt>
    <dgm:pt modelId="{9E8F0B21-73CD-4E55-B33B-4A432ECDC91A}" type="pres">
      <dgm:prSet presAssocID="{2F8E39CB-AA2C-4846-8E89-B422E2AAD72C}" presName="dummy2b" presStyleCnt="0"/>
      <dgm:spPr/>
    </dgm:pt>
    <dgm:pt modelId="{BAD7E541-C0C3-47A8-9248-7DC6347E9885}" type="pres">
      <dgm:prSet presAssocID="{2F8E39CB-AA2C-4846-8E89-B422E2AAD72C}" presName="wedge2Tx" presStyleLbl="node1" presStyleIdx="1" presStyleCnt="7">
        <dgm:presLayoutVars>
          <dgm:chMax val="0"/>
          <dgm:chPref val="0"/>
          <dgm:bulletEnabled val="1"/>
        </dgm:presLayoutVars>
      </dgm:prSet>
      <dgm:spPr/>
      <dgm:t>
        <a:bodyPr/>
        <a:lstStyle/>
        <a:p>
          <a:endParaRPr lang="en-US"/>
        </a:p>
      </dgm:t>
    </dgm:pt>
    <dgm:pt modelId="{D0E5076D-FBBB-4050-AC39-C67166B46276}" type="pres">
      <dgm:prSet presAssocID="{2F8E39CB-AA2C-4846-8E89-B422E2AAD72C}" presName="wedge3" presStyleLbl="node1" presStyleIdx="2" presStyleCnt="7"/>
      <dgm:spPr/>
      <dgm:t>
        <a:bodyPr/>
        <a:lstStyle/>
        <a:p>
          <a:endParaRPr lang="en-US"/>
        </a:p>
      </dgm:t>
    </dgm:pt>
    <dgm:pt modelId="{DA2FA387-51ED-4EE7-B367-AD440868DA0D}" type="pres">
      <dgm:prSet presAssocID="{2F8E39CB-AA2C-4846-8E89-B422E2AAD72C}" presName="dummy3a" presStyleCnt="0"/>
      <dgm:spPr/>
    </dgm:pt>
    <dgm:pt modelId="{55A0568F-737F-469A-9F6A-E95A6EBA677A}" type="pres">
      <dgm:prSet presAssocID="{2F8E39CB-AA2C-4846-8E89-B422E2AAD72C}" presName="dummy3b" presStyleCnt="0"/>
      <dgm:spPr/>
    </dgm:pt>
    <dgm:pt modelId="{7D83C458-6FDF-4753-B3C4-79CA6333BBD4}" type="pres">
      <dgm:prSet presAssocID="{2F8E39CB-AA2C-4846-8E89-B422E2AAD72C}" presName="wedge3Tx" presStyleLbl="node1" presStyleIdx="2" presStyleCnt="7">
        <dgm:presLayoutVars>
          <dgm:chMax val="0"/>
          <dgm:chPref val="0"/>
          <dgm:bulletEnabled val="1"/>
        </dgm:presLayoutVars>
      </dgm:prSet>
      <dgm:spPr/>
      <dgm:t>
        <a:bodyPr/>
        <a:lstStyle/>
        <a:p>
          <a:endParaRPr lang="en-US"/>
        </a:p>
      </dgm:t>
    </dgm:pt>
    <dgm:pt modelId="{F3EAD5C9-9FF2-4E12-851E-5603CBD8EE3B}" type="pres">
      <dgm:prSet presAssocID="{2F8E39CB-AA2C-4846-8E89-B422E2AAD72C}" presName="wedge4" presStyleLbl="node1" presStyleIdx="3" presStyleCnt="7"/>
      <dgm:spPr/>
      <dgm:t>
        <a:bodyPr/>
        <a:lstStyle/>
        <a:p>
          <a:endParaRPr lang="en-US"/>
        </a:p>
      </dgm:t>
    </dgm:pt>
    <dgm:pt modelId="{CCD99540-586E-4582-B06C-9E91CED7A0A9}" type="pres">
      <dgm:prSet presAssocID="{2F8E39CB-AA2C-4846-8E89-B422E2AAD72C}" presName="dummy4a" presStyleCnt="0"/>
      <dgm:spPr/>
    </dgm:pt>
    <dgm:pt modelId="{89985C0D-96B8-4B91-8FE3-FAC55BAD948F}" type="pres">
      <dgm:prSet presAssocID="{2F8E39CB-AA2C-4846-8E89-B422E2AAD72C}" presName="dummy4b" presStyleCnt="0"/>
      <dgm:spPr/>
    </dgm:pt>
    <dgm:pt modelId="{51959BEB-341A-428A-831B-9CFC0658BF83}" type="pres">
      <dgm:prSet presAssocID="{2F8E39CB-AA2C-4846-8E89-B422E2AAD72C}" presName="wedge4Tx" presStyleLbl="node1" presStyleIdx="3" presStyleCnt="7">
        <dgm:presLayoutVars>
          <dgm:chMax val="0"/>
          <dgm:chPref val="0"/>
          <dgm:bulletEnabled val="1"/>
        </dgm:presLayoutVars>
      </dgm:prSet>
      <dgm:spPr/>
      <dgm:t>
        <a:bodyPr/>
        <a:lstStyle/>
        <a:p>
          <a:endParaRPr lang="en-US"/>
        </a:p>
      </dgm:t>
    </dgm:pt>
    <dgm:pt modelId="{991EE279-7CCB-4879-AD2E-563B1E355985}" type="pres">
      <dgm:prSet presAssocID="{2F8E39CB-AA2C-4846-8E89-B422E2AAD72C}" presName="wedge5" presStyleLbl="node1" presStyleIdx="4" presStyleCnt="7"/>
      <dgm:spPr/>
      <dgm:t>
        <a:bodyPr/>
        <a:lstStyle/>
        <a:p>
          <a:endParaRPr lang="en-US"/>
        </a:p>
      </dgm:t>
    </dgm:pt>
    <dgm:pt modelId="{AD77FA09-39F1-4C5D-AEB5-5CACD7185410}" type="pres">
      <dgm:prSet presAssocID="{2F8E39CB-AA2C-4846-8E89-B422E2AAD72C}" presName="dummy5a" presStyleCnt="0"/>
      <dgm:spPr/>
    </dgm:pt>
    <dgm:pt modelId="{0696471A-F02C-42E8-AE6B-4935562033DE}" type="pres">
      <dgm:prSet presAssocID="{2F8E39CB-AA2C-4846-8E89-B422E2AAD72C}" presName="dummy5b" presStyleCnt="0"/>
      <dgm:spPr/>
    </dgm:pt>
    <dgm:pt modelId="{09EDAF59-1EE4-4777-97EB-237713C06950}" type="pres">
      <dgm:prSet presAssocID="{2F8E39CB-AA2C-4846-8E89-B422E2AAD72C}" presName="wedge5Tx" presStyleLbl="node1" presStyleIdx="4" presStyleCnt="7">
        <dgm:presLayoutVars>
          <dgm:chMax val="0"/>
          <dgm:chPref val="0"/>
          <dgm:bulletEnabled val="1"/>
        </dgm:presLayoutVars>
      </dgm:prSet>
      <dgm:spPr/>
      <dgm:t>
        <a:bodyPr/>
        <a:lstStyle/>
        <a:p>
          <a:endParaRPr lang="en-US"/>
        </a:p>
      </dgm:t>
    </dgm:pt>
    <dgm:pt modelId="{7B96C45F-D0DB-424D-B7D3-E0592BCB7F75}" type="pres">
      <dgm:prSet presAssocID="{2F8E39CB-AA2C-4846-8E89-B422E2AAD72C}" presName="wedge6" presStyleLbl="node1" presStyleIdx="5" presStyleCnt="7"/>
      <dgm:spPr/>
      <dgm:t>
        <a:bodyPr/>
        <a:lstStyle/>
        <a:p>
          <a:endParaRPr lang="en-US"/>
        </a:p>
      </dgm:t>
    </dgm:pt>
    <dgm:pt modelId="{7DDACF46-6C0D-402A-8213-2ABF6EF39FB1}" type="pres">
      <dgm:prSet presAssocID="{2F8E39CB-AA2C-4846-8E89-B422E2AAD72C}" presName="dummy6a" presStyleCnt="0"/>
      <dgm:spPr/>
    </dgm:pt>
    <dgm:pt modelId="{4D2FD35E-0A52-4A4B-8FF9-6BD10ADD2366}" type="pres">
      <dgm:prSet presAssocID="{2F8E39CB-AA2C-4846-8E89-B422E2AAD72C}" presName="dummy6b" presStyleCnt="0"/>
      <dgm:spPr/>
    </dgm:pt>
    <dgm:pt modelId="{68862593-184B-4646-88A7-A10DDE6B91CC}" type="pres">
      <dgm:prSet presAssocID="{2F8E39CB-AA2C-4846-8E89-B422E2AAD72C}" presName="wedge6Tx" presStyleLbl="node1" presStyleIdx="5" presStyleCnt="7">
        <dgm:presLayoutVars>
          <dgm:chMax val="0"/>
          <dgm:chPref val="0"/>
          <dgm:bulletEnabled val="1"/>
        </dgm:presLayoutVars>
      </dgm:prSet>
      <dgm:spPr/>
      <dgm:t>
        <a:bodyPr/>
        <a:lstStyle/>
        <a:p>
          <a:endParaRPr lang="en-US"/>
        </a:p>
      </dgm:t>
    </dgm:pt>
    <dgm:pt modelId="{D01C6644-262B-4766-ADA0-6A617CBA1A64}" type="pres">
      <dgm:prSet presAssocID="{2F8E39CB-AA2C-4846-8E89-B422E2AAD72C}" presName="wedge7" presStyleLbl="node1" presStyleIdx="6" presStyleCnt="7"/>
      <dgm:spPr/>
      <dgm:t>
        <a:bodyPr/>
        <a:lstStyle/>
        <a:p>
          <a:endParaRPr lang="en-US"/>
        </a:p>
      </dgm:t>
    </dgm:pt>
    <dgm:pt modelId="{DA480E6B-7750-4173-973B-6D877D807322}" type="pres">
      <dgm:prSet presAssocID="{2F8E39CB-AA2C-4846-8E89-B422E2AAD72C}" presName="dummy7a" presStyleCnt="0"/>
      <dgm:spPr/>
    </dgm:pt>
    <dgm:pt modelId="{468B2DB9-7CD4-46E1-9BAD-A6BD4D97825B}" type="pres">
      <dgm:prSet presAssocID="{2F8E39CB-AA2C-4846-8E89-B422E2AAD72C}" presName="dummy7b" presStyleCnt="0"/>
      <dgm:spPr/>
    </dgm:pt>
    <dgm:pt modelId="{3661BBB7-5731-4461-9A78-C89A6FEE5AC8}" type="pres">
      <dgm:prSet presAssocID="{2F8E39CB-AA2C-4846-8E89-B422E2AAD72C}" presName="wedge7Tx" presStyleLbl="node1" presStyleIdx="6" presStyleCnt="7">
        <dgm:presLayoutVars>
          <dgm:chMax val="0"/>
          <dgm:chPref val="0"/>
          <dgm:bulletEnabled val="1"/>
        </dgm:presLayoutVars>
      </dgm:prSet>
      <dgm:spPr/>
      <dgm:t>
        <a:bodyPr/>
        <a:lstStyle/>
        <a:p>
          <a:endParaRPr lang="en-US"/>
        </a:p>
      </dgm:t>
    </dgm:pt>
    <dgm:pt modelId="{6998C36A-3601-46EB-B23C-6DCFA2CADEAE}" type="pres">
      <dgm:prSet presAssocID="{15ED94F2-AD3D-45E2-BE07-E4AEABD43F80}" presName="arrowWedge1" presStyleLbl="fgSibTrans2D1" presStyleIdx="0" presStyleCnt="7"/>
      <dgm:spPr/>
    </dgm:pt>
    <dgm:pt modelId="{8ADCD244-0906-4881-B9CE-339EF141EC43}" type="pres">
      <dgm:prSet presAssocID="{A2BB69DE-3E6D-45EA-B029-41CA0940D38E}" presName="arrowWedge2" presStyleLbl="fgSibTrans2D1" presStyleIdx="1" presStyleCnt="7"/>
      <dgm:spPr/>
    </dgm:pt>
    <dgm:pt modelId="{08C301DC-D1AA-4AFB-A196-AE5991FF1B9B}" type="pres">
      <dgm:prSet presAssocID="{05A534CF-28B0-46F2-BC3A-EDFC6A41C4B9}" presName="arrowWedge3" presStyleLbl="fgSibTrans2D1" presStyleIdx="2" presStyleCnt="7"/>
      <dgm:spPr/>
    </dgm:pt>
    <dgm:pt modelId="{E43D0312-4189-4461-A451-F280F306857B}" type="pres">
      <dgm:prSet presAssocID="{DEFB421F-F1B9-4A09-A461-BEE535605435}" presName="arrowWedge4" presStyleLbl="fgSibTrans2D1" presStyleIdx="3" presStyleCnt="7"/>
      <dgm:spPr/>
    </dgm:pt>
    <dgm:pt modelId="{A8AE1E18-D997-4734-A290-A63415040682}" type="pres">
      <dgm:prSet presAssocID="{000395D6-9A4B-49FE-A6A2-733789F7C7F9}" presName="arrowWedge5" presStyleLbl="fgSibTrans2D1" presStyleIdx="4" presStyleCnt="7"/>
      <dgm:spPr/>
    </dgm:pt>
    <dgm:pt modelId="{0C06CD8B-2882-43F1-B2AA-6B6C7737A705}" type="pres">
      <dgm:prSet presAssocID="{0E545A94-1CB2-4B5B-A322-91751628FA57}" presName="arrowWedge6" presStyleLbl="fgSibTrans2D1" presStyleIdx="5" presStyleCnt="7"/>
      <dgm:spPr/>
    </dgm:pt>
    <dgm:pt modelId="{B01FBC12-5B71-4F81-9FE2-B86EAE988C85}" type="pres">
      <dgm:prSet presAssocID="{45FB6E83-69B5-481B-B252-7F74DF1361C2}" presName="arrowWedge7" presStyleLbl="fgSibTrans2D1" presStyleIdx="6" presStyleCnt="7"/>
      <dgm:spPr/>
    </dgm:pt>
  </dgm:ptLst>
  <dgm:cxnLst>
    <dgm:cxn modelId="{2DAF8058-3EBC-421A-9F1A-C3778ADEAB44}" type="presOf" srcId="{7007817F-24F9-458A-9287-D73BCF0B047A}" destId="{F3EAD5C9-9FF2-4E12-851E-5603CBD8EE3B}" srcOrd="0" destOrd="0" presId="urn:microsoft.com/office/officeart/2005/8/layout/cycle8"/>
    <dgm:cxn modelId="{E8B078D2-7823-4530-8976-6C3C87232193}" srcId="{2F8E39CB-AA2C-4846-8E89-B422E2AAD72C}" destId="{F9BB4EEF-F766-4CBC-9820-FB75D9497CE0}" srcOrd="6" destOrd="0" parTransId="{3A30A095-98F0-4723-9570-F636D26D38BF}" sibTransId="{45FB6E83-69B5-481B-B252-7F74DF1361C2}"/>
    <dgm:cxn modelId="{291B3F8B-B0A9-4587-BA0F-BD185CE49E7A}" type="presOf" srcId="{1608E613-D9DF-4D0F-A75D-5001BE892B3E}" destId="{0F8A9178-708D-4476-A5A5-7F86EA915A74}" srcOrd="1" destOrd="0" presId="urn:microsoft.com/office/officeart/2005/8/layout/cycle8"/>
    <dgm:cxn modelId="{DBAAC8AB-446C-49E3-B0EF-BDB24F2334FC}" srcId="{2F8E39CB-AA2C-4846-8E89-B422E2AAD72C}" destId="{ED571EEF-AF19-4E6C-AD47-AE0B965D3E96}" srcOrd="4" destOrd="0" parTransId="{BFE755E9-A2D0-47E5-BF5E-F68D75DBFA78}" sibTransId="{000395D6-9A4B-49FE-A6A2-733789F7C7F9}"/>
    <dgm:cxn modelId="{C2EEC951-8E32-4A8B-BD66-D1EFBD38FF64}" type="presOf" srcId="{24C8C4B3-BDD0-40E4-842D-4C68473A9B7B}" destId="{A05EC7C5-A938-455F-947A-59A3E3AE8429}" srcOrd="0" destOrd="1" presId="urn:microsoft.com/office/officeart/2005/8/layout/cycle8"/>
    <dgm:cxn modelId="{389219D7-D410-4434-81DC-4EFDCF9582A8}" srcId="{2F8E39CB-AA2C-4846-8E89-B422E2AAD72C}" destId="{D92197B4-131B-4B4F-87F6-3B7826B15066}" srcOrd="5" destOrd="0" parTransId="{2F34FCDE-F8A1-4818-A98B-45024B547681}" sibTransId="{0E545A94-1CB2-4B5B-A322-91751628FA57}"/>
    <dgm:cxn modelId="{362615C8-91D1-422E-9425-91659019E867}" type="presOf" srcId="{FFB12CC3-1732-49A1-9B67-9A23C05135B8}" destId="{A05EC7C5-A938-455F-947A-59A3E3AE8429}" srcOrd="0" destOrd="2" presId="urn:microsoft.com/office/officeart/2005/8/layout/cycle8"/>
    <dgm:cxn modelId="{DD366442-3663-4F82-AA6F-AB3AAA3C53E3}" type="presOf" srcId="{2F8E39CB-AA2C-4846-8E89-B422E2AAD72C}" destId="{FB048E71-9279-4E74-8D11-D4825B9211A3}" srcOrd="0" destOrd="0" presId="urn:microsoft.com/office/officeart/2005/8/layout/cycle8"/>
    <dgm:cxn modelId="{C9464F9D-3A8A-4420-A1E6-F957F596D6BB}" type="presOf" srcId="{24C8C4B3-BDD0-40E4-842D-4C68473A9B7B}" destId="{BAD7E541-C0C3-47A8-9248-7DC6347E9885}" srcOrd="1" destOrd="1" presId="urn:microsoft.com/office/officeart/2005/8/layout/cycle8"/>
    <dgm:cxn modelId="{BFDFA3E2-C002-420B-A12F-215E37443BB6}" srcId="{2F8E39CB-AA2C-4846-8E89-B422E2AAD72C}" destId="{A297018B-4709-4A29-A8C1-5A26AC81D7CD}" srcOrd="1" destOrd="0" parTransId="{708F7267-C7BB-4150-8B4B-D4F03248B1B7}" sibTransId="{A2BB69DE-3E6D-45EA-B029-41CA0940D38E}"/>
    <dgm:cxn modelId="{1A9D2DF8-D418-4385-B640-B72FE5F1F7A8}" srcId="{2F8E39CB-AA2C-4846-8E89-B422E2AAD72C}" destId="{1608E613-D9DF-4D0F-A75D-5001BE892B3E}" srcOrd="0" destOrd="0" parTransId="{2D176F4F-FC5A-465F-AA13-B7D2EAC0FC88}" sibTransId="{15ED94F2-AD3D-45E2-BE07-E4AEABD43F80}"/>
    <dgm:cxn modelId="{73B47E3E-2C45-4ED7-A84B-C60A1B788901}" type="presOf" srcId="{ED571EEF-AF19-4E6C-AD47-AE0B965D3E96}" destId="{09EDAF59-1EE4-4777-97EB-237713C06950}" srcOrd="1" destOrd="0" presId="urn:microsoft.com/office/officeart/2005/8/layout/cycle8"/>
    <dgm:cxn modelId="{8B23BB81-48EC-4D02-A030-2B53437FF2A6}" srcId="{2F8E39CB-AA2C-4846-8E89-B422E2AAD72C}" destId="{3595266C-BCFC-4F7C-8154-B491B51F4F74}" srcOrd="2" destOrd="0" parTransId="{DA0CF25F-BD1F-43BD-883D-80700CA456EF}" sibTransId="{05A534CF-28B0-46F2-BC3A-EDFC6A41C4B9}"/>
    <dgm:cxn modelId="{4A804B10-CF88-46E3-9DF8-C9A35999BE7F}" type="presOf" srcId="{ED571EEF-AF19-4E6C-AD47-AE0B965D3E96}" destId="{991EE279-7CCB-4879-AD2E-563B1E355985}" srcOrd="0" destOrd="0" presId="urn:microsoft.com/office/officeart/2005/8/layout/cycle8"/>
    <dgm:cxn modelId="{6E6A8256-FFC2-45DD-BB67-952E7D8536F2}" type="presOf" srcId="{D92197B4-131B-4B4F-87F6-3B7826B15066}" destId="{68862593-184B-4646-88A7-A10DDE6B91CC}" srcOrd="1" destOrd="0" presId="urn:microsoft.com/office/officeart/2005/8/layout/cycle8"/>
    <dgm:cxn modelId="{5FD57B14-755E-4315-9A62-DCB2CF0C225D}" type="presOf" srcId="{FFB12CC3-1732-49A1-9B67-9A23C05135B8}" destId="{BAD7E541-C0C3-47A8-9248-7DC6347E9885}" srcOrd="1" destOrd="2" presId="urn:microsoft.com/office/officeart/2005/8/layout/cycle8"/>
    <dgm:cxn modelId="{506E3CAC-09C7-4588-8694-9A9F3E68A926}" srcId="{A297018B-4709-4A29-A8C1-5A26AC81D7CD}" destId="{24C8C4B3-BDD0-40E4-842D-4C68473A9B7B}" srcOrd="0" destOrd="0" parTransId="{67970B33-FC52-444F-AC7C-66DD2A1D41AA}" sibTransId="{4BE9E2D5-01B9-482A-BA71-DFA5340D3B95}"/>
    <dgm:cxn modelId="{760A2FA2-F74C-4192-928F-ABAA85065618}" type="presOf" srcId="{A297018B-4709-4A29-A8C1-5A26AC81D7CD}" destId="{A05EC7C5-A938-455F-947A-59A3E3AE8429}" srcOrd="0" destOrd="0" presId="urn:microsoft.com/office/officeart/2005/8/layout/cycle8"/>
    <dgm:cxn modelId="{D4A2C8D6-ADE9-4F12-8B0A-6315DB93DD8D}" srcId="{2F8E39CB-AA2C-4846-8E89-B422E2AAD72C}" destId="{7007817F-24F9-458A-9287-D73BCF0B047A}" srcOrd="3" destOrd="0" parTransId="{89A02A72-7ECA-46C3-919F-F45F33F651AB}" sibTransId="{DEFB421F-F1B9-4A09-A461-BEE535605435}"/>
    <dgm:cxn modelId="{7A862790-884A-41F8-96CB-818763974BC3}" type="presOf" srcId="{3595266C-BCFC-4F7C-8154-B491B51F4F74}" destId="{D0E5076D-FBBB-4050-AC39-C67166B46276}" srcOrd="0" destOrd="0" presId="urn:microsoft.com/office/officeart/2005/8/layout/cycle8"/>
    <dgm:cxn modelId="{68805675-C2F4-4FC4-9EC5-27D84AE5A142}" type="presOf" srcId="{F9BB4EEF-F766-4CBC-9820-FB75D9497CE0}" destId="{3661BBB7-5731-4461-9A78-C89A6FEE5AC8}" srcOrd="1" destOrd="0" presId="urn:microsoft.com/office/officeart/2005/8/layout/cycle8"/>
    <dgm:cxn modelId="{70E1B58F-FEAE-4680-AE6B-87B17897AFED}" type="presOf" srcId="{F9BB4EEF-F766-4CBC-9820-FB75D9497CE0}" destId="{D01C6644-262B-4766-ADA0-6A617CBA1A64}" srcOrd="0" destOrd="0" presId="urn:microsoft.com/office/officeart/2005/8/layout/cycle8"/>
    <dgm:cxn modelId="{80E7C35B-4AFA-4F48-8296-771B8D84821C}" type="presOf" srcId="{1608E613-D9DF-4D0F-A75D-5001BE892B3E}" destId="{AB711328-DCC7-43BB-9871-970B645A1D7D}" srcOrd="0" destOrd="0" presId="urn:microsoft.com/office/officeart/2005/8/layout/cycle8"/>
    <dgm:cxn modelId="{67F712AB-5E33-47BE-BA85-ED53792A1183}" type="presOf" srcId="{D92197B4-131B-4B4F-87F6-3B7826B15066}" destId="{7B96C45F-D0DB-424D-B7D3-E0592BCB7F75}" srcOrd="0" destOrd="0" presId="urn:microsoft.com/office/officeart/2005/8/layout/cycle8"/>
    <dgm:cxn modelId="{DE92C892-4821-4024-8913-A86D8075D582}" srcId="{A297018B-4709-4A29-A8C1-5A26AC81D7CD}" destId="{FFB12CC3-1732-49A1-9B67-9A23C05135B8}" srcOrd="1" destOrd="0" parTransId="{B8D82B60-147A-4DD8-8722-D2AA2E27389E}" sibTransId="{22FBF656-BE13-40BC-999A-2B15DA81896E}"/>
    <dgm:cxn modelId="{0839A2A3-40D8-4AF2-96D0-2FD41A6E8C68}" type="presOf" srcId="{7007817F-24F9-458A-9287-D73BCF0B047A}" destId="{51959BEB-341A-428A-831B-9CFC0658BF83}" srcOrd="1" destOrd="0" presId="urn:microsoft.com/office/officeart/2005/8/layout/cycle8"/>
    <dgm:cxn modelId="{6A6EFE44-13DC-47BA-8720-15D0F66F6537}" type="presOf" srcId="{A297018B-4709-4A29-A8C1-5A26AC81D7CD}" destId="{BAD7E541-C0C3-47A8-9248-7DC6347E9885}" srcOrd="1" destOrd="0" presId="urn:microsoft.com/office/officeart/2005/8/layout/cycle8"/>
    <dgm:cxn modelId="{DD5760CA-0D6A-449C-9484-6D589F3A7F3F}" type="presOf" srcId="{3595266C-BCFC-4F7C-8154-B491B51F4F74}" destId="{7D83C458-6FDF-4753-B3C4-79CA6333BBD4}" srcOrd="1" destOrd="0" presId="urn:microsoft.com/office/officeart/2005/8/layout/cycle8"/>
    <dgm:cxn modelId="{57BF7849-4B99-4ED3-A584-58E3EC28C60A}" type="presParOf" srcId="{FB048E71-9279-4E74-8D11-D4825B9211A3}" destId="{AB711328-DCC7-43BB-9871-970B645A1D7D}" srcOrd="0" destOrd="0" presId="urn:microsoft.com/office/officeart/2005/8/layout/cycle8"/>
    <dgm:cxn modelId="{4532D3C2-0DD3-464D-887A-AA51D70DAFB8}" type="presParOf" srcId="{FB048E71-9279-4E74-8D11-D4825B9211A3}" destId="{C548C86B-2DBF-4E2E-B7F2-F1A6202078ED}" srcOrd="1" destOrd="0" presId="urn:microsoft.com/office/officeart/2005/8/layout/cycle8"/>
    <dgm:cxn modelId="{BDBA9E51-D715-4E97-B7AB-0FFE2595F264}" type="presParOf" srcId="{FB048E71-9279-4E74-8D11-D4825B9211A3}" destId="{07F0F321-A712-4D45-8B16-A71675599113}" srcOrd="2" destOrd="0" presId="urn:microsoft.com/office/officeart/2005/8/layout/cycle8"/>
    <dgm:cxn modelId="{12168655-4C51-4139-B3C9-36EB6897DCEA}" type="presParOf" srcId="{FB048E71-9279-4E74-8D11-D4825B9211A3}" destId="{0F8A9178-708D-4476-A5A5-7F86EA915A74}" srcOrd="3" destOrd="0" presId="urn:microsoft.com/office/officeart/2005/8/layout/cycle8"/>
    <dgm:cxn modelId="{27DF753B-062F-4B3E-8D09-29F72642045A}" type="presParOf" srcId="{FB048E71-9279-4E74-8D11-D4825B9211A3}" destId="{A05EC7C5-A938-455F-947A-59A3E3AE8429}" srcOrd="4" destOrd="0" presId="urn:microsoft.com/office/officeart/2005/8/layout/cycle8"/>
    <dgm:cxn modelId="{E33EA92D-04A0-4F14-A7C3-06CAE774A786}" type="presParOf" srcId="{FB048E71-9279-4E74-8D11-D4825B9211A3}" destId="{A34C8BF1-162E-4249-8619-D108738B215A}" srcOrd="5" destOrd="0" presId="urn:microsoft.com/office/officeart/2005/8/layout/cycle8"/>
    <dgm:cxn modelId="{A7BF8883-3F66-4B52-8894-C3AC8F6F53F6}" type="presParOf" srcId="{FB048E71-9279-4E74-8D11-D4825B9211A3}" destId="{9E8F0B21-73CD-4E55-B33B-4A432ECDC91A}" srcOrd="6" destOrd="0" presId="urn:microsoft.com/office/officeart/2005/8/layout/cycle8"/>
    <dgm:cxn modelId="{6E5D615C-1DE3-4E27-BC10-9FFFEF7DB345}" type="presParOf" srcId="{FB048E71-9279-4E74-8D11-D4825B9211A3}" destId="{BAD7E541-C0C3-47A8-9248-7DC6347E9885}" srcOrd="7" destOrd="0" presId="urn:microsoft.com/office/officeart/2005/8/layout/cycle8"/>
    <dgm:cxn modelId="{86F40985-8112-468E-9027-634483AEA7E6}" type="presParOf" srcId="{FB048E71-9279-4E74-8D11-D4825B9211A3}" destId="{D0E5076D-FBBB-4050-AC39-C67166B46276}" srcOrd="8" destOrd="0" presId="urn:microsoft.com/office/officeart/2005/8/layout/cycle8"/>
    <dgm:cxn modelId="{82ED866B-FEEA-4083-86CE-E2AE8C078AD8}" type="presParOf" srcId="{FB048E71-9279-4E74-8D11-D4825B9211A3}" destId="{DA2FA387-51ED-4EE7-B367-AD440868DA0D}" srcOrd="9" destOrd="0" presId="urn:microsoft.com/office/officeart/2005/8/layout/cycle8"/>
    <dgm:cxn modelId="{635CE7BB-B8F0-429E-B395-EEB9BB8128C8}" type="presParOf" srcId="{FB048E71-9279-4E74-8D11-D4825B9211A3}" destId="{55A0568F-737F-469A-9F6A-E95A6EBA677A}" srcOrd="10" destOrd="0" presId="urn:microsoft.com/office/officeart/2005/8/layout/cycle8"/>
    <dgm:cxn modelId="{AB265FBB-FD57-4114-83C8-D6AAC97175FA}" type="presParOf" srcId="{FB048E71-9279-4E74-8D11-D4825B9211A3}" destId="{7D83C458-6FDF-4753-B3C4-79CA6333BBD4}" srcOrd="11" destOrd="0" presId="urn:microsoft.com/office/officeart/2005/8/layout/cycle8"/>
    <dgm:cxn modelId="{838025F0-45BB-4C18-9204-49F57B003FBD}" type="presParOf" srcId="{FB048E71-9279-4E74-8D11-D4825B9211A3}" destId="{F3EAD5C9-9FF2-4E12-851E-5603CBD8EE3B}" srcOrd="12" destOrd="0" presId="urn:microsoft.com/office/officeart/2005/8/layout/cycle8"/>
    <dgm:cxn modelId="{C3B9E38B-2C56-4D76-A983-FCBF62F0DB49}" type="presParOf" srcId="{FB048E71-9279-4E74-8D11-D4825B9211A3}" destId="{CCD99540-586E-4582-B06C-9E91CED7A0A9}" srcOrd="13" destOrd="0" presId="urn:microsoft.com/office/officeart/2005/8/layout/cycle8"/>
    <dgm:cxn modelId="{78F5FF1C-84DC-4286-AB67-3C4B59943DAE}" type="presParOf" srcId="{FB048E71-9279-4E74-8D11-D4825B9211A3}" destId="{89985C0D-96B8-4B91-8FE3-FAC55BAD948F}" srcOrd="14" destOrd="0" presId="urn:microsoft.com/office/officeart/2005/8/layout/cycle8"/>
    <dgm:cxn modelId="{7C98481D-5861-4AD4-A870-02FD6CA18D1B}" type="presParOf" srcId="{FB048E71-9279-4E74-8D11-D4825B9211A3}" destId="{51959BEB-341A-428A-831B-9CFC0658BF83}" srcOrd="15" destOrd="0" presId="urn:microsoft.com/office/officeart/2005/8/layout/cycle8"/>
    <dgm:cxn modelId="{C2070166-AE0A-4F05-B073-9883F6D39952}" type="presParOf" srcId="{FB048E71-9279-4E74-8D11-D4825B9211A3}" destId="{991EE279-7CCB-4879-AD2E-563B1E355985}" srcOrd="16" destOrd="0" presId="urn:microsoft.com/office/officeart/2005/8/layout/cycle8"/>
    <dgm:cxn modelId="{9028828F-C5A5-40A6-83F4-BF7B6A1E2991}" type="presParOf" srcId="{FB048E71-9279-4E74-8D11-D4825B9211A3}" destId="{AD77FA09-39F1-4C5D-AEB5-5CACD7185410}" srcOrd="17" destOrd="0" presId="urn:microsoft.com/office/officeart/2005/8/layout/cycle8"/>
    <dgm:cxn modelId="{2E0D88FC-2D9C-4B73-939B-D90A1B1A718D}" type="presParOf" srcId="{FB048E71-9279-4E74-8D11-D4825B9211A3}" destId="{0696471A-F02C-42E8-AE6B-4935562033DE}" srcOrd="18" destOrd="0" presId="urn:microsoft.com/office/officeart/2005/8/layout/cycle8"/>
    <dgm:cxn modelId="{8E53744A-7CFE-4CC7-AD6E-8229E9BDED77}" type="presParOf" srcId="{FB048E71-9279-4E74-8D11-D4825B9211A3}" destId="{09EDAF59-1EE4-4777-97EB-237713C06950}" srcOrd="19" destOrd="0" presId="urn:microsoft.com/office/officeart/2005/8/layout/cycle8"/>
    <dgm:cxn modelId="{751B32D3-AF1B-4EC4-B9D8-DA8BF0BB383C}" type="presParOf" srcId="{FB048E71-9279-4E74-8D11-D4825B9211A3}" destId="{7B96C45F-D0DB-424D-B7D3-E0592BCB7F75}" srcOrd="20" destOrd="0" presId="urn:microsoft.com/office/officeart/2005/8/layout/cycle8"/>
    <dgm:cxn modelId="{FA00E47F-C688-491B-A8DA-AC18681A4672}" type="presParOf" srcId="{FB048E71-9279-4E74-8D11-D4825B9211A3}" destId="{7DDACF46-6C0D-402A-8213-2ABF6EF39FB1}" srcOrd="21" destOrd="0" presId="urn:microsoft.com/office/officeart/2005/8/layout/cycle8"/>
    <dgm:cxn modelId="{EDD449BA-6E68-452B-AF50-B37919213546}" type="presParOf" srcId="{FB048E71-9279-4E74-8D11-D4825B9211A3}" destId="{4D2FD35E-0A52-4A4B-8FF9-6BD10ADD2366}" srcOrd="22" destOrd="0" presId="urn:microsoft.com/office/officeart/2005/8/layout/cycle8"/>
    <dgm:cxn modelId="{862127F2-DA9A-4CA3-B706-6A988071407E}" type="presParOf" srcId="{FB048E71-9279-4E74-8D11-D4825B9211A3}" destId="{68862593-184B-4646-88A7-A10DDE6B91CC}" srcOrd="23" destOrd="0" presId="urn:microsoft.com/office/officeart/2005/8/layout/cycle8"/>
    <dgm:cxn modelId="{79B22296-D652-4436-B32B-65984357616E}" type="presParOf" srcId="{FB048E71-9279-4E74-8D11-D4825B9211A3}" destId="{D01C6644-262B-4766-ADA0-6A617CBA1A64}" srcOrd="24" destOrd="0" presId="urn:microsoft.com/office/officeart/2005/8/layout/cycle8"/>
    <dgm:cxn modelId="{D6DBDE27-5042-4B73-997A-D186837EA965}" type="presParOf" srcId="{FB048E71-9279-4E74-8D11-D4825B9211A3}" destId="{DA480E6B-7750-4173-973B-6D877D807322}" srcOrd="25" destOrd="0" presId="urn:microsoft.com/office/officeart/2005/8/layout/cycle8"/>
    <dgm:cxn modelId="{0C163A24-7D42-4594-9F31-9B926E28CA70}" type="presParOf" srcId="{FB048E71-9279-4E74-8D11-D4825B9211A3}" destId="{468B2DB9-7CD4-46E1-9BAD-A6BD4D97825B}" srcOrd="26" destOrd="0" presId="urn:microsoft.com/office/officeart/2005/8/layout/cycle8"/>
    <dgm:cxn modelId="{B1121AC1-C906-41AC-8CD2-38034BD55EFF}" type="presParOf" srcId="{FB048E71-9279-4E74-8D11-D4825B9211A3}" destId="{3661BBB7-5731-4461-9A78-C89A6FEE5AC8}" srcOrd="27" destOrd="0" presId="urn:microsoft.com/office/officeart/2005/8/layout/cycle8"/>
    <dgm:cxn modelId="{92ABDE16-E45D-4677-8BCF-1231FCFE9B3F}" type="presParOf" srcId="{FB048E71-9279-4E74-8D11-D4825B9211A3}" destId="{6998C36A-3601-46EB-B23C-6DCFA2CADEAE}" srcOrd="28" destOrd="0" presId="urn:microsoft.com/office/officeart/2005/8/layout/cycle8"/>
    <dgm:cxn modelId="{A9D85A88-25BA-4501-8EE4-7CC1995BB30E}" type="presParOf" srcId="{FB048E71-9279-4E74-8D11-D4825B9211A3}" destId="{8ADCD244-0906-4881-B9CE-339EF141EC43}" srcOrd="29" destOrd="0" presId="urn:microsoft.com/office/officeart/2005/8/layout/cycle8"/>
    <dgm:cxn modelId="{4895FE58-7B8A-4488-833E-20FD9A93E39C}" type="presParOf" srcId="{FB048E71-9279-4E74-8D11-D4825B9211A3}" destId="{08C301DC-D1AA-4AFB-A196-AE5991FF1B9B}" srcOrd="30" destOrd="0" presId="urn:microsoft.com/office/officeart/2005/8/layout/cycle8"/>
    <dgm:cxn modelId="{9019A4D1-3854-4369-9C02-A0DFC5C91C71}" type="presParOf" srcId="{FB048E71-9279-4E74-8D11-D4825B9211A3}" destId="{E43D0312-4189-4461-A451-F280F306857B}" srcOrd="31" destOrd="0" presId="urn:microsoft.com/office/officeart/2005/8/layout/cycle8"/>
    <dgm:cxn modelId="{2043C044-5FEB-4874-A8DD-AF62D78097F5}" type="presParOf" srcId="{FB048E71-9279-4E74-8D11-D4825B9211A3}" destId="{A8AE1E18-D997-4734-A290-A63415040682}" srcOrd="32" destOrd="0" presId="urn:microsoft.com/office/officeart/2005/8/layout/cycle8"/>
    <dgm:cxn modelId="{445315A0-58CC-4F8C-BC6C-720D804420CB}" type="presParOf" srcId="{FB048E71-9279-4E74-8D11-D4825B9211A3}" destId="{0C06CD8B-2882-43F1-B2AA-6B6C7737A705}" srcOrd="33" destOrd="0" presId="urn:microsoft.com/office/officeart/2005/8/layout/cycle8"/>
    <dgm:cxn modelId="{BF0E8192-440E-44ED-8E26-A3E1BFB0AC34}" type="presParOf" srcId="{FB048E71-9279-4E74-8D11-D4825B9211A3}" destId="{B01FBC12-5B71-4F81-9FE2-B86EAE988C85}" srcOrd="34" destOrd="0" presId="urn:microsoft.com/office/officeart/2005/8/layout/cycle8"/>
  </dgm:cxnLst>
  <dgm:bg/>
  <dgm:whole/>
</dgm:dataModel>
</file>

<file path=ppt/diagrams/data4.xml><?xml version="1.0" encoding="utf-8"?>
<dgm:dataModel xmlns:dgm="http://schemas.openxmlformats.org/drawingml/2006/diagram" xmlns:a="http://schemas.openxmlformats.org/drawingml/2006/main">
  <dgm:ptLst>
    <dgm:pt modelId="{F95F95DF-426A-4636-9FD9-BCE4B9475799}" type="doc">
      <dgm:prSet loTypeId="urn:microsoft.com/office/officeart/2005/8/layout/lProcess2" loCatId="list" qsTypeId="urn:microsoft.com/office/officeart/2005/8/quickstyle/simple4" qsCatId="simple" csTypeId="urn:microsoft.com/office/officeart/2005/8/colors/accent0_3" csCatId="mainScheme" phldr="1"/>
      <dgm:spPr/>
      <dgm:t>
        <a:bodyPr/>
        <a:lstStyle/>
        <a:p>
          <a:endParaRPr lang="en-US"/>
        </a:p>
      </dgm:t>
    </dgm:pt>
    <dgm:pt modelId="{8BE7A79C-DE52-441B-BC67-3B9340B4057B}">
      <dgm:prSet phldrT="[Text]"/>
      <dgm:spPr/>
      <dgm:t>
        <a:bodyPr/>
        <a:lstStyle/>
        <a:p>
          <a:r>
            <a:rPr lang="fr-FR" b="1" dirty="0" smtClean="0"/>
            <a:t>Normalisation</a:t>
          </a:r>
          <a:endParaRPr lang="en-US" b="1" dirty="0"/>
        </a:p>
      </dgm:t>
    </dgm:pt>
    <dgm:pt modelId="{C6ECEEB0-6F58-427E-B640-2348A984DAC7}" type="parTrans" cxnId="{0A4A8766-1951-4747-B50A-D7B9D5ED9DEC}">
      <dgm:prSet/>
      <dgm:spPr/>
      <dgm:t>
        <a:bodyPr/>
        <a:lstStyle/>
        <a:p>
          <a:endParaRPr lang="en-US"/>
        </a:p>
      </dgm:t>
    </dgm:pt>
    <dgm:pt modelId="{F22B4FB5-F157-462D-9D22-D2053FE2E2C5}" type="sibTrans" cxnId="{0A4A8766-1951-4747-B50A-D7B9D5ED9DEC}">
      <dgm:prSet/>
      <dgm:spPr/>
      <dgm:t>
        <a:bodyPr/>
        <a:lstStyle/>
        <a:p>
          <a:endParaRPr lang="en-US"/>
        </a:p>
      </dgm:t>
    </dgm:pt>
    <dgm:pt modelId="{1488C2BF-A510-44D5-BF42-7DB737AABF9F}">
      <dgm:prSet phldrT="[Text]"/>
      <dgm:spPr/>
      <dgm:t>
        <a:bodyPr/>
        <a:lstStyle/>
        <a:p>
          <a:r>
            <a:rPr lang="fr-FR" dirty="0" smtClean="0"/>
            <a:t>IE8</a:t>
          </a:r>
          <a:endParaRPr lang="en-US" dirty="0"/>
        </a:p>
      </dgm:t>
    </dgm:pt>
    <dgm:pt modelId="{7EC5222B-087F-4464-9B2D-99F189BF0042}" type="parTrans" cxnId="{1034C889-4221-4F45-A3D9-AE0F97BC40E1}">
      <dgm:prSet/>
      <dgm:spPr/>
      <dgm:t>
        <a:bodyPr/>
        <a:lstStyle/>
        <a:p>
          <a:endParaRPr lang="en-US"/>
        </a:p>
      </dgm:t>
    </dgm:pt>
    <dgm:pt modelId="{80BC6239-420F-4604-A9FF-BE89F526965B}" type="sibTrans" cxnId="{1034C889-4221-4F45-A3D9-AE0F97BC40E1}">
      <dgm:prSet/>
      <dgm:spPr/>
      <dgm:t>
        <a:bodyPr/>
        <a:lstStyle/>
        <a:p>
          <a:endParaRPr lang="en-US"/>
        </a:p>
      </dgm:t>
    </dgm:pt>
    <dgm:pt modelId="{74D18D35-1044-4273-BD3A-E1D1DE7A9524}">
      <dgm:prSet phldrT="[Text]"/>
      <dgm:spPr/>
      <dgm:t>
        <a:bodyPr/>
        <a:lstStyle/>
        <a:p>
          <a:r>
            <a:rPr lang="fr-FR" b="1" dirty="0" smtClean="0"/>
            <a:t>Innovation</a:t>
          </a:r>
          <a:endParaRPr lang="en-US" b="1" dirty="0"/>
        </a:p>
      </dgm:t>
    </dgm:pt>
    <dgm:pt modelId="{424544A4-A4C8-4242-9FB1-CE7A6861CC5C}" type="parTrans" cxnId="{6F4B9030-F92A-4DCD-B899-8334C708CDDD}">
      <dgm:prSet/>
      <dgm:spPr/>
      <dgm:t>
        <a:bodyPr/>
        <a:lstStyle/>
        <a:p>
          <a:endParaRPr lang="en-US"/>
        </a:p>
      </dgm:t>
    </dgm:pt>
    <dgm:pt modelId="{9FD100F5-D78D-490C-8A37-E8C6BCC53427}" type="sibTrans" cxnId="{6F4B9030-F92A-4DCD-B899-8334C708CDDD}">
      <dgm:prSet/>
      <dgm:spPr/>
      <dgm:t>
        <a:bodyPr/>
        <a:lstStyle/>
        <a:p>
          <a:endParaRPr lang="en-US"/>
        </a:p>
      </dgm:t>
    </dgm:pt>
    <dgm:pt modelId="{471E6BEF-7D59-40D4-83FE-540711C8837F}">
      <dgm:prSet phldrT="[Text]"/>
      <dgm:spPr/>
      <dgm:t>
        <a:bodyPr/>
        <a:lstStyle/>
        <a:p>
          <a:r>
            <a:rPr lang="fr-FR" dirty="0" smtClean="0"/>
            <a:t>Logiciel (Vista / Surface)</a:t>
          </a:r>
          <a:endParaRPr lang="en-US" dirty="0"/>
        </a:p>
      </dgm:t>
    </dgm:pt>
    <dgm:pt modelId="{6E970CE2-9D3A-46B1-B92B-DB9876D2234E}" type="parTrans" cxnId="{0B4DF50C-C71B-4449-ACB1-0BA7349840C6}">
      <dgm:prSet/>
      <dgm:spPr/>
      <dgm:t>
        <a:bodyPr/>
        <a:lstStyle/>
        <a:p>
          <a:endParaRPr lang="en-US"/>
        </a:p>
      </dgm:t>
    </dgm:pt>
    <dgm:pt modelId="{DBCB5769-6798-4321-9871-E426D8578C45}" type="sibTrans" cxnId="{0B4DF50C-C71B-4449-ACB1-0BA7349840C6}">
      <dgm:prSet/>
      <dgm:spPr/>
      <dgm:t>
        <a:bodyPr/>
        <a:lstStyle/>
        <a:p>
          <a:endParaRPr lang="en-US"/>
        </a:p>
      </dgm:t>
    </dgm:pt>
    <dgm:pt modelId="{391E4CD7-85AA-4187-9B9C-F83B643D4C0E}">
      <dgm:prSet phldrT="[Text]"/>
      <dgm:spPr/>
      <dgm:t>
        <a:bodyPr/>
        <a:lstStyle/>
        <a:p>
          <a:r>
            <a:rPr lang="fr-FR" dirty="0" err="1" smtClean="0"/>
            <a:t>OpenXML</a:t>
          </a:r>
          <a:r>
            <a:rPr lang="fr-FR" dirty="0" smtClean="0"/>
            <a:t> (Office 2007)</a:t>
          </a:r>
          <a:endParaRPr lang="en-US" dirty="0"/>
        </a:p>
      </dgm:t>
    </dgm:pt>
    <dgm:pt modelId="{0F1027EE-594B-4990-A6E0-78BFEA5D3E3A}" type="parTrans" cxnId="{FBC85C8F-31CC-4ACE-B0B7-43DBADBA5C4A}">
      <dgm:prSet/>
      <dgm:spPr/>
      <dgm:t>
        <a:bodyPr/>
        <a:lstStyle/>
        <a:p>
          <a:endParaRPr lang="en-US"/>
        </a:p>
      </dgm:t>
    </dgm:pt>
    <dgm:pt modelId="{E32F3A3E-EFBD-4E91-AFEE-8C2909ED9011}" type="sibTrans" cxnId="{FBC85C8F-31CC-4ACE-B0B7-43DBADBA5C4A}">
      <dgm:prSet/>
      <dgm:spPr/>
      <dgm:t>
        <a:bodyPr/>
        <a:lstStyle/>
        <a:p>
          <a:endParaRPr lang="en-US"/>
        </a:p>
      </dgm:t>
    </dgm:pt>
    <dgm:pt modelId="{EDD47895-768E-46A3-8CF2-854E9244113D}">
      <dgm:prSet phldrT="[Text]"/>
      <dgm:spPr/>
      <dgm:t>
        <a:bodyPr/>
        <a:lstStyle/>
        <a:p>
          <a:r>
            <a:rPr lang="fr-FR" dirty="0" smtClean="0"/>
            <a:t>Code Source du Fx</a:t>
          </a:r>
          <a:endParaRPr lang="en-US" dirty="0"/>
        </a:p>
      </dgm:t>
    </dgm:pt>
    <dgm:pt modelId="{7C0C7C7C-1F4B-4EE3-8184-B8FAF0D78228}" type="parTrans" cxnId="{6DB7D202-2D00-4BF3-BCB0-F23FC87AF14B}">
      <dgm:prSet/>
      <dgm:spPr/>
      <dgm:t>
        <a:bodyPr/>
        <a:lstStyle/>
        <a:p>
          <a:endParaRPr lang="en-US"/>
        </a:p>
      </dgm:t>
    </dgm:pt>
    <dgm:pt modelId="{D1524666-9D77-4B3B-8A51-B6A28724C7E3}" type="sibTrans" cxnId="{6DB7D202-2D00-4BF3-BCB0-F23FC87AF14B}">
      <dgm:prSet/>
      <dgm:spPr/>
      <dgm:t>
        <a:bodyPr/>
        <a:lstStyle/>
        <a:p>
          <a:endParaRPr lang="en-US"/>
        </a:p>
      </dgm:t>
    </dgm:pt>
    <dgm:pt modelId="{EA4FFC73-5D16-4641-9A59-86660241C735}">
      <dgm:prSet phldrT="[Text]"/>
      <dgm:spPr/>
      <dgm:t>
        <a:bodyPr/>
        <a:lstStyle/>
        <a:p>
          <a:r>
            <a:rPr lang="fr-FR" dirty="0" smtClean="0"/>
            <a:t>Code Source DLR</a:t>
          </a:r>
          <a:endParaRPr lang="en-US" dirty="0"/>
        </a:p>
      </dgm:t>
    </dgm:pt>
    <dgm:pt modelId="{6549B354-F413-429E-8434-BB834F8EF927}" type="parTrans" cxnId="{5CE77C39-4598-4C37-9B60-F46B87AAFE94}">
      <dgm:prSet/>
      <dgm:spPr/>
      <dgm:t>
        <a:bodyPr/>
        <a:lstStyle/>
        <a:p>
          <a:endParaRPr lang="en-US"/>
        </a:p>
      </dgm:t>
    </dgm:pt>
    <dgm:pt modelId="{23ABDCD7-D012-4F12-9FBA-CA2A66A50270}" type="sibTrans" cxnId="{5CE77C39-4598-4C37-9B60-F46B87AAFE94}">
      <dgm:prSet/>
      <dgm:spPr/>
      <dgm:t>
        <a:bodyPr/>
        <a:lstStyle/>
        <a:p>
          <a:endParaRPr lang="en-US"/>
        </a:p>
      </dgm:t>
    </dgm:pt>
    <dgm:pt modelId="{6F8CEF83-34A0-4185-A94D-F7A4A4B14BBC}">
      <dgm:prSet phldrT="[Text]"/>
      <dgm:spPr/>
      <dgm:t>
        <a:bodyPr/>
        <a:lstStyle/>
        <a:p>
          <a:r>
            <a:rPr lang="fr-FR" dirty="0" err="1" smtClean="0"/>
            <a:t>Moonlight</a:t>
          </a:r>
          <a:endParaRPr lang="en-US" dirty="0"/>
        </a:p>
      </dgm:t>
    </dgm:pt>
    <dgm:pt modelId="{6E607537-2FFE-41FB-9066-C69C3B8BE640}" type="parTrans" cxnId="{DB59C466-FA16-4AEB-9608-6A793B448960}">
      <dgm:prSet/>
      <dgm:spPr/>
      <dgm:t>
        <a:bodyPr/>
        <a:lstStyle/>
        <a:p>
          <a:endParaRPr lang="en-US"/>
        </a:p>
      </dgm:t>
    </dgm:pt>
    <dgm:pt modelId="{D1B000E8-5212-4AC5-839E-E1DF8E03029F}" type="sibTrans" cxnId="{DB59C466-FA16-4AEB-9608-6A793B448960}">
      <dgm:prSet/>
      <dgm:spPr/>
      <dgm:t>
        <a:bodyPr/>
        <a:lstStyle/>
        <a:p>
          <a:endParaRPr lang="en-US"/>
        </a:p>
      </dgm:t>
    </dgm:pt>
    <dgm:pt modelId="{9A9C7BFB-00D5-44CB-882D-897ED235F72E}">
      <dgm:prSet phldrT="[Text]"/>
      <dgm:spPr/>
      <dgm:t>
        <a:bodyPr/>
        <a:lstStyle/>
        <a:p>
          <a:r>
            <a:rPr lang="fr-FR" dirty="0" smtClean="0"/>
            <a:t>Matériel (Code Parallèle)</a:t>
          </a:r>
          <a:endParaRPr lang="en-US" dirty="0"/>
        </a:p>
      </dgm:t>
    </dgm:pt>
    <dgm:pt modelId="{D50CC674-4630-4F41-A232-C62209AAF820}" type="parTrans" cxnId="{A40C6406-411F-4325-93F8-756973A21F79}">
      <dgm:prSet/>
      <dgm:spPr/>
      <dgm:t>
        <a:bodyPr/>
        <a:lstStyle/>
        <a:p>
          <a:endParaRPr lang="en-US"/>
        </a:p>
      </dgm:t>
    </dgm:pt>
    <dgm:pt modelId="{FD314B14-12ED-44E4-8A6B-3DA0212B86AC}" type="sibTrans" cxnId="{A40C6406-411F-4325-93F8-756973A21F79}">
      <dgm:prSet/>
      <dgm:spPr/>
      <dgm:t>
        <a:bodyPr/>
        <a:lstStyle/>
        <a:p>
          <a:endParaRPr lang="en-US"/>
        </a:p>
      </dgm:t>
    </dgm:pt>
    <dgm:pt modelId="{B11615E8-09E8-437F-A706-9847D3598A71}">
      <dgm:prSet phldrT="[Text]"/>
      <dgm:spPr/>
      <dgm:t>
        <a:bodyPr/>
        <a:lstStyle/>
        <a:p>
          <a:r>
            <a:rPr lang="fr-FR" b="1" dirty="0" smtClean="0"/>
            <a:t>Sécurité</a:t>
          </a:r>
          <a:endParaRPr lang="en-US" b="1" dirty="0"/>
        </a:p>
      </dgm:t>
    </dgm:pt>
    <dgm:pt modelId="{9CE626BE-4DEC-4A34-A02B-DE50C2C28041}" type="parTrans" cxnId="{3C41B695-03E0-4392-A44A-EDE75159864A}">
      <dgm:prSet/>
      <dgm:spPr/>
      <dgm:t>
        <a:bodyPr/>
        <a:lstStyle/>
        <a:p>
          <a:endParaRPr lang="en-US"/>
        </a:p>
      </dgm:t>
    </dgm:pt>
    <dgm:pt modelId="{2740B1FF-8450-4AF0-B9B4-402A49C6461A}" type="sibTrans" cxnId="{3C41B695-03E0-4392-A44A-EDE75159864A}">
      <dgm:prSet/>
      <dgm:spPr/>
      <dgm:t>
        <a:bodyPr/>
        <a:lstStyle/>
        <a:p>
          <a:endParaRPr lang="en-US"/>
        </a:p>
      </dgm:t>
    </dgm:pt>
    <dgm:pt modelId="{0FCD08B4-7C80-4EDB-AC6E-3CCE721D765D}">
      <dgm:prSet phldrT="[Text]"/>
      <dgm:spPr/>
      <dgm:t>
        <a:bodyPr/>
        <a:lstStyle/>
        <a:p>
          <a:r>
            <a:rPr lang="fr-FR" dirty="0" smtClean="0"/>
            <a:t>Méthode SDL</a:t>
          </a:r>
          <a:endParaRPr lang="en-US" dirty="0"/>
        </a:p>
      </dgm:t>
    </dgm:pt>
    <dgm:pt modelId="{3D1B2E0F-1320-4276-9DB8-1B0CFBB82ED2}" type="parTrans" cxnId="{2DDA5B41-F5CF-44CC-BC35-3D9DD5C580B0}">
      <dgm:prSet/>
      <dgm:spPr/>
      <dgm:t>
        <a:bodyPr/>
        <a:lstStyle/>
        <a:p>
          <a:endParaRPr lang="en-US"/>
        </a:p>
      </dgm:t>
    </dgm:pt>
    <dgm:pt modelId="{85DC0C0D-B172-44DE-B123-19B31D693BB6}" type="sibTrans" cxnId="{2DDA5B41-F5CF-44CC-BC35-3D9DD5C580B0}">
      <dgm:prSet/>
      <dgm:spPr/>
      <dgm:t>
        <a:bodyPr/>
        <a:lstStyle/>
        <a:p>
          <a:endParaRPr lang="en-US"/>
        </a:p>
      </dgm:t>
    </dgm:pt>
    <dgm:pt modelId="{5EA60EE0-6B3E-401B-A8EE-84A8700E9C55}">
      <dgm:prSet phldrT="[Text]"/>
      <dgm:spPr/>
      <dgm:t>
        <a:bodyPr/>
        <a:lstStyle/>
        <a:p>
          <a:r>
            <a:rPr lang="fr-FR" dirty="0" smtClean="0"/>
            <a:t>Vista SP1 / XP SP3 / Windows Server 2008</a:t>
          </a:r>
          <a:endParaRPr lang="en-US" dirty="0"/>
        </a:p>
      </dgm:t>
    </dgm:pt>
    <dgm:pt modelId="{058563C2-721B-45CF-8508-3A7960BA6593}" type="parTrans" cxnId="{70B51094-3845-426A-8AD4-F8AC6AD3097F}">
      <dgm:prSet/>
      <dgm:spPr/>
      <dgm:t>
        <a:bodyPr/>
        <a:lstStyle/>
        <a:p>
          <a:endParaRPr lang="en-US"/>
        </a:p>
      </dgm:t>
    </dgm:pt>
    <dgm:pt modelId="{BC107E65-0D11-4AD8-8995-1C3EC805157B}" type="sibTrans" cxnId="{70B51094-3845-426A-8AD4-F8AC6AD3097F}">
      <dgm:prSet/>
      <dgm:spPr/>
      <dgm:t>
        <a:bodyPr/>
        <a:lstStyle/>
        <a:p>
          <a:endParaRPr lang="en-US"/>
        </a:p>
      </dgm:t>
    </dgm:pt>
    <dgm:pt modelId="{0AA4FB40-AC9C-4095-8B79-7D8072DCCADA}">
      <dgm:prSet phldrT="[Text]"/>
      <dgm:spPr/>
      <dgm:t>
        <a:bodyPr/>
        <a:lstStyle/>
        <a:p>
          <a:r>
            <a:rPr lang="fr-FR" b="1" dirty="0" smtClean="0"/>
            <a:t>Performance</a:t>
          </a:r>
          <a:endParaRPr lang="en-US" b="1" dirty="0"/>
        </a:p>
      </dgm:t>
    </dgm:pt>
    <dgm:pt modelId="{D2C7727D-2596-4D9D-A58F-247C99B83751}" type="parTrans" cxnId="{1A5078BD-B2FC-422D-9242-14844A1B9BB5}">
      <dgm:prSet/>
      <dgm:spPr/>
      <dgm:t>
        <a:bodyPr/>
        <a:lstStyle/>
        <a:p>
          <a:endParaRPr lang="en-US"/>
        </a:p>
      </dgm:t>
    </dgm:pt>
    <dgm:pt modelId="{732C7626-09F4-4E41-BA6E-59BBC65AC8AF}" type="sibTrans" cxnId="{1A5078BD-B2FC-422D-9242-14844A1B9BB5}">
      <dgm:prSet/>
      <dgm:spPr/>
      <dgm:t>
        <a:bodyPr/>
        <a:lstStyle/>
        <a:p>
          <a:endParaRPr lang="en-US"/>
        </a:p>
      </dgm:t>
    </dgm:pt>
    <dgm:pt modelId="{4B622D41-EB6E-4DCD-8C78-764D0DFC2D36}">
      <dgm:prSet phldrT="[Text]"/>
      <dgm:spPr/>
      <dgm:t>
        <a:bodyPr/>
        <a:lstStyle/>
        <a:p>
          <a:r>
            <a:rPr lang="fr-FR" dirty="0" smtClean="0"/>
            <a:t>64bits</a:t>
          </a:r>
          <a:endParaRPr lang="en-US" dirty="0"/>
        </a:p>
      </dgm:t>
    </dgm:pt>
    <dgm:pt modelId="{6D4C38D0-2AD5-4CE0-8AE2-09F06C328170}" type="parTrans" cxnId="{4E20CAFD-E3F7-4875-B932-1C8ECED31CDE}">
      <dgm:prSet/>
      <dgm:spPr/>
      <dgm:t>
        <a:bodyPr/>
        <a:lstStyle/>
        <a:p>
          <a:endParaRPr lang="en-US"/>
        </a:p>
      </dgm:t>
    </dgm:pt>
    <dgm:pt modelId="{46087BFC-A185-4C59-9923-E7220F58C0A0}" type="sibTrans" cxnId="{4E20CAFD-E3F7-4875-B932-1C8ECED31CDE}">
      <dgm:prSet/>
      <dgm:spPr/>
      <dgm:t>
        <a:bodyPr/>
        <a:lstStyle/>
        <a:p>
          <a:endParaRPr lang="en-US"/>
        </a:p>
      </dgm:t>
    </dgm:pt>
    <dgm:pt modelId="{573EB24A-6008-41ED-A19B-C43ABB1D0D67}">
      <dgm:prSet phldrT="[Text]"/>
      <dgm:spPr/>
      <dgm:t>
        <a:bodyPr/>
        <a:lstStyle/>
        <a:p>
          <a:r>
            <a:rPr lang="fr-FR" b="1" dirty="0" smtClean="0"/>
            <a:t>Agilité</a:t>
          </a:r>
          <a:endParaRPr lang="en-US" b="1" dirty="0"/>
        </a:p>
      </dgm:t>
    </dgm:pt>
    <dgm:pt modelId="{0448544F-EE94-4B62-9362-B9D103EB095C}" type="parTrans" cxnId="{130F3098-AB98-4628-898C-23D18D7650FD}">
      <dgm:prSet/>
      <dgm:spPr/>
      <dgm:t>
        <a:bodyPr/>
        <a:lstStyle/>
        <a:p>
          <a:endParaRPr lang="en-US"/>
        </a:p>
      </dgm:t>
    </dgm:pt>
    <dgm:pt modelId="{259F7823-D29C-473A-9513-51CF9A923EB9}" type="sibTrans" cxnId="{130F3098-AB98-4628-898C-23D18D7650FD}">
      <dgm:prSet/>
      <dgm:spPr/>
      <dgm:t>
        <a:bodyPr/>
        <a:lstStyle/>
        <a:p>
          <a:endParaRPr lang="en-US"/>
        </a:p>
      </dgm:t>
    </dgm:pt>
    <dgm:pt modelId="{554BA67E-202B-4523-8A47-25C9D9C9FEFC}">
      <dgm:prSet phldrT="[Text]"/>
      <dgm:spPr/>
      <dgm:t>
        <a:bodyPr/>
        <a:lstStyle/>
        <a:p>
          <a:r>
            <a:rPr lang="fr-FR" dirty="0" smtClean="0"/>
            <a:t>Team </a:t>
          </a:r>
          <a:r>
            <a:rPr lang="fr-FR" dirty="0" err="1" smtClean="0"/>
            <a:t>Foundation</a:t>
          </a:r>
          <a:r>
            <a:rPr lang="fr-FR" dirty="0" smtClean="0"/>
            <a:t> Serveur -&gt; Rosario</a:t>
          </a:r>
          <a:endParaRPr lang="en-US" dirty="0"/>
        </a:p>
      </dgm:t>
    </dgm:pt>
    <dgm:pt modelId="{AFE7F703-A8D4-429C-84CE-F472D284B343}" type="parTrans" cxnId="{49089ED7-72A6-4C46-9177-7A198CE833EC}">
      <dgm:prSet/>
      <dgm:spPr/>
      <dgm:t>
        <a:bodyPr/>
        <a:lstStyle/>
        <a:p>
          <a:endParaRPr lang="en-US"/>
        </a:p>
      </dgm:t>
    </dgm:pt>
    <dgm:pt modelId="{1041974D-4ED8-45F4-89A0-B974170CE2A5}" type="sibTrans" cxnId="{49089ED7-72A6-4C46-9177-7A198CE833EC}">
      <dgm:prSet/>
      <dgm:spPr/>
      <dgm:t>
        <a:bodyPr/>
        <a:lstStyle/>
        <a:p>
          <a:endParaRPr lang="en-US"/>
        </a:p>
      </dgm:t>
    </dgm:pt>
    <dgm:pt modelId="{BFC31B15-41CE-4233-941B-261A3B75F3C0}">
      <dgm:prSet phldrT="[Text]"/>
      <dgm:spPr/>
      <dgm:t>
        <a:bodyPr/>
        <a:lstStyle/>
        <a:p>
          <a:r>
            <a:rPr lang="fr-FR" b="1" dirty="0" smtClean="0"/>
            <a:t>Mobilité / Embedded</a:t>
          </a:r>
          <a:endParaRPr lang="en-US" b="1" dirty="0"/>
        </a:p>
      </dgm:t>
    </dgm:pt>
    <dgm:pt modelId="{DEAD0697-338E-4400-94E4-C065A3C86CD7}" type="parTrans" cxnId="{F2A0260D-3543-4E1A-AA65-396780ADC513}">
      <dgm:prSet/>
      <dgm:spPr/>
      <dgm:t>
        <a:bodyPr/>
        <a:lstStyle/>
        <a:p>
          <a:endParaRPr lang="en-US"/>
        </a:p>
      </dgm:t>
    </dgm:pt>
    <dgm:pt modelId="{9C8D89F3-7842-4655-97B0-84C5E80FEBF2}" type="sibTrans" cxnId="{F2A0260D-3543-4E1A-AA65-396780ADC513}">
      <dgm:prSet/>
      <dgm:spPr/>
      <dgm:t>
        <a:bodyPr/>
        <a:lstStyle/>
        <a:p>
          <a:endParaRPr lang="en-US"/>
        </a:p>
      </dgm:t>
    </dgm:pt>
    <dgm:pt modelId="{3CE56662-9FCA-47A7-BD2E-68D80A859A0D}">
      <dgm:prSet phldrT="[Text]"/>
      <dgm:spPr/>
      <dgm:t>
        <a:bodyPr/>
        <a:lstStyle/>
        <a:p>
          <a:r>
            <a:rPr lang="fr-FR" b="1" dirty="0" smtClean="0"/>
            <a:t>Productivité</a:t>
          </a:r>
          <a:endParaRPr lang="en-US" b="1" dirty="0"/>
        </a:p>
      </dgm:t>
    </dgm:pt>
    <dgm:pt modelId="{3644E981-1168-4CA3-881F-88AC530A2F4E}" type="parTrans" cxnId="{BF801B96-0D58-4E7A-B97B-AD794587ED9C}">
      <dgm:prSet/>
      <dgm:spPr/>
      <dgm:t>
        <a:bodyPr/>
        <a:lstStyle/>
        <a:p>
          <a:endParaRPr lang="en-US"/>
        </a:p>
      </dgm:t>
    </dgm:pt>
    <dgm:pt modelId="{B1508A3B-189F-4A51-88A6-6D29A4A13467}" type="sibTrans" cxnId="{BF801B96-0D58-4E7A-B97B-AD794587ED9C}">
      <dgm:prSet/>
      <dgm:spPr/>
      <dgm:t>
        <a:bodyPr/>
        <a:lstStyle/>
        <a:p>
          <a:endParaRPr lang="en-US"/>
        </a:p>
      </dgm:t>
    </dgm:pt>
    <dgm:pt modelId="{A2F015C0-1B59-4949-9A1F-6F11EEBE4CAC}">
      <dgm:prSet phldrT="[Text]"/>
      <dgm:spPr/>
      <dgm:t>
        <a:bodyPr/>
        <a:lstStyle/>
        <a:p>
          <a:r>
            <a:rPr lang="fr-FR" dirty="0" err="1" smtClean="0"/>
            <a:t>CodePlex</a:t>
          </a:r>
          <a:r>
            <a:rPr lang="fr-FR" dirty="0" smtClean="0"/>
            <a:t> / </a:t>
          </a:r>
          <a:r>
            <a:rPr lang="fr-FR" dirty="0" err="1" smtClean="0"/>
            <a:t>CodeMSDN</a:t>
          </a:r>
          <a:endParaRPr lang="en-US" dirty="0"/>
        </a:p>
      </dgm:t>
    </dgm:pt>
    <dgm:pt modelId="{610F57AF-99E1-48D7-B762-8D1A8E8F75BD}" type="parTrans" cxnId="{22B2E338-1D6D-4DA9-9CD2-E9AFECF2D5AC}">
      <dgm:prSet/>
      <dgm:spPr/>
      <dgm:t>
        <a:bodyPr/>
        <a:lstStyle/>
        <a:p>
          <a:endParaRPr lang="en-US"/>
        </a:p>
      </dgm:t>
    </dgm:pt>
    <dgm:pt modelId="{07B0357E-CEE3-4E57-B7CD-38DEC72A1C8C}" type="sibTrans" cxnId="{22B2E338-1D6D-4DA9-9CD2-E9AFECF2D5AC}">
      <dgm:prSet/>
      <dgm:spPr/>
      <dgm:t>
        <a:bodyPr/>
        <a:lstStyle/>
        <a:p>
          <a:endParaRPr lang="en-US"/>
        </a:p>
      </dgm:t>
    </dgm:pt>
    <dgm:pt modelId="{34FB6450-1D87-4DD0-884B-E59FBD3F168F}">
      <dgm:prSet phldrT="[Text]"/>
      <dgm:spPr/>
      <dgm:t>
        <a:bodyPr/>
        <a:lstStyle/>
        <a:p>
          <a:r>
            <a:rPr lang="fr-FR" dirty="0" smtClean="0"/>
            <a:t>Communautés</a:t>
          </a:r>
          <a:endParaRPr lang="en-US" dirty="0"/>
        </a:p>
      </dgm:t>
    </dgm:pt>
    <dgm:pt modelId="{B5EEBE99-8FF1-4E35-9E1C-276719BC0E93}" type="parTrans" cxnId="{0850548E-B311-481A-AECB-27C04761AD99}">
      <dgm:prSet/>
      <dgm:spPr/>
      <dgm:t>
        <a:bodyPr/>
        <a:lstStyle/>
        <a:p>
          <a:endParaRPr lang="en-US"/>
        </a:p>
      </dgm:t>
    </dgm:pt>
    <dgm:pt modelId="{C000FF37-89D7-4476-8B31-1126E2895B9C}" type="sibTrans" cxnId="{0850548E-B311-481A-AECB-27C04761AD99}">
      <dgm:prSet/>
      <dgm:spPr/>
      <dgm:t>
        <a:bodyPr/>
        <a:lstStyle/>
        <a:p>
          <a:endParaRPr lang="en-US"/>
        </a:p>
      </dgm:t>
    </dgm:pt>
    <dgm:pt modelId="{2E2488CF-F84B-47B5-82C7-74B2FE7D25AC}">
      <dgm:prSet phldrT="[Text]"/>
      <dgm:spPr/>
      <dgm:t>
        <a:bodyPr/>
        <a:lstStyle/>
        <a:p>
          <a:r>
            <a:rPr lang="fr-FR" dirty="0" smtClean="0"/>
            <a:t>Visual Studio 2008</a:t>
          </a:r>
          <a:endParaRPr lang="en-US" dirty="0"/>
        </a:p>
      </dgm:t>
    </dgm:pt>
    <dgm:pt modelId="{3C30CA08-2B24-42BD-9742-251ED4BB1E86}" type="parTrans" cxnId="{10CF98D1-14ED-4193-86FD-30632884145A}">
      <dgm:prSet/>
      <dgm:spPr/>
      <dgm:t>
        <a:bodyPr/>
        <a:lstStyle/>
        <a:p>
          <a:endParaRPr lang="en-US"/>
        </a:p>
      </dgm:t>
    </dgm:pt>
    <dgm:pt modelId="{3239054F-3DED-497B-8D83-5642A06531B1}" type="sibTrans" cxnId="{10CF98D1-14ED-4193-86FD-30632884145A}">
      <dgm:prSet/>
      <dgm:spPr/>
      <dgm:t>
        <a:bodyPr/>
        <a:lstStyle/>
        <a:p>
          <a:endParaRPr lang="en-US"/>
        </a:p>
      </dgm:t>
    </dgm:pt>
    <dgm:pt modelId="{AB0FBA44-E4A1-4C95-9755-369C908A6EE3}">
      <dgm:prSet phldrT="[Text]"/>
      <dgm:spPr/>
      <dgm:t>
        <a:bodyPr/>
        <a:lstStyle/>
        <a:p>
          <a:r>
            <a:rPr lang="fr-FR" dirty="0" smtClean="0"/>
            <a:t>Multi – Langages</a:t>
          </a:r>
          <a:endParaRPr lang="en-US" dirty="0"/>
        </a:p>
      </dgm:t>
    </dgm:pt>
    <dgm:pt modelId="{F5FFF1B9-B86C-4B86-8332-8DB359266CAF}" type="parTrans" cxnId="{5A088FB1-AA1E-4896-A399-50C033863840}">
      <dgm:prSet/>
      <dgm:spPr/>
      <dgm:t>
        <a:bodyPr/>
        <a:lstStyle/>
        <a:p>
          <a:endParaRPr lang="en-US"/>
        </a:p>
      </dgm:t>
    </dgm:pt>
    <dgm:pt modelId="{DF7347B4-BECB-4272-B5BE-D5F502EF04C7}" type="sibTrans" cxnId="{5A088FB1-AA1E-4896-A399-50C033863840}">
      <dgm:prSet/>
      <dgm:spPr/>
      <dgm:t>
        <a:bodyPr/>
        <a:lstStyle/>
        <a:p>
          <a:endParaRPr lang="en-US"/>
        </a:p>
      </dgm:t>
    </dgm:pt>
    <dgm:pt modelId="{0913FAB2-BB91-42D1-92C5-28862644EF4E}">
      <dgm:prSet phldrT="[Text]"/>
      <dgm:spPr/>
      <dgm:t>
        <a:bodyPr/>
        <a:lstStyle/>
        <a:p>
          <a:r>
            <a:rPr lang="fr-FR" dirty="0" err="1" smtClean="0"/>
            <a:t>Build</a:t>
          </a:r>
          <a:endParaRPr lang="en-US" dirty="0"/>
        </a:p>
      </dgm:t>
    </dgm:pt>
    <dgm:pt modelId="{3B9B0A90-12BC-4E0F-8098-1B949D1D9C1A}" type="parTrans" cxnId="{8A787BF0-1D6C-40E4-A20B-2FF2FF5DA423}">
      <dgm:prSet/>
      <dgm:spPr/>
      <dgm:t>
        <a:bodyPr/>
        <a:lstStyle/>
        <a:p>
          <a:endParaRPr lang="en-US"/>
        </a:p>
      </dgm:t>
    </dgm:pt>
    <dgm:pt modelId="{33E2581A-84B6-423A-A960-DB0F01B04785}" type="sibTrans" cxnId="{8A787BF0-1D6C-40E4-A20B-2FF2FF5DA423}">
      <dgm:prSet/>
      <dgm:spPr/>
      <dgm:t>
        <a:bodyPr/>
        <a:lstStyle/>
        <a:p>
          <a:endParaRPr lang="en-US"/>
        </a:p>
      </dgm:t>
    </dgm:pt>
    <dgm:pt modelId="{049C849D-F4AF-4D75-B39D-86887FE9CE96}">
      <dgm:prSet phldrT="[Text]"/>
      <dgm:spPr/>
      <dgm:t>
        <a:bodyPr/>
        <a:lstStyle/>
        <a:p>
          <a:r>
            <a:rPr lang="fr-FR" dirty="0" smtClean="0"/>
            <a:t>Intégration continue</a:t>
          </a:r>
          <a:endParaRPr lang="en-US" dirty="0"/>
        </a:p>
      </dgm:t>
    </dgm:pt>
    <dgm:pt modelId="{08FB12FF-47AF-49FE-8476-FCF3A0A3B4B6}" type="parTrans" cxnId="{7DD710BE-4BDF-402C-BD25-524F6F9C1320}">
      <dgm:prSet/>
      <dgm:spPr/>
      <dgm:t>
        <a:bodyPr/>
        <a:lstStyle/>
        <a:p>
          <a:endParaRPr lang="en-US"/>
        </a:p>
      </dgm:t>
    </dgm:pt>
    <dgm:pt modelId="{2345D577-DA0A-4A68-8B68-2DE934FBBFE2}" type="sibTrans" cxnId="{7DD710BE-4BDF-402C-BD25-524F6F9C1320}">
      <dgm:prSet/>
      <dgm:spPr/>
      <dgm:t>
        <a:bodyPr/>
        <a:lstStyle/>
        <a:p>
          <a:endParaRPr lang="en-US"/>
        </a:p>
      </dgm:t>
    </dgm:pt>
    <dgm:pt modelId="{49EFE78B-F50E-4226-9F47-0CBA61EA84E5}">
      <dgm:prSet phldrT="[Text]"/>
      <dgm:spPr/>
      <dgm:t>
        <a:bodyPr/>
        <a:lstStyle/>
        <a:p>
          <a:r>
            <a:rPr lang="fr-FR" dirty="0" err="1" smtClean="0"/>
            <a:t>Testing</a:t>
          </a:r>
          <a:endParaRPr lang="en-US" dirty="0"/>
        </a:p>
      </dgm:t>
    </dgm:pt>
    <dgm:pt modelId="{B1412222-B962-4AF7-9CFA-F1F804030E9C}" type="parTrans" cxnId="{ACBA059E-4A2D-43DC-A2DE-C2F06641AB19}">
      <dgm:prSet/>
      <dgm:spPr/>
      <dgm:t>
        <a:bodyPr/>
        <a:lstStyle/>
        <a:p>
          <a:endParaRPr lang="en-US"/>
        </a:p>
      </dgm:t>
    </dgm:pt>
    <dgm:pt modelId="{B2A87570-8C0E-4DFE-A46A-2153853D48D6}" type="sibTrans" cxnId="{ACBA059E-4A2D-43DC-A2DE-C2F06641AB19}">
      <dgm:prSet/>
      <dgm:spPr/>
      <dgm:t>
        <a:bodyPr/>
        <a:lstStyle/>
        <a:p>
          <a:endParaRPr lang="en-US"/>
        </a:p>
      </dgm:t>
    </dgm:pt>
    <dgm:pt modelId="{E3F34321-56C4-4C10-BEF1-83B9305A7B7A}">
      <dgm:prSet phldrT="[Text]"/>
      <dgm:spPr/>
      <dgm:t>
        <a:bodyPr/>
        <a:lstStyle/>
        <a:p>
          <a:r>
            <a:rPr lang="fr-FR" dirty="0" smtClean="0"/>
            <a:t>Code parallèle</a:t>
          </a:r>
          <a:endParaRPr lang="en-US" dirty="0"/>
        </a:p>
      </dgm:t>
    </dgm:pt>
    <dgm:pt modelId="{6A6DED07-2E15-4846-8D37-6A30CDF2C7B2}" type="parTrans" cxnId="{433FB322-2452-46E7-80B4-F364B60F2618}">
      <dgm:prSet/>
      <dgm:spPr/>
      <dgm:t>
        <a:bodyPr/>
        <a:lstStyle/>
        <a:p>
          <a:endParaRPr lang="en-US"/>
        </a:p>
      </dgm:t>
    </dgm:pt>
    <dgm:pt modelId="{D55DBB26-5C05-42D0-9280-53D80056D4C9}" type="sibTrans" cxnId="{433FB322-2452-46E7-80B4-F364B60F2618}">
      <dgm:prSet/>
      <dgm:spPr/>
      <dgm:t>
        <a:bodyPr/>
        <a:lstStyle/>
        <a:p>
          <a:endParaRPr lang="en-US"/>
        </a:p>
      </dgm:t>
    </dgm:pt>
    <dgm:pt modelId="{ADBE338F-026A-43F6-AA6F-A12F02C019FF}">
      <dgm:prSet phldrT="[Text]"/>
      <dgm:spPr/>
      <dgm:t>
        <a:bodyPr/>
        <a:lstStyle/>
        <a:p>
          <a:r>
            <a:rPr lang="fr-FR" dirty="0" smtClean="0"/>
            <a:t>SQL Server 2008</a:t>
          </a:r>
          <a:endParaRPr lang="en-US" dirty="0"/>
        </a:p>
      </dgm:t>
    </dgm:pt>
    <dgm:pt modelId="{08015C16-2D5E-4052-8855-C1002125AC2C}" type="sibTrans" cxnId="{50B1F870-1E59-4B21-BE84-AA9748AE12B4}">
      <dgm:prSet/>
      <dgm:spPr/>
      <dgm:t>
        <a:bodyPr/>
        <a:lstStyle/>
        <a:p>
          <a:endParaRPr lang="en-US"/>
        </a:p>
      </dgm:t>
    </dgm:pt>
    <dgm:pt modelId="{B9B9BCFA-63B9-428D-9842-9F70F62BAAE4}" type="parTrans" cxnId="{50B1F870-1E59-4B21-BE84-AA9748AE12B4}">
      <dgm:prSet/>
      <dgm:spPr/>
      <dgm:t>
        <a:bodyPr/>
        <a:lstStyle/>
        <a:p>
          <a:endParaRPr lang="en-US"/>
        </a:p>
      </dgm:t>
    </dgm:pt>
    <dgm:pt modelId="{07C9E0D9-9E0A-4268-8868-3AEEABC84801}">
      <dgm:prSet phldrT="[Text]"/>
      <dgm:spPr/>
      <dgm:t>
        <a:bodyPr/>
        <a:lstStyle/>
        <a:p>
          <a:r>
            <a:rPr lang="fr-FR" dirty="0" smtClean="0"/>
            <a:t>Compact Fx</a:t>
          </a:r>
          <a:endParaRPr lang="en-US" dirty="0"/>
        </a:p>
      </dgm:t>
    </dgm:pt>
    <dgm:pt modelId="{34369C1E-BA00-4B60-B968-EB6F5F62887A}" type="parTrans" cxnId="{528F4000-726F-48E4-8641-C9912CD82B09}">
      <dgm:prSet/>
      <dgm:spPr/>
      <dgm:t>
        <a:bodyPr/>
        <a:lstStyle/>
        <a:p>
          <a:endParaRPr lang="en-US"/>
        </a:p>
      </dgm:t>
    </dgm:pt>
    <dgm:pt modelId="{574634E5-8980-4276-8F2E-175060CA7EC7}" type="sibTrans" cxnId="{528F4000-726F-48E4-8641-C9912CD82B09}">
      <dgm:prSet/>
      <dgm:spPr/>
      <dgm:t>
        <a:bodyPr/>
        <a:lstStyle/>
        <a:p>
          <a:endParaRPr lang="en-US"/>
        </a:p>
      </dgm:t>
    </dgm:pt>
    <dgm:pt modelId="{3C874893-02B8-4999-B4B8-385AC491DD38}">
      <dgm:prSet phldrT="[Text]"/>
      <dgm:spPr/>
      <dgm:t>
        <a:bodyPr/>
        <a:lstStyle/>
        <a:p>
          <a:r>
            <a:rPr lang="fr-FR" dirty="0" err="1" smtClean="0"/>
            <a:t>Sync</a:t>
          </a:r>
          <a:r>
            <a:rPr lang="fr-FR" dirty="0" smtClean="0"/>
            <a:t> Framework</a:t>
          </a:r>
          <a:endParaRPr lang="en-US" dirty="0"/>
        </a:p>
      </dgm:t>
    </dgm:pt>
    <dgm:pt modelId="{797022DF-2B8B-4683-A691-E789371A2960}" type="parTrans" cxnId="{5907012E-2CB9-4A08-B3FE-FC5BDED7BFA8}">
      <dgm:prSet/>
      <dgm:spPr/>
      <dgm:t>
        <a:bodyPr/>
        <a:lstStyle/>
        <a:p>
          <a:endParaRPr lang="en-US"/>
        </a:p>
      </dgm:t>
    </dgm:pt>
    <dgm:pt modelId="{17C1875D-9843-4E2D-B52E-28801B71A4BF}" type="sibTrans" cxnId="{5907012E-2CB9-4A08-B3FE-FC5BDED7BFA8}">
      <dgm:prSet/>
      <dgm:spPr/>
      <dgm:t>
        <a:bodyPr/>
        <a:lstStyle/>
        <a:p>
          <a:endParaRPr lang="en-US"/>
        </a:p>
      </dgm:t>
    </dgm:pt>
    <dgm:pt modelId="{77C340F7-DCF6-4EFF-A4CA-721B80AE6FCA}">
      <dgm:prSet phldrT="[Text]"/>
      <dgm:spPr/>
      <dgm:t>
        <a:bodyPr/>
        <a:lstStyle/>
        <a:p>
          <a:r>
            <a:rPr lang="fr-FR" dirty="0" smtClean="0"/>
            <a:t>Windows CE / Mobile</a:t>
          </a:r>
          <a:endParaRPr lang="en-US" dirty="0"/>
        </a:p>
      </dgm:t>
    </dgm:pt>
    <dgm:pt modelId="{A92411E2-8720-4334-80AE-92BB14610D55}" type="parTrans" cxnId="{6AF21472-A1F1-4665-8D86-97E5B225C41E}">
      <dgm:prSet/>
      <dgm:spPr/>
      <dgm:t>
        <a:bodyPr/>
        <a:lstStyle/>
        <a:p>
          <a:endParaRPr lang="en-US"/>
        </a:p>
      </dgm:t>
    </dgm:pt>
    <dgm:pt modelId="{C99A0241-81DE-486D-9EB4-69D1B7D9F367}" type="sibTrans" cxnId="{6AF21472-A1F1-4665-8D86-97E5B225C41E}">
      <dgm:prSet/>
      <dgm:spPr/>
      <dgm:t>
        <a:bodyPr/>
        <a:lstStyle/>
        <a:p>
          <a:endParaRPr lang="en-US"/>
        </a:p>
      </dgm:t>
    </dgm:pt>
    <dgm:pt modelId="{F0734E8C-80E1-4594-BBF6-6909B376C45D}">
      <dgm:prSet phldrT="[Text]"/>
      <dgm:spPr/>
      <dgm:t>
        <a:bodyPr/>
        <a:lstStyle/>
        <a:p>
          <a:r>
            <a:rPr lang="fr-FR" dirty="0" smtClean="0"/>
            <a:t>SQL Compact Edition</a:t>
          </a:r>
          <a:endParaRPr lang="en-US" dirty="0"/>
        </a:p>
      </dgm:t>
    </dgm:pt>
    <dgm:pt modelId="{5085CCEE-A407-425B-823D-4CC7CF310BDF}" type="parTrans" cxnId="{E477837D-86BD-4F17-9BD5-53A070F08CEE}">
      <dgm:prSet/>
      <dgm:spPr/>
      <dgm:t>
        <a:bodyPr/>
        <a:lstStyle/>
        <a:p>
          <a:endParaRPr lang="en-US"/>
        </a:p>
      </dgm:t>
    </dgm:pt>
    <dgm:pt modelId="{231EBFC3-A24B-4870-89C3-78823D8B93F6}" type="sibTrans" cxnId="{E477837D-86BD-4F17-9BD5-53A070F08CEE}">
      <dgm:prSet/>
      <dgm:spPr/>
      <dgm:t>
        <a:bodyPr/>
        <a:lstStyle/>
        <a:p>
          <a:endParaRPr lang="en-US"/>
        </a:p>
      </dgm:t>
    </dgm:pt>
    <dgm:pt modelId="{6B283B47-369F-4BAB-8A04-01A09E1013AD}">
      <dgm:prSet phldrT="[Text]"/>
      <dgm:spPr/>
      <dgm:t>
        <a:bodyPr/>
        <a:lstStyle/>
        <a:p>
          <a:r>
            <a:rPr lang="fr-FR" b="1" dirty="0" smtClean="0"/>
            <a:t>Expérience</a:t>
          </a:r>
          <a:endParaRPr lang="en-US" b="1" dirty="0"/>
        </a:p>
      </dgm:t>
    </dgm:pt>
    <dgm:pt modelId="{70E07E89-21DD-4B19-AF63-0E9C9BDCCB5D}" type="parTrans" cxnId="{3D165341-BE00-489E-A2ED-D07D91D02CB1}">
      <dgm:prSet/>
      <dgm:spPr/>
      <dgm:t>
        <a:bodyPr/>
        <a:lstStyle/>
        <a:p>
          <a:endParaRPr lang="en-US"/>
        </a:p>
      </dgm:t>
    </dgm:pt>
    <dgm:pt modelId="{1C1C6A97-382D-4ECE-A909-A153F7F8CBE9}" type="sibTrans" cxnId="{3D165341-BE00-489E-A2ED-D07D91D02CB1}">
      <dgm:prSet/>
      <dgm:spPr/>
      <dgm:t>
        <a:bodyPr/>
        <a:lstStyle/>
        <a:p>
          <a:endParaRPr lang="en-US"/>
        </a:p>
      </dgm:t>
    </dgm:pt>
    <dgm:pt modelId="{FA97C1F4-9DD2-4283-AA62-96DE4252D2ED}">
      <dgm:prSet phldrT="[Text]"/>
      <dgm:spPr/>
      <dgm:t>
        <a:bodyPr/>
        <a:lstStyle/>
        <a:p>
          <a:r>
            <a:rPr lang="fr-FR" dirty="0" smtClean="0"/>
            <a:t>WPF</a:t>
          </a:r>
          <a:endParaRPr lang="en-US" dirty="0"/>
        </a:p>
      </dgm:t>
    </dgm:pt>
    <dgm:pt modelId="{E67C261B-0B3E-4BA1-B0D9-BC29D53BCEE1}" type="parTrans" cxnId="{4B806E5B-8A10-48B4-B5FA-FA8DD64B8EEA}">
      <dgm:prSet/>
      <dgm:spPr/>
      <dgm:t>
        <a:bodyPr/>
        <a:lstStyle/>
        <a:p>
          <a:endParaRPr lang="en-US"/>
        </a:p>
      </dgm:t>
    </dgm:pt>
    <dgm:pt modelId="{583BF9B0-BB36-4D80-BC06-06CF6963DD2B}" type="sibTrans" cxnId="{4B806E5B-8A10-48B4-B5FA-FA8DD64B8EEA}">
      <dgm:prSet/>
      <dgm:spPr/>
      <dgm:t>
        <a:bodyPr/>
        <a:lstStyle/>
        <a:p>
          <a:endParaRPr lang="en-US"/>
        </a:p>
      </dgm:t>
    </dgm:pt>
    <dgm:pt modelId="{BF84080E-AACE-4AC9-817D-538043B9251E}">
      <dgm:prSet phldrT="[Text]"/>
      <dgm:spPr/>
      <dgm:t>
        <a:bodyPr/>
        <a:lstStyle/>
        <a:p>
          <a:r>
            <a:rPr lang="fr-FR" dirty="0" smtClean="0"/>
            <a:t>Silverlight</a:t>
          </a:r>
          <a:endParaRPr lang="en-US" dirty="0"/>
        </a:p>
      </dgm:t>
    </dgm:pt>
    <dgm:pt modelId="{CEE66606-5817-49E2-9B43-5B17F619EAF5}" type="parTrans" cxnId="{699B79A5-8DC0-49B6-81EC-D50374255A1D}">
      <dgm:prSet/>
      <dgm:spPr/>
      <dgm:t>
        <a:bodyPr/>
        <a:lstStyle/>
        <a:p>
          <a:endParaRPr lang="en-US"/>
        </a:p>
      </dgm:t>
    </dgm:pt>
    <dgm:pt modelId="{93C4301A-3A0B-4917-932A-79F155D867AC}" type="sibTrans" cxnId="{699B79A5-8DC0-49B6-81EC-D50374255A1D}">
      <dgm:prSet/>
      <dgm:spPr/>
      <dgm:t>
        <a:bodyPr/>
        <a:lstStyle/>
        <a:p>
          <a:endParaRPr lang="en-US"/>
        </a:p>
      </dgm:t>
    </dgm:pt>
    <dgm:pt modelId="{CFD06391-FE3A-4F60-9E75-78559100E406}" type="pres">
      <dgm:prSet presAssocID="{F95F95DF-426A-4636-9FD9-BCE4B9475799}" presName="theList" presStyleCnt="0">
        <dgm:presLayoutVars>
          <dgm:dir/>
          <dgm:animLvl val="lvl"/>
          <dgm:resizeHandles val="exact"/>
        </dgm:presLayoutVars>
      </dgm:prSet>
      <dgm:spPr/>
      <dgm:t>
        <a:bodyPr/>
        <a:lstStyle/>
        <a:p>
          <a:endParaRPr lang="en-US"/>
        </a:p>
      </dgm:t>
    </dgm:pt>
    <dgm:pt modelId="{B7EC1DCD-E9ED-4DB5-B103-C88D3F058EBF}" type="pres">
      <dgm:prSet presAssocID="{8BE7A79C-DE52-441B-BC67-3B9340B4057B}" presName="compNode" presStyleCnt="0"/>
      <dgm:spPr/>
      <dgm:t>
        <a:bodyPr/>
        <a:lstStyle/>
        <a:p>
          <a:endParaRPr lang="en-US"/>
        </a:p>
      </dgm:t>
    </dgm:pt>
    <dgm:pt modelId="{B0BC005B-30D5-494A-B804-5EEE4BB81788}" type="pres">
      <dgm:prSet presAssocID="{8BE7A79C-DE52-441B-BC67-3B9340B4057B}" presName="aNode" presStyleLbl="bgShp" presStyleIdx="0" presStyleCnt="8"/>
      <dgm:spPr/>
      <dgm:t>
        <a:bodyPr/>
        <a:lstStyle/>
        <a:p>
          <a:endParaRPr lang="en-US"/>
        </a:p>
      </dgm:t>
    </dgm:pt>
    <dgm:pt modelId="{F6E18E1C-B4BE-4DA2-8E78-08E6390CF196}" type="pres">
      <dgm:prSet presAssocID="{8BE7A79C-DE52-441B-BC67-3B9340B4057B}" presName="textNode" presStyleLbl="bgShp" presStyleIdx="0" presStyleCnt="8"/>
      <dgm:spPr/>
      <dgm:t>
        <a:bodyPr/>
        <a:lstStyle/>
        <a:p>
          <a:endParaRPr lang="en-US"/>
        </a:p>
      </dgm:t>
    </dgm:pt>
    <dgm:pt modelId="{744CB398-B2FF-4C82-8A55-5845F1135B87}" type="pres">
      <dgm:prSet presAssocID="{8BE7A79C-DE52-441B-BC67-3B9340B4057B}" presName="compChildNode" presStyleCnt="0"/>
      <dgm:spPr/>
      <dgm:t>
        <a:bodyPr/>
        <a:lstStyle/>
        <a:p>
          <a:endParaRPr lang="en-US"/>
        </a:p>
      </dgm:t>
    </dgm:pt>
    <dgm:pt modelId="{E9789F5B-E2D3-48D9-A60C-CF547A9D5D74}" type="pres">
      <dgm:prSet presAssocID="{8BE7A79C-DE52-441B-BC67-3B9340B4057B}" presName="theInnerList" presStyleCnt="0"/>
      <dgm:spPr/>
      <dgm:t>
        <a:bodyPr/>
        <a:lstStyle/>
        <a:p>
          <a:endParaRPr lang="en-US"/>
        </a:p>
      </dgm:t>
    </dgm:pt>
    <dgm:pt modelId="{3A2D1C19-47F1-466A-A33B-A9ED95EED392}" type="pres">
      <dgm:prSet presAssocID="{1488C2BF-A510-44D5-BF42-7DB737AABF9F}" presName="childNode" presStyleLbl="node1" presStyleIdx="0" presStyleCnt="23">
        <dgm:presLayoutVars>
          <dgm:bulletEnabled val="1"/>
        </dgm:presLayoutVars>
      </dgm:prSet>
      <dgm:spPr/>
      <dgm:t>
        <a:bodyPr/>
        <a:lstStyle/>
        <a:p>
          <a:endParaRPr lang="en-US"/>
        </a:p>
      </dgm:t>
    </dgm:pt>
    <dgm:pt modelId="{317CD290-D23A-41F8-8670-83EFB4046A93}" type="pres">
      <dgm:prSet presAssocID="{1488C2BF-A510-44D5-BF42-7DB737AABF9F}" presName="aSpace2" presStyleCnt="0"/>
      <dgm:spPr/>
      <dgm:t>
        <a:bodyPr/>
        <a:lstStyle/>
        <a:p>
          <a:endParaRPr lang="en-US"/>
        </a:p>
      </dgm:t>
    </dgm:pt>
    <dgm:pt modelId="{FCE830CA-1950-4C21-BF56-FACA1C29017B}" type="pres">
      <dgm:prSet presAssocID="{391E4CD7-85AA-4187-9B9C-F83B643D4C0E}" presName="childNode" presStyleLbl="node1" presStyleIdx="1" presStyleCnt="23">
        <dgm:presLayoutVars>
          <dgm:bulletEnabled val="1"/>
        </dgm:presLayoutVars>
      </dgm:prSet>
      <dgm:spPr/>
      <dgm:t>
        <a:bodyPr/>
        <a:lstStyle/>
        <a:p>
          <a:endParaRPr lang="en-US"/>
        </a:p>
      </dgm:t>
    </dgm:pt>
    <dgm:pt modelId="{74748578-8217-4BA7-B573-5941CC3833A9}" type="pres">
      <dgm:prSet presAssocID="{391E4CD7-85AA-4187-9B9C-F83B643D4C0E}" presName="aSpace2" presStyleCnt="0"/>
      <dgm:spPr/>
      <dgm:t>
        <a:bodyPr/>
        <a:lstStyle/>
        <a:p>
          <a:endParaRPr lang="en-US"/>
        </a:p>
      </dgm:t>
    </dgm:pt>
    <dgm:pt modelId="{CB7CE65A-DCA5-4EBF-8A05-E8DE29DAF40B}" type="pres">
      <dgm:prSet presAssocID="{EDD47895-768E-46A3-8CF2-854E9244113D}" presName="childNode" presStyleLbl="node1" presStyleIdx="2" presStyleCnt="23">
        <dgm:presLayoutVars>
          <dgm:bulletEnabled val="1"/>
        </dgm:presLayoutVars>
      </dgm:prSet>
      <dgm:spPr/>
      <dgm:t>
        <a:bodyPr/>
        <a:lstStyle/>
        <a:p>
          <a:endParaRPr lang="en-US"/>
        </a:p>
      </dgm:t>
    </dgm:pt>
    <dgm:pt modelId="{8C22DC2E-A3F5-45B4-A87B-9CA04832E446}" type="pres">
      <dgm:prSet presAssocID="{EDD47895-768E-46A3-8CF2-854E9244113D}" presName="aSpace2" presStyleCnt="0"/>
      <dgm:spPr/>
      <dgm:t>
        <a:bodyPr/>
        <a:lstStyle/>
        <a:p>
          <a:endParaRPr lang="en-US"/>
        </a:p>
      </dgm:t>
    </dgm:pt>
    <dgm:pt modelId="{4198477B-231E-4109-9014-C31359FB72AF}" type="pres">
      <dgm:prSet presAssocID="{EA4FFC73-5D16-4641-9A59-86660241C735}" presName="childNode" presStyleLbl="node1" presStyleIdx="3" presStyleCnt="23">
        <dgm:presLayoutVars>
          <dgm:bulletEnabled val="1"/>
        </dgm:presLayoutVars>
      </dgm:prSet>
      <dgm:spPr/>
      <dgm:t>
        <a:bodyPr/>
        <a:lstStyle/>
        <a:p>
          <a:endParaRPr lang="en-US"/>
        </a:p>
      </dgm:t>
    </dgm:pt>
    <dgm:pt modelId="{73D240D0-4BA6-4A39-9234-6B5F7EAB6098}" type="pres">
      <dgm:prSet presAssocID="{EA4FFC73-5D16-4641-9A59-86660241C735}" presName="aSpace2" presStyleCnt="0"/>
      <dgm:spPr/>
      <dgm:t>
        <a:bodyPr/>
        <a:lstStyle/>
        <a:p>
          <a:endParaRPr lang="en-US"/>
        </a:p>
      </dgm:t>
    </dgm:pt>
    <dgm:pt modelId="{56AF9162-B586-440D-818D-72AB1B80C314}" type="pres">
      <dgm:prSet presAssocID="{6F8CEF83-34A0-4185-A94D-F7A4A4B14BBC}" presName="childNode" presStyleLbl="node1" presStyleIdx="4" presStyleCnt="23">
        <dgm:presLayoutVars>
          <dgm:bulletEnabled val="1"/>
        </dgm:presLayoutVars>
      </dgm:prSet>
      <dgm:spPr/>
      <dgm:t>
        <a:bodyPr/>
        <a:lstStyle/>
        <a:p>
          <a:endParaRPr lang="en-US"/>
        </a:p>
      </dgm:t>
    </dgm:pt>
    <dgm:pt modelId="{EF165A96-F4B9-48E7-8C78-3ECF8BD486F8}" type="pres">
      <dgm:prSet presAssocID="{8BE7A79C-DE52-441B-BC67-3B9340B4057B}" presName="aSpace" presStyleCnt="0"/>
      <dgm:spPr/>
      <dgm:t>
        <a:bodyPr/>
        <a:lstStyle/>
        <a:p>
          <a:endParaRPr lang="en-US"/>
        </a:p>
      </dgm:t>
    </dgm:pt>
    <dgm:pt modelId="{A926C6AA-BDA1-4FB5-977A-0CB44166E93A}" type="pres">
      <dgm:prSet presAssocID="{74D18D35-1044-4273-BD3A-E1D1DE7A9524}" presName="compNode" presStyleCnt="0"/>
      <dgm:spPr/>
      <dgm:t>
        <a:bodyPr/>
        <a:lstStyle/>
        <a:p>
          <a:endParaRPr lang="en-US"/>
        </a:p>
      </dgm:t>
    </dgm:pt>
    <dgm:pt modelId="{81069B1B-8952-48D4-9A10-277E355DFBF3}" type="pres">
      <dgm:prSet presAssocID="{74D18D35-1044-4273-BD3A-E1D1DE7A9524}" presName="aNode" presStyleLbl="bgShp" presStyleIdx="1" presStyleCnt="8"/>
      <dgm:spPr/>
      <dgm:t>
        <a:bodyPr/>
        <a:lstStyle/>
        <a:p>
          <a:endParaRPr lang="en-US"/>
        </a:p>
      </dgm:t>
    </dgm:pt>
    <dgm:pt modelId="{090B4E0F-8BF7-48DF-BD3A-54BC883832C5}" type="pres">
      <dgm:prSet presAssocID="{74D18D35-1044-4273-BD3A-E1D1DE7A9524}" presName="textNode" presStyleLbl="bgShp" presStyleIdx="1" presStyleCnt="8"/>
      <dgm:spPr/>
      <dgm:t>
        <a:bodyPr/>
        <a:lstStyle/>
        <a:p>
          <a:endParaRPr lang="en-US"/>
        </a:p>
      </dgm:t>
    </dgm:pt>
    <dgm:pt modelId="{706DB3A5-F777-4E6E-9656-22941EFB3D27}" type="pres">
      <dgm:prSet presAssocID="{74D18D35-1044-4273-BD3A-E1D1DE7A9524}" presName="compChildNode" presStyleCnt="0"/>
      <dgm:spPr/>
      <dgm:t>
        <a:bodyPr/>
        <a:lstStyle/>
        <a:p>
          <a:endParaRPr lang="en-US"/>
        </a:p>
      </dgm:t>
    </dgm:pt>
    <dgm:pt modelId="{4A40429A-320F-46FF-BB54-96600EBF22AA}" type="pres">
      <dgm:prSet presAssocID="{74D18D35-1044-4273-BD3A-E1D1DE7A9524}" presName="theInnerList" presStyleCnt="0"/>
      <dgm:spPr/>
      <dgm:t>
        <a:bodyPr/>
        <a:lstStyle/>
        <a:p>
          <a:endParaRPr lang="en-US"/>
        </a:p>
      </dgm:t>
    </dgm:pt>
    <dgm:pt modelId="{99567C95-2894-430B-8894-6A2A385B1B18}" type="pres">
      <dgm:prSet presAssocID="{471E6BEF-7D59-40D4-83FE-540711C8837F}" presName="childNode" presStyleLbl="node1" presStyleIdx="5" presStyleCnt="23">
        <dgm:presLayoutVars>
          <dgm:bulletEnabled val="1"/>
        </dgm:presLayoutVars>
      </dgm:prSet>
      <dgm:spPr/>
      <dgm:t>
        <a:bodyPr/>
        <a:lstStyle/>
        <a:p>
          <a:endParaRPr lang="en-US"/>
        </a:p>
      </dgm:t>
    </dgm:pt>
    <dgm:pt modelId="{08955687-F3BB-40F6-BF2D-045BDF46F45E}" type="pres">
      <dgm:prSet presAssocID="{471E6BEF-7D59-40D4-83FE-540711C8837F}" presName="aSpace2" presStyleCnt="0"/>
      <dgm:spPr/>
      <dgm:t>
        <a:bodyPr/>
        <a:lstStyle/>
        <a:p>
          <a:endParaRPr lang="en-US"/>
        </a:p>
      </dgm:t>
    </dgm:pt>
    <dgm:pt modelId="{05CFC338-F58B-4CA1-AB44-27319D5375EC}" type="pres">
      <dgm:prSet presAssocID="{9A9C7BFB-00D5-44CB-882D-897ED235F72E}" presName="childNode" presStyleLbl="node1" presStyleIdx="6" presStyleCnt="23">
        <dgm:presLayoutVars>
          <dgm:bulletEnabled val="1"/>
        </dgm:presLayoutVars>
      </dgm:prSet>
      <dgm:spPr/>
      <dgm:t>
        <a:bodyPr/>
        <a:lstStyle/>
        <a:p>
          <a:endParaRPr lang="en-US"/>
        </a:p>
      </dgm:t>
    </dgm:pt>
    <dgm:pt modelId="{1AE9CE54-4552-461B-9E2E-10927816E9C1}" type="pres">
      <dgm:prSet presAssocID="{74D18D35-1044-4273-BD3A-E1D1DE7A9524}" presName="aSpace" presStyleCnt="0"/>
      <dgm:spPr/>
      <dgm:t>
        <a:bodyPr/>
        <a:lstStyle/>
        <a:p>
          <a:endParaRPr lang="en-US"/>
        </a:p>
      </dgm:t>
    </dgm:pt>
    <dgm:pt modelId="{CB6DBC94-455A-447F-BFEC-E294C86BF21B}" type="pres">
      <dgm:prSet presAssocID="{B11615E8-09E8-437F-A706-9847D3598A71}" presName="compNode" presStyleCnt="0"/>
      <dgm:spPr/>
      <dgm:t>
        <a:bodyPr/>
        <a:lstStyle/>
        <a:p>
          <a:endParaRPr lang="en-US"/>
        </a:p>
      </dgm:t>
    </dgm:pt>
    <dgm:pt modelId="{EE0D8260-C9C2-406C-B731-0E4499477B0D}" type="pres">
      <dgm:prSet presAssocID="{B11615E8-09E8-437F-A706-9847D3598A71}" presName="aNode" presStyleLbl="bgShp" presStyleIdx="2" presStyleCnt="8"/>
      <dgm:spPr/>
      <dgm:t>
        <a:bodyPr/>
        <a:lstStyle/>
        <a:p>
          <a:endParaRPr lang="en-US"/>
        </a:p>
      </dgm:t>
    </dgm:pt>
    <dgm:pt modelId="{E0826D62-918B-44E0-BE29-4FE171BD44D8}" type="pres">
      <dgm:prSet presAssocID="{B11615E8-09E8-437F-A706-9847D3598A71}" presName="textNode" presStyleLbl="bgShp" presStyleIdx="2" presStyleCnt="8"/>
      <dgm:spPr/>
      <dgm:t>
        <a:bodyPr/>
        <a:lstStyle/>
        <a:p>
          <a:endParaRPr lang="en-US"/>
        </a:p>
      </dgm:t>
    </dgm:pt>
    <dgm:pt modelId="{A6FA70AF-197F-45C8-90F9-2B76E8FAC0AF}" type="pres">
      <dgm:prSet presAssocID="{B11615E8-09E8-437F-A706-9847D3598A71}" presName="compChildNode" presStyleCnt="0"/>
      <dgm:spPr/>
      <dgm:t>
        <a:bodyPr/>
        <a:lstStyle/>
        <a:p>
          <a:endParaRPr lang="en-US"/>
        </a:p>
      </dgm:t>
    </dgm:pt>
    <dgm:pt modelId="{AD07B06E-94AF-4541-9851-C90C57055745}" type="pres">
      <dgm:prSet presAssocID="{B11615E8-09E8-437F-A706-9847D3598A71}" presName="theInnerList" presStyleCnt="0"/>
      <dgm:spPr/>
      <dgm:t>
        <a:bodyPr/>
        <a:lstStyle/>
        <a:p>
          <a:endParaRPr lang="en-US"/>
        </a:p>
      </dgm:t>
    </dgm:pt>
    <dgm:pt modelId="{2B3B78C4-4CD1-4D01-B4B9-196CC70886D3}" type="pres">
      <dgm:prSet presAssocID="{0FCD08B4-7C80-4EDB-AC6E-3CCE721D765D}" presName="childNode" presStyleLbl="node1" presStyleIdx="7" presStyleCnt="23">
        <dgm:presLayoutVars>
          <dgm:bulletEnabled val="1"/>
        </dgm:presLayoutVars>
      </dgm:prSet>
      <dgm:spPr/>
      <dgm:t>
        <a:bodyPr/>
        <a:lstStyle/>
        <a:p>
          <a:endParaRPr lang="en-US"/>
        </a:p>
      </dgm:t>
    </dgm:pt>
    <dgm:pt modelId="{3B6461DE-434C-4EA4-AB11-C0AC8164BA1E}" type="pres">
      <dgm:prSet presAssocID="{0FCD08B4-7C80-4EDB-AC6E-3CCE721D765D}" presName="aSpace2" presStyleCnt="0"/>
      <dgm:spPr/>
      <dgm:t>
        <a:bodyPr/>
        <a:lstStyle/>
        <a:p>
          <a:endParaRPr lang="en-US"/>
        </a:p>
      </dgm:t>
    </dgm:pt>
    <dgm:pt modelId="{9842FC2A-1033-4DB5-A8C5-74ED127F6941}" type="pres">
      <dgm:prSet presAssocID="{5EA60EE0-6B3E-401B-A8EE-84A8700E9C55}" presName="childNode" presStyleLbl="node1" presStyleIdx="8" presStyleCnt="23">
        <dgm:presLayoutVars>
          <dgm:bulletEnabled val="1"/>
        </dgm:presLayoutVars>
      </dgm:prSet>
      <dgm:spPr/>
      <dgm:t>
        <a:bodyPr/>
        <a:lstStyle/>
        <a:p>
          <a:endParaRPr lang="en-US"/>
        </a:p>
      </dgm:t>
    </dgm:pt>
    <dgm:pt modelId="{FFBE1FB8-0678-4095-B144-47807F41E389}" type="pres">
      <dgm:prSet presAssocID="{B11615E8-09E8-437F-A706-9847D3598A71}" presName="aSpace" presStyleCnt="0"/>
      <dgm:spPr/>
      <dgm:t>
        <a:bodyPr/>
        <a:lstStyle/>
        <a:p>
          <a:endParaRPr lang="en-US"/>
        </a:p>
      </dgm:t>
    </dgm:pt>
    <dgm:pt modelId="{0DB7DF36-8A6C-4CAB-8686-9CD2A3A46E8D}" type="pres">
      <dgm:prSet presAssocID="{0AA4FB40-AC9C-4095-8B79-7D8072DCCADA}" presName="compNode" presStyleCnt="0"/>
      <dgm:spPr/>
      <dgm:t>
        <a:bodyPr/>
        <a:lstStyle/>
        <a:p>
          <a:endParaRPr lang="en-US"/>
        </a:p>
      </dgm:t>
    </dgm:pt>
    <dgm:pt modelId="{F8C11065-A38B-442B-B82A-4EF70CC21111}" type="pres">
      <dgm:prSet presAssocID="{0AA4FB40-AC9C-4095-8B79-7D8072DCCADA}" presName="aNode" presStyleLbl="bgShp" presStyleIdx="3" presStyleCnt="8"/>
      <dgm:spPr/>
      <dgm:t>
        <a:bodyPr/>
        <a:lstStyle/>
        <a:p>
          <a:endParaRPr lang="en-US"/>
        </a:p>
      </dgm:t>
    </dgm:pt>
    <dgm:pt modelId="{07A16902-6E08-4FA9-BF74-E89E05E1F70A}" type="pres">
      <dgm:prSet presAssocID="{0AA4FB40-AC9C-4095-8B79-7D8072DCCADA}" presName="textNode" presStyleLbl="bgShp" presStyleIdx="3" presStyleCnt="8"/>
      <dgm:spPr/>
      <dgm:t>
        <a:bodyPr/>
        <a:lstStyle/>
        <a:p>
          <a:endParaRPr lang="en-US"/>
        </a:p>
      </dgm:t>
    </dgm:pt>
    <dgm:pt modelId="{F1E84A89-4073-4A92-A0AD-2186DA76D6ED}" type="pres">
      <dgm:prSet presAssocID="{0AA4FB40-AC9C-4095-8B79-7D8072DCCADA}" presName="compChildNode" presStyleCnt="0"/>
      <dgm:spPr/>
      <dgm:t>
        <a:bodyPr/>
        <a:lstStyle/>
        <a:p>
          <a:endParaRPr lang="en-US"/>
        </a:p>
      </dgm:t>
    </dgm:pt>
    <dgm:pt modelId="{8D62B69F-176E-4E80-98BE-5FCDF1F49865}" type="pres">
      <dgm:prSet presAssocID="{0AA4FB40-AC9C-4095-8B79-7D8072DCCADA}" presName="theInnerList" presStyleCnt="0"/>
      <dgm:spPr/>
      <dgm:t>
        <a:bodyPr/>
        <a:lstStyle/>
        <a:p>
          <a:endParaRPr lang="en-US"/>
        </a:p>
      </dgm:t>
    </dgm:pt>
    <dgm:pt modelId="{93368B57-DAE5-4AAC-B971-0C27184861B1}" type="pres">
      <dgm:prSet presAssocID="{4B622D41-EB6E-4DCD-8C78-764D0DFC2D36}" presName="childNode" presStyleLbl="node1" presStyleIdx="9" presStyleCnt="23">
        <dgm:presLayoutVars>
          <dgm:bulletEnabled val="1"/>
        </dgm:presLayoutVars>
      </dgm:prSet>
      <dgm:spPr/>
      <dgm:t>
        <a:bodyPr/>
        <a:lstStyle/>
        <a:p>
          <a:endParaRPr lang="en-US"/>
        </a:p>
      </dgm:t>
    </dgm:pt>
    <dgm:pt modelId="{AA53D37D-0938-451C-BD95-D2093908AC43}" type="pres">
      <dgm:prSet presAssocID="{4B622D41-EB6E-4DCD-8C78-764D0DFC2D36}" presName="aSpace2" presStyleCnt="0"/>
      <dgm:spPr/>
      <dgm:t>
        <a:bodyPr/>
        <a:lstStyle/>
        <a:p>
          <a:endParaRPr lang="en-US"/>
        </a:p>
      </dgm:t>
    </dgm:pt>
    <dgm:pt modelId="{F9FBF9E6-A0B5-45EA-9E37-EC893F82A429}" type="pres">
      <dgm:prSet presAssocID="{ADBE338F-026A-43F6-AA6F-A12F02C019FF}" presName="childNode" presStyleLbl="node1" presStyleIdx="10" presStyleCnt="23">
        <dgm:presLayoutVars>
          <dgm:bulletEnabled val="1"/>
        </dgm:presLayoutVars>
      </dgm:prSet>
      <dgm:spPr/>
      <dgm:t>
        <a:bodyPr/>
        <a:lstStyle/>
        <a:p>
          <a:endParaRPr lang="en-US"/>
        </a:p>
      </dgm:t>
    </dgm:pt>
    <dgm:pt modelId="{6230DC39-1962-4BDF-8FB0-7E46DD86AC8D}" type="pres">
      <dgm:prSet presAssocID="{ADBE338F-026A-43F6-AA6F-A12F02C019FF}" presName="aSpace2" presStyleCnt="0"/>
      <dgm:spPr/>
      <dgm:t>
        <a:bodyPr/>
        <a:lstStyle/>
        <a:p>
          <a:endParaRPr lang="en-US"/>
        </a:p>
      </dgm:t>
    </dgm:pt>
    <dgm:pt modelId="{F9410394-F7BD-499B-82FD-1935312D1A0E}" type="pres">
      <dgm:prSet presAssocID="{E3F34321-56C4-4C10-BEF1-83B9305A7B7A}" presName="childNode" presStyleLbl="node1" presStyleIdx="11" presStyleCnt="23">
        <dgm:presLayoutVars>
          <dgm:bulletEnabled val="1"/>
        </dgm:presLayoutVars>
      </dgm:prSet>
      <dgm:spPr/>
      <dgm:t>
        <a:bodyPr/>
        <a:lstStyle/>
        <a:p>
          <a:endParaRPr lang="en-US"/>
        </a:p>
      </dgm:t>
    </dgm:pt>
    <dgm:pt modelId="{6D8E1296-17E1-4BDB-9B2B-60D2BCBBAFEE}" type="pres">
      <dgm:prSet presAssocID="{0AA4FB40-AC9C-4095-8B79-7D8072DCCADA}" presName="aSpace" presStyleCnt="0"/>
      <dgm:spPr/>
      <dgm:t>
        <a:bodyPr/>
        <a:lstStyle/>
        <a:p>
          <a:endParaRPr lang="en-US"/>
        </a:p>
      </dgm:t>
    </dgm:pt>
    <dgm:pt modelId="{64F63938-2893-4A68-A45F-E3BABCA83C65}" type="pres">
      <dgm:prSet presAssocID="{573EB24A-6008-41ED-A19B-C43ABB1D0D67}" presName="compNode" presStyleCnt="0"/>
      <dgm:spPr/>
      <dgm:t>
        <a:bodyPr/>
        <a:lstStyle/>
        <a:p>
          <a:endParaRPr lang="en-US"/>
        </a:p>
      </dgm:t>
    </dgm:pt>
    <dgm:pt modelId="{10906E92-4F1C-46DA-9294-F3895FC3AB28}" type="pres">
      <dgm:prSet presAssocID="{573EB24A-6008-41ED-A19B-C43ABB1D0D67}" presName="aNode" presStyleLbl="bgShp" presStyleIdx="4" presStyleCnt="8"/>
      <dgm:spPr/>
      <dgm:t>
        <a:bodyPr/>
        <a:lstStyle/>
        <a:p>
          <a:endParaRPr lang="en-US"/>
        </a:p>
      </dgm:t>
    </dgm:pt>
    <dgm:pt modelId="{32ECB63A-8AEF-4248-BE73-7BD62BC44B25}" type="pres">
      <dgm:prSet presAssocID="{573EB24A-6008-41ED-A19B-C43ABB1D0D67}" presName="textNode" presStyleLbl="bgShp" presStyleIdx="4" presStyleCnt="8"/>
      <dgm:spPr/>
      <dgm:t>
        <a:bodyPr/>
        <a:lstStyle/>
        <a:p>
          <a:endParaRPr lang="en-US"/>
        </a:p>
      </dgm:t>
    </dgm:pt>
    <dgm:pt modelId="{B3927DB8-152C-4AF2-AF93-21853966E447}" type="pres">
      <dgm:prSet presAssocID="{573EB24A-6008-41ED-A19B-C43ABB1D0D67}" presName="compChildNode" presStyleCnt="0"/>
      <dgm:spPr/>
      <dgm:t>
        <a:bodyPr/>
        <a:lstStyle/>
        <a:p>
          <a:endParaRPr lang="en-US"/>
        </a:p>
      </dgm:t>
    </dgm:pt>
    <dgm:pt modelId="{EADE6B51-2C5C-449A-A4AF-EBF061B3EAAB}" type="pres">
      <dgm:prSet presAssocID="{573EB24A-6008-41ED-A19B-C43ABB1D0D67}" presName="theInnerList" presStyleCnt="0"/>
      <dgm:spPr/>
      <dgm:t>
        <a:bodyPr/>
        <a:lstStyle/>
        <a:p>
          <a:endParaRPr lang="en-US"/>
        </a:p>
      </dgm:t>
    </dgm:pt>
    <dgm:pt modelId="{4CDCF20A-F4ED-4FC2-83E4-269EA0646880}" type="pres">
      <dgm:prSet presAssocID="{AB0FBA44-E4A1-4C95-9755-369C908A6EE3}" presName="childNode" presStyleLbl="node1" presStyleIdx="12" presStyleCnt="23">
        <dgm:presLayoutVars>
          <dgm:bulletEnabled val="1"/>
        </dgm:presLayoutVars>
      </dgm:prSet>
      <dgm:spPr/>
      <dgm:t>
        <a:bodyPr/>
        <a:lstStyle/>
        <a:p>
          <a:endParaRPr lang="en-US"/>
        </a:p>
      </dgm:t>
    </dgm:pt>
    <dgm:pt modelId="{3E835BEE-62A4-4344-8D1D-09BA3F796DAD}" type="pres">
      <dgm:prSet presAssocID="{AB0FBA44-E4A1-4C95-9755-369C908A6EE3}" presName="aSpace2" presStyleCnt="0"/>
      <dgm:spPr/>
      <dgm:t>
        <a:bodyPr/>
        <a:lstStyle/>
        <a:p>
          <a:endParaRPr lang="en-US"/>
        </a:p>
      </dgm:t>
    </dgm:pt>
    <dgm:pt modelId="{CE4191C4-3F2F-4F0B-9F01-8B3D1331A433}" type="pres">
      <dgm:prSet presAssocID="{554BA67E-202B-4523-8A47-25C9D9C9FEFC}" presName="childNode" presStyleLbl="node1" presStyleIdx="13" presStyleCnt="23">
        <dgm:presLayoutVars>
          <dgm:bulletEnabled val="1"/>
        </dgm:presLayoutVars>
      </dgm:prSet>
      <dgm:spPr/>
      <dgm:t>
        <a:bodyPr/>
        <a:lstStyle/>
        <a:p>
          <a:endParaRPr lang="en-US"/>
        </a:p>
      </dgm:t>
    </dgm:pt>
    <dgm:pt modelId="{0809C480-BBA6-4279-A7A7-F764518B4308}" type="pres">
      <dgm:prSet presAssocID="{573EB24A-6008-41ED-A19B-C43ABB1D0D67}" presName="aSpace" presStyleCnt="0"/>
      <dgm:spPr/>
      <dgm:t>
        <a:bodyPr/>
        <a:lstStyle/>
        <a:p>
          <a:endParaRPr lang="en-US"/>
        </a:p>
      </dgm:t>
    </dgm:pt>
    <dgm:pt modelId="{AE04AF2D-853B-43DE-A559-B387905E6C15}" type="pres">
      <dgm:prSet presAssocID="{3CE56662-9FCA-47A7-BD2E-68D80A859A0D}" presName="compNode" presStyleCnt="0"/>
      <dgm:spPr/>
      <dgm:t>
        <a:bodyPr/>
        <a:lstStyle/>
        <a:p>
          <a:endParaRPr lang="en-US"/>
        </a:p>
      </dgm:t>
    </dgm:pt>
    <dgm:pt modelId="{480EEB41-A3A6-4289-B92A-A9B5B349C106}" type="pres">
      <dgm:prSet presAssocID="{3CE56662-9FCA-47A7-BD2E-68D80A859A0D}" presName="aNode" presStyleLbl="bgShp" presStyleIdx="5" presStyleCnt="8"/>
      <dgm:spPr/>
      <dgm:t>
        <a:bodyPr/>
        <a:lstStyle/>
        <a:p>
          <a:endParaRPr lang="en-US"/>
        </a:p>
      </dgm:t>
    </dgm:pt>
    <dgm:pt modelId="{36AC76F4-8072-4E6E-8599-24D267C17F4C}" type="pres">
      <dgm:prSet presAssocID="{3CE56662-9FCA-47A7-BD2E-68D80A859A0D}" presName="textNode" presStyleLbl="bgShp" presStyleIdx="5" presStyleCnt="8"/>
      <dgm:spPr/>
      <dgm:t>
        <a:bodyPr/>
        <a:lstStyle/>
        <a:p>
          <a:endParaRPr lang="en-US"/>
        </a:p>
      </dgm:t>
    </dgm:pt>
    <dgm:pt modelId="{D36A2F30-D1BF-44A0-8916-5AABFF1E4683}" type="pres">
      <dgm:prSet presAssocID="{3CE56662-9FCA-47A7-BD2E-68D80A859A0D}" presName="compChildNode" presStyleCnt="0"/>
      <dgm:spPr/>
      <dgm:t>
        <a:bodyPr/>
        <a:lstStyle/>
        <a:p>
          <a:endParaRPr lang="en-US"/>
        </a:p>
      </dgm:t>
    </dgm:pt>
    <dgm:pt modelId="{6C76D28A-C179-43BF-8E33-E94D743CBF16}" type="pres">
      <dgm:prSet presAssocID="{3CE56662-9FCA-47A7-BD2E-68D80A859A0D}" presName="theInnerList" presStyleCnt="0"/>
      <dgm:spPr/>
      <dgm:t>
        <a:bodyPr/>
        <a:lstStyle/>
        <a:p>
          <a:endParaRPr lang="en-US"/>
        </a:p>
      </dgm:t>
    </dgm:pt>
    <dgm:pt modelId="{FF4F949C-3207-4A2E-B064-E477FB29CA5E}" type="pres">
      <dgm:prSet presAssocID="{2E2488CF-F84B-47B5-82C7-74B2FE7D25AC}" presName="childNode" presStyleLbl="node1" presStyleIdx="14" presStyleCnt="23">
        <dgm:presLayoutVars>
          <dgm:bulletEnabled val="1"/>
        </dgm:presLayoutVars>
      </dgm:prSet>
      <dgm:spPr/>
      <dgm:t>
        <a:bodyPr/>
        <a:lstStyle/>
        <a:p>
          <a:endParaRPr lang="en-US"/>
        </a:p>
      </dgm:t>
    </dgm:pt>
    <dgm:pt modelId="{7990B4A4-42B4-4095-801C-A5A3C57A0016}" type="pres">
      <dgm:prSet presAssocID="{2E2488CF-F84B-47B5-82C7-74B2FE7D25AC}" presName="aSpace2" presStyleCnt="0"/>
      <dgm:spPr/>
      <dgm:t>
        <a:bodyPr/>
        <a:lstStyle/>
        <a:p>
          <a:endParaRPr lang="en-US"/>
        </a:p>
      </dgm:t>
    </dgm:pt>
    <dgm:pt modelId="{D8FAEA82-8082-4703-AC70-6A9022363BD1}" type="pres">
      <dgm:prSet presAssocID="{A2F015C0-1B59-4949-9A1F-6F11EEBE4CAC}" presName="childNode" presStyleLbl="node1" presStyleIdx="15" presStyleCnt="23">
        <dgm:presLayoutVars>
          <dgm:bulletEnabled val="1"/>
        </dgm:presLayoutVars>
      </dgm:prSet>
      <dgm:spPr/>
      <dgm:t>
        <a:bodyPr/>
        <a:lstStyle/>
        <a:p>
          <a:endParaRPr lang="en-US"/>
        </a:p>
      </dgm:t>
    </dgm:pt>
    <dgm:pt modelId="{E0158641-C8B0-4053-993B-54814280F07D}" type="pres">
      <dgm:prSet presAssocID="{A2F015C0-1B59-4949-9A1F-6F11EEBE4CAC}" presName="aSpace2" presStyleCnt="0"/>
      <dgm:spPr/>
      <dgm:t>
        <a:bodyPr/>
        <a:lstStyle/>
        <a:p>
          <a:endParaRPr lang="en-US"/>
        </a:p>
      </dgm:t>
    </dgm:pt>
    <dgm:pt modelId="{8C5BF908-5A75-4E97-883A-DDC8095CA83D}" type="pres">
      <dgm:prSet presAssocID="{34FB6450-1D87-4DD0-884B-E59FBD3F168F}" presName="childNode" presStyleLbl="node1" presStyleIdx="16" presStyleCnt="23">
        <dgm:presLayoutVars>
          <dgm:bulletEnabled val="1"/>
        </dgm:presLayoutVars>
      </dgm:prSet>
      <dgm:spPr/>
      <dgm:t>
        <a:bodyPr/>
        <a:lstStyle/>
        <a:p>
          <a:endParaRPr lang="en-US"/>
        </a:p>
      </dgm:t>
    </dgm:pt>
    <dgm:pt modelId="{5CFC4274-EFB0-4D29-B5A4-FE2BDDCD214E}" type="pres">
      <dgm:prSet presAssocID="{3CE56662-9FCA-47A7-BD2E-68D80A859A0D}" presName="aSpace" presStyleCnt="0"/>
      <dgm:spPr/>
      <dgm:t>
        <a:bodyPr/>
        <a:lstStyle/>
        <a:p>
          <a:endParaRPr lang="en-US"/>
        </a:p>
      </dgm:t>
    </dgm:pt>
    <dgm:pt modelId="{DBE2B5A2-965F-4BE7-8400-65639381126B}" type="pres">
      <dgm:prSet presAssocID="{BFC31B15-41CE-4233-941B-261A3B75F3C0}" presName="compNode" presStyleCnt="0"/>
      <dgm:spPr/>
      <dgm:t>
        <a:bodyPr/>
        <a:lstStyle/>
        <a:p>
          <a:endParaRPr lang="en-US"/>
        </a:p>
      </dgm:t>
    </dgm:pt>
    <dgm:pt modelId="{E0B177E2-D9DD-4AF0-855C-F48CC38ACF3F}" type="pres">
      <dgm:prSet presAssocID="{BFC31B15-41CE-4233-941B-261A3B75F3C0}" presName="aNode" presStyleLbl="bgShp" presStyleIdx="6" presStyleCnt="8"/>
      <dgm:spPr/>
      <dgm:t>
        <a:bodyPr/>
        <a:lstStyle/>
        <a:p>
          <a:endParaRPr lang="en-US"/>
        </a:p>
      </dgm:t>
    </dgm:pt>
    <dgm:pt modelId="{85AED624-4184-465E-9137-52FD4251CEB7}" type="pres">
      <dgm:prSet presAssocID="{BFC31B15-41CE-4233-941B-261A3B75F3C0}" presName="textNode" presStyleLbl="bgShp" presStyleIdx="6" presStyleCnt="8"/>
      <dgm:spPr/>
      <dgm:t>
        <a:bodyPr/>
        <a:lstStyle/>
        <a:p>
          <a:endParaRPr lang="en-US"/>
        </a:p>
      </dgm:t>
    </dgm:pt>
    <dgm:pt modelId="{C51203BC-B080-4A51-9233-212186AEF9EF}" type="pres">
      <dgm:prSet presAssocID="{BFC31B15-41CE-4233-941B-261A3B75F3C0}" presName="compChildNode" presStyleCnt="0"/>
      <dgm:spPr/>
      <dgm:t>
        <a:bodyPr/>
        <a:lstStyle/>
        <a:p>
          <a:endParaRPr lang="en-US"/>
        </a:p>
      </dgm:t>
    </dgm:pt>
    <dgm:pt modelId="{4267CE41-3D5A-4EE8-B18F-7E87C3075E41}" type="pres">
      <dgm:prSet presAssocID="{BFC31B15-41CE-4233-941B-261A3B75F3C0}" presName="theInnerList" presStyleCnt="0"/>
      <dgm:spPr/>
      <dgm:t>
        <a:bodyPr/>
        <a:lstStyle/>
        <a:p>
          <a:endParaRPr lang="en-US"/>
        </a:p>
      </dgm:t>
    </dgm:pt>
    <dgm:pt modelId="{AE6CECB4-0EE6-4249-892C-3098A994FED6}" type="pres">
      <dgm:prSet presAssocID="{07C9E0D9-9E0A-4268-8868-3AEEABC84801}" presName="childNode" presStyleLbl="node1" presStyleIdx="17" presStyleCnt="23">
        <dgm:presLayoutVars>
          <dgm:bulletEnabled val="1"/>
        </dgm:presLayoutVars>
      </dgm:prSet>
      <dgm:spPr/>
      <dgm:t>
        <a:bodyPr/>
        <a:lstStyle/>
        <a:p>
          <a:endParaRPr lang="en-US"/>
        </a:p>
      </dgm:t>
    </dgm:pt>
    <dgm:pt modelId="{CA98F51D-9386-40EC-AEFA-FBC77ADA456C}" type="pres">
      <dgm:prSet presAssocID="{07C9E0D9-9E0A-4268-8868-3AEEABC84801}" presName="aSpace2" presStyleCnt="0"/>
      <dgm:spPr/>
      <dgm:t>
        <a:bodyPr/>
        <a:lstStyle/>
        <a:p>
          <a:endParaRPr lang="en-US"/>
        </a:p>
      </dgm:t>
    </dgm:pt>
    <dgm:pt modelId="{B9EA4C9A-1FE0-4A05-A156-208FC43F5C0D}" type="pres">
      <dgm:prSet presAssocID="{F0734E8C-80E1-4594-BBF6-6909B376C45D}" presName="childNode" presStyleLbl="node1" presStyleIdx="18" presStyleCnt="23">
        <dgm:presLayoutVars>
          <dgm:bulletEnabled val="1"/>
        </dgm:presLayoutVars>
      </dgm:prSet>
      <dgm:spPr/>
      <dgm:t>
        <a:bodyPr/>
        <a:lstStyle/>
        <a:p>
          <a:endParaRPr lang="en-US"/>
        </a:p>
      </dgm:t>
    </dgm:pt>
    <dgm:pt modelId="{4F763345-FFD3-4617-A7B0-82819E1F5C07}" type="pres">
      <dgm:prSet presAssocID="{F0734E8C-80E1-4594-BBF6-6909B376C45D}" presName="aSpace2" presStyleCnt="0"/>
      <dgm:spPr/>
      <dgm:t>
        <a:bodyPr/>
        <a:lstStyle/>
        <a:p>
          <a:endParaRPr lang="en-US"/>
        </a:p>
      </dgm:t>
    </dgm:pt>
    <dgm:pt modelId="{34BBBE45-B644-4075-BDA5-A00F38EA365E}" type="pres">
      <dgm:prSet presAssocID="{3C874893-02B8-4999-B4B8-385AC491DD38}" presName="childNode" presStyleLbl="node1" presStyleIdx="19" presStyleCnt="23">
        <dgm:presLayoutVars>
          <dgm:bulletEnabled val="1"/>
        </dgm:presLayoutVars>
      </dgm:prSet>
      <dgm:spPr/>
      <dgm:t>
        <a:bodyPr/>
        <a:lstStyle/>
        <a:p>
          <a:endParaRPr lang="en-US"/>
        </a:p>
      </dgm:t>
    </dgm:pt>
    <dgm:pt modelId="{92AF72D4-4014-443B-A1BC-F5E497EA334D}" type="pres">
      <dgm:prSet presAssocID="{3C874893-02B8-4999-B4B8-385AC491DD38}" presName="aSpace2" presStyleCnt="0"/>
      <dgm:spPr/>
      <dgm:t>
        <a:bodyPr/>
        <a:lstStyle/>
        <a:p>
          <a:endParaRPr lang="en-US"/>
        </a:p>
      </dgm:t>
    </dgm:pt>
    <dgm:pt modelId="{815EF2EA-16BF-48BA-8BB7-EDC43FBC93D9}" type="pres">
      <dgm:prSet presAssocID="{77C340F7-DCF6-4EFF-A4CA-721B80AE6FCA}" presName="childNode" presStyleLbl="node1" presStyleIdx="20" presStyleCnt="23">
        <dgm:presLayoutVars>
          <dgm:bulletEnabled val="1"/>
        </dgm:presLayoutVars>
      </dgm:prSet>
      <dgm:spPr/>
      <dgm:t>
        <a:bodyPr/>
        <a:lstStyle/>
        <a:p>
          <a:endParaRPr lang="en-US"/>
        </a:p>
      </dgm:t>
    </dgm:pt>
    <dgm:pt modelId="{FC0674D5-AAAA-431E-A7B6-A326F6CD445E}" type="pres">
      <dgm:prSet presAssocID="{BFC31B15-41CE-4233-941B-261A3B75F3C0}" presName="aSpace" presStyleCnt="0"/>
      <dgm:spPr/>
      <dgm:t>
        <a:bodyPr/>
        <a:lstStyle/>
        <a:p>
          <a:endParaRPr lang="en-US"/>
        </a:p>
      </dgm:t>
    </dgm:pt>
    <dgm:pt modelId="{C253664D-2F7D-4FE9-8A49-3190CE81A430}" type="pres">
      <dgm:prSet presAssocID="{6B283B47-369F-4BAB-8A04-01A09E1013AD}" presName="compNode" presStyleCnt="0"/>
      <dgm:spPr/>
      <dgm:t>
        <a:bodyPr/>
        <a:lstStyle/>
        <a:p>
          <a:endParaRPr lang="en-US"/>
        </a:p>
      </dgm:t>
    </dgm:pt>
    <dgm:pt modelId="{A06C1801-1927-459E-B7C7-61BDD2C6F73C}" type="pres">
      <dgm:prSet presAssocID="{6B283B47-369F-4BAB-8A04-01A09E1013AD}" presName="aNode" presStyleLbl="bgShp" presStyleIdx="7" presStyleCnt="8"/>
      <dgm:spPr/>
      <dgm:t>
        <a:bodyPr/>
        <a:lstStyle/>
        <a:p>
          <a:endParaRPr lang="en-US"/>
        </a:p>
      </dgm:t>
    </dgm:pt>
    <dgm:pt modelId="{E4426518-EA26-444D-9A10-8D0626F72A2F}" type="pres">
      <dgm:prSet presAssocID="{6B283B47-369F-4BAB-8A04-01A09E1013AD}" presName="textNode" presStyleLbl="bgShp" presStyleIdx="7" presStyleCnt="8"/>
      <dgm:spPr/>
      <dgm:t>
        <a:bodyPr/>
        <a:lstStyle/>
        <a:p>
          <a:endParaRPr lang="en-US"/>
        </a:p>
      </dgm:t>
    </dgm:pt>
    <dgm:pt modelId="{A8A2CC2F-97E5-4AED-BDE7-33FE45AF1BEC}" type="pres">
      <dgm:prSet presAssocID="{6B283B47-369F-4BAB-8A04-01A09E1013AD}" presName="compChildNode" presStyleCnt="0"/>
      <dgm:spPr/>
      <dgm:t>
        <a:bodyPr/>
        <a:lstStyle/>
        <a:p>
          <a:endParaRPr lang="en-US"/>
        </a:p>
      </dgm:t>
    </dgm:pt>
    <dgm:pt modelId="{2DECD4DD-7A68-4319-92B9-0DECA423F2B0}" type="pres">
      <dgm:prSet presAssocID="{6B283B47-369F-4BAB-8A04-01A09E1013AD}" presName="theInnerList" presStyleCnt="0"/>
      <dgm:spPr/>
      <dgm:t>
        <a:bodyPr/>
        <a:lstStyle/>
        <a:p>
          <a:endParaRPr lang="en-US"/>
        </a:p>
      </dgm:t>
    </dgm:pt>
    <dgm:pt modelId="{E049FE69-55E6-4D7F-A909-DD56BCC798EE}" type="pres">
      <dgm:prSet presAssocID="{FA97C1F4-9DD2-4283-AA62-96DE4252D2ED}" presName="childNode" presStyleLbl="node1" presStyleIdx="21" presStyleCnt="23">
        <dgm:presLayoutVars>
          <dgm:bulletEnabled val="1"/>
        </dgm:presLayoutVars>
      </dgm:prSet>
      <dgm:spPr/>
      <dgm:t>
        <a:bodyPr/>
        <a:lstStyle/>
        <a:p>
          <a:endParaRPr lang="en-US"/>
        </a:p>
      </dgm:t>
    </dgm:pt>
    <dgm:pt modelId="{9D56B1F0-B689-4FCB-9CFB-8D378D2B7B9F}" type="pres">
      <dgm:prSet presAssocID="{FA97C1F4-9DD2-4283-AA62-96DE4252D2ED}" presName="aSpace2" presStyleCnt="0"/>
      <dgm:spPr/>
    </dgm:pt>
    <dgm:pt modelId="{BD8E1CE4-6AA9-48B2-B389-0EEE248AB636}" type="pres">
      <dgm:prSet presAssocID="{BF84080E-AACE-4AC9-817D-538043B9251E}" presName="childNode" presStyleLbl="node1" presStyleIdx="22" presStyleCnt="23">
        <dgm:presLayoutVars>
          <dgm:bulletEnabled val="1"/>
        </dgm:presLayoutVars>
      </dgm:prSet>
      <dgm:spPr/>
      <dgm:t>
        <a:bodyPr/>
        <a:lstStyle/>
        <a:p>
          <a:endParaRPr lang="en-US"/>
        </a:p>
      </dgm:t>
    </dgm:pt>
  </dgm:ptLst>
  <dgm:cxnLst>
    <dgm:cxn modelId="{130F3098-AB98-4628-898C-23D18D7650FD}" srcId="{F95F95DF-426A-4636-9FD9-BCE4B9475799}" destId="{573EB24A-6008-41ED-A19B-C43ABB1D0D67}" srcOrd="4" destOrd="0" parTransId="{0448544F-EE94-4B62-9362-B9D103EB095C}" sibTransId="{259F7823-D29C-473A-9513-51CF9A923EB9}"/>
    <dgm:cxn modelId="{70B51094-3845-426A-8AD4-F8AC6AD3097F}" srcId="{B11615E8-09E8-437F-A706-9847D3598A71}" destId="{5EA60EE0-6B3E-401B-A8EE-84A8700E9C55}" srcOrd="1" destOrd="0" parTransId="{058563C2-721B-45CF-8508-3A7960BA6593}" sibTransId="{BC107E65-0D11-4AD8-8995-1C3EC805157B}"/>
    <dgm:cxn modelId="{6AF21472-A1F1-4665-8D86-97E5B225C41E}" srcId="{BFC31B15-41CE-4233-941B-261A3B75F3C0}" destId="{77C340F7-DCF6-4EFF-A4CA-721B80AE6FCA}" srcOrd="3" destOrd="0" parTransId="{A92411E2-8720-4334-80AE-92BB14610D55}" sibTransId="{C99A0241-81DE-486D-9EB4-69D1B7D9F367}"/>
    <dgm:cxn modelId="{49089ED7-72A6-4C46-9177-7A198CE833EC}" srcId="{573EB24A-6008-41ED-A19B-C43ABB1D0D67}" destId="{554BA67E-202B-4523-8A47-25C9D9C9FEFC}" srcOrd="1" destOrd="0" parTransId="{AFE7F703-A8D4-429C-84CE-F472D284B343}" sibTransId="{1041974D-4ED8-45F4-89A0-B974170CE2A5}"/>
    <dgm:cxn modelId="{0850548E-B311-481A-AECB-27C04761AD99}" srcId="{3CE56662-9FCA-47A7-BD2E-68D80A859A0D}" destId="{34FB6450-1D87-4DD0-884B-E59FBD3F168F}" srcOrd="2" destOrd="0" parTransId="{B5EEBE99-8FF1-4E35-9E1C-276719BC0E93}" sibTransId="{C000FF37-89D7-4476-8B31-1126E2895B9C}"/>
    <dgm:cxn modelId="{EF7CBFBD-7199-4FB1-B3F4-CFDEA934E3A3}" type="presOf" srcId="{34FB6450-1D87-4DD0-884B-E59FBD3F168F}" destId="{8C5BF908-5A75-4E97-883A-DDC8095CA83D}" srcOrd="0" destOrd="0" presId="urn:microsoft.com/office/officeart/2005/8/layout/lProcess2"/>
    <dgm:cxn modelId="{5A088FB1-AA1E-4896-A399-50C033863840}" srcId="{573EB24A-6008-41ED-A19B-C43ABB1D0D67}" destId="{AB0FBA44-E4A1-4C95-9755-369C908A6EE3}" srcOrd="0" destOrd="0" parTransId="{F5FFF1B9-B86C-4B86-8332-8DB359266CAF}" sibTransId="{DF7347B4-BECB-4272-B5BE-D5F502EF04C7}"/>
    <dgm:cxn modelId="{874FEA2D-4981-422C-9B43-A5D2E2D7A164}" type="presOf" srcId="{F95F95DF-426A-4636-9FD9-BCE4B9475799}" destId="{CFD06391-FE3A-4F60-9E75-78559100E406}" srcOrd="0" destOrd="0" presId="urn:microsoft.com/office/officeart/2005/8/layout/lProcess2"/>
    <dgm:cxn modelId="{F2A0260D-3543-4E1A-AA65-396780ADC513}" srcId="{F95F95DF-426A-4636-9FD9-BCE4B9475799}" destId="{BFC31B15-41CE-4233-941B-261A3B75F3C0}" srcOrd="6" destOrd="0" parTransId="{DEAD0697-338E-4400-94E4-C065A3C86CD7}" sibTransId="{9C8D89F3-7842-4655-97B0-84C5E80FEBF2}"/>
    <dgm:cxn modelId="{3A62A208-9E63-4B18-B820-B2A98950C5A1}" type="presOf" srcId="{B11615E8-09E8-437F-A706-9847D3598A71}" destId="{E0826D62-918B-44E0-BE29-4FE171BD44D8}" srcOrd="1" destOrd="0" presId="urn:microsoft.com/office/officeart/2005/8/layout/lProcess2"/>
    <dgm:cxn modelId="{0A4A8766-1951-4747-B50A-D7B9D5ED9DEC}" srcId="{F95F95DF-426A-4636-9FD9-BCE4B9475799}" destId="{8BE7A79C-DE52-441B-BC67-3B9340B4057B}" srcOrd="0" destOrd="0" parTransId="{C6ECEEB0-6F58-427E-B640-2348A984DAC7}" sibTransId="{F22B4FB5-F157-462D-9D22-D2053FE2E2C5}"/>
    <dgm:cxn modelId="{0AD9CE14-8EB8-4E4B-902F-E611E9C3EAC9}" type="presOf" srcId="{74D18D35-1044-4273-BD3A-E1D1DE7A9524}" destId="{090B4E0F-8BF7-48DF-BD3A-54BC883832C5}" srcOrd="1" destOrd="0" presId="urn:microsoft.com/office/officeart/2005/8/layout/lProcess2"/>
    <dgm:cxn modelId="{5CE77C39-4598-4C37-9B60-F46B87AAFE94}" srcId="{8BE7A79C-DE52-441B-BC67-3B9340B4057B}" destId="{EA4FFC73-5D16-4641-9A59-86660241C735}" srcOrd="3" destOrd="0" parTransId="{6549B354-F413-429E-8434-BB834F8EF927}" sibTransId="{23ABDCD7-D012-4F12-9FBA-CA2A66A50270}"/>
    <dgm:cxn modelId="{FA5188A1-9FB8-49BF-B442-E8A77F07F9BD}" type="presOf" srcId="{4B622D41-EB6E-4DCD-8C78-764D0DFC2D36}" destId="{93368B57-DAE5-4AAC-B971-0C27184861B1}" srcOrd="0" destOrd="0" presId="urn:microsoft.com/office/officeart/2005/8/layout/lProcess2"/>
    <dgm:cxn modelId="{3C41B695-03E0-4392-A44A-EDE75159864A}" srcId="{F95F95DF-426A-4636-9FD9-BCE4B9475799}" destId="{B11615E8-09E8-437F-A706-9847D3598A71}" srcOrd="2" destOrd="0" parTransId="{9CE626BE-4DEC-4A34-A02B-DE50C2C28041}" sibTransId="{2740B1FF-8450-4AF0-B9B4-402A49C6461A}"/>
    <dgm:cxn modelId="{AE1C296F-ABFF-419B-AE0A-F92331EA21E7}" type="presOf" srcId="{BFC31B15-41CE-4233-941B-261A3B75F3C0}" destId="{E0B177E2-D9DD-4AF0-855C-F48CC38ACF3F}" srcOrd="0" destOrd="0" presId="urn:microsoft.com/office/officeart/2005/8/layout/lProcess2"/>
    <dgm:cxn modelId="{3A8374E3-3163-45E9-8568-416B773BAEDA}" type="presOf" srcId="{49EFE78B-F50E-4226-9F47-0CBA61EA84E5}" destId="{CE4191C4-3F2F-4F0B-9F01-8B3D1331A433}" srcOrd="0" destOrd="1" presId="urn:microsoft.com/office/officeart/2005/8/layout/lProcess2"/>
    <dgm:cxn modelId="{812F5D4F-8D2A-4137-8BA7-CBC79A1D2BC5}" type="presOf" srcId="{0913FAB2-BB91-42D1-92C5-28862644EF4E}" destId="{CE4191C4-3F2F-4F0B-9F01-8B3D1331A433}" srcOrd="0" destOrd="2" presId="urn:microsoft.com/office/officeart/2005/8/layout/lProcess2"/>
    <dgm:cxn modelId="{4B806E5B-8A10-48B4-B5FA-FA8DD64B8EEA}" srcId="{6B283B47-369F-4BAB-8A04-01A09E1013AD}" destId="{FA97C1F4-9DD2-4283-AA62-96DE4252D2ED}" srcOrd="0" destOrd="0" parTransId="{E67C261B-0B3E-4BA1-B0D9-BC29D53BCEE1}" sibTransId="{583BF9B0-BB36-4D80-BC06-06CF6963DD2B}"/>
    <dgm:cxn modelId="{528F4000-726F-48E4-8641-C9912CD82B09}" srcId="{BFC31B15-41CE-4233-941B-261A3B75F3C0}" destId="{07C9E0D9-9E0A-4268-8868-3AEEABC84801}" srcOrd="0" destOrd="0" parTransId="{34369C1E-BA00-4B60-B968-EB6F5F62887A}" sibTransId="{574634E5-8980-4276-8F2E-175060CA7EC7}"/>
    <dgm:cxn modelId="{4BFA6C05-F0B8-4880-A7F2-311DF0A990E4}" type="presOf" srcId="{391E4CD7-85AA-4187-9B9C-F83B643D4C0E}" destId="{FCE830CA-1950-4C21-BF56-FACA1C29017B}" srcOrd="0" destOrd="0" presId="urn:microsoft.com/office/officeart/2005/8/layout/lProcess2"/>
    <dgm:cxn modelId="{6C05775B-0493-4362-A4C1-B38277B0215A}" type="presOf" srcId="{0AA4FB40-AC9C-4095-8B79-7D8072DCCADA}" destId="{07A16902-6E08-4FA9-BF74-E89E05E1F70A}" srcOrd="1" destOrd="0" presId="urn:microsoft.com/office/officeart/2005/8/layout/lProcess2"/>
    <dgm:cxn modelId="{B92730BF-C451-4AF1-BE7E-6A44295D3D68}" type="presOf" srcId="{E3F34321-56C4-4C10-BEF1-83B9305A7B7A}" destId="{F9410394-F7BD-499B-82FD-1935312D1A0E}" srcOrd="0" destOrd="0" presId="urn:microsoft.com/office/officeart/2005/8/layout/lProcess2"/>
    <dgm:cxn modelId="{1A5078BD-B2FC-422D-9242-14844A1B9BB5}" srcId="{F95F95DF-426A-4636-9FD9-BCE4B9475799}" destId="{0AA4FB40-AC9C-4095-8B79-7D8072DCCADA}" srcOrd="3" destOrd="0" parTransId="{D2C7727D-2596-4D9D-A58F-247C99B83751}" sibTransId="{732C7626-09F4-4E41-BA6E-59BBC65AC8AF}"/>
    <dgm:cxn modelId="{65A5AA00-6E88-4719-9F45-894D4A357F2B}" type="presOf" srcId="{9A9C7BFB-00D5-44CB-882D-897ED235F72E}" destId="{05CFC338-F58B-4CA1-AB44-27319D5375EC}" srcOrd="0" destOrd="0" presId="urn:microsoft.com/office/officeart/2005/8/layout/lProcess2"/>
    <dgm:cxn modelId="{593A269E-3411-40B7-8509-C132DE183E86}" type="presOf" srcId="{0AA4FB40-AC9C-4095-8B79-7D8072DCCADA}" destId="{F8C11065-A38B-442B-B82A-4EF70CC21111}" srcOrd="0" destOrd="0" presId="urn:microsoft.com/office/officeart/2005/8/layout/lProcess2"/>
    <dgm:cxn modelId="{C97C9773-048C-4D0C-B0F7-1DA66F20BE10}" type="presOf" srcId="{573EB24A-6008-41ED-A19B-C43ABB1D0D67}" destId="{10906E92-4F1C-46DA-9294-F3895FC3AB28}" srcOrd="0" destOrd="0" presId="urn:microsoft.com/office/officeart/2005/8/layout/lProcess2"/>
    <dgm:cxn modelId="{B1962D94-0E22-4CFA-8F3B-09CC9B6F195A}" type="presOf" srcId="{3CE56662-9FCA-47A7-BD2E-68D80A859A0D}" destId="{480EEB41-A3A6-4289-B92A-A9B5B349C106}" srcOrd="0" destOrd="0" presId="urn:microsoft.com/office/officeart/2005/8/layout/lProcess2"/>
    <dgm:cxn modelId="{398AC8A9-E8D6-466E-B0D2-89DA2DCD1B57}" type="presOf" srcId="{EDD47895-768E-46A3-8CF2-854E9244113D}" destId="{CB7CE65A-DCA5-4EBF-8A05-E8DE29DAF40B}" srcOrd="0" destOrd="0" presId="urn:microsoft.com/office/officeart/2005/8/layout/lProcess2"/>
    <dgm:cxn modelId="{7BDE7020-82CA-4B48-A5E7-6A0E45B978A4}" type="presOf" srcId="{EA4FFC73-5D16-4641-9A59-86660241C735}" destId="{4198477B-231E-4109-9014-C31359FB72AF}" srcOrd="0" destOrd="0" presId="urn:microsoft.com/office/officeart/2005/8/layout/lProcess2"/>
    <dgm:cxn modelId="{699B79A5-8DC0-49B6-81EC-D50374255A1D}" srcId="{6B283B47-369F-4BAB-8A04-01A09E1013AD}" destId="{BF84080E-AACE-4AC9-817D-538043B9251E}" srcOrd="1" destOrd="0" parTransId="{CEE66606-5817-49E2-9B43-5B17F619EAF5}" sibTransId="{93C4301A-3A0B-4917-932A-79F155D867AC}"/>
    <dgm:cxn modelId="{D9104079-0CD9-47BA-ABAD-53CEEB4444E6}" type="presOf" srcId="{049C849D-F4AF-4D75-B39D-86887FE9CE96}" destId="{CE4191C4-3F2F-4F0B-9F01-8B3D1331A433}" srcOrd="0" destOrd="3" presId="urn:microsoft.com/office/officeart/2005/8/layout/lProcess2"/>
    <dgm:cxn modelId="{6DB7D202-2D00-4BF3-BCB0-F23FC87AF14B}" srcId="{8BE7A79C-DE52-441B-BC67-3B9340B4057B}" destId="{EDD47895-768E-46A3-8CF2-854E9244113D}" srcOrd="2" destOrd="0" parTransId="{7C0C7C7C-1F4B-4EE3-8184-B8FAF0D78228}" sibTransId="{D1524666-9D77-4B3B-8A51-B6A28724C7E3}"/>
    <dgm:cxn modelId="{FBC85C8F-31CC-4ACE-B0B7-43DBADBA5C4A}" srcId="{8BE7A79C-DE52-441B-BC67-3B9340B4057B}" destId="{391E4CD7-85AA-4187-9B9C-F83B643D4C0E}" srcOrd="1" destOrd="0" parTransId="{0F1027EE-594B-4990-A6E0-78BFEA5D3E3A}" sibTransId="{E32F3A3E-EFBD-4E91-AFEE-8C2909ED9011}"/>
    <dgm:cxn modelId="{69C14B20-3311-4B9C-A2DA-DA058A513EB9}" type="presOf" srcId="{BF84080E-AACE-4AC9-817D-538043B9251E}" destId="{BD8E1CE4-6AA9-48B2-B389-0EEE248AB636}" srcOrd="0" destOrd="0" presId="urn:microsoft.com/office/officeart/2005/8/layout/lProcess2"/>
    <dgm:cxn modelId="{F2FD9504-544C-4EE6-AFCE-FAF628D06F2C}" type="presOf" srcId="{471E6BEF-7D59-40D4-83FE-540711C8837F}" destId="{99567C95-2894-430B-8894-6A2A385B1B18}" srcOrd="0" destOrd="0" presId="urn:microsoft.com/office/officeart/2005/8/layout/lProcess2"/>
    <dgm:cxn modelId="{BF801B96-0D58-4E7A-B97B-AD794587ED9C}" srcId="{F95F95DF-426A-4636-9FD9-BCE4B9475799}" destId="{3CE56662-9FCA-47A7-BD2E-68D80A859A0D}" srcOrd="5" destOrd="0" parTransId="{3644E981-1168-4CA3-881F-88AC530A2F4E}" sibTransId="{B1508A3B-189F-4A51-88A6-6D29A4A13467}"/>
    <dgm:cxn modelId="{A40C6406-411F-4325-93F8-756973A21F79}" srcId="{74D18D35-1044-4273-BD3A-E1D1DE7A9524}" destId="{9A9C7BFB-00D5-44CB-882D-897ED235F72E}" srcOrd="1" destOrd="0" parTransId="{D50CC674-4630-4F41-A232-C62209AAF820}" sibTransId="{FD314B14-12ED-44E4-8A6B-3DA0212B86AC}"/>
    <dgm:cxn modelId="{968768B3-6203-4337-825B-FF17998DEE53}" type="presOf" srcId="{3CE56662-9FCA-47A7-BD2E-68D80A859A0D}" destId="{36AC76F4-8072-4E6E-8599-24D267C17F4C}" srcOrd="1" destOrd="0" presId="urn:microsoft.com/office/officeart/2005/8/layout/lProcess2"/>
    <dgm:cxn modelId="{66479FC8-E613-4846-A9CC-77ABC3F84A13}" type="presOf" srcId="{B11615E8-09E8-437F-A706-9847D3598A71}" destId="{EE0D8260-C9C2-406C-B731-0E4499477B0D}" srcOrd="0" destOrd="0" presId="urn:microsoft.com/office/officeart/2005/8/layout/lProcess2"/>
    <dgm:cxn modelId="{EDF2343F-E136-4162-9592-B1E190659033}" type="presOf" srcId="{07C9E0D9-9E0A-4268-8868-3AEEABC84801}" destId="{AE6CECB4-0EE6-4249-892C-3098A994FED6}" srcOrd="0" destOrd="0" presId="urn:microsoft.com/office/officeart/2005/8/layout/lProcess2"/>
    <dgm:cxn modelId="{10CF98D1-14ED-4193-86FD-30632884145A}" srcId="{3CE56662-9FCA-47A7-BD2E-68D80A859A0D}" destId="{2E2488CF-F84B-47B5-82C7-74B2FE7D25AC}" srcOrd="0" destOrd="0" parTransId="{3C30CA08-2B24-42BD-9742-251ED4BB1E86}" sibTransId="{3239054F-3DED-497B-8D83-5642A06531B1}"/>
    <dgm:cxn modelId="{6A6124BA-25BE-4994-90AC-9D83A56FB883}" type="presOf" srcId="{8BE7A79C-DE52-441B-BC67-3B9340B4057B}" destId="{B0BC005B-30D5-494A-B804-5EEE4BB81788}" srcOrd="0" destOrd="0" presId="urn:microsoft.com/office/officeart/2005/8/layout/lProcess2"/>
    <dgm:cxn modelId="{1A236EBD-4963-4D8F-9526-64CD6AE1F89D}" type="presOf" srcId="{FA97C1F4-9DD2-4283-AA62-96DE4252D2ED}" destId="{E049FE69-55E6-4D7F-A909-DD56BCC798EE}" srcOrd="0" destOrd="0" presId="urn:microsoft.com/office/officeart/2005/8/layout/lProcess2"/>
    <dgm:cxn modelId="{E477837D-86BD-4F17-9BD5-53A070F08CEE}" srcId="{BFC31B15-41CE-4233-941B-261A3B75F3C0}" destId="{F0734E8C-80E1-4594-BBF6-6909B376C45D}" srcOrd="1" destOrd="0" parTransId="{5085CCEE-A407-425B-823D-4CC7CF310BDF}" sibTransId="{231EBFC3-A24B-4870-89C3-78823D8B93F6}"/>
    <dgm:cxn modelId="{880AE8B3-E321-4957-9EE7-297B5E83AF2A}" type="presOf" srcId="{3C874893-02B8-4999-B4B8-385AC491DD38}" destId="{34BBBE45-B644-4075-BDA5-A00F38EA365E}" srcOrd="0" destOrd="0" presId="urn:microsoft.com/office/officeart/2005/8/layout/lProcess2"/>
    <dgm:cxn modelId="{6F4B9030-F92A-4DCD-B899-8334C708CDDD}" srcId="{F95F95DF-426A-4636-9FD9-BCE4B9475799}" destId="{74D18D35-1044-4273-BD3A-E1D1DE7A9524}" srcOrd="1" destOrd="0" parTransId="{424544A4-A4C8-4242-9FB1-CE7A6861CC5C}" sibTransId="{9FD100F5-D78D-490C-8A37-E8C6BCC53427}"/>
    <dgm:cxn modelId="{2DDA5B41-F5CF-44CC-BC35-3D9DD5C580B0}" srcId="{B11615E8-09E8-437F-A706-9847D3598A71}" destId="{0FCD08B4-7C80-4EDB-AC6E-3CCE721D765D}" srcOrd="0" destOrd="0" parTransId="{3D1B2E0F-1320-4276-9DB8-1B0CFBB82ED2}" sibTransId="{85DC0C0D-B172-44DE-B123-19B31D693BB6}"/>
    <dgm:cxn modelId="{CAE0557C-8D54-4635-A912-025D9DCB242C}" type="presOf" srcId="{74D18D35-1044-4273-BD3A-E1D1DE7A9524}" destId="{81069B1B-8952-48D4-9A10-277E355DFBF3}" srcOrd="0" destOrd="0" presId="urn:microsoft.com/office/officeart/2005/8/layout/lProcess2"/>
    <dgm:cxn modelId="{433FB322-2452-46E7-80B4-F364B60F2618}" srcId="{0AA4FB40-AC9C-4095-8B79-7D8072DCCADA}" destId="{E3F34321-56C4-4C10-BEF1-83B9305A7B7A}" srcOrd="2" destOrd="0" parTransId="{6A6DED07-2E15-4846-8D37-6A30CDF2C7B2}" sibTransId="{D55DBB26-5C05-42D0-9280-53D80056D4C9}"/>
    <dgm:cxn modelId="{27BB6384-EC45-43A8-8D0B-38EAB52CC880}" type="presOf" srcId="{1488C2BF-A510-44D5-BF42-7DB737AABF9F}" destId="{3A2D1C19-47F1-466A-A33B-A9ED95EED392}" srcOrd="0" destOrd="0" presId="urn:microsoft.com/office/officeart/2005/8/layout/lProcess2"/>
    <dgm:cxn modelId="{ACBA059E-4A2D-43DC-A2DE-C2F06641AB19}" srcId="{554BA67E-202B-4523-8A47-25C9D9C9FEFC}" destId="{49EFE78B-F50E-4226-9F47-0CBA61EA84E5}" srcOrd="0" destOrd="0" parTransId="{B1412222-B962-4AF7-9CFA-F1F804030E9C}" sibTransId="{B2A87570-8C0E-4DFE-A46A-2153853D48D6}"/>
    <dgm:cxn modelId="{FCC36CF6-6739-4D71-9C27-1DCDD54CBB30}" type="presOf" srcId="{6F8CEF83-34A0-4185-A94D-F7A4A4B14BBC}" destId="{56AF9162-B586-440D-818D-72AB1B80C314}" srcOrd="0" destOrd="0" presId="urn:microsoft.com/office/officeart/2005/8/layout/lProcess2"/>
    <dgm:cxn modelId="{22B2E338-1D6D-4DA9-9CD2-E9AFECF2D5AC}" srcId="{3CE56662-9FCA-47A7-BD2E-68D80A859A0D}" destId="{A2F015C0-1B59-4949-9A1F-6F11EEBE4CAC}" srcOrd="1" destOrd="0" parTransId="{610F57AF-99E1-48D7-B762-8D1A8E8F75BD}" sibTransId="{07B0357E-CEE3-4E57-B7CD-38DEC72A1C8C}"/>
    <dgm:cxn modelId="{6440357A-06C6-4D2A-8DF5-E4F21A13E26B}" type="presOf" srcId="{AB0FBA44-E4A1-4C95-9755-369C908A6EE3}" destId="{4CDCF20A-F4ED-4FC2-83E4-269EA0646880}" srcOrd="0" destOrd="0" presId="urn:microsoft.com/office/officeart/2005/8/layout/lProcess2"/>
    <dgm:cxn modelId="{091B44F6-15C1-40B5-8459-F79CAFF48027}" type="presOf" srcId="{554BA67E-202B-4523-8A47-25C9D9C9FEFC}" destId="{CE4191C4-3F2F-4F0B-9F01-8B3D1331A433}" srcOrd="0" destOrd="0" presId="urn:microsoft.com/office/officeart/2005/8/layout/lProcess2"/>
    <dgm:cxn modelId="{71075E6D-B290-406E-B931-F69B493B3D34}" type="presOf" srcId="{BFC31B15-41CE-4233-941B-261A3B75F3C0}" destId="{85AED624-4184-465E-9137-52FD4251CEB7}" srcOrd="1" destOrd="0" presId="urn:microsoft.com/office/officeart/2005/8/layout/lProcess2"/>
    <dgm:cxn modelId="{C8DBA70A-4B3B-4C60-8444-4B287A86DFFF}" type="presOf" srcId="{5EA60EE0-6B3E-401B-A8EE-84A8700E9C55}" destId="{9842FC2A-1033-4DB5-A8C5-74ED127F6941}" srcOrd="0" destOrd="0" presId="urn:microsoft.com/office/officeart/2005/8/layout/lProcess2"/>
    <dgm:cxn modelId="{F7275836-2344-4E9D-A894-5033B85DBFA5}" type="presOf" srcId="{6B283B47-369F-4BAB-8A04-01A09E1013AD}" destId="{A06C1801-1927-459E-B7C7-61BDD2C6F73C}" srcOrd="0" destOrd="0" presId="urn:microsoft.com/office/officeart/2005/8/layout/lProcess2"/>
    <dgm:cxn modelId="{8E2B1BB7-A170-4F96-8056-E1613F262916}" type="presOf" srcId="{8BE7A79C-DE52-441B-BC67-3B9340B4057B}" destId="{F6E18E1C-B4BE-4DA2-8E78-08E6390CF196}" srcOrd="1" destOrd="0" presId="urn:microsoft.com/office/officeart/2005/8/layout/lProcess2"/>
    <dgm:cxn modelId="{DB59C466-FA16-4AEB-9608-6A793B448960}" srcId="{8BE7A79C-DE52-441B-BC67-3B9340B4057B}" destId="{6F8CEF83-34A0-4185-A94D-F7A4A4B14BBC}" srcOrd="4" destOrd="0" parTransId="{6E607537-2FFE-41FB-9066-C69C3B8BE640}" sibTransId="{D1B000E8-5212-4AC5-839E-E1DF8E03029F}"/>
    <dgm:cxn modelId="{3D165341-BE00-489E-A2ED-D07D91D02CB1}" srcId="{F95F95DF-426A-4636-9FD9-BCE4B9475799}" destId="{6B283B47-369F-4BAB-8A04-01A09E1013AD}" srcOrd="7" destOrd="0" parTransId="{70E07E89-21DD-4B19-AF63-0E9C9BDCCB5D}" sibTransId="{1C1C6A97-382D-4ECE-A909-A153F7F8CBE9}"/>
    <dgm:cxn modelId="{23DB944F-2CF4-4BE3-A3D4-B5B3F801B3EA}" type="presOf" srcId="{F0734E8C-80E1-4594-BBF6-6909B376C45D}" destId="{B9EA4C9A-1FE0-4A05-A156-208FC43F5C0D}" srcOrd="0" destOrd="0" presId="urn:microsoft.com/office/officeart/2005/8/layout/lProcess2"/>
    <dgm:cxn modelId="{7DD710BE-4BDF-402C-BD25-524F6F9C1320}" srcId="{554BA67E-202B-4523-8A47-25C9D9C9FEFC}" destId="{049C849D-F4AF-4D75-B39D-86887FE9CE96}" srcOrd="2" destOrd="0" parTransId="{08FB12FF-47AF-49FE-8476-FCF3A0A3B4B6}" sibTransId="{2345D577-DA0A-4A68-8B68-2DE934FBBFE2}"/>
    <dgm:cxn modelId="{1034C889-4221-4F45-A3D9-AE0F97BC40E1}" srcId="{8BE7A79C-DE52-441B-BC67-3B9340B4057B}" destId="{1488C2BF-A510-44D5-BF42-7DB737AABF9F}" srcOrd="0" destOrd="0" parTransId="{7EC5222B-087F-4464-9B2D-99F189BF0042}" sibTransId="{80BC6239-420F-4604-A9FF-BE89F526965B}"/>
    <dgm:cxn modelId="{FD61E5A7-8CB2-47E7-A9E8-469EBD9E06E5}" type="presOf" srcId="{77C340F7-DCF6-4EFF-A4CA-721B80AE6FCA}" destId="{815EF2EA-16BF-48BA-8BB7-EDC43FBC93D9}" srcOrd="0" destOrd="0" presId="urn:microsoft.com/office/officeart/2005/8/layout/lProcess2"/>
    <dgm:cxn modelId="{2AB35239-CBB5-4E27-9E0C-FE25B53E5CF0}" type="presOf" srcId="{0FCD08B4-7C80-4EDB-AC6E-3CCE721D765D}" destId="{2B3B78C4-4CD1-4D01-B4B9-196CC70886D3}" srcOrd="0" destOrd="0" presId="urn:microsoft.com/office/officeart/2005/8/layout/lProcess2"/>
    <dgm:cxn modelId="{68CF556E-8EBE-4EB2-A20B-C9765E971693}" type="presOf" srcId="{A2F015C0-1B59-4949-9A1F-6F11EEBE4CAC}" destId="{D8FAEA82-8082-4703-AC70-6A9022363BD1}" srcOrd="0" destOrd="0" presId="urn:microsoft.com/office/officeart/2005/8/layout/lProcess2"/>
    <dgm:cxn modelId="{50B1F870-1E59-4B21-BE84-AA9748AE12B4}" srcId="{0AA4FB40-AC9C-4095-8B79-7D8072DCCADA}" destId="{ADBE338F-026A-43F6-AA6F-A12F02C019FF}" srcOrd="1" destOrd="0" parTransId="{B9B9BCFA-63B9-428D-9842-9F70F62BAAE4}" sibTransId="{08015C16-2D5E-4052-8855-C1002125AC2C}"/>
    <dgm:cxn modelId="{5907012E-2CB9-4A08-B3FE-FC5BDED7BFA8}" srcId="{BFC31B15-41CE-4233-941B-261A3B75F3C0}" destId="{3C874893-02B8-4999-B4B8-385AC491DD38}" srcOrd="2" destOrd="0" parTransId="{797022DF-2B8B-4683-A691-E789371A2960}" sibTransId="{17C1875D-9843-4E2D-B52E-28801B71A4BF}"/>
    <dgm:cxn modelId="{7FD5446C-8AE0-44DA-B8E8-C53D5AA6FEE7}" type="presOf" srcId="{6B283B47-369F-4BAB-8A04-01A09E1013AD}" destId="{E4426518-EA26-444D-9A10-8D0626F72A2F}" srcOrd="1" destOrd="0" presId="urn:microsoft.com/office/officeart/2005/8/layout/lProcess2"/>
    <dgm:cxn modelId="{2E282FFE-240F-4DCF-945E-6E158E44EBDD}" type="presOf" srcId="{573EB24A-6008-41ED-A19B-C43ABB1D0D67}" destId="{32ECB63A-8AEF-4248-BE73-7BD62BC44B25}" srcOrd="1" destOrd="0" presId="urn:microsoft.com/office/officeart/2005/8/layout/lProcess2"/>
    <dgm:cxn modelId="{0B4DF50C-C71B-4449-ACB1-0BA7349840C6}" srcId="{74D18D35-1044-4273-BD3A-E1D1DE7A9524}" destId="{471E6BEF-7D59-40D4-83FE-540711C8837F}" srcOrd="0" destOrd="0" parTransId="{6E970CE2-9D3A-46B1-B92B-DB9876D2234E}" sibTransId="{DBCB5769-6798-4321-9871-E426D8578C45}"/>
    <dgm:cxn modelId="{4E20CAFD-E3F7-4875-B932-1C8ECED31CDE}" srcId="{0AA4FB40-AC9C-4095-8B79-7D8072DCCADA}" destId="{4B622D41-EB6E-4DCD-8C78-764D0DFC2D36}" srcOrd="0" destOrd="0" parTransId="{6D4C38D0-2AD5-4CE0-8AE2-09F06C328170}" sibTransId="{46087BFC-A185-4C59-9923-E7220F58C0A0}"/>
    <dgm:cxn modelId="{B781CDBB-F0E6-4BF4-85FF-30DBE774542D}" type="presOf" srcId="{2E2488CF-F84B-47B5-82C7-74B2FE7D25AC}" destId="{FF4F949C-3207-4A2E-B064-E477FB29CA5E}" srcOrd="0" destOrd="0" presId="urn:microsoft.com/office/officeart/2005/8/layout/lProcess2"/>
    <dgm:cxn modelId="{8A787BF0-1D6C-40E4-A20B-2FF2FF5DA423}" srcId="{554BA67E-202B-4523-8A47-25C9D9C9FEFC}" destId="{0913FAB2-BB91-42D1-92C5-28862644EF4E}" srcOrd="1" destOrd="0" parTransId="{3B9B0A90-12BC-4E0F-8098-1B949D1D9C1A}" sibTransId="{33E2581A-84B6-423A-A960-DB0F01B04785}"/>
    <dgm:cxn modelId="{000DA2AD-C01F-42F9-9EE7-8E4EC2278F98}" type="presOf" srcId="{ADBE338F-026A-43F6-AA6F-A12F02C019FF}" destId="{F9FBF9E6-A0B5-45EA-9E37-EC893F82A429}" srcOrd="0" destOrd="0" presId="urn:microsoft.com/office/officeart/2005/8/layout/lProcess2"/>
    <dgm:cxn modelId="{D4A37693-BCCA-4ABF-9F6F-262AF1FBF4A7}" type="presParOf" srcId="{CFD06391-FE3A-4F60-9E75-78559100E406}" destId="{B7EC1DCD-E9ED-4DB5-B103-C88D3F058EBF}" srcOrd="0" destOrd="0" presId="urn:microsoft.com/office/officeart/2005/8/layout/lProcess2"/>
    <dgm:cxn modelId="{069E2C8A-07D8-498B-A9C5-F05C28FD12C0}" type="presParOf" srcId="{B7EC1DCD-E9ED-4DB5-B103-C88D3F058EBF}" destId="{B0BC005B-30D5-494A-B804-5EEE4BB81788}" srcOrd="0" destOrd="0" presId="urn:microsoft.com/office/officeart/2005/8/layout/lProcess2"/>
    <dgm:cxn modelId="{D6FE7DEC-C1EF-40BF-A7EB-0CD574AD189C}" type="presParOf" srcId="{B7EC1DCD-E9ED-4DB5-B103-C88D3F058EBF}" destId="{F6E18E1C-B4BE-4DA2-8E78-08E6390CF196}" srcOrd="1" destOrd="0" presId="urn:microsoft.com/office/officeart/2005/8/layout/lProcess2"/>
    <dgm:cxn modelId="{CB1B98A4-C5D8-4FCE-8F85-F4A6CBB4CFEF}" type="presParOf" srcId="{B7EC1DCD-E9ED-4DB5-B103-C88D3F058EBF}" destId="{744CB398-B2FF-4C82-8A55-5845F1135B87}" srcOrd="2" destOrd="0" presId="urn:microsoft.com/office/officeart/2005/8/layout/lProcess2"/>
    <dgm:cxn modelId="{1B5F02DF-F74F-4CAF-BD07-642014FFB02D}" type="presParOf" srcId="{744CB398-B2FF-4C82-8A55-5845F1135B87}" destId="{E9789F5B-E2D3-48D9-A60C-CF547A9D5D74}" srcOrd="0" destOrd="0" presId="urn:microsoft.com/office/officeart/2005/8/layout/lProcess2"/>
    <dgm:cxn modelId="{3B66C4E7-1B0F-41BE-8CC4-BD0129E9F223}" type="presParOf" srcId="{E9789F5B-E2D3-48D9-A60C-CF547A9D5D74}" destId="{3A2D1C19-47F1-466A-A33B-A9ED95EED392}" srcOrd="0" destOrd="0" presId="urn:microsoft.com/office/officeart/2005/8/layout/lProcess2"/>
    <dgm:cxn modelId="{5D8A6189-F794-4882-A1F2-BC6A43FF8F0A}" type="presParOf" srcId="{E9789F5B-E2D3-48D9-A60C-CF547A9D5D74}" destId="{317CD290-D23A-41F8-8670-83EFB4046A93}" srcOrd="1" destOrd="0" presId="urn:microsoft.com/office/officeart/2005/8/layout/lProcess2"/>
    <dgm:cxn modelId="{7965E852-616A-4290-AFD4-9ED4CEEB68C3}" type="presParOf" srcId="{E9789F5B-E2D3-48D9-A60C-CF547A9D5D74}" destId="{FCE830CA-1950-4C21-BF56-FACA1C29017B}" srcOrd="2" destOrd="0" presId="urn:microsoft.com/office/officeart/2005/8/layout/lProcess2"/>
    <dgm:cxn modelId="{7CADE1B4-BEEA-4355-9E0E-6D00F735BA71}" type="presParOf" srcId="{E9789F5B-E2D3-48D9-A60C-CF547A9D5D74}" destId="{74748578-8217-4BA7-B573-5941CC3833A9}" srcOrd="3" destOrd="0" presId="urn:microsoft.com/office/officeart/2005/8/layout/lProcess2"/>
    <dgm:cxn modelId="{438E28AB-49CB-4558-AC8E-A513467663D2}" type="presParOf" srcId="{E9789F5B-E2D3-48D9-A60C-CF547A9D5D74}" destId="{CB7CE65A-DCA5-4EBF-8A05-E8DE29DAF40B}" srcOrd="4" destOrd="0" presId="urn:microsoft.com/office/officeart/2005/8/layout/lProcess2"/>
    <dgm:cxn modelId="{BF633E79-4F39-42CD-A7AF-1AC94CFA8075}" type="presParOf" srcId="{E9789F5B-E2D3-48D9-A60C-CF547A9D5D74}" destId="{8C22DC2E-A3F5-45B4-A87B-9CA04832E446}" srcOrd="5" destOrd="0" presId="urn:microsoft.com/office/officeart/2005/8/layout/lProcess2"/>
    <dgm:cxn modelId="{29F33B17-830E-4C4B-87B6-2B851C1C5FAE}" type="presParOf" srcId="{E9789F5B-E2D3-48D9-A60C-CF547A9D5D74}" destId="{4198477B-231E-4109-9014-C31359FB72AF}" srcOrd="6" destOrd="0" presId="urn:microsoft.com/office/officeart/2005/8/layout/lProcess2"/>
    <dgm:cxn modelId="{D91CF855-E738-4A6A-A38E-BDB48F8761A8}" type="presParOf" srcId="{E9789F5B-E2D3-48D9-A60C-CF547A9D5D74}" destId="{73D240D0-4BA6-4A39-9234-6B5F7EAB6098}" srcOrd="7" destOrd="0" presId="urn:microsoft.com/office/officeart/2005/8/layout/lProcess2"/>
    <dgm:cxn modelId="{2C1F707C-6065-4D50-A3B5-98FCA25AE793}" type="presParOf" srcId="{E9789F5B-E2D3-48D9-A60C-CF547A9D5D74}" destId="{56AF9162-B586-440D-818D-72AB1B80C314}" srcOrd="8" destOrd="0" presId="urn:microsoft.com/office/officeart/2005/8/layout/lProcess2"/>
    <dgm:cxn modelId="{7C64F0CD-B593-4E7C-8559-4090F06667B0}" type="presParOf" srcId="{CFD06391-FE3A-4F60-9E75-78559100E406}" destId="{EF165A96-F4B9-48E7-8C78-3ECF8BD486F8}" srcOrd="1" destOrd="0" presId="urn:microsoft.com/office/officeart/2005/8/layout/lProcess2"/>
    <dgm:cxn modelId="{B1E1EFB0-3831-4CF8-9596-B43B70374252}" type="presParOf" srcId="{CFD06391-FE3A-4F60-9E75-78559100E406}" destId="{A926C6AA-BDA1-4FB5-977A-0CB44166E93A}" srcOrd="2" destOrd="0" presId="urn:microsoft.com/office/officeart/2005/8/layout/lProcess2"/>
    <dgm:cxn modelId="{EBF1A087-5C4F-4212-A785-6D1C1EA1C8EE}" type="presParOf" srcId="{A926C6AA-BDA1-4FB5-977A-0CB44166E93A}" destId="{81069B1B-8952-48D4-9A10-277E355DFBF3}" srcOrd="0" destOrd="0" presId="urn:microsoft.com/office/officeart/2005/8/layout/lProcess2"/>
    <dgm:cxn modelId="{F047F522-3B5D-4064-9D29-C4DD832A0F45}" type="presParOf" srcId="{A926C6AA-BDA1-4FB5-977A-0CB44166E93A}" destId="{090B4E0F-8BF7-48DF-BD3A-54BC883832C5}" srcOrd="1" destOrd="0" presId="urn:microsoft.com/office/officeart/2005/8/layout/lProcess2"/>
    <dgm:cxn modelId="{6D9BB0DE-1B5F-433C-97DE-49ADBDA78E14}" type="presParOf" srcId="{A926C6AA-BDA1-4FB5-977A-0CB44166E93A}" destId="{706DB3A5-F777-4E6E-9656-22941EFB3D27}" srcOrd="2" destOrd="0" presId="urn:microsoft.com/office/officeart/2005/8/layout/lProcess2"/>
    <dgm:cxn modelId="{8E5F5466-6080-48FA-8457-A04BE963A928}" type="presParOf" srcId="{706DB3A5-F777-4E6E-9656-22941EFB3D27}" destId="{4A40429A-320F-46FF-BB54-96600EBF22AA}" srcOrd="0" destOrd="0" presId="urn:microsoft.com/office/officeart/2005/8/layout/lProcess2"/>
    <dgm:cxn modelId="{DF8860E1-8D5B-4887-B91D-F712A0E8FA45}" type="presParOf" srcId="{4A40429A-320F-46FF-BB54-96600EBF22AA}" destId="{99567C95-2894-430B-8894-6A2A385B1B18}" srcOrd="0" destOrd="0" presId="urn:microsoft.com/office/officeart/2005/8/layout/lProcess2"/>
    <dgm:cxn modelId="{AAF7D4B7-2C1E-4B1F-A85B-D39F71B08EA2}" type="presParOf" srcId="{4A40429A-320F-46FF-BB54-96600EBF22AA}" destId="{08955687-F3BB-40F6-BF2D-045BDF46F45E}" srcOrd="1" destOrd="0" presId="urn:microsoft.com/office/officeart/2005/8/layout/lProcess2"/>
    <dgm:cxn modelId="{0797C00A-057B-4C28-A39E-739F56BB1D51}" type="presParOf" srcId="{4A40429A-320F-46FF-BB54-96600EBF22AA}" destId="{05CFC338-F58B-4CA1-AB44-27319D5375EC}" srcOrd="2" destOrd="0" presId="urn:microsoft.com/office/officeart/2005/8/layout/lProcess2"/>
    <dgm:cxn modelId="{76DA3C54-5C80-4D62-8422-37A86A48713C}" type="presParOf" srcId="{CFD06391-FE3A-4F60-9E75-78559100E406}" destId="{1AE9CE54-4552-461B-9E2E-10927816E9C1}" srcOrd="3" destOrd="0" presId="urn:microsoft.com/office/officeart/2005/8/layout/lProcess2"/>
    <dgm:cxn modelId="{6FDEF88A-D4EE-48E5-B3A5-A002C9F26CDC}" type="presParOf" srcId="{CFD06391-FE3A-4F60-9E75-78559100E406}" destId="{CB6DBC94-455A-447F-BFEC-E294C86BF21B}" srcOrd="4" destOrd="0" presId="urn:microsoft.com/office/officeart/2005/8/layout/lProcess2"/>
    <dgm:cxn modelId="{5C69C933-15E7-4BF0-9F5E-52F5B1567EA8}" type="presParOf" srcId="{CB6DBC94-455A-447F-BFEC-E294C86BF21B}" destId="{EE0D8260-C9C2-406C-B731-0E4499477B0D}" srcOrd="0" destOrd="0" presId="urn:microsoft.com/office/officeart/2005/8/layout/lProcess2"/>
    <dgm:cxn modelId="{565AFD97-B847-4C9D-BD70-7C9CDA5830A8}" type="presParOf" srcId="{CB6DBC94-455A-447F-BFEC-E294C86BF21B}" destId="{E0826D62-918B-44E0-BE29-4FE171BD44D8}" srcOrd="1" destOrd="0" presId="urn:microsoft.com/office/officeart/2005/8/layout/lProcess2"/>
    <dgm:cxn modelId="{5CCB43E8-E234-4447-A0D9-40AD3548ECA8}" type="presParOf" srcId="{CB6DBC94-455A-447F-BFEC-E294C86BF21B}" destId="{A6FA70AF-197F-45C8-90F9-2B76E8FAC0AF}" srcOrd="2" destOrd="0" presId="urn:microsoft.com/office/officeart/2005/8/layout/lProcess2"/>
    <dgm:cxn modelId="{6E1D89BD-1082-42AC-B948-47D60FBC7A51}" type="presParOf" srcId="{A6FA70AF-197F-45C8-90F9-2B76E8FAC0AF}" destId="{AD07B06E-94AF-4541-9851-C90C57055745}" srcOrd="0" destOrd="0" presId="urn:microsoft.com/office/officeart/2005/8/layout/lProcess2"/>
    <dgm:cxn modelId="{C2290EED-56D6-4ADA-BC8C-6EB09B2B66B0}" type="presParOf" srcId="{AD07B06E-94AF-4541-9851-C90C57055745}" destId="{2B3B78C4-4CD1-4D01-B4B9-196CC70886D3}" srcOrd="0" destOrd="0" presId="urn:microsoft.com/office/officeart/2005/8/layout/lProcess2"/>
    <dgm:cxn modelId="{3AD2F9F5-63D9-4FC2-AB80-CF641A9458DC}" type="presParOf" srcId="{AD07B06E-94AF-4541-9851-C90C57055745}" destId="{3B6461DE-434C-4EA4-AB11-C0AC8164BA1E}" srcOrd="1" destOrd="0" presId="urn:microsoft.com/office/officeart/2005/8/layout/lProcess2"/>
    <dgm:cxn modelId="{3EB1F7D3-46D5-40DC-8B96-255EB284EE9C}" type="presParOf" srcId="{AD07B06E-94AF-4541-9851-C90C57055745}" destId="{9842FC2A-1033-4DB5-A8C5-74ED127F6941}" srcOrd="2" destOrd="0" presId="urn:microsoft.com/office/officeart/2005/8/layout/lProcess2"/>
    <dgm:cxn modelId="{784B3859-D1BA-4F3A-873D-BC683B0FE902}" type="presParOf" srcId="{CFD06391-FE3A-4F60-9E75-78559100E406}" destId="{FFBE1FB8-0678-4095-B144-47807F41E389}" srcOrd="5" destOrd="0" presId="urn:microsoft.com/office/officeart/2005/8/layout/lProcess2"/>
    <dgm:cxn modelId="{678E28E7-D777-4DDB-8179-F50B71AE7315}" type="presParOf" srcId="{CFD06391-FE3A-4F60-9E75-78559100E406}" destId="{0DB7DF36-8A6C-4CAB-8686-9CD2A3A46E8D}" srcOrd="6" destOrd="0" presId="urn:microsoft.com/office/officeart/2005/8/layout/lProcess2"/>
    <dgm:cxn modelId="{CC2C0190-DB0B-4F38-9A4B-637BEF361CB2}" type="presParOf" srcId="{0DB7DF36-8A6C-4CAB-8686-9CD2A3A46E8D}" destId="{F8C11065-A38B-442B-B82A-4EF70CC21111}" srcOrd="0" destOrd="0" presId="urn:microsoft.com/office/officeart/2005/8/layout/lProcess2"/>
    <dgm:cxn modelId="{5352458E-5F94-4A6E-B48D-60684A85DDF4}" type="presParOf" srcId="{0DB7DF36-8A6C-4CAB-8686-9CD2A3A46E8D}" destId="{07A16902-6E08-4FA9-BF74-E89E05E1F70A}" srcOrd="1" destOrd="0" presId="urn:microsoft.com/office/officeart/2005/8/layout/lProcess2"/>
    <dgm:cxn modelId="{CE0723B8-867E-4FE0-8660-68F0E8BA0550}" type="presParOf" srcId="{0DB7DF36-8A6C-4CAB-8686-9CD2A3A46E8D}" destId="{F1E84A89-4073-4A92-A0AD-2186DA76D6ED}" srcOrd="2" destOrd="0" presId="urn:microsoft.com/office/officeart/2005/8/layout/lProcess2"/>
    <dgm:cxn modelId="{0E7BC83C-E3F1-4870-892D-5B34E1178E5C}" type="presParOf" srcId="{F1E84A89-4073-4A92-A0AD-2186DA76D6ED}" destId="{8D62B69F-176E-4E80-98BE-5FCDF1F49865}" srcOrd="0" destOrd="0" presId="urn:microsoft.com/office/officeart/2005/8/layout/lProcess2"/>
    <dgm:cxn modelId="{C238EC29-5971-4664-AC9B-5D86E9BFCC62}" type="presParOf" srcId="{8D62B69F-176E-4E80-98BE-5FCDF1F49865}" destId="{93368B57-DAE5-4AAC-B971-0C27184861B1}" srcOrd="0" destOrd="0" presId="urn:microsoft.com/office/officeart/2005/8/layout/lProcess2"/>
    <dgm:cxn modelId="{CE8BE203-ACD3-457A-A7E0-0AA4B6AE6991}" type="presParOf" srcId="{8D62B69F-176E-4E80-98BE-5FCDF1F49865}" destId="{AA53D37D-0938-451C-BD95-D2093908AC43}" srcOrd="1" destOrd="0" presId="urn:microsoft.com/office/officeart/2005/8/layout/lProcess2"/>
    <dgm:cxn modelId="{1EF7D724-9DEA-4B73-A1B2-8482E8BC2454}" type="presParOf" srcId="{8D62B69F-176E-4E80-98BE-5FCDF1F49865}" destId="{F9FBF9E6-A0B5-45EA-9E37-EC893F82A429}" srcOrd="2" destOrd="0" presId="urn:microsoft.com/office/officeart/2005/8/layout/lProcess2"/>
    <dgm:cxn modelId="{461CE417-AC5F-4866-951E-138E481C7A06}" type="presParOf" srcId="{8D62B69F-176E-4E80-98BE-5FCDF1F49865}" destId="{6230DC39-1962-4BDF-8FB0-7E46DD86AC8D}" srcOrd="3" destOrd="0" presId="urn:microsoft.com/office/officeart/2005/8/layout/lProcess2"/>
    <dgm:cxn modelId="{CCB0EB49-A9EA-47A8-9958-E647021BCC85}" type="presParOf" srcId="{8D62B69F-176E-4E80-98BE-5FCDF1F49865}" destId="{F9410394-F7BD-499B-82FD-1935312D1A0E}" srcOrd="4" destOrd="0" presId="urn:microsoft.com/office/officeart/2005/8/layout/lProcess2"/>
    <dgm:cxn modelId="{BD3B1E91-2D3C-4EDE-8C03-7010731395B5}" type="presParOf" srcId="{CFD06391-FE3A-4F60-9E75-78559100E406}" destId="{6D8E1296-17E1-4BDB-9B2B-60D2BCBBAFEE}" srcOrd="7" destOrd="0" presId="urn:microsoft.com/office/officeart/2005/8/layout/lProcess2"/>
    <dgm:cxn modelId="{77D44B4D-0C92-4926-B411-B7A3097B03AD}" type="presParOf" srcId="{CFD06391-FE3A-4F60-9E75-78559100E406}" destId="{64F63938-2893-4A68-A45F-E3BABCA83C65}" srcOrd="8" destOrd="0" presId="urn:microsoft.com/office/officeart/2005/8/layout/lProcess2"/>
    <dgm:cxn modelId="{1C9070ED-532F-48CF-9AAA-7C34B3857C7A}" type="presParOf" srcId="{64F63938-2893-4A68-A45F-E3BABCA83C65}" destId="{10906E92-4F1C-46DA-9294-F3895FC3AB28}" srcOrd="0" destOrd="0" presId="urn:microsoft.com/office/officeart/2005/8/layout/lProcess2"/>
    <dgm:cxn modelId="{4FA63897-995E-44CF-A1C7-8ACACD7C04F7}" type="presParOf" srcId="{64F63938-2893-4A68-A45F-E3BABCA83C65}" destId="{32ECB63A-8AEF-4248-BE73-7BD62BC44B25}" srcOrd="1" destOrd="0" presId="urn:microsoft.com/office/officeart/2005/8/layout/lProcess2"/>
    <dgm:cxn modelId="{9197AE9F-9ABD-4B03-A542-BD9EC43285EB}" type="presParOf" srcId="{64F63938-2893-4A68-A45F-E3BABCA83C65}" destId="{B3927DB8-152C-4AF2-AF93-21853966E447}" srcOrd="2" destOrd="0" presId="urn:microsoft.com/office/officeart/2005/8/layout/lProcess2"/>
    <dgm:cxn modelId="{B64E00F2-16B2-45AD-A54E-9DC62768D135}" type="presParOf" srcId="{B3927DB8-152C-4AF2-AF93-21853966E447}" destId="{EADE6B51-2C5C-449A-A4AF-EBF061B3EAAB}" srcOrd="0" destOrd="0" presId="urn:microsoft.com/office/officeart/2005/8/layout/lProcess2"/>
    <dgm:cxn modelId="{4EBEBA2C-01E1-4161-90AD-7DC71F2CBBBA}" type="presParOf" srcId="{EADE6B51-2C5C-449A-A4AF-EBF061B3EAAB}" destId="{4CDCF20A-F4ED-4FC2-83E4-269EA0646880}" srcOrd="0" destOrd="0" presId="urn:microsoft.com/office/officeart/2005/8/layout/lProcess2"/>
    <dgm:cxn modelId="{23DF5C85-6EB1-4209-BF61-11D91ACA1751}" type="presParOf" srcId="{EADE6B51-2C5C-449A-A4AF-EBF061B3EAAB}" destId="{3E835BEE-62A4-4344-8D1D-09BA3F796DAD}" srcOrd="1" destOrd="0" presId="urn:microsoft.com/office/officeart/2005/8/layout/lProcess2"/>
    <dgm:cxn modelId="{EBA887BE-3DAF-433B-AA32-507D9FA95A02}" type="presParOf" srcId="{EADE6B51-2C5C-449A-A4AF-EBF061B3EAAB}" destId="{CE4191C4-3F2F-4F0B-9F01-8B3D1331A433}" srcOrd="2" destOrd="0" presId="urn:microsoft.com/office/officeart/2005/8/layout/lProcess2"/>
    <dgm:cxn modelId="{41BE9F32-AA94-4C56-9461-1CAE2AAB0C07}" type="presParOf" srcId="{CFD06391-FE3A-4F60-9E75-78559100E406}" destId="{0809C480-BBA6-4279-A7A7-F764518B4308}" srcOrd="9" destOrd="0" presId="urn:microsoft.com/office/officeart/2005/8/layout/lProcess2"/>
    <dgm:cxn modelId="{61BF24CA-A1B9-4630-A05A-FFF1695CD9F9}" type="presParOf" srcId="{CFD06391-FE3A-4F60-9E75-78559100E406}" destId="{AE04AF2D-853B-43DE-A559-B387905E6C15}" srcOrd="10" destOrd="0" presId="urn:microsoft.com/office/officeart/2005/8/layout/lProcess2"/>
    <dgm:cxn modelId="{8D4259CF-35E3-4F97-926B-1F574A857191}" type="presParOf" srcId="{AE04AF2D-853B-43DE-A559-B387905E6C15}" destId="{480EEB41-A3A6-4289-B92A-A9B5B349C106}" srcOrd="0" destOrd="0" presId="urn:microsoft.com/office/officeart/2005/8/layout/lProcess2"/>
    <dgm:cxn modelId="{F8DD589F-C99D-43D7-8BFD-D5E32DBA958E}" type="presParOf" srcId="{AE04AF2D-853B-43DE-A559-B387905E6C15}" destId="{36AC76F4-8072-4E6E-8599-24D267C17F4C}" srcOrd="1" destOrd="0" presId="urn:microsoft.com/office/officeart/2005/8/layout/lProcess2"/>
    <dgm:cxn modelId="{C38A354E-8123-4FB8-8F7B-8D04F5AF6913}" type="presParOf" srcId="{AE04AF2D-853B-43DE-A559-B387905E6C15}" destId="{D36A2F30-D1BF-44A0-8916-5AABFF1E4683}" srcOrd="2" destOrd="0" presId="urn:microsoft.com/office/officeart/2005/8/layout/lProcess2"/>
    <dgm:cxn modelId="{0DB19E47-C5FD-41C5-9547-F5D430896CA6}" type="presParOf" srcId="{D36A2F30-D1BF-44A0-8916-5AABFF1E4683}" destId="{6C76D28A-C179-43BF-8E33-E94D743CBF16}" srcOrd="0" destOrd="0" presId="urn:microsoft.com/office/officeart/2005/8/layout/lProcess2"/>
    <dgm:cxn modelId="{8D739AB2-7B20-445A-96F4-2F854C40A8F7}" type="presParOf" srcId="{6C76D28A-C179-43BF-8E33-E94D743CBF16}" destId="{FF4F949C-3207-4A2E-B064-E477FB29CA5E}" srcOrd="0" destOrd="0" presId="urn:microsoft.com/office/officeart/2005/8/layout/lProcess2"/>
    <dgm:cxn modelId="{0A5C82D2-8D59-461C-B2DD-52D4B1F02E07}" type="presParOf" srcId="{6C76D28A-C179-43BF-8E33-E94D743CBF16}" destId="{7990B4A4-42B4-4095-801C-A5A3C57A0016}" srcOrd="1" destOrd="0" presId="urn:microsoft.com/office/officeart/2005/8/layout/lProcess2"/>
    <dgm:cxn modelId="{6F1C8265-F2DF-4EFD-9F58-6FD65384F019}" type="presParOf" srcId="{6C76D28A-C179-43BF-8E33-E94D743CBF16}" destId="{D8FAEA82-8082-4703-AC70-6A9022363BD1}" srcOrd="2" destOrd="0" presId="urn:microsoft.com/office/officeart/2005/8/layout/lProcess2"/>
    <dgm:cxn modelId="{AF110794-786C-4CE0-9FDF-CBFCD78E0FD1}" type="presParOf" srcId="{6C76D28A-C179-43BF-8E33-E94D743CBF16}" destId="{E0158641-C8B0-4053-993B-54814280F07D}" srcOrd="3" destOrd="0" presId="urn:microsoft.com/office/officeart/2005/8/layout/lProcess2"/>
    <dgm:cxn modelId="{EA7220C6-81B2-4A9A-BD3D-16848D589640}" type="presParOf" srcId="{6C76D28A-C179-43BF-8E33-E94D743CBF16}" destId="{8C5BF908-5A75-4E97-883A-DDC8095CA83D}" srcOrd="4" destOrd="0" presId="urn:microsoft.com/office/officeart/2005/8/layout/lProcess2"/>
    <dgm:cxn modelId="{3A6A9C13-990F-42D6-BC21-D80ABA6F4E7B}" type="presParOf" srcId="{CFD06391-FE3A-4F60-9E75-78559100E406}" destId="{5CFC4274-EFB0-4D29-B5A4-FE2BDDCD214E}" srcOrd="11" destOrd="0" presId="urn:microsoft.com/office/officeart/2005/8/layout/lProcess2"/>
    <dgm:cxn modelId="{5F444A30-FAFD-4365-8691-4754B732CCE8}" type="presParOf" srcId="{CFD06391-FE3A-4F60-9E75-78559100E406}" destId="{DBE2B5A2-965F-4BE7-8400-65639381126B}" srcOrd="12" destOrd="0" presId="urn:microsoft.com/office/officeart/2005/8/layout/lProcess2"/>
    <dgm:cxn modelId="{5842F417-A031-4553-A1C3-1E74C3C310F1}" type="presParOf" srcId="{DBE2B5A2-965F-4BE7-8400-65639381126B}" destId="{E0B177E2-D9DD-4AF0-855C-F48CC38ACF3F}" srcOrd="0" destOrd="0" presId="urn:microsoft.com/office/officeart/2005/8/layout/lProcess2"/>
    <dgm:cxn modelId="{CED6675B-3A43-4314-ACCE-4FE79731AF34}" type="presParOf" srcId="{DBE2B5A2-965F-4BE7-8400-65639381126B}" destId="{85AED624-4184-465E-9137-52FD4251CEB7}" srcOrd="1" destOrd="0" presId="urn:microsoft.com/office/officeart/2005/8/layout/lProcess2"/>
    <dgm:cxn modelId="{53B72B31-9734-43B2-A917-DF1EBEB75070}" type="presParOf" srcId="{DBE2B5A2-965F-4BE7-8400-65639381126B}" destId="{C51203BC-B080-4A51-9233-212186AEF9EF}" srcOrd="2" destOrd="0" presId="urn:microsoft.com/office/officeart/2005/8/layout/lProcess2"/>
    <dgm:cxn modelId="{6467E872-145F-44EF-A655-ECC6B0CF8BD4}" type="presParOf" srcId="{C51203BC-B080-4A51-9233-212186AEF9EF}" destId="{4267CE41-3D5A-4EE8-B18F-7E87C3075E41}" srcOrd="0" destOrd="0" presId="urn:microsoft.com/office/officeart/2005/8/layout/lProcess2"/>
    <dgm:cxn modelId="{DF5A669E-8066-4CDF-BB75-FAAD5B7630F6}" type="presParOf" srcId="{4267CE41-3D5A-4EE8-B18F-7E87C3075E41}" destId="{AE6CECB4-0EE6-4249-892C-3098A994FED6}" srcOrd="0" destOrd="0" presId="urn:microsoft.com/office/officeart/2005/8/layout/lProcess2"/>
    <dgm:cxn modelId="{340B574B-8CA3-47F8-AF24-A974CC11E96A}" type="presParOf" srcId="{4267CE41-3D5A-4EE8-B18F-7E87C3075E41}" destId="{CA98F51D-9386-40EC-AEFA-FBC77ADA456C}" srcOrd="1" destOrd="0" presId="urn:microsoft.com/office/officeart/2005/8/layout/lProcess2"/>
    <dgm:cxn modelId="{91A3CA27-E697-4690-B948-8AAB302EBFA9}" type="presParOf" srcId="{4267CE41-3D5A-4EE8-B18F-7E87C3075E41}" destId="{B9EA4C9A-1FE0-4A05-A156-208FC43F5C0D}" srcOrd="2" destOrd="0" presId="urn:microsoft.com/office/officeart/2005/8/layout/lProcess2"/>
    <dgm:cxn modelId="{943D14DD-75A7-4BF4-90B1-1DDE511F566B}" type="presParOf" srcId="{4267CE41-3D5A-4EE8-B18F-7E87C3075E41}" destId="{4F763345-FFD3-4617-A7B0-82819E1F5C07}" srcOrd="3" destOrd="0" presId="urn:microsoft.com/office/officeart/2005/8/layout/lProcess2"/>
    <dgm:cxn modelId="{02D03643-43FB-4A6D-84A4-6430535FD6EB}" type="presParOf" srcId="{4267CE41-3D5A-4EE8-B18F-7E87C3075E41}" destId="{34BBBE45-B644-4075-BDA5-A00F38EA365E}" srcOrd="4" destOrd="0" presId="urn:microsoft.com/office/officeart/2005/8/layout/lProcess2"/>
    <dgm:cxn modelId="{F44E982C-504B-43BA-9693-99A65B773851}" type="presParOf" srcId="{4267CE41-3D5A-4EE8-B18F-7E87C3075E41}" destId="{92AF72D4-4014-443B-A1BC-F5E497EA334D}" srcOrd="5" destOrd="0" presId="urn:microsoft.com/office/officeart/2005/8/layout/lProcess2"/>
    <dgm:cxn modelId="{51B97EA2-4E4F-4945-865A-A9B12F9F8BC6}" type="presParOf" srcId="{4267CE41-3D5A-4EE8-B18F-7E87C3075E41}" destId="{815EF2EA-16BF-48BA-8BB7-EDC43FBC93D9}" srcOrd="6" destOrd="0" presId="urn:microsoft.com/office/officeart/2005/8/layout/lProcess2"/>
    <dgm:cxn modelId="{EB1BF14D-CF9E-420B-8BCF-357787B261C5}" type="presParOf" srcId="{CFD06391-FE3A-4F60-9E75-78559100E406}" destId="{FC0674D5-AAAA-431E-A7B6-A326F6CD445E}" srcOrd="13" destOrd="0" presId="urn:microsoft.com/office/officeart/2005/8/layout/lProcess2"/>
    <dgm:cxn modelId="{685303A1-3F0D-4928-8072-6D54FBA4A7C0}" type="presParOf" srcId="{CFD06391-FE3A-4F60-9E75-78559100E406}" destId="{C253664D-2F7D-4FE9-8A49-3190CE81A430}" srcOrd="14" destOrd="0" presId="urn:microsoft.com/office/officeart/2005/8/layout/lProcess2"/>
    <dgm:cxn modelId="{C6F6E2D3-55D0-4132-B506-F929EA1914AC}" type="presParOf" srcId="{C253664D-2F7D-4FE9-8A49-3190CE81A430}" destId="{A06C1801-1927-459E-B7C7-61BDD2C6F73C}" srcOrd="0" destOrd="0" presId="urn:microsoft.com/office/officeart/2005/8/layout/lProcess2"/>
    <dgm:cxn modelId="{81AF7C11-FB0E-4E0B-9E8E-378C364ACF12}" type="presParOf" srcId="{C253664D-2F7D-4FE9-8A49-3190CE81A430}" destId="{E4426518-EA26-444D-9A10-8D0626F72A2F}" srcOrd="1" destOrd="0" presId="urn:microsoft.com/office/officeart/2005/8/layout/lProcess2"/>
    <dgm:cxn modelId="{AC736836-4FEC-4A70-9DE9-9698C1AE0D57}" type="presParOf" srcId="{C253664D-2F7D-4FE9-8A49-3190CE81A430}" destId="{A8A2CC2F-97E5-4AED-BDE7-33FE45AF1BEC}" srcOrd="2" destOrd="0" presId="urn:microsoft.com/office/officeart/2005/8/layout/lProcess2"/>
    <dgm:cxn modelId="{6C49F839-DE02-421C-865F-4C69ADF5E87D}" type="presParOf" srcId="{A8A2CC2F-97E5-4AED-BDE7-33FE45AF1BEC}" destId="{2DECD4DD-7A68-4319-92B9-0DECA423F2B0}" srcOrd="0" destOrd="0" presId="urn:microsoft.com/office/officeart/2005/8/layout/lProcess2"/>
    <dgm:cxn modelId="{0BAE0712-23C2-4D6C-AF5A-6F3D3749E0A3}" type="presParOf" srcId="{2DECD4DD-7A68-4319-92B9-0DECA423F2B0}" destId="{E049FE69-55E6-4D7F-A909-DD56BCC798EE}" srcOrd="0" destOrd="0" presId="urn:microsoft.com/office/officeart/2005/8/layout/lProcess2"/>
    <dgm:cxn modelId="{229AC325-E5B2-4C55-ACAE-F27318770513}" type="presParOf" srcId="{2DECD4DD-7A68-4319-92B9-0DECA423F2B0}" destId="{9D56B1F0-B689-4FCB-9CFB-8D378D2B7B9F}" srcOrd="1" destOrd="0" presId="urn:microsoft.com/office/officeart/2005/8/layout/lProcess2"/>
    <dgm:cxn modelId="{6FA151F1-82F2-46A5-8685-160F750375B0}" type="presParOf" srcId="{2DECD4DD-7A68-4319-92B9-0DECA423F2B0}" destId="{BD8E1CE4-6AA9-48B2-B389-0EEE248AB636}" srcOrd="2"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FF07ECF8-766E-4E50-9E2F-88DA728053EC}"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fr-FR"/>
        </a:p>
      </dgm:t>
    </dgm:pt>
    <dgm:pt modelId="{20851D18-D938-4FB1-96AC-3C62DEA82BAE}">
      <dgm:prSet custT="1"/>
      <dgm:spPr/>
      <dgm:t>
        <a:bodyPr/>
        <a:lstStyle/>
        <a:p>
          <a:pPr rtl="0"/>
          <a:r>
            <a:rPr lang="fr-FR" sz="1800" dirty="0" smtClean="0"/>
            <a:t>Accès aux données</a:t>
          </a:r>
          <a:endParaRPr lang="fr-FR" sz="1800" dirty="0"/>
        </a:p>
      </dgm:t>
    </dgm:pt>
    <dgm:pt modelId="{A52DB650-92E5-48E4-A4A1-047AA5F0B927}" type="parTrans" cxnId="{2F08D911-B1FB-4E44-A30F-DFD7ECEEC469}">
      <dgm:prSet/>
      <dgm:spPr/>
      <dgm:t>
        <a:bodyPr/>
        <a:lstStyle/>
        <a:p>
          <a:endParaRPr lang="fr-FR" sz="1200"/>
        </a:p>
      </dgm:t>
    </dgm:pt>
    <dgm:pt modelId="{19EE9107-3326-4A7D-AB50-CC9B8E540EC7}" type="sibTrans" cxnId="{2F08D911-B1FB-4E44-A30F-DFD7ECEEC469}">
      <dgm:prSet/>
      <dgm:spPr/>
      <dgm:t>
        <a:bodyPr/>
        <a:lstStyle/>
        <a:p>
          <a:endParaRPr lang="fr-FR" sz="1200"/>
        </a:p>
      </dgm:t>
    </dgm:pt>
    <dgm:pt modelId="{6E16F7DC-C72B-43EB-AC74-0774DA376682}">
      <dgm:prSet custT="1"/>
      <dgm:spPr/>
      <dgm:t>
        <a:bodyPr/>
        <a:lstStyle/>
        <a:p>
          <a:pPr rtl="0"/>
          <a:r>
            <a:rPr lang="fr-FR" sz="1200" dirty="0" err="1" smtClean="0"/>
            <a:t>Entity</a:t>
          </a:r>
          <a:r>
            <a:rPr lang="fr-FR" sz="1200" dirty="0" smtClean="0"/>
            <a:t> Framework</a:t>
          </a:r>
          <a:endParaRPr lang="fr-FR" sz="1200" dirty="0"/>
        </a:p>
      </dgm:t>
    </dgm:pt>
    <dgm:pt modelId="{E7E58A24-1E2B-4B4D-9E6C-600D5E013B74}" type="parTrans" cxnId="{469BED47-CA8E-4A0E-BCFF-76175B69181F}">
      <dgm:prSet/>
      <dgm:spPr/>
      <dgm:t>
        <a:bodyPr/>
        <a:lstStyle/>
        <a:p>
          <a:endParaRPr lang="fr-FR" sz="1200"/>
        </a:p>
      </dgm:t>
    </dgm:pt>
    <dgm:pt modelId="{016D8F40-AD66-4391-97FD-5E526E781732}" type="sibTrans" cxnId="{469BED47-CA8E-4A0E-BCFF-76175B69181F}">
      <dgm:prSet/>
      <dgm:spPr/>
      <dgm:t>
        <a:bodyPr/>
        <a:lstStyle/>
        <a:p>
          <a:endParaRPr lang="fr-FR" sz="1200"/>
        </a:p>
      </dgm:t>
    </dgm:pt>
    <dgm:pt modelId="{20594F6A-60E2-4A68-BF8B-345300192A7D}">
      <dgm:prSet custT="1"/>
      <dgm:spPr/>
      <dgm:t>
        <a:bodyPr/>
        <a:lstStyle/>
        <a:p>
          <a:pPr rtl="0"/>
          <a:r>
            <a:rPr lang="fr-FR" sz="1200" dirty="0" smtClean="0"/>
            <a:t>ADO.NET Data Service</a:t>
          </a:r>
          <a:endParaRPr lang="fr-FR" sz="1200" dirty="0"/>
        </a:p>
      </dgm:t>
    </dgm:pt>
    <dgm:pt modelId="{6EC89854-541C-4C80-89AF-67CABEA75CE1}" type="parTrans" cxnId="{38B0860C-90B1-41E2-803E-47751887D8FB}">
      <dgm:prSet/>
      <dgm:spPr/>
      <dgm:t>
        <a:bodyPr/>
        <a:lstStyle/>
        <a:p>
          <a:endParaRPr lang="fr-FR" sz="1200"/>
        </a:p>
      </dgm:t>
    </dgm:pt>
    <dgm:pt modelId="{7E417F67-782B-4255-B3ED-A2D89CD35AE1}" type="sibTrans" cxnId="{38B0860C-90B1-41E2-803E-47751887D8FB}">
      <dgm:prSet/>
      <dgm:spPr/>
      <dgm:t>
        <a:bodyPr/>
        <a:lstStyle/>
        <a:p>
          <a:endParaRPr lang="fr-FR" sz="1200"/>
        </a:p>
      </dgm:t>
    </dgm:pt>
    <dgm:pt modelId="{9096F1A0-EE40-4380-B675-6E1DB3D0D4F3}">
      <dgm:prSet custT="1"/>
      <dgm:spPr/>
      <dgm:t>
        <a:bodyPr/>
        <a:lstStyle/>
        <a:p>
          <a:pPr rtl="0"/>
          <a:r>
            <a:rPr lang="fr-FR" sz="1200" dirty="0" smtClean="0"/>
            <a:t>ASP.NET </a:t>
          </a:r>
          <a:r>
            <a:rPr lang="fr-FR" sz="1200" dirty="0" err="1" smtClean="0"/>
            <a:t>Dynamic</a:t>
          </a:r>
          <a:r>
            <a:rPr lang="fr-FR" sz="1200" dirty="0" smtClean="0"/>
            <a:t> Data</a:t>
          </a:r>
          <a:endParaRPr lang="fr-FR" sz="1200" dirty="0"/>
        </a:p>
      </dgm:t>
    </dgm:pt>
    <dgm:pt modelId="{B4BDDEAD-5D6B-4183-B97A-57D655FD2434}" type="parTrans" cxnId="{05665576-F039-4AD1-9518-A765C9F3F264}">
      <dgm:prSet/>
      <dgm:spPr/>
      <dgm:t>
        <a:bodyPr/>
        <a:lstStyle/>
        <a:p>
          <a:endParaRPr lang="fr-FR" sz="1200"/>
        </a:p>
      </dgm:t>
    </dgm:pt>
    <dgm:pt modelId="{57F1952F-D651-4A8A-B082-768E8E06394F}" type="sibTrans" cxnId="{05665576-F039-4AD1-9518-A765C9F3F264}">
      <dgm:prSet/>
      <dgm:spPr/>
      <dgm:t>
        <a:bodyPr/>
        <a:lstStyle/>
        <a:p>
          <a:endParaRPr lang="fr-FR" sz="1200"/>
        </a:p>
      </dgm:t>
    </dgm:pt>
    <dgm:pt modelId="{72DA5838-C99C-4768-8DEA-0B3F15AFCFC3}">
      <dgm:prSet custT="1"/>
      <dgm:spPr/>
      <dgm:t>
        <a:bodyPr/>
        <a:lstStyle/>
        <a:p>
          <a:pPr rtl="0"/>
          <a:r>
            <a:rPr lang="fr-FR" sz="1800" dirty="0" smtClean="0"/>
            <a:t>Silverlight 2</a:t>
          </a:r>
          <a:endParaRPr lang="fr-FR" sz="1800" dirty="0"/>
        </a:p>
      </dgm:t>
    </dgm:pt>
    <dgm:pt modelId="{6FE7052A-F515-4ACE-9ED1-FE4C44660FBD}" type="parTrans" cxnId="{6846EF78-06C0-40BC-878C-6238A91257E6}">
      <dgm:prSet/>
      <dgm:spPr/>
      <dgm:t>
        <a:bodyPr/>
        <a:lstStyle/>
        <a:p>
          <a:endParaRPr lang="fr-FR" sz="1200"/>
        </a:p>
      </dgm:t>
    </dgm:pt>
    <dgm:pt modelId="{33076D81-2CC0-4E4D-8007-1F230AA7C20C}" type="sibTrans" cxnId="{6846EF78-06C0-40BC-878C-6238A91257E6}">
      <dgm:prSet/>
      <dgm:spPr/>
      <dgm:t>
        <a:bodyPr/>
        <a:lstStyle/>
        <a:p>
          <a:endParaRPr lang="fr-FR" sz="1200"/>
        </a:p>
      </dgm:t>
    </dgm:pt>
    <dgm:pt modelId="{98B06634-A790-4DAE-9CCC-EDD255C217DA}">
      <dgm:prSet custT="1"/>
      <dgm:spPr/>
      <dgm:t>
        <a:bodyPr/>
        <a:lstStyle/>
        <a:p>
          <a:pPr rtl="0"/>
          <a:r>
            <a:rPr lang="fr-FR" sz="1200" dirty="0" smtClean="0"/>
            <a:t>Nouvelle plateform.NET pour le Web</a:t>
          </a:r>
          <a:endParaRPr lang="fr-FR" sz="1200" dirty="0"/>
        </a:p>
      </dgm:t>
    </dgm:pt>
    <dgm:pt modelId="{53606448-5117-431D-AA79-2DEBD220EF14}" type="parTrans" cxnId="{FEE8D200-43E0-42D7-8625-DA5AED9D2AF2}">
      <dgm:prSet/>
      <dgm:spPr/>
      <dgm:t>
        <a:bodyPr/>
        <a:lstStyle/>
        <a:p>
          <a:endParaRPr lang="fr-FR" sz="1200"/>
        </a:p>
      </dgm:t>
    </dgm:pt>
    <dgm:pt modelId="{B3899068-7E3B-4F8C-9B0B-E45A1388CBE0}" type="sibTrans" cxnId="{FEE8D200-43E0-42D7-8625-DA5AED9D2AF2}">
      <dgm:prSet/>
      <dgm:spPr/>
      <dgm:t>
        <a:bodyPr/>
        <a:lstStyle/>
        <a:p>
          <a:endParaRPr lang="fr-FR" sz="1200"/>
        </a:p>
      </dgm:t>
    </dgm:pt>
    <dgm:pt modelId="{2A539966-9D32-4C55-8CA0-D33F76D2BAA5}">
      <dgm:prSet custT="1"/>
      <dgm:spPr/>
      <dgm:t>
        <a:bodyPr/>
        <a:lstStyle/>
        <a:p>
          <a:pPr rtl="0"/>
          <a:r>
            <a:rPr lang="fr-FR" sz="1200" dirty="0" smtClean="0"/>
            <a:t>Application RIA et média</a:t>
          </a:r>
          <a:endParaRPr lang="fr-FR" sz="1200" dirty="0"/>
        </a:p>
      </dgm:t>
    </dgm:pt>
    <dgm:pt modelId="{A244C6A7-3CA6-480F-ADDC-3B38520AB704}" type="parTrans" cxnId="{5CA661F5-19C3-4934-BCE2-EB61E30C903E}">
      <dgm:prSet/>
      <dgm:spPr/>
      <dgm:t>
        <a:bodyPr/>
        <a:lstStyle/>
        <a:p>
          <a:endParaRPr lang="fr-FR" sz="1200"/>
        </a:p>
      </dgm:t>
    </dgm:pt>
    <dgm:pt modelId="{08C5990D-3F19-4250-B471-AEEE21004441}" type="sibTrans" cxnId="{5CA661F5-19C3-4934-BCE2-EB61E30C903E}">
      <dgm:prSet/>
      <dgm:spPr/>
      <dgm:t>
        <a:bodyPr/>
        <a:lstStyle/>
        <a:p>
          <a:endParaRPr lang="fr-FR" sz="1200"/>
        </a:p>
      </dgm:t>
    </dgm:pt>
    <dgm:pt modelId="{CD535951-EFF7-4076-81FA-B70A26D366E6}">
      <dgm:prSet custT="1"/>
      <dgm:spPr/>
      <dgm:t>
        <a:bodyPr/>
        <a:lstStyle/>
        <a:p>
          <a:pPr rtl="0"/>
          <a:r>
            <a:rPr lang="fr-FR" sz="1800" dirty="0" smtClean="0"/>
            <a:t>IE 8</a:t>
          </a:r>
          <a:endParaRPr lang="fr-FR" sz="1800" dirty="0"/>
        </a:p>
      </dgm:t>
    </dgm:pt>
    <dgm:pt modelId="{57C35FAE-5136-43AF-B455-7754A8FFEB11}" type="parTrans" cxnId="{DDB1BEB2-0FEC-4223-A9F7-6A05A6956285}">
      <dgm:prSet/>
      <dgm:spPr/>
      <dgm:t>
        <a:bodyPr/>
        <a:lstStyle/>
        <a:p>
          <a:endParaRPr lang="fr-FR" sz="1200"/>
        </a:p>
      </dgm:t>
    </dgm:pt>
    <dgm:pt modelId="{28FC7713-AD31-4CE6-A396-4A6F50082951}" type="sibTrans" cxnId="{DDB1BEB2-0FEC-4223-A9F7-6A05A6956285}">
      <dgm:prSet/>
      <dgm:spPr/>
      <dgm:t>
        <a:bodyPr/>
        <a:lstStyle/>
        <a:p>
          <a:endParaRPr lang="fr-FR" sz="1200"/>
        </a:p>
      </dgm:t>
    </dgm:pt>
    <dgm:pt modelId="{3E8DC647-6182-476B-B083-7819DA2A774C}">
      <dgm:prSet custT="1"/>
      <dgm:spPr/>
      <dgm:t>
        <a:bodyPr/>
        <a:lstStyle/>
        <a:p>
          <a:pPr rtl="0"/>
          <a:r>
            <a:rPr lang="fr-FR" sz="1200" dirty="0" smtClean="0"/>
            <a:t>Support de la norme CSS 2.1</a:t>
          </a:r>
          <a:endParaRPr lang="fr-FR" sz="1200" dirty="0"/>
        </a:p>
      </dgm:t>
    </dgm:pt>
    <dgm:pt modelId="{E7A1FC00-6C76-4081-A405-53136C1AC62D}" type="parTrans" cxnId="{2A83235E-E1D5-4DB4-89AB-E751A87B58E7}">
      <dgm:prSet/>
      <dgm:spPr/>
      <dgm:t>
        <a:bodyPr/>
        <a:lstStyle/>
        <a:p>
          <a:endParaRPr lang="fr-FR" sz="1200"/>
        </a:p>
      </dgm:t>
    </dgm:pt>
    <dgm:pt modelId="{C72FE5A0-A17C-463A-8597-688FB7C3403B}" type="sibTrans" cxnId="{2A83235E-E1D5-4DB4-89AB-E751A87B58E7}">
      <dgm:prSet/>
      <dgm:spPr/>
      <dgm:t>
        <a:bodyPr/>
        <a:lstStyle/>
        <a:p>
          <a:endParaRPr lang="fr-FR" sz="1200"/>
        </a:p>
      </dgm:t>
    </dgm:pt>
    <dgm:pt modelId="{E6AA461E-1ED1-43CA-A099-74A500A44B79}">
      <dgm:prSet custT="1"/>
      <dgm:spPr/>
      <dgm:t>
        <a:bodyPr/>
        <a:lstStyle/>
        <a:p>
          <a:pPr rtl="0"/>
          <a:r>
            <a:rPr lang="fr-FR" sz="1200" dirty="0" smtClean="0"/>
            <a:t>Accélérateur</a:t>
          </a:r>
          <a:endParaRPr lang="fr-FR" sz="1200" dirty="0"/>
        </a:p>
      </dgm:t>
    </dgm:pt>
    <dgm:pt modelId="{9788C745-BD3E-4489-865D-FF8A451E28B5}" type="parTrans" cxnId="{0CF2607D-8EB5-40B9-B669-3352E29C5BFE}">
      <dgm:prSet/>
      <dgm:spPr/>
      <dgm:t>
        <a:bodyPr/>
        <a:lstStyle/>
        <a:p>
          <a:endParaRPr lang="fr-FR" sz="1200"/>
        </a:p>
      </dgm:t>
    </dgm:pt>
    <dgm:pt modelId="{59A78311-15E2-471A-BEAD-ECDC42036348}" type="sibTrans" cxnId="{0CF2607D-8EB5-40B9-B669-3352E29C5BFE}">
      <dgm:prSet/>
      <dgm:spPr/>
      <dgm:t>
        <a:bodyPr/>
        <a:lstStyle/>
        <a:p>
          <a:endParaRPr lang="fr-FR" sz="1200"/>
        </a:p>
      </dgm:t>
    </dgm:pt>
    <dgm:pt modelId="{A1C8FEB9-2ABE-470E-9385-A507E3410FCA}">
      <dgm:prSet custT="1"/>
      <dgm:spPr/>
      <dgm:t>
        <a:bodyPr/>
        <a:lstStyle/>
        <a:p>
          <a:pPr rtl="0"/>
          <a:r>
            <a:rPr lang="fr-FR" sz="1800" dirty="0" smtClean="0"/>
            <a:t>Office et SharePoint</a:t>
          </a:r>
          <a:endParaRPr lang="fr-FR" sz="1800" dirty="0"/>
        </a:p>
      </dgm:t>
    </dgm:pt>
    <dgm:pt modelId="{599C3639-594C-4ED0-8D20-F931E0DC1A96}" type="parTrans" cxnId="{EDA5CF7D-523F-45B6-BAD8-A0A0D26DEB84}">
      <dgm:prSet/>
      <dgm:spPr/>
      <dgm:t>
        <a:bodyPr/>
        <a:lstStyle/>
        <a:p>
          <a:endParaRPr lang="fr-FR" sz="1200"/>
        </a:p>
      </dgm:t>
    </dgm:pt>
    <dgm:pt modelId="{BCE4A7EC-5153-4651-BC78-ADAE062645EC}" type="sibTrans" cxnId="{EDA5CF7D-523F-45B6-BAD8-A0A0D26DEB84}">
      <dgm:prSet/>
      <dgm:spPr/>
      <dgm:t>
        <a:bodyPr/>
        <a:lstStyle/>
        <a:p>
          <a:endParaRPr lang="fr-FR" sz="1200"/>
        </a:p>
      </dgm:t>
    </dgm:pt>
    <dgm:pt modelId="{F12C3C06-A128-4444-96D2-D0EF6959A5DF}">
      <dgm:prSet custT="1"/>
      <dgm:spPr/>
      <dgm:t>
        <a:bodyPr/>
        <a:lstStyle/>
        <a:p>
          <a:pPr rtl="0"/>
          <a:r>
            <a:rPr lang="en-US" sz="1200" dirty="0" smtClean="0"/>
            <a:t>Client profile</a:t>
          </a:r>
          <a:endParaRPr lang="fr-FR" sz="1200" dirty="0"/>
        </a:p>
      </dgm:t>
    </dgm:pt>
    <dgm:pt modelId="{354D5766-FD08-4F0B-9F87-7E9D829D98B7}" type="parTrans" cxnId="{D8999268-E445-48B4-8461-FAED82183815}">
      <dgm:prSet/>
      <dgm:spPr/>
      <dgm:t>
        <a:bodyPr/>
        <a:lstStyle/>
        <a:p>
          <a:endParaRPr lang="fr-FR" sz="1200"/>
        </a:p>
      </dgm:t>
    </dgm:pt>
    <dgm:pt modelId="{A34C38AC-E57E-4A42-9345-9A682EF40774}" type="sibTrans" cxnId="{D8999268-E445-48B4-8461-FAED82183815}">
      <dgm:prSet/>
      <dgm:spPr/>
      <dgm:t>
        <a:bodyPr/>
        <a:lstStyle/>
        <a:p>
          <a:endParaRPr lang="fr-FR" sz="1200"/>
        </a:p>
      </dgm:t>
    </dgm:pt>
    <dgm:pt modelId="{6835240B-AC26-4CAF-A024-B79EABA0DC1C}">
      <dgm:prSet custT="1"/>
      <dgm:spPr/>
      <dgm:t>
        <a:bodyPr/>
        <a:lstStyle/>
        <a:p>
          <a:r>
            <a:rPr lang="en-US" sz="1200" dirty="0" smtClean="0"/>
            <a:t>Support des </a:t>
          </a:r>
          <a:r>
            <a:rPr lang="en-US" sz="1200" dirty="0" err="1" smtClean="0"/>
            <a:t>shader</a:t>
          </a:r>
          <a:r>
            <a:rPr lang="en-US" sz="1200" dirty="0" smtClean="0"/>
            <a:t> effects</a:t>
          </a:r>
        </a:p>
      </dgm:t>
    </dgm:pt>
    <dgm:pt modelId="{D86F1590-B9C5-4658-AACB-E647220D0F01}" type="parTrans" cxnId="{0EA2ED93-E135-4A5B-AAB6-9AC14F696EFF}">
      <dgm:prSet/>
      <dgm:spPr/>
      <dgm:t>
        <a:bodyPr/>
        <a:lstStyle/>
        <a:p>
          <a:endParaRPr lang="fr-FR" sz="1200"/>
        </a:p>
      </dgm:t>
    </dgm:pt>
    <dgm:pt modelId="{58DE72C4-7CDC-4CF7-8A75-71A81BC0F8A8}" type="sibTrans" cxnId="{0EA2ED93-E135-4A5B-AAB6-9AC14F696EFF}">
      <dgm:prSet/>
      <dgm:spPr/>
      <dgm:t>
        <a:bodyPr/>
        <a:lstStyle/>
        <a:p>
          <a:endParaRPr lang="fr-FR" sz="1200"/>
        </a:p>
      </dgm:t>
    </dgm:pt>
    <dgm:pt modelId="{04F8EF52-6E81-4CBD-9C6E-EB2BF12C943C}">
      <dgm:prSet custT="1"/>
      <dgm:spPr/>
      <dgm:t>
        <a:bodyPr/>
        <a:lstStyle/>
        <a:p>
          <a:r>
            <a:rPr lang="en-US" sz="1200" dirty="0" err="1" smtClean="0"/>
            <a:t>Amélioration</a:t>
          </a:r>
          <a:r>
            <a:rPr lang="en-US" sz="1200" dirty="0" smtClean="0"/>
            <a:t> des performances </a:t>
          </a:r>
        </a:p>
      </dgm:t>
    </dgm:pt>
    <dgm:pt modelId="{4C597801-BFB5-4589-90C0-576833ED3D51}" type="parTrans" cxnId="{7D92BD5D-C65A-44C9-9853-DA47223C8DCB}">
      <dgm:prSet/>
      <dgm:spPr/>
      <dgm:t>
        <a:bodyPr/>
        <a:lstStyle/>
        <a:p>
          <a:endParaRPr lang="fr-FR" sz="1200"/>
        </a:p>
      </dgm:t>
    </dgm:pt>
    <dgm:pt modelId="{9E8C985D-18C9-4425-A69E-0550BC7DC6F8}" type="sibTrans" cxnId="{7D92BD5D-C65A-44C9-9853-DA47223C8DCB}">
      <dgm:prSet/>
      <dgm:spPr/>
      <dgm:t>
        <a:bodyPr/>
        <a:lstStyle/>
        <a:p>
          <a:endParaRPr lang="fr-FR" sz="1200"/>
        </a:p>
      </dgm:t>
    </dgm:pt>
    <dgm:pt modelId="{28A349B5-886E-4A23-A918-D682CA6A80DA}">
      <dgm:prSet custT="1"/>
      <dgm:spPr/>
      <dgm:t>
        <a:bodyPr/>
        <a:lstStyle/>
        <a:p>
          <a:r>
            <a:rPr lang="en-US" sz="1200" dirty="0" err="1" smtClean="0"/>
            <a:t>Amélioration</a:t>
          </a:r>
          <a:r>
            <a:rPr lang="en-US" sz="1200" dirty="0" smtClean="0"/>
            <a:t> du binding (validations, notifications)</a:t>
          </a:r>
        </a:p>
      </dgm:t>
    </dgm:pt>
    <dgm:pt modelId="{AE043D47-6EA5-4893-800E-5B380332F5C3}" type="parTrans" cxnId="{73A6C86C-6997-4C44-8AFF-6BB8D6EAA829}">
      <dgm:prSet/>
      <dgm:spPr/>
      <dgm:t>
        <a:bodyPr/>
        <a:lstStyle/>
        <a:p>
          <a:endParaRPr lang="fr-FR" sz="1200"/>
        </a:p>
      </dgm:t>
    </dgm:pt>
    <dgm:pt modelId="{479BFF9D-BC43-46EE-B3EF-F8E8B2AAF10C}" type="sibTrans" cxnId="{73A6C86C-6997-4C44-8AFF-6BB8D6EAA829}">
      <dgm:prSet/>
      <dgm:spPr/>
      <dgm:t>
        <a:bodyPr/>
        <a:lstStyle/>
        <a:p>
          <a:endParaRPr lang="fr-FR" sz="1200"/>
        </a:p>
      </dgm:t>
    </dgm:pt>
    <dgm:pt modelId="{3D3E14C4-E1EF-4D76-958F-113E5B3D8EE9}">
      <dgm:prSet custT="1"/>
      <dgm:spPr/>
      <dgm:t>
        <a:bodyPr/>
        <a:lstStyle/>
        <a:p>
          <a:pPr rtl="0"/>
          <a:r>
            <a:rPr lang="fr-FR" sz="1200" dirty="0" smtClean="0"/>
            <a:t>C++ / Code Natif</a:t>
          </a:r>
          <a:endParaRPr lang="fr-FR" sz="1200" dirty="0"/>
        </a:p>
      </dgm:t>
    </dgm:pt>
    <dgm:pt modelId="{6B97D1C1-542B-419F-8FD4-7D478D80A510}" type="sibTrans" cxnId="{5326206B-E621-42D2-B89E-EB7771BED484}">
      <dgm:prSet/>
      <dgm:spPr/>
      <dgm:t>
        <a:bodyPr/>
        <a:lstStyle/>
        <a:p>
          <a:endParaRPr lang="fr-FR" sz="1200"/>
        </a:p>
      </dgm:t>
    </dgm:pt>
    <dgm:pt modelId="{53866A29-BAD5-42CF-80F2-B37B53BAD4D0}" type="parTrans" cxnId="{5326206B-E621-42D2-B89E-EB7771BED484}">
      <dgm:prSet/>
      <dgm:spPr/>
      <dgm:t>
        <a:bodyPr/>
        <a:lstStyle/>
        <a:p>
          <a:endParaRPr lang="fr-FR" sz="1200"/>
        </a:p>
      </dgm:t>
    </dgm:pt>
    <dgm:pt modelId="{96FF0D29-8AFD-4240-B5B8-628D35AA4C4C}">
      <dgm:prSet custT="1"/>
      <dgm:spPr/>
      <dgm:t>
        <a:bodyPr/>
        <a:lstStyle/>
        <a:p>
          <a:pPr rtl="0"/>
          <a:r>
            <a:rPr lang="fr-FR" sz="1800" dirty="0" smtClean="0"/>
            <a:t>SQL Server 2008 et VSTS for </a:t>
          </a:r>
          <a:r>
            <a:rPr lang="fr-FR" sz="1800" dirty="0" err="1" smtClean="0"/>
            <a:t>Database</a:t>
          </a:r>
          <a:r>
            <a:rPr lang="fr-FR" sz="1800" dirty="0" smtClean="0"/>
            <a:t> </a:t>
          </a:r>
          <a:r>
            <a:rPr lang="fr-FR" sz="1800" dirty="0" err="1" smtClean="0"/>
            <a:t>Professionals</a:t>
          </a:r>
          <a:endParaRPr lang="fr-FR" sz="1800" dirty="0"/>
        </a:p>
      </dgm:t>
    </dgm:pt>
    <dgm:pt modelId="{7A65C636-0ABB-48A2-B771-A0831E33A03A}" type="sibTrans" cxnId="{DEAD5444-3E7B-44C6-9A4B-0525CA8EC758}">
      <dgm:prSet/>
      <dgm:spPr/>
      <dgm:t>
        <a:bodyPr/>
        <a:lstStyle/>
        <a:p>
          <a:endParaRPr lang="fr-FR" sz="1200"/>
        </a:p>
      </dgm:t>
    </dgm:pt>
    <dgm:pt modelId="{B7FBD2CC-0FE2-4110-B81E-04B092211821}" type="parTrans" cxnId="{DEAD5444-3E7B-44C6-9A4B-0525CA8EC758}">
      <dgm:prSet/>
      <dgm:spPr/>
      <dgm:t>
        <a:bodyPr/>
        <a:lstStyle/>
        <a:p>
          <a:endParaRPr lang="fr-FR" sz="1200"/>
        </a:p>
      </dgm:t>
    </dgm:pt>
    <dgm:pt modelId="{344C302E-98DF-4B14-BD2E-249D53ED7A5F}">
      <dgm:prSet custT="1"/>
      <dgm:spPr/>
      <dgm:t>
        <a:bodyPr/>
        <a:lstStyle/>
        <a:p>
          <a:pPr rtl="0"/>
          <a:r>
            <a:rPr lang="fr-FR" sz="1200" dirty="0" smtClean="0"/>
            <a:t>Nouvelles MFC (Look Office 2007)</a:t>
          </a:r>
          <a:endParaRPr lang="fr-FR" sz="1200" dirty="0"/>
        </a:p>
      </dgm:t>
    </dgm:pt>
    <dgm:pt modelId="{7F0C024F-15CF-46C1-9B7D-5D3BBC567564}" type="parTrans" cxnId="{7DCFE175-D7A8-4CC4-AB68-F6BF08778BF5}">
      <dgm:prSet/>
      <dgm:spPr/>
      <dgm:t>
        <a:bodyPr/>
        <a:lstStyle/>
        <a:p>
          <a:endParaRPr lang="fr-FR"/>
        </a:p>
      </dgm:t>
    </dgm:pt>
    <dgm:pt modelId="{77D56FB2-6BB6-4DB2-90BD-3E7ACCA289C7}" type="sibTrans" cxnId="{7DCFE175-D7A8-4CC4-AB68-F6BF08778BF5}">
      <dgm:prSet/>
      <dgm:spPr/>
      <dgm:t>
        <a:bodyPr/>
        <a:lstStyle/>
        <a:p>
          <a:endParaRPr lang="fr-FR"/>
        </a:p>
      </dgm:t>
    </dgm:pt>
    <dgm:pt modelId="{356548E1-36F9-42D4-8F5A-D65B4AC3168A}">
      <dgm:prSet custT="1"/>
      <dgm:spPr/>
      <dgm:t>
        <a:bodyPr/>
        <a:lstStyle/>
        <a:p>
          <a:pPr rtl="0"/>
          <a:r>
            <a:rPr lang="fr-FR" sz="1200" dirty="0" smtClean="0"/>
            <a:t>TR1 – les avancées de la norme Iso C++</a:t>
          </a:r>
          <a:endParaRPr lang="fr-FR" sz="1200" dirty="0"/>
        </a:p>
      </dgm:t>
    </dgm:pt>
    <dgm:pt modelId="{FBC2FC60-448A-4E73-B5ED-28301D20798A}" type="parTrans" cxnId="{E7CFF411-5AFA-4DF6-8FDE-13B54BB83F53}">
      <dgm:prSet/>
      <dgm:spPr/>
      <dgm:t>
        <a:bodyPr/>
        <a:lstStyle/>
        <a:p>
          <a:endParaRPr lang="fr-FR"/>
        </a:p>
      </dgm:t>
    </dgm:pt>
    <dgm:pt modelId="{CE228514-98DE-403A-BACD-E2601E184883}" type="sibTrans" cxnId="{E7CFF411-5AFA-4DF6-8FDE-13B54BB83F53}">
      <dgm:prSet/>
      <dgm:spPr/>
      <dgm:t>
        <a:bodyPr/>
        <a:lstStyle/>
        <a:p>
          <a:endParaRPr lang="fr-FR"/>
        </a:p>
      </dgm:t>
    </dgm:pt>
    <dgm:pt modelId="{EBFFF57C-D41B-4341-B434-47BDF4B0C292}">
      <dgm:prSet custT="1"/>
      <dgm:spPr/>
      <dgm:t>
        <a:bodyPr/>
        <a:lstStyle/>
        <a:p>
          <a:pPr rtl="0"/>
          <a:r>
            <a:rPr lang="fr-FR" sz="1200" dirty="0" err="1" smtClean="0"/>
            <a:t>WebSlices</a:t>
          </a:r>
          <a:endParaRPr lang="fr-FR" sz="1200" dirty="0"/>
        </a:p>
      </dgm:t>
    </dgm:pt>
    <dgm:pt modelId="{6D67EE6E-7E1A-4045-AC2B-416793975DC0}" type="parTrans" cxnId="{2C9AA9D7-C704-45C4-A374-BC8BF1BBBFC0}">
      <dgm:prSet/>
      <dgm:spPr/>
      <dgm:t>
        <a:bodyPr/>
        <a:lstStyle/>
        <a:p>
          <a:endParaRPr lang="fr-FR"/>
        </a:p>
      </dgm:t>
    </dgm:pt>
    <dgm:pt modelId="{7426A106-C530-4DF3-A956-536428F00F1B}" type="sibTrans" cxnId="{2C9AA9D7-C704-45C4-A374-BC8BF1BBBFC0}">
      <dgm:prSet/>
      <dgm:spPr/>
      <dgm:t>
        <a:bodyPr/>
        <a:lstStyle/>
        <a:p>
          <a:endParaRPr lang="fr-FR"/>
        </a:p>
      </dgm:t>
    </dgm:pt>
    <dgm:pt modelId="{84EFF877-7D9C-4118-A3D3-DF7384E0920B}">
      <dgm:prSet custT="1"/>
      <dgm:spPr/>
      <dgm:t>
        <a:bodyPr/>
        <a:lstStyle/>
        <a:p>
          <a:pPr rtl="0"/>
          <a:r>
            <a:rPr lang="fr-FR" sz="1200" dirty="0" smtClean="0"/>
            <a:t>Profiler de </a:t>
          </a:r>
          <a:r>
            <a:rPr lang="fr-FR" sz="1200" dirty="0" err="1" smtClean="0"/>
            <a:t>Javascript</a:t>
          </a:r>
          <a:r>
            <a:rPr lang="fr-FR" sz="1200" dirty="0" smtClean="0"/>
            <a:t>, et outils de développements</a:t>
          </a:r>
          <a:endParaRPr lang="fr-FR" sz="1200" dirty="0"/>
        </a:p>
      </dgm:t>
    </dgm:pt>
    <dgm:pt modelId="{6339227C-DBFE-4F2E-8B78-FC610290982E}" type="parTrans" cxnId="{198ED5B2-4438-4E4B-910E-76B3D72C15CD}">
      <dgm:prSet/>
      <dgm:spPr/>
      <dgm:t>
        <a:bodyPr/>
        <a:lstStyle/>
        <a:p>
          <a:endParaRPr lang="fr-FR"/>
        </a:p>
      </dgm:t>
    </dgm:pt>
    <dgm:pt modelId="{B42B9102-CD54-4362-8676-4D0E5BC0C7BA}" type="sibTrans" cxnId="{198ED5B2-4438-4E4B-910E-76B3D72C15CD}">
      <dgm:prSet/>
      <dgm:spPr/>
      <dgm:t>
        <a:bodyPr/>
        <a:lstStyle/>
        <a:p>
          <a:endParaRPr lang="fr-FR"/>
        </a:p>
      </dgm:t>
    </dgm:pt>
    <dgm:pt modelId="{35DA26F0-3B8E-4A5A-BE15-E899AA813560}">
      <dgm:prSet custT="1"/>
      <dgm:spPr/>
      <dgm:t>
        <a:bodyPr/>
        <a:lstStyle/>
        <a:p>
          <a:pPr rtl="0"/>
          <a:r>
            <a:rPr lang="fr-FR" sz="1200" dirty="0" smtClean="0"/>
            <a:t>Nouveaux Types</a:t>
          </a:r>
          <a:endParaRPr lang="fr-FR" sz="1200" dirty="0"/>
        </a:p>
      </dgm:t>
    </dgm:pt>
    <dgm:pt modelId="{4CCA9817-F630-406C-B54C-F946DEE1B6E9}" type="parTrans" cxnId="{BF3B3407-77A2-41FA-809E-30DCFE41A755}">
      <dgm:prSet/>
      <dgm:spPr/>
      <dgm:t>
        <a:bodyPr/>
        <a:lstStyle/>
        <a:p>
          <a:endParaRPr lang="fr-FR"/>
        </a:p>
      </dgm:t>
    </dgm:pt>
    <dgm:pt modelId="{AD23EA49-E700-4EE8-8329-543044F9AB6F}" type="sibTrans" cxnId="{BF3B3407-77A2-41FA-809E-30DCFE41A755}">
      <dgm:prSet/>
      <dgm:spPr/>
      <dgm:t>
        <a:bodyPr/>
        <a:lstStyle/>
        <a:p>
          <a:endParaRPr lang="fr-FR"/>
        </a:p>
      </dgm:t>
    </dgm:pt>
    <dgm:pt modelId="{BBD5F8E1-2D1F-4255-99C6-721C6844C5EF}">
      <dgm:prSet custT="1"/>
      <dgm:spPr/>
      <dgm:t>
        <a:bodyPr/>
        <a:lstStyle/>
        <a:p>
          <a:pPr rtl="0"/>
          <a:r>
            <a:rPr lang="fr-FR" sz="1200" dirty="0" err="1" smtClean="0"/>
            <a:t>Linq</a:t>
          </a:r>
          <a:endParaRPr lang="fr-FR" sz="1200" dirty="0"/>
        </a:p>
      </dgm:t>
    </dgm:pt>
    <dgm:pt modelId="{DF633850-4704-457C-8829-D0F3E8C8D1D3}" type="parTrans" cxnId="{52DF76CC-0B9C-4F90-82F5-42F7F680F064}">
      <dgm:prSet/>
      <dgm:spPr/>
      <dgm:t>
        <a:bodyPr/>
        <a:lstStyle/>
        <a:p>
          <a:endParaRPr lang="fr-FR"/>
        </a:p>
      </dgm:t>
    </dgm:pt>
    <dgm:pt modelId="{A873DFF1-1075-42A4-B1BC-813162E1BBFC}" type="sibTrans" cxnId="{52DF76CC-0B9C-4F90-82F5-42F7F680F064}">
      <dgm:prSet/>
      <dgm:spPr/>
      <dgm:t>
        <a:bodyPr/>
        <a:lstStyle/>
        <a:p>
          <a:endParaRPr lang="fr-FR"/>
        </a:p>
      </dgm:t>
    </dgm:pt>
    <dgm:pt modelId="{67ADFF0E-F91F-441C-830C-8846BA9B1127}">
      <dgm:prSet custT="1"/>
      <dgm:spPr/>
      <dgm:t>
        <a:bodyPr/>
        <a:lstStyle/>
        <a:p>
          <a:pPr rtl="0"/>
          <a:r>
            <a:rPr lang="fr-FR" sz="1200" dirty="0" err="1" smtClean="0"/>
            <a:t>Sync</a:t>
          </a:r>
          <a:r>
            <a:rPr lang="fr-FR" sz="1200" dirty="0" smtClean="0"/>
            <a:t> Framework</a:t>
          </a:r>
          <a:endParaRPr lang="fr-FR" sz="1200" dirty="0"/>
        </a:p>
      </dgm:t>
    </dgm:pt>
    <dgm:pt modelId="{8AAC0CAB-D3AD-4AB9-B6BD-BA4B13EA3C35}" type="parTrans" cxnId="{F853C45D-ACD2-4919-8BD0-B4681AA52CD3}">
      <dgm:prSet/>
      <dgm:spPr/>
      <dgm:t>
        <a:bodyPr/>
        <a:lstStyle/>
        <a:p>
          <a:endParaRPr lang="fr-FR"/>
        </a:p>
      </dgm:t>
    </dgm:pt>
    <dgm:pt modelId="{9BB7E0D9-17C9-4CF8-A1A9-D64CAD75B2DB}" type="sibTrans" cxnId="{F853C45D-ACD2-4919-8BD0-B4681AA52CD3}">
      <dgm:prSet/>
      <dgm:spPr/>
      <dgm:t>
        <a:bodyPr/>
        <a:lstStyle/>
        <a:p>
          <a:endParaRPr lang="fr-FR"/>
        </a:p>
      </dgm:t>
    </dgm:pt>
    <dgm:pt modelId="{2ABA0D0C-E333-4551-A07A-1FF92A8BBF18}">
      <dgm:prSet custT="1"/>
      <dgm:spPr/>
      <dgm:t>
        <a:bodyPr/>
        <a:lstStyle/>
        <a:p>
          <a:r>
            <a:rPr lang="fr-FR" sz="1800" smtClean="0"/>
            <a:t>Code </a:t>
          </a:r>
          <a:r>
            <a:rPr lang="fr-FR" sz="1800" dirty="0" smtClean="0"/>
            <a:t>Natif</a:t>
          </a:r>
          <a:endParaRPr lang="fr-FR"/>
        </a:p>
      </dgm:t>
    </dgm:pt>
    <dgm:pt modelId="{3028B9EF-70BC-4D4E-BA68-83852ABDD6ED}" type="parTrans" cxnId="{B3EF056C-23EE-4527-8927-12118608DE70}">
      <dgm:prSet/>
      <dgm:spPr/>
      <dgm:t>
        <a:bodyPr/>
        <a:lstStyle/>
        <a:p>
          <a:endParaRPr lang="fr-FR"/>
        </a:p>
      </dgm:t>
    </dgm:pt>
    <dgm:pt modelId="{B066D031-6685-437E-BAA7-FB15520EF5F4}" type="sibTrans" cxnId="{B3EF056C-23EE-4527-8927-12118608DE70}">
      <dgm:prSet/>
      <dgm:spPr/>
      <dgm:t>
        <a:bodyPr/>
        <a:lstStyle/>
        <a:p>
          <a:endParaRPr lang="fr-FR"/>
        </a:p>
      </dgm:t>
    </dgm:pt>
    <dgm:pt modelId="{4182DB35-E22A-4ACC-9299-A585CB386940}">
      <dgm:prSet custT="1"/>
      <dgm:spPr/>
      <dgm:t>
        <a:bodyPr/>
        <a:lstStyle/>
        <a:p>
          <a:pPr rtl="0"/>
          <a:r>
            <a:rPr lang="fr-FR" sz="1200" dirty="0" smtClean="0"/>
            <a:t>VSTO intégré à Visual Studio 2008</a:t>
          </a:r>
          <a:endParaRPr lang="fr-FR" sz="1200" dirty="0"/>
        </a:p>
      </dgm:t>
    </dgm:pt>
    <dgm:pt modelId="{3766E4E3-E43A-4DF2-A676-8FD90D4FB0E9}" type="parTrans" cxnId="{FFE325EA-F767-4D31-8878-73A012251E47}">
      <dgm:prSet/>
      <dgm:spPr/>
      <dgm:t>
        <a:bodyPr/>
        <a:lstStyle/>
        <a:p>
          <a:endParaRPr lang="fr-FR"/>
        </a:p>
      </dgm:t>
    </dgm:pt>
    <dgm:pt modelId="{0CDD16FC-827C-4FAE-AF33-4DA3B8F5EF7C}" type="sibTrans" cxnId="{FFE325EA-F767-4D31-8878-73A012251E47}">
      <dgm:prSet/>
      <dgm:spPr/>
      <dgm:t>
        <a:bodyPr/>
        <a:lstStyle/>
        <a:p>
          <a:endParaRPr lang="fr-FR"/>
        </a:p>
      </dgm:t>
    </dgm:pt>
    <dgm:pt modelId="{2DC50BBF-189B-413C-9242-61D55E207273}">
      <dgm:prSet custT="1"/>
      <dgm:spPr/>
      <dgm:t>
        <a:bodyPr/>
        <a:lstStyle/>
        <a:p>
          <a:pPr rtl="0"/>
          <a:r>
            <a:rPr lang="fr-FR" sz="1200" dirty="0" smtClean="0"/>
            <a:t>Intégration du .NET 3.5 dans SharePoint</a:t>
          </a:r>
          <a:endParaRPr lang="fr-FR" sz="1200" dirty="0"/>
        </a:p>
      </dgm:t>
    </dgm:pt>
    <dgm:pt modelId="{D2BE33B5-0FCC-44C6-8202-42FE657B5503}" type="parTrans" cxnId="{FE71F816-22ED-4B58-A8C9-9C0BE6E1D42D}">
      <dgm:prSet/>
      <dgm:spPr/>
      <dgm:t>
        <a:bodyPr/>
        <a:lstStyle/>
        <a:p>
          <a:endParaRPr lang="fr-FR"/>
        </a:p>
      </dgm:t>
    </dgm:pt>
    <dgm:pt modelId="{7B6EB8D1-E4CB-4EE0-9A2E-CC698C600C02}" type="sibTrans" cxnId="{FE71F816-22ED-4B58-A8C9-9C0BE6E1D42D}">
      <dgm:prSet/>
      <dgm:spPr/>
      <dgm:t>
        <a:bodyPr/>
        <a:lstStyle/>
        <a:p>
          <a:endParaRPr lang="fr-FR"/>
        </a:p>
      </dgm:t>
    </dgm:pt>
    <dgm:pt modelId="{9E0D2448-6381-4052-9CC7-69D3FAA23525}">
      <dgm:prSet custT="1"/>
      <dgm:spPr/>
      <dgm:t>
        <a:bodyPr/>
        <a:lstStyle/>
        <a:p>
          <a:r>
            <a:rPr lang="fr-FR" sz="1800" smtClean="0"/>
            <a:t>WPF </a:t>
          </a:r>
          <a:r>
            <a:rPr lang="fr-FR" sz="1800" dirty="0" smtClean="0"/>
            <a:t>3.5 SP1</a:t>
          </a:r>
          <a:endParaRPr lang="fr-FR"/>
        </a:p>
      </dgm:t>
    </dgm:pt>
    <dgm:pt modelId="{64A7B222-3EBF-4FF8-8DA0-AE057894E689}" type="parTrans" cxnId="{A05413A6-4541-489C-8F18-FC096091FADB}">
      <dgm:prSet/>
      <dgm:spPr/>
      <dgm:t>
        <a:bodyPr/>
        <a:lstStyle/>
        <a:p>
          <a:endParaRPr lang="fr-FR"/>
        </a:p>
      </dgm:t>
    </dgm:pt>
    <dgm:pt modelId="{E2DC6B36-DB21-41B1-830C-03C717B5756B}" type="sibTrans" cxnId="{A05413A6-4541-489C-8F18-FC096091FADB}">
      <dgm:prSet/>
      <dgm:spPr/>
      <dgm:t>
        <a:bodyPr/>
        <a:lstStyle/>
        <a:p>
          <a:endParaRPr lang="fr-FR"/>
        </a:p>
      </dgm:t>
    </dgm:pt>
    <dgm:pt modelId="{47B655A9-DA34-45A1-83DC-01A46B01CE83}" type="pres">
      <dgm:prSet presAssocID="{FF07ECF8-766E-4E50-9E2F-88DA728053EC}" presName="Name0" presStyleCnt="0">
        <dgm:presLayoutVars>
          <dgm:dir/>
          <dgm:animLvl val="lvl"/>
          <dgm:resizeHandles val="exact"/>
        </dgm:presLayoutVars>
      </dgm:prSet>
      <dgm:spPr/>
      <dgm:t>
        <a:bodyPr/>
        <a:lstStyle/>
        <a:p>
          <a:endParaRPr lang="fr-FR"/>
        </a:p>
      </dgm:t>
    </dgm:pt>
    <dgm:pt modelId="{3CB8163E-F727-4BDC-A8D5-CD225E22554C}" type="pres">
      <dgm:prSet presAssocID="{20851D18-D938-4FB1-96AC-3C62DEA82BAE}" presName="linNode" presStyleCnt="0"/>
      <dgm:spPr/>
      <dgm:t>
        <a:bodyPr/>
        <a:lstStyle/>
        <a:p>
          <a:endParaRPr lang="fr-FR"/>
        </a:p>
      </dgm:t>
    </dgm:pt>
    <dgm:pt modelId="{3B33C649-E4C9-4EAF-8E60-BE263823CACD}" type="pres">
      <dgm:prSet presAssocID="{20851D18-D938-4FB1-96AC-3C62DEA82BAE}" presName="parentText" presStyleLbl="node1" presStyleIdx="0" presStyleCnt="7">
        <dgm:presLayoutVars>
          <dgm:chMax val="1"/>
          <dgm:bulletEnabled val="1"/>
        </dgm:presLayoutVars>
      </dgm:prSet>
      <dgm:spPr/>
      <dgm:t>
        <a:bodyPr/>
        <a:lstStyle/>
        <a:p>
          <a:endParaRPr lang="fr-FR"/>
        </a:p>
      </dgm:t>
    </dgm:pt>
    <dgm:pt modelId="{EE9C4BE1-42A1-4545-AF5C-FB4F7A73BDD2}" type="pres">
      <dgm:prSet presAssocID="{20851D18-D938-4FB1-96AC-3C62DEA82BAE}" presName="descendantText" presStyleLbl="alignAccFollowNode1" presStyleIdx="0" presStyleCnt="7" custScaleY="143635">
        <dgm:presLayoutVars>
          <dgm:bulletEnabled val="1"/>
        </dgm:presLayoutVars>
      </dgm:prSet>
      <dgm:spPr/>
      <dgm:t>
        <a:bodyPr/>
        <a:lstStyle/>
        <a:p>
          <a:endParaRPr lang="fr-FR"/>
        </a:p>
      </dgm:t>
    </dgm:pt>
    <dgm:pt modelId="{246BCD86-D6CC-42A5-9D88-CF19517CA486}" type="pres">
      <dgm:prSet presAssocID="{19EE9107-3326-4A7D-AB50-CC9B8E540EC7}" presName="sp" presStyleCnt="0"/>
      <dgm:spPr/>
      <dgm:t>
        <a:bodyPr/>
        <a:lstStyle/>
        <a:p>
          <a:endParaRPr lang="fr-FR"/>
        </a:p>
      </dgm:t>
    </dgm:pt>
    <dgm:pt modelId="{115AD3CF-6193-4F41-818D-11A8EDF179F3}" type="pres">
      <dgm:prSet presAssocID="{96FF0D29-8AFD-4240-B5B8-628D35AA4C4C}" presName="linNode" presStyleCnt="0"/>
      <dgm:spPr/>
      <dgm:t>
        <a:bodyPr/>
        <a:lstStyle/>
        <a:p>
          <a:endParaRPr lang="fr-FR"/>
        </a:p>
      </dgm:t>
    </dgm:pt>
    <dgm:pt modelId="{CD719C0D-1026-4733-838B-663BEAA7103A}" type="pres">
      <dgm:prSet presAssocID="{96FF0D29-8AFD-4240-B5B8-628D35AA4C4C}" presName="parentText" presStyleLbl="node1" presStyleIdx="1" presStyleCnt="7" custScaleY="141794">
        <dgm:presLayoutVars>
          <dgm:chMax val="1"/>
          <dgm:bulletEnabled val="1"/>
        </dgm:presLayoutVars>
      </dgm:prSet>
      <dgm:spPr/>
      <dgm:t>
        <a:bodyPr/>
        <a:lstStyle/>
        <a:p>
          <a:endParaRPr lang="fr-FR"/>
        </a:p>
      </dgm:t>
    </dgm:pt>
    <dgm:pt modelId="{73CBC802-8B9A-407F-8CEE-2129F6D79ABE}" type="pres">
      <dgm:prSet presAssocID="{96FF0D29-8AFD-4240-B5B8-628D35AA4C4C}" presName="descendantText" presStyleLbl="alignAccFollowNode1" presStyleIdx="1" presStyleCnt="7" custScaleY="141047">
        <dgm:presLayoutVars>
          <dgm:bulletEnabled val="1"/>
        </dgm:presLayoutVars>
      </dgm:prSet>
      <dgm:spPr/>
      <dgm:t>
        <a:bodyPr/>
        <a:lstStyle/>
        <a:p>
          <a:endParaRPr lang="fr-FR"/>
        </a:p>
      </dgm:t>
    </dgm:pt>
    <dgm:pt modelId="{F9014811-C765-44B0-AD33-50D036E71E09}" type="pres">
      <dgm:prSet presAssocID="{7A65C636-0ABB-48A2-B771-A0831E33A03A}" presName="sp" presStyleCnt="0"/>
      <dgm:spPr/>
      <dgm:t>
        <a:bodyPr/>
        <a:lstStyle/>
        <a:p>
          <a:endParaRPr lang="fr-FR"/>
        </a:p>
      </dgm:t>
    </dgm:pt>
    <dgm:pt modelId="{A75E2AAE-A0DD-43EF-A39A-4C630DB4AA11}" type="pres">
      <dgm:prSet presAssocID="{2ABA0D0C-E333-4551-A07A-1FF92A8BBF18}" presName="linNode" presStyleCnt="0"/>
      <dgm:spPr/>
      <dgm:t>
        <a:bodyPr/>
        <a:lstStyle/>
        <a:p>
          <a:endParaRPr lang="fr-FR"/>
        </a:p>
      </dgm:t>
    </dgm:pt>
    <dgm:pt modelId="{37A985B2-4E5E-4A0D-A099-3BBD4F89B2ED}" type="pres">
      <dgm:prSet presAssocID="{2ABA0D0C-E333-4551-A07A-1FF92A8BBF18}" presName="parentText" presStyleLbl="node1" presStyleIdx="2" presStyleCnt="7">
        <dgm:presLayoutVars>
          <dgm:chMax val="1"/>
          <dgm:bulletEnabled val="1"/>
        </dgm:presLayoutVars>
      </dgm:prSet>
      <dgm:spPr/>
      <dgm:t>
        <a:bodyPr/>
        <a:lstStyle/>
        <a:p>
          <a:endParaRPr lang="fr-FR"/>
        </a:p>
      </dgm:t>
    </dgm:pt>
    <dgm:pt modelId="{6377F15F-AFE5-491C-820E-71848B9B8A85}" type="pres">
      <dgm:prSet presAssocID="{2ABA0D0C-E333-4551-A07A-1FF92A8BBF18}" presName="descendantText" presStyleLbl="alignAccFollowNode1" presStyleIdx="2" presStyleCnt="7" custScaleY="143160">
        <dgm:presLayoutVars>
          <dgm:bulletEnabled val="1"/>
        </dgm:presLayoutVars>
      </dgm:prSet>
      <dgm:spPr/>
      <dgm:t>
        <a:bodyPr/>
        <a:lstStyle/>
        <a:p>
          <a:endParaRPr lang="fr-FR"/>
        </a:p>
      </dgm:t>
    </dgm:pt>
    <dgm:pt modelId="{C323DA94-7767-4E03-8157-166BB939AE25}" type="pres">
      <dgm:prSet presAssocID="{B066D031-6685-437E-BAA7-FB15520EF5F4}" presName="sp" presStyleCnt="0"/>
      <dgm:spPr/>
      <dgm:t>
        <a:bodyPr/>
        <a:lstStyle/>
        <a:p>
          <a:endParaRPr lang="fr-FR"/>
        </a:p>
      </dgm:t>
    </dgm:pt>
    <dgm:pt modelId="{2E209D32-ABE8-4A80-88AB-20E36F26CC48}" type="pres">
      <dgm:prSet presAssocID="{A1C8FEB9-2ABE-470E-9385-A507E3410FCA}" presName="linNode" presStyleCnt="0"/>
      <dgm:spPr/>
      <dgm:t>
        <a:bodyPr/>
        <a:lstStyle/>
        <a:p>
          <a:endParaRPr lang="fr-FR"/>
        </a:p>
      </dgm:t>
    </dgm:pt>
    <dgm:pt modelId="{8F0CBC01-07EB-4A6C-9605-B9B408A626B3}" type="pres">
      <dgm:prSet presAssocID="{A1C8FEB9-2ABE-470E-9385-A507E3410FCA}" presName="parentText" presStyleLbl="node1" presStyleIdx="3" presStyleCnt="7">
        <dgm:presLayoutVars>
          <dgm:chMax val="1"/>
          <dgm:bulletEnabled val="1"/>
        </dgm:presLayoutVars>
      </dgm:prSet>
      <dgm:spPr/>
      <dgm:t>
        <a:bodyPr/>
        <a:lstStyle/>
        <a:p>
          <a:endParaRPr lang="fr-FR"/>
        </a:p>
      </dgm:t>
    </dgm:pt>
    <dgm:pt modelId="{0F20AA66-6C7C-47EE-A1E4-60088CDBEF61}" type="pres">
      <dgm:prSet presAssocID="{A1C8FEB9-2ABE-470E-9385-A507E3410FCA}" presName="descendantText" presStyleLbl="alignAccFollowNode1" presStyleIdx="3" presStyleCnt="7" custScaleY="100755">
        <dgm:presLayoutVars>
          <dgm:bulletEnabled val="1"/>
        </dgm:presLayoutVars>
      </dgm:prSet>
      <dgm:spPr/>
      <dgm:t>
        <a:bodyPr/>
        <a:lstStyle/>
        <a:p>
          <a:endParaRPr lang="fr-FR"/>
        </a:p>
      </dgm:t>
    </dgm:pt>
    <dgm:pt modelId="{A525A9E8-DDF1-4668-887C-8115BDE83527}" type="pres">
      <dgm:prSet presAssocID="{BCE4A7EC-5153-4651-BC78-ADAE062645EC}" presName="sp" presStyleCnt="0"/>
      <dgm:spPr/>
      <dgm:t>
        <a:bodyPr/>
        <a:lstStyle/>
        <a:p>
          <a:endParaRPr lang="fr-FR"/>
        </a:p>
      </dgm:t>
    </dgm:pt>
    <dgm:pt modelId="{7DCF71A0-9106-4358-8F33-464DA5579DAD}" type="pres">
      <dgm:prSet presAssocID="{9E0D2448-6381-4052-9CC7-69D3FAA23525}" presName="linNode" presStyleCnt="0"/>
      <dgm:spPr/>
      <dgm:t>
        <a:bodyPr/>
        <a:lstStyle/>
        <a:p>
          <a:endParaRPr lang="fr-FR"/>
        </a:p>
      </dgm:t>
    </dgm:pt>
    <dgm:pt modelId="{2D26D353-E50C-433D-8968-A19E4FD9DC9C}" type="pres">
      <dgm:prSet presAssocID="{9E0D2448-6381-4052-9CC7-69D3FAA23525}" presName="parentText" presStyleLbl="node1" presStyleIdx="4" presStyleCnt="7">
        <dgm:presLayoutVars>
          <dgm:chMax val="1"/>
          <dgm:bulletEnabled val="1"/>
        </dgm:presLayoutVars>
      </dgm:prSet>
      <dgm:spPr/>
      <dgm:t>
        <a:bodyPr/>
        <a:lstStyle/>
        <a:p>
          <a:endParaRPr lang="fr-FR"/>
        </a:p>
      </dgm:t>
    </dgm:pt>
    <dgm:pt modelId="{EED84A68-B3E1-4CE3-B742-822B164713CB}" type="pres">
      <dgm:prSet presAssocID="{9E0D2448-6381-4052-9CC7-69D3FAA23525}" presName="descendantText" presStyleLbl="alignAccFollowNode1" presStyleIdx="4" presStyleCnt="7" custScaleY="176849">
        <dgm:presLayoutVars>
          <dgm:bulletEnabled val="1"/>
        </dgm:presLayoutVars>
      </dgm:prSet>
      <dgm:spPr/>
      <dgm:t>
        <a:bodyPr/>
        <a:lstStyle/>
        <a:p>
          <a:endParaRPr lang="fr-FR"/>
        </a:p>
      </dgm:t>
    </dgm:pt>
    <dgm:pt modelId="{81DF01BD-905B-4C54-B331-9AF19481CB6C}" type="pres">
      <dgm:prSet presAssocID="{E2DC6B36-DB21-41B1-830C-03C717B5756B}" presName="sp" presStyleCnt="0"/>
      <dgm:spPr/>
      <dgm:t>
        <a:bodyPr/>
        <a:lstStyle/>
        <a:p>
          <a:endParaRPr lang="fr-FR"/>
        </a:p>
      </dgm:t>
    </dgm:pt>
    <dgm:pt modelId="{530097CE-CC24-4894-9082-C1952DD40990}" type="pres">
      <dgm:prSet presAssocID="{72DA5838-C99C-4768-8DEA-0B3F15AFCFC3}" presName="linNode" presStyleCnt="0"/>
      <dgm:spPr/>
      <dgm:t>
        <a:bodyPr/>
        <a:lstStyle/>
        <a:p>
          <a:endParaRPr lang="fr-FR"/>
        </a:p>
      </dgm:t>
    </dgm:pt>
    <dgm:pt modelId="{19BED236-F680-4A35-9848-911AF79A7AD1}" type="pres">
      <dgm:prSet presAssocID="{72DA5838-C99C-4768-8DEA-0B3F15AFCFC3}" presName="parentText" presStyleLbl="node1" presStyleIdx="5" presStyleCnt="7">
        <dgm:presLayoutVars>
          <dgm:chMax val="1"/>
          <dgm:bulletEnabled val="1"/>
        </dgm:presLayoutVars>
      </dgm:prSet>
      <dgm:spPr/>
      <dgm:t>
        <a:bodyPr/>
        <a:lstStyle/>
        <a:p>
          <a:endParaRPr lang="fr-FR"/>
        </a:p>
      </dgm:t>
    </dgm:pt>
    <dgm:pt modelId="{E5719E53-E46A-47D7-9F91-61AE0D191C2C}" type="pres">
      <dgm:prSet presAssocID="{72DA5838-C99C-4768-8DEA-0B3F15AFCFC3}" presName="descendantText" presStyleLbl="alignAccFollowNode1" presStyleIdx="5" presStyleCnt="7">
        <dgm:presLayoutVars>
          <dgm:bulletEnabled val="1"/>
        </dgm:presLayoutVars>
      </dgm:prSet>
      <dgm:spPr/>
      <dgm:t>
        <a:bodyPr/>
        <a:lstStyle/>
        <a:p>
          <a:endParaRPr lang="fr-FR"/>
        </a:p>
      </dgm:t>
    </dgm:pt>
    <dgm:pt modelId="{09405681-6CF0-4503-B609-95CD0BEEF150}" type="pres">
      <dgm:prSet presAssocID="{33076D81-2CC0-4E4D-8007-1F230AA7C20C}" presName="sp" presStyleCnt="0"/>
      <dgm:spPr/>
      <dgm:t>
        <a:bodyPr/>
        <a:lstStyle/>
        <a:p>
          <a:endParaRPr lang="fr-FR"/>
        </a:p>
      </dgm:t>
    </dgm:pt>
    <dgm:pt modelId="{6295A513-2E0C-4E83-B650-66B2C82AB425}" type="pres">
      <dgm:prSet presAssocID="{CD535951-EFF7-4076-81FA-B70A26D366E6}" presName="linNode" presStyleCnt="0"/>
      <dgm:spPr/>
      <dgm:t>
        <a:bodyPr/>
        <a:lstStyle/>
        <a:p>
          <a:endParaRPr lang="fr-FR"/>
        </a:p>
      </dgm:t>
    </dgm:pt>
    <dgm:pt modelId="{30E252A2-AE5F-434D-A51E-A434BAE7227A}" type="pres">
      <dgm:prSet presAssocID="{CD535951-EFF7-4076-81FA-B70A26D366E6}" presName="parentText" presStyleLbl="node1" presStyleIdx="6" presStyleCnt="7">
        <dgm:presLayoutVars>
          <dgm:chMax val="1"/>
          <dgm:bulletEnabled val="1"/>
        </dgm:presLayoutVars>
      </dgm:prSet>
      <dgm:spPr/>
      <dgm:t>
        <a:bodyPr/>
        <a:lstStyle/>
        <a:p>
          <a:endParaRPr lang="fr-FR"/>
        </a:p>
      </dgm:t>
    </dgm:pt>
    <dgm:pt modelId="{06016DEC-ACD2-4A57-BD36-8B899AB48A21}" type="pres">
      <dgm:prSet presAssocID="{CD535951-EFF7-4076-81FA-B70A26D366E6}" presName="descendantText" presStyleLbl="alignAccFollowNode1" presStyleIdx="6" presStyleCnt="7" custScaleY="168812">
        <dgm:presLayoutVars>
          <dgm:bulletEnabled val="1"/>
        </dgm:presLayoutVars>
      </dgm:prSet>
      <dgm:spPr/>
      <dgm:t>
        <a:bodyPr/>
        <a:lstStyle/>
        <a:p>
          <a:endParaRPr lang="fr-FR"/>
        </a:p>
      </dgm:t>
    </dgm:pt>
  </dgm:ptLst>
  <dgm:cxnLst>
    <dgm:cxn modelId="{7DCFE175-D7A8-4CC4-AB68-F6BF08778BF5}" srcId="{2ABA0D0C-E333-4551-A07A-1FF92A8BBF18}" destId="{344C302E-98DF-4B14-BD2E-249D53ED7A5F}" srcOrd="1" destOrd="0" parTransId="{7F0C024F-15CF-46C1-9B7D-5D3BBC567564}" sibTransId="{77D56FB2-6BB6-4DB2-90BD-3E7ACCA289C7}"/>
    <dgm:cxn modelId="{0CF2607D-8EB5-40B9-B669-3352E29C5BFE}" srcId="{CD535951-EFF7-4076-81FA-B70A26D366E6}" destId="{E6AA461E-1ED1-43CA-A099-74A500A44B79}" srcOrd="1" destOrd="0" parTransId="{9788C745-BD3E-4489-865D-FF8A451E28B5}" sibTransId="{59A78311-15E2-471A-BEAD-ECDC42036348}"/>
    <dgm:cxn modelId="{0EA2ED93-E135-4A5B-AAB6-9AC14F696EFF}" srcId="{9E0D2448-6381-4052-9CC7-69D3FAA23525}" destId="{6835240B-AC26-4CAF-A024-B79EABA0DC1C}" srcOrd="1" destOrd="0" parTransId="{D86F1590-B9C5-4658-AACB-E647220D0F01}" sibTransId="{58DE72C4-7CDC-4CF7-8A75-71A81BC0F8A8}"/>
    <dgm:cxn modelId="{11160132-6D1A-4367-9919-3F5F7959E4F7}" type="presOf" srcId="{20594F6A-60E2-4A68-BF8B-345300192A7D}" destId="{EE9C4BE1-42A1-4545-AF5C-FB4F7A73BDD2}" srcOrd="0" destOrd="1" presId="urn:microsoft.com/office/officeart/2005/8/layout/vList5"/>
    <dgm:cxn modelId="{4384268D-B089-447E-85FD-03BDD83536CD}" type="presOf" srcId="{2DC50BBF-189B-413C-9242-61D55E207273}" destId="{0F20AA66-6C7C-47EE-A1E4-60088CDBEF61}" srcOrd="0" destOrd="1" presId="urn:microsoft.com/office/officeart/2005/8/layout/vList5"/>
    <dgm:cxn modelId="{D8999268-E445-48B4-8461-FAED82183815}" srcId="{9E0D2448-6381-4052-9CC7-69D3FAA23525}" destId="{F12C3C06-A128-4444-96D2-D0EF6959A5DF}" srcOrd="0" destOrd="0" parTransId="{354D5766-FD08-4F0B-9F87-7E9D829D98B7}" sibTransId="{A34C38AC-E57E-4A42-9345-9A682EF40774}"/>
    <dgm:cxn modelId="{6846EF78-06C0-40BC-878C-6238A91257E6}" srcId="{FF07ECF8-766E-4E50-9E2F-88DA728053EC}" destId="{72DA5838-C99C-4768-8DEA-0B3F15AFCFC3}" srcOrd="5" destOrd="0" parTransId="{6FE7052A-F515-4ACE-9ED1-FE4C44660FBD}" sibTransId="{33076D81-2CC0-4E4D-8007-1F230AA7C20C}"/>
    <dgm:cxn modelId="{E2BD5681-FC0D-4FB3-9DEF-1F89C4296E47}" type="presOf" srcId="{2ABA0D0C-E333-4551-A07A-1FF92A8BBF18}" destId="{37A985B2-4E5E-4A0D-A099-3BBD4F89B2ED}" srcOrd="0" destOrd="0" presId="urn:microsoft.com/office/officeart/2005/8/layout/vList5"/>
    <dgm:cxn modelId="{4DA489E2-1054-42D4-9B2F-9BB145AAFA70}" type="presOf" srcId="{CD535951-EFF7-4076-81FA-B70A26D366E6}" destId="{30E252A2-AE5F-434D-A51E-A434BAE7227A}" srcOrd="0" destOrd="0" presId="urn:microsoft.com/office/officeart/2005/8/layout/vList5"/>
    <dgm:cxn modelId="{F0406BEC-409B-417D-AB1D-7630581B3A2A}" type="presOf" srcId="{A1C8FEB9-2ABE-470E-9385-A507E3410FCA}" destId="{8F0CBC01-07EB-4A6C-9605-B9B408A626B3}" srcOrd="0" destOrd="0" presId="urn:microsoft.com/office/officeart/2005/8/layout/vList5"/>
    <dgm:cxn modelId="{C0B7AAF0-B207-4BBC-B63A-75A982B11F2E}" type="presOf" srcId="{6E16F7DC-C72B-43EB-AC74-0774DA376682}" destId="{EE9C4BE1-42A1-4545-AF5C-FB4F7A73BDD2}" srcOrd="0" destOrd="0" presId="urn:microsoft.com/office/officeart/2005/8/layout/vList5"/>
    <dgm:cxn modelId="{9D4DCFAD-1F4D-4793-B845-2C1C95A514A8}" type="presOf" srcId="{BBD5F8E1-2D1F-4255-99C6-721C6844C5EF}" destId="{73CBC802-8B9A-407F-8CEE-2129F6D79ABE}" srcOrd="0" destOrd="1" presId="urn:microsoft.com/office/officeart/2005/8/layout/vList5"/>
    <dgm:cxn modelId="{D4FBE3AB-55C6-451A-A02F-FD62FE0AA072}" type="presOf" srcId="{84EFF877-7D9C-4118-A3D3-DF7384E0920B}" destId="{06016DEC-ACD2-4A57-BD36-8B899AB48A21}" srcOrd="0" destOrd="3" presId="urn:microsoft.com/office/officeart/2005/8/layout/vList5"/>
    <dgm:cxn modelId="{B291DDC5-7512-4B2C-9576-322E601EFA5D}" type="presOf" srcId="{3E8DC647-6182-476B-B083-7819DA2A774C}" destId="{06016DEC-ACD2-4A57-BD36-8B899AB48A21}" srcOrd="0" destOrd="0" presId="urn:microsoft.com/office/officeart/2005/8/layout/vList5"/>
    <dgm:cxn modelId="{C9B9A42C-24A5-4849-8BDD-720BC2D45455}" type="presOf" srcId="{04F8EF52-6E81-4CBD-9C6E-EB2BF12C943C}" destId="{EED84A68-B3E1-4CE3-B742-822B164713CB}" srcOrd="0" destOrd="2" presId="urn:microsoft.com/office/officeart/2005/8/layout/vList5"/>
    <dgm:cxn modelId="{3CB6FF8F-150F-4BC2-AC08-594BA08B5E61}" type="presOf" srcId="{2A539966-9D32-4C55-8CA0-D33F76D2BAA5}" destId="{E5719E53-E46A-47D7-9F91-61AE0D191C2C}" srcOrd="0" destOrd="1" presId="urn:microsoft.com/office/officeart/2005/8/layout/vList5"/>
    <dgm:cxn modelId="{1BE5FE40-75E3-416B-ABFC-B189AEB6DD39}" type="presOf" srcId="{FF07ECF8-766E-4E50-9E2F-88DA728053EC}" destId="{47B655A9-DA34-45A1-83DC-01A46B01CE83}" srcOrd="0" destOrd="0" presId="urn:microsoft.com/office/officeart/2005/8/layout/vList5"/>
    <dgm:cxn modelId="{DEAD5444-3E7B-44C6-9A4B-0525CA8EC758}" srcId="{FF07ECF8-766E-4E50-9E2F-88DA728053EC}" destId="{96FF0D29-8AFD-4240-B5B8-628D35AA4C4C}" srcOrd="1" destOrd="0" parTransId="{B7FBD2CC-0FE2-4110-B81E-04B092211821}" sibTransId="{7A65C636-0ABB-48A2-B771-A0831E33A03A}"/>
    <dgm:cxn modelId="{F853C45D-ACD2-4919-8BD0-B4681AA52CD3}" srcId="{96FF0D29-8AFD-4240-B5B8-628D35AA4C4C}" destId="{67ADFF0E-F91F-441C-830C-8846BA9B1127}" srcOrd="2" destOrd="0" parTransId="{8AAC0CAB-D3AD-4AB9-B6BD-BA4B13EA3C35}" sibTransId="{9BB7E0D9-17C9-4CF8-A1A9-D64CAD75B2DB}"/>
    <dgm:cxn modelId="{534E0BEF-4DA7-43B8-B622-21F4B85A9BB7}" type="presOf" srcId="{28A349B5-886E-4A23-A918-D682CA6A80DA}" destId="{EED84A68-B3E1-4CE3-B742-822B164713CB}" srcOrd="0" destOrd="3" presId="urn:microsoft.com/office/officeart/2005/8/layout/vList5"/>
    <dgm:cxn modelId="{73A6C86C-6997-4C44-8AFF-6BB8D6EAA829}" srcId="{9E0D2448-6381-4052-9CC7-69D3FAA23525}" destId="{28A349B5-886E-4A23-A918-D682CA6A80DA}" srcOrd="3" destOrd="0" parTransId="{AE043D47-6EA5-4893-800E-5B380332F5C3}" sibTransId="{479BFF9D-BC43-46EE-B3EF-F8E8B2AAF10C}"/>
    <dgm:cxn modelId="{7D92BD5D-C65A-44C9-9853-DA47223C8DCB}" srcId="{9E0D2448-6381-4052-9CC7-69D3FAA23525}" destId="{04F8EF52-6E81-4CBD-9C6E-EB2BF12C943C}" srcOrd="2" destOrd="0" parTransId="{4C597801-BFB5-4589-90C0-576833ED3D51}" sibTransId="{9E8C985D-18C9-4425-A69E-0550BC7DC6F8}"/>
    <dgm:cxn modelId="{905D985F-45CF-4E74-A29E-4275494A4D8B}" type="presOf" srcId="{344C302E-98DF-4B14-BD2E-249D53ED7A5F}" destId="{6377F15F-AFE5-491C-820E-71848B9B8A85}" srcOrd="0" destOrd="1" presId="urn:microsoft.com/office/officeart/2005/8/layout/vList5"/>
    <dgm:cxn modelId="{4838ED84-EEE7-4B19-87E1-C1B4862DFCBE}" type="presOf" srcId="{98B06634-A790-4DAE-9CCC-EDD255C217DA}" destId="{E5719E53-E46A-47D7-9F91-61AE0D191C2C}" srcOrd="0" destOrd="0" presId="urn:microsoft.com/office/officeart/2005/8/layout/vList5"/>
    <dgm:cxn modelId="{5326206B-E621-42D2-B89E-EB7771BED484}" srcId="{2ABA0D0C-E333-4551-A07A-1FF92A8BBF18}" destId="{3D3E14C4-E1EF-4D76-958F-113E5B3D8EE9}" srcOrd="0" destOrd="0" parTransId="{53866A29-BAD5-42CF-80F2-B37B53BAD4D0}" sibTransId="{6B97D1C1-542B-419F-8FD4-7D478D80A510}"/>
    <dgm:cxn modelId="{BAEEB43B-7542-4F77-A0F6-7345EBB63B40}" type="presOf" srcId="{356548E1-36F9-42D4-8F5A-D65B4AC3168A}" destId="{6377F15F-AFE5-491C-820E-71848B9B8A85}" srcOrd="0" destOrd="2" presId="urn:microsoft.com/office/officeart/2005/8/layout/vList5"/>
    <dgm:cxn modelId="{E702F517-244A-4584-865B-4F998470E3F5}" type="presOf" srcId="{72DA5838-C99C-4768-8DEA-0B3F15AFCFC3}" destId="{19BED236-F680-4A35-9848-911AF79A7AD1}" srcOrd="0" destOrd="0" presId="urn:microsoft.com/office/officeart/2005/8/layout/vList5"/>
    <dgm:cxn modelId="{EDA5CF7D-523F-45B6-BAD8-A0A0D26DEB84}" srcId="{FF07ECF8-766E-4E50-9E2F-88DA728053EC}" destId="{A1C8FEB9-2ABE-470E-9385-A507E3410FCA}" srcOrd="3" destOrd="0" parTransId="{599C3639-594C-4ED0-8D20-F931E0DC1A96}" sibTransId="{BCE4A7EC-5153-4651-BC78-ADAE062645EC}"/>
    <dgm:cxn modelId="{E7CFF411-5AFA-4DF6-8FDE-13B54BB83F53}" srcId="{2ABA0D0C-E333-4551-A07A-1FF92A8BBF18}" destId="{356548E1-36F9-42D4-8F5A-D65B4AC3168A}" srcOrd="2" destOrd="0" parTransId="{FBC2FC60-448A-4E73-B5ED-28301D20798A}" sibTransId="{CE228514-98DE-403A-BACD-E2601E184883}"/>
    <dgm:cxn modelId="{E30C6875-8381-4B05-8F66-5CDC2EF1753E}" type="presOf" srcId="{20851D18-D938-4FB1-96AC-3C62DEA82BAE}" destId="{3B33C649-E4C9-4EAF-8E60-BE263823CACD}" srcOrd="0" destOrd="0" presId="urn:microsoft.com/office/officeart/2005/8/layout/vList5"/>
    <dgm:cxn modelId="{AB260A37-F356-45E6-9D1E-A05A4D6C2FF9}" type="presOf" srcId="{67ADFF0E-F91F-441C-830C-8846BA9B1127}" destId="{73CBC802-8B9A-407F-8CEE-2129F6D79ABE}" srcOrd="0" destOrd="2" presId="urn:microsoft.com/office/officeart/2005/8/layout/vList5"/>
    <dgm:cxn modelId="{52DF76CC-0B9C-4F90-82F5-42F7F680F064}" srcId="{96FF0D29-8AFD-4240-B5B8-628D35AA4C4C}" destId="{BBD5F8E1-2D1F-4255-99C6-721C6844C5EF}" srcOrd="1" destOrd="0" parTransId="{DF633850-4704-457C-8829-D0F3E8C8D1D3}" sibTransId="{A873DFF1-1075-42A4-B1BC-813162E1BBFC}"/>
    <dgm:cxn modelId="{5CA661F5-19C3-4934-BCE2-EB61E30C903E}" srcId="{72DA5838-C99C-4768-8DEA-0B3F15AFCFC3}" destId="{2A539966-9D32-4C55-8CA0-D33F76D2BAA5}" srcOrd="1" destOrd="0" parTransId="{A244C6A7-3CA6-480F-ADDC-3B38520AB704}" sibTransId="{08C5990D-3F19-4250-B471-AEEE21004441}"/>
    <dgm:cxn modelId="{2F08D911-B1FB-4E44-A30F-DFD7ECEEC469}" srcId="{FF07ECF8-766E-4E50-9E2F-88DA728053EC}" destId="{20851D18-D938-4FB1-96AC-3C62DEA82BAE}" srcOrd="0" destOrd="0" parTransId="{A52DB650-92E5-48E4-A4A1-047AA5F0B927}" sibTransId="{19EE9107-3326-4A7D-AB50-CC9B8E540EC7}"/>
    <dgm:cxn modelId="{821672C4-FF50-4BF1-B03A-9500AB6428CA}" type="presOf" srcId="{9096F1A0-EE40-4380-B675-6E1DB3D0D4F3}" destId="{EE9C4BE1-42A1-4545-AF5C-FB4F7A73BDD2}" srcOrd="0" destOrd="2" presId="urn:microsoft.com/office/officeart/2005/8/layout/vList5"/>
    <dgm:cxn modelId="{DDB1BEB2-0FEC-4223-A9F7-6A05A6956285}" srcId="{FF07ECF8-766E-4E50-9E2F-88DA728053EC}" destId="{CD535951-EFF7-4076-81FA-B70A26D366E6}" srcOrd="6" destOrd="0" parTransId="{57C35FAE-5136-43AF-B455-7754A8FFEB11}" sibTransId="{28FC7713-AD31-4CE6-A396-4A6F50082951}"/>
    <dgm:cxn modelId="{FFE325EA-F767-4D31-8878-73A012251E47}" srcId="{A1C8FEB9-2ABE-470E-9385-A507E3410FCA}" destId="{4182DB35-E22A-4ACC-9299-A585CB386940}" srcOrd="0" destOrd="0" parTransId="{3766E4E3-E43A-4DF2-A676-8FD90D4FB0E9}" sibTransId="{0CDD16FC-827C-4FAE-AF33-4DA3B8F5EF7C}"/>
    <dgm:cxn modelId="{6A734969-5800-4576-8ADC-9470BB2EABFE}" type="presOf" srcId="{35DA26F0-3B8E-4A5A-BE15-E899AA813560}" destId="{73CBC802-8B9A-407F-8CEE-2129F6D79ABE}" srcOrd="0" destOrd="0" presId="urn:microsoft.com/office/officeart/2005/8/layout/vList5"/>
    <dgm:cxn modelId="{B4CE0208-5633-4DFB-B000-CEBCA7E11064}" type="presOf" srcId="{4182DB35-E22A-4ACC-9299-A585CB386940}" destId="{0F20AA66-6C7C-47EE-A1E4-60088CDBEF61}" srcOrd="0" destOrd="0" presId="urn:microsoft.com/office/officeart/2005/8/layout/vList5"/>
    <dgm:cxn modelId="{FAB04CE2-41CD-43EC-B6AB-217CB81DFD7E}" type="presOf" srcId="{3D3E14C4-E1EF-4D76-958F-113E5B3D8EE9}" destId="{6377F15F-AFE5-491C-820E-71848B9B8A85}" srcOrd="0" destOrd="0" presId="urn:microsoft.com/office/officeart/2005/8/layout/vList5"/>
    <dgm:cxn modelId="{198ED5B2-4438-4E4B-910E-76B3D72C15CD}" srcId="{CD535951-EFF7-4076-81FA-B70A26D366E6}" destId="{84EFF877-7D9C-4118-A3D3-DF7384E0920B}" srcOrd="3" destOrd="0" parTransId="{6339227C-DBFE-4F2E-8B78-FC610290982E}" sibTransId="{B42B9102-CD54-4362-8676-4D0E5BC0C7BA}"/>
    <dgm:cxn modelId="{3ABA9A23-B6FD-47BD-8709-57AFC62928DF}" type="presOf" srcId="{E6AA461E-1ED1-43CA-A099-74A500A44B79}" destId="{06016DEC-ACD2-4A57-BD36-8B899AB48A21}" srcOrd="0" destOrd="1" presId="urn:microsoft.com/office/officeart/2005/8/layout/vList5"/>
    <dgm:cxn modelId="{EED18804-40E9-4F2D-BC73-23162BACC963}" type="presOf" srcId="{F12C3C06-A128-4444-96D2-D0EF6959A5DF}" destId="{EED84A68-B3E1-4CE3-B742-822B164713CB}" srcOrd="0" destOrd="0" presId="urn:microsoft.com/office/officeart/2005/8/layout/vList5"/>
    <dgm:cxn modelId="{B62135A0-6B8E-4B42-A162-D4C8168DE1C6}" type="presOf" srcId="{6835240B-AC26-4CAF-A024-B79EABA0DC1C}" destId="{EED84A68-B3E1-4CE3-B742-822B164713CB}" srcOrd="0" destOrd="1" presId="urn:microsoft.com/office/officeart/2005/8/layout/vList5"/>
    <dgm:cxn modelId="{05665576-F039-4AD1-9518-A765C9F3F264}" srcId="{20851D18-D938-4FB1-96AC-3C62DEA82BAE}" destId="{9096F1A0-EE40-4380-B675-6E1DB3D0D4F3}" srcOrd="2" destOrd="0" parTransId="{B4BDDEAD-5D6B-4183-B97A-57D655FD2434}" sibTransId="{57F1952F-D651-4A8A-B082-768E8E06394F}"/>
    <dgm:cxn modelId="{BF3B3407-77A2-41FA-809E-30DCFE41A755}" srcId="{96FF0D29-8AFD-4240-B5B8-628D35AA4C4C}" destId="{35DA26F0-3B8E-4A5A-BE15-E899AA813560}" srcOrd="0" destOrd="0" parTransId="{4CCA9817-F630-406C-B54C-F946DEE1B6E9}" sibTransId="{AD23EA49-E700-4EE8-8329-543044F9AB6F}"/>
    <dgm:cxn modelId="{55601087-19F7-424E-99D6-246272CB1219}" type="presOf" srcId="{96FF0D29-8AFD-4240-B5B8-628D35AA4C4C}" destId="{CD719C0D-1026-4733-838B-663BEAA7103A}" srcOrd="0" destOrd="0" presId="urn:microsoft.com/office/officeart/2005/8/layout/vList5"/>
    <dgm:cxn modelId="{BC9562E1-CE64-4D9D-B315-7014128D433F}" type="presOf" srcId="{EBFFF57C-D41B-4341-B434-47BDF4B0C292}" destId="{06016DEC-ACD2-4A57-BD36-8B899AB48A21}" srcOrd="0" destOrd="2" presId="urn:microsoft.com/office/officeart/2005/8/layout/vList5"/>
    <dgm:cxn modelId="{62338D74-6CC2-488B-97DC-5FF37824C39D}" type="presOf" srcId="{9E0D2448-6381-4052-9CC7-69D3FAA23525}" destId="{2D26D353-E50C-433D-8968-A19E4FD9DC9C}" srcOrd="0" destOrd="0" presId="urn:microsoft.com/office/officeart/2005/8/layout/vList5"/>
    <dgm:cxn modelId="{B3EF056C-23EE-4527-8927-12118608DE70}" srcId="{FF07ECF8-766E-4E50-9E2F-88DA728053EC}" destId="{2ABA0D0C-E333-4551-A07A-1FF92A8BBF18}" srcOrd="2" destOrd="0" parTransId="{3028B9EF-70BC-4D4E-BA68-83852ABDD6ED}" sibTransId="{B066D031-6685-437E-BAA7-FB15520EF5F4}"/>
    <dgm:cxn modelId="{FE71F816-22ED-4B58-A8C9-9C0BE6E1D42D}" srcId="{A1C8FEB9-2ABE-470E-9385-A507E3410FCA}" destId="{2DC50BBF-189B-413C-9242-61D55E207273}" srcOrd="1" destOrd="0" parTransId="{D2BE33B5-0FCC-44C6-8202-42FE657B5503}" sibTransId="{7B6EB8D1-E4CB-4EE0-9A2E-CC698C600C02}"/>
    <dgm:cxn modelId="{2C9AA9D7-C704-45C4-A374-BC8BF1BBBFC0}" srcId="{CD535951-EFF7-4076-81FA-B70A26D366E6}" destId="{EBFFF57C-D41B-4341-B434-47BDF4B0C292}" srcOrd="2" destOrd="0" parTransId="{6D67EE6E-7E1A-4045-AC2B-416793975DC0}" sibTransId="{7426A106-C530-4DF3-A956-536428F00F1B}"/>
    <dgm:cxn modelId="{2A83235E-E1D5-4DB4-89AB-E751A87B58E7}" srcId="{CD535951-EFF7-4076-81FA-B70A26D366E6}" destId="{3E8DC647-6182-476B-B083-7819DA2A774C}" srcOrd="0" destOrd="0" parTransId="{E7A1FC00-6C76-4081-A405-53136C1AC62D}" sibTransId="{C72FE5A0-A17C-463A-8597-688FB7C3403B}"/>
    <dgm:cxn modelId="{38B0860C-90B1-41E2-803E-47751887D8FB}" srcId="{20851D18-D938-4FB1-96AC-3C62DEA82BAE}" destId="{20594F6A-60E2-4A68-BF8B-345300192A7D}" srcOrd="1" destOrd="0" parTransId="{6EC89854-541C-4C80-89AF-67CABEA75CE1}" sibTransId="{7E417F67-782B-4255-B3ED-A2D89CD35AE1}"/>
    <dgm:cxn modelId="{A05413A6-4541-489C-8F18-FC096091FADB}" srcId="{FF07ECF8-766E-4E50-9E2F-88DA728053EC}" destId="{9E0D2448-6381-4052-9CC7-69D3FAA23525}" srcOrd="4" destOrd="0" parTransId="{64A7B222-3EBF-4FF8-8DA0-AE057894E689}" sibTransId="{E2DC6B36-DB21-41B1-830C-03C717B5756B}"/>
    <dgm:cxn modelId="{469BED47-CA8E-4A0E-BCFF-76175B69181F}" srcId="{20851D18-D938-4FB1-96AC-3C62DEA82BAE}" destId="{6E16F7DC-C72B-43EB-AC74-0774DA376682}" srcOrd="0" destOrd="0" parTransId="{E7E58A24-1E2B-4B4D-9E6C-600D5E013B74}" sibTransId="{016D8F40-AD66-4391-97FD-5E526E781732}"/>
    <dgm:cxn modelId="{FEE8D200-43E0-42D7-8625-DA5AED9D2AF2}" srcId="{72DA5838-C99C-4768-8DEA-0B3F15AFCFC3}" destId="{98B06634-A790-4DAE-9CCC-EDD255C217DA}" srcOrd="0" destOrd="0" parTransId="{53606448-5117-431D-AA79-2DEBD220EF14}" sibTransId="{B3899068-7E3B-4F8C-9B0B-E45A1388CBE0}"/>
    <dgm:cxn modelId="{6EEF329E-D733-45CE-9A6F-8EB12A1E683C}" type="presParOf" srcId="{47B655A9-DA34-45A1-83DC-01A46B01CE83}" destId="{3CB8163E-F727-4BDC-A8D5-CD225E22554C}" srcOrd="0" destOrd="0" presId="urn:microsoft.com/office/officeart/2005/8/layout/vList5"/>
    <dgm:cxn modelId="{226D9AFC-6067-42FA-91A8-26902C62F82E}" type="presParOf" srcId="{3CB8163E-F727-4BDC-A8D5-CD225E22554C}" destId="{3B33C649-E4C9-4EAF-8E60-BE263823CACD}" srcOrd="0" destOrd="0" presId="urn:microsoft.com/office/officeart/2005/8/layout/vList5"/>
    <dgm:cxn modelId="{F116EC0F-B8C6-46A5-AF0A-C8F0DEA1BC14}" type="presParOf" srcId="{3CB8163E-F727-4BDC-A8D5-CD225E22554C}" destId="{EE9C4BE1-42A1-4545-AF5C-FB4F7A73BDD2}" srcOrd="1" destOrd="0" presId="urn:microsoft.com/office/officeart/2005/8/layout/vList5"/>
    <dgm:cxn modelId="{C6B5D79B-B054-4AFE-B306-80B458863E5D}" type="presParOf" srcId="{47B655A9-DA34-45A1-83DC-01A46B01CE83}" destId="{246BCD86-D6CC-42A5-9D88-CF19517CA486}" srcOrd="1" destOrd="0" presId="urn:microsoft.com/office/officeart/2005/8/layout/vList5"/>
    <dgm:cxn modelId="{BC04AF19-FFAF-422F-B854-314095024A9C}" type="presParOf" srcId="{47B655A9-DA34-45A1-83DC-01A46B01CE83}" destId="{115AD3CF-6193-4F41-818D-11A8EDF179F3}" srcOrd="2" destOrd="0" presId="urn:microsoft.com/office/officeart/2005/8/layout/vList5"/>
    <dgm:cxn modelId="{5FA3F27C-D547-4787-8854-843F8B9F5CBD}" type="presParOf" srcId="{115AD3CF-6193-4F41-818D-11A8EDF179F3}" destId="{CD719C0D-1026-4733-838B-663BEAA7103A}" srcOrd="0" destOrd="0" presId="urn:microsoft.com/office/officeart/2005/8/layout/vList5"/>
    <dgm:cxn modelId="{C42778A3-E4B0-454F-AD0B-392408AAF38C}" type="presParOf" srcId="{115AD3CF-6193-4F41-818D-11A8EDF179F3}" destId="{73CBC802-8B9A-407F-8CEE-2129F6D79ABE}" srcOrd="1" destOrd="0" presId="urn:microsoft.com/office/officeart/2005/8/layout/vList5"/>
    <dgm:cxn modelId="{A3CB1BD8-B8B7-43B8-8A6A-F07D56787D26}" type="presParOf" srcId="{47B655A9-DA34-45A1-83DC-01A46B01CE83}" destId="{F9014811-C765-44B0-AD33-50D036E71E09}" srcOrd="3" destOrd="0" presId="urn:microsoft.com/office/officeart/2005/8/layout/vList5"/>
    <dgm:cxn modelId="{5A5D3560-DE31-419B-8398-0EC7CE88D12C}" type="presParOf" srcId="{47B655A9-DA34-45A1-83DC-01A46B01CE83}" destId="{A75E2AAE-A0DD-43EF-A39A-4C630DB4AA11}" srcOrd="4" destOrd="0" presId="urn:microsoft.com/office/officeart/2005/8/layout/vList5"/>
    <dgm:cxn modelId="{E3FF7731-8306-4EDD-81A6-AB1E9EF3E3F5}" type="presParOf" srcId="{A75E2AAE-A0DD-43EF-A39A-4C630DB4AA11}" destId="{37A985B2-4E5E-4A0D-A099-3BBD4F89B2ED}" srcOrd="0" destOrd="0" presId="urn:microsoft.com/office/officeart/2005/8/layout/vList5"/>
    <dgm:cxn modelId="{C8B16ABC-92EA-4FD1-92AB-F7101547C298}" type="presParOf" srcId="{A75E2AAE-A0DD-43EF-A39A-4C630DB4AA11}" destId="{6377F15F-AFE5-491C-820E-71848B9B8A85}" srcOrd="1" destOrd="0" presId="urn:microsoft.com/office/officeart/2005/8/layout/vList5"/>
    <dgm:cxn modelId="{0F5D2994-780A-4579-9A27-9065531C6C10}" type="presParOf" srcId="{47B655A9-DA34-45A1-83DC-01A46B01CE83}" destId="{C323DA94-7767-4E03-8157-166BB939AE25}" srcOrd="5" destOrd="0" presId="urn:microsoft.com/office/officeart/2005/8/layout/vList5"/>
    <dgm:cxn modelId="{6257A957-F294-436A-8BF8-C1A866559772}" type="presParOf" srcId="{47B655A9-DA34-45A1-83DC-01A46B01CE83}" destId="{2E209D32-ABE8-4A80-88AB-20E36F26CC48}" srcOrd="6" destOrd="0" presId="urn:microsoft.com/office/officeart/2005/8/layout/vList5"/>
    <dgm:cxn modelId="{42550078-E349-45C0-B862-8638614EA494}" type="presParOf" srcId="{2E209D32-ABE8-4A80-88AB-20E36F26CC48}" destId="{8F0CBC01-07EB-4A6C-9605-B9B408A626B3}" srcOrd="0" destOrd="0" presId="urn:microsoft.com/office/officeart/2005/8/layout/vList5"/>
    <dgm:cxn modelId="{A0871FD4-5DBE-4558-A761-2108EE78FD33}" type="presParOf" srcId="{2E209D32-ABE8-4A80-88AB-20E36F26CC48}" destId="{0F20AA66-6C7C-47EE-A1E4-60088CDBEF61}" srcOrd="1" destOrd="0" presId="urn:microsoft.com/office/officeart/2005/8/layout/vList5"/>
    <dgm:cxn modelId="{F6B7A064-2278-4D63-A2CC-B827C344E62D}" type="presParOf" srcId="{47B655A9-DA34-45A1-83DC-01A46B01CE83}" destId="{A525A9E8-DDF1-4668-887C-8115BDE83527}" srcOrd="7" destOrd="0" presId="urn:microsoft.com/office/officeart/2005/8/layout/vList5"/>
    <dgm:cxn modelId="{D1999B8A-529E-419E-9F15-7F7DCE8456D1}" type="presParOf" srcId="{47B655A9-DA34-45A1-83DC-01A46B01CE83}" destId="{7DCF71A0-9106-4358-8F33-464DA5579DAD}" srcOrd="8" destOrd="0" presId="urn:microsoft.com/office/officeart/2005/8/layout/vList5"/>
    <dgm:cxn modelId="{23DAC5C4-E5FB-461C-B827-A469396A97F9}" type="presParOf" srcId="{7DCF71A0-9106-4358-8F33-464DA5579DAD}" destId="{2D26D353-E50C-433D-8968-A19E4FD9DC9C}" srcOrd="0" destOrd="0" presId="urn:microsoft.com/office/officeart/2005/8/layout/vList5"/>
    <dgm:cxn modelId="{2860D917-F347-4145-8C3A-C91F54EF48A3}" type="presParOf" srcId="{7DCF71A0-9106-4358-8F33-464DA5579DAD}" destId="{EED84A68-B3E1-4CE3-B742-822B164713CB}" srcOrd="1" destOrd="0" presId="urn:microsoft.com/office/officeart/2005/8/layout/vList5"/>
    <dgm:cxn modelId="{3CB070DE-6FE3-4E02-BB51-394E20F78020}" type="presParOf" srcId="{47B655A9-DA34-45A1-83DC-01A46B01CE83}" destId="{81DF01BD-905B-4C54-B331-9AF19481CB6C}" srcOrd="9" destOrd="0" presId="urn:microsoft.com/office/officeart/2005/8/layout/vList5"/>
    <dgm:cxn modelId="{D123ABA1-081D-46DF-9825-C44834B87CCB}" type="presParOf" srcId="{47B655A9-DA34-45A1-83DC-01A46B01CE83}" destId="{530097CE-CC24-4894-9082-C1952DD40990}" srcOrd="10" destOrd="0" presId="urn:microsoft.com/office/officeart/2005/8/layout/vList5"/>
    <dgm:cxn modelId="{4DE40444-2785-4944-B467-A1CC6041694F}" type="presParOf" srcId="{530097CE-CC24-4894-9082-C1952DD40990}" destId="{19BED236-F680-4A35-9848-911AF79A7AD1}" srcOrd="0" destOrd="0" presId="urn:microsoft.com/office/officeart/2005/8/layout/vList5"/>
    <dgm:cxn modelId="{22E83A55-CAE3-48C9-8733-DD34228D472F}" type="presParOf" srcId="{530097CE-CC24-4894-9082-C1952DD40990}" destId="{E5719E53-E46A-47D7-9F91-61AE0D191C2C}" srcOrd="1" destOrd="0" presId="urn:microsoft.com/office/officeart/2005/8/layout/vList5"/>
    <dgm:cxn modelId="{0B972831-A612-46C2-93B8-66629B3804F5}" type="presParOf" srcId="{47B655A9-DA34-45A1-83DC-01A46B01CE83}" destId="{09405681-6CF0-4503-B609-95CD0BEEF150}" srcOrd="11" destOrd="0" presId="urn:microsoft.com/office/officeart/2005/8/layout/vList5"/>
    <dgm:cxn modelId="{3A57550C-623F-46FA-979D-4BC7D8993A49}" type="presParOf" srcId="{47B655A9-DA34-45A1-83DC-01A46B01CE83}" destId="{6295A513-2E0C-4E83-B650-66B2C82AB425}" srcOrd="12" destOrd="0" presId="urn:microsoft.com/office/officeart/2005/8/layout/vList5"/>
    <dgm:cxn modelId="{7249ABAE-226B-4841-8CD6-D15E10092681}" type="presParOf" srcId="{6295A513-2E0C-4E83-B650-66B2C82AB425}" destId="{30E252A2-AE5F-434D-A51E-A434BAE7227A}" srcOrd="0" destOrd="0" presId="urn:microsoft.com/office/officeart/2005/8/layout/vList5"/>
    <dgm:cxn modelId="{B731D01C-BD2A-4E7A-8915-C050EAC389CB}" type="presParOf" srcId="{6295A513-2E0C-4E83-B650-66B2C82AB425}" destId="{06016DEC-ACD2-4A57-BD36-8B899AB48A21}"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6BE68E79-324B-49F6-A542-57A675737E53}" type="doc">
      <dgm:prSet loTypeId="urn:microsoft.com/office/officeart/2005/8/layout/radial5" loCatId="cycle" qsTypeId="urn:microsoft.com/office/officeart/2005/8/quickstyle/3d1" qsCatId="3D" csTypeId="urn:microsoft.com/office/officeart/2005/8/colors/accent5_4" csCatId="accent5" phldr="1"/>
      <dgm:spPr/>
      <dgm:t>
        <a:bodyPr/>
        <a:lstStyle/>
        <a:p>
          <a:endParaRPr lang="fr-FR"/>
        </a:p>
      </dgm:t>
    </dgm:pt>
    <dgm:pt modelId="{353E0D94-8096-42ED-8294-68E82EC14F13}">
      <dgm:prSet custT="1"/>
      <dgm:spPr/>
      <dgm:t>
        <a:bodyPr/>
        <a:lstStyle/>
        <a:p>
          <a:pPr rtl="0"/>
          <a:endParaRPr lang="fr-FR" sz="3600" dirty="0"/>
        </a:p>
      </dgm:t>
    </dgm:pt>
    <dgm:pt modelId="{5667B26F-B8EC-4E26-A117-767E783E1C5A}" type="parTrans" cxnId="{57F33006-A04F-4816-943F-A6B9F4AF4E01}">
      <dgm:prSet/>
      <dgm:spPr/>
      <dgm:t>
        <a:bodyPr/>
        <a:lstStyle/>
        <a:p>
          <a:endParaRPr lang="fr-FR" sz="2000"/>
        </a:p>
      </dgm:t>
    </dgm:pt>
    <dgm:pt modelId="{44797CEB-5B64-4E12-B205-C113DC0ED7FA}" type="sibTrans" cxnId="{57F33006-A04F-4816-943F-A6B9F4AF4E01}">
      <dgm:prSet/>
      <dgm:spPr/>
      <dgm:t>
        <a:bodyPr/>
        <a:lstStyle/>
        <a:p>
          <a:endParaRPr lang="fr-FR" sz="2000"/>
        </a:p>
      </dgm:t>
    </dgm:pt>
    <dgm:pt modelId="{031AD707-7455-48C8-AC61-D37123B682DB}">
      <dgm:prSet custT="1"/>
      <dgm:spPr/>
      <dgm:t>
        <a:bodyPr/>
        <a:lstStyle/>
        <a:p>
          <a:pPr rtl="0"/>
          <a:r>
            <a:rPr lang="fr-FR" sz="2000" dirty="0" smtClean="0"/>
            <a:t>Compact Fx</a:t>
          </a:r>
          <a:endParaRPr lang="fr-FR" sz="2000" dirty="0"/>
        </a:p>
      </dgm:t>
    </dgm:pt>
    <dgm:pt modelId="{6659B4EF-3FF9-4CE6-935C-3FD611217C5E}" type="parTrans" cxnId="{BA8B89B7-8C26-490C-80D9-4B6121A03364}">
      <dgm:prSet custT="1"/>
      <dgm:spPr/>
      <dgm:t>
        <a:bodyPr/>
        <a:lstStyle/>
        <a:p>
          <a:endParaRPr lang="fr-FR" sz="1400"/>
        </a:p>
      </dgm:t>
    </dgm:pt>
    <dgm:pt modelId="{87B8034E-1D38-4738-BF50-39E3326D5872}" type="sibTrans" cxnId="{BA8B89B7-8C26-490C-80D9-4B6121A03364}">
      <dgm:prSet/>
      <dgm:spPr/>
      <dgm:t>
        <a:bodyPr/>
        <a:lstStyle/>
        <a:p>
          <a:endParaRPr lang="fr-FR" sz="2000"/>
        </a:p>
      </dgm:t>
    </dgm:pt>
    <dgm:pt modelId="{AFC2490A-A066-464C-8F88-3DF055079669}">
      <dgm:prSet custT="1"/>
      <dgm:spPr/>
      <dgm:t>
        <a:bodyPr/>
        <a:lstStyle/>
        <a:p>
          <a:pPr rtl="0"/>
          <a:r>
            <a:rPr lang="fr-FR" sz="2000" dirty="0" smtClean="0"/>
            <a:t>µFx</a:t>
          </a:r>
          <a:endParaRPr lang="fr-FR" sz="2000" dirty="0"/>
        </a:p>
      </dgm:t>
    </dgm:pt>
    <dgm:pt modelId="{6CA10C75-8234-4510-94F5-F160946006A4}" type="parTrans" cxnId="{C725ABE2-2351-41E0-94BB-80A642E54F68}">
      <dgm:prSet custT="1"/>
      <dgm:spPr/>
      <dgm:t>
        <a:bodyPr/>
        <a:lstStyle/>
        <a:p>
          <a:endParaRPr lang="fr-FR" sz="1400"/>
        </a:p>
      </dgm:t>
    </dgm:pt>
    <dgm:pt modelId="{1CCF70DD-599E-4F8A-BC22-EBEA7823C8E0}" type="sibTrans" cxnId="{C725ABE2-2351-41E0-94BB-80A642E54F68}">
      <dgm:prSet/>
      <dgm:spPr/>
      <dgm:t>
        <a:bodyPr/>
        <a:lstStyle/>
        <a:p>
          <a:endParaRPr lang="fr-FR" sz="2000"/>
        </a:p>
      </dgm:t>
    </dgm:pt>
    <dgm:pt modelId="{46F616EC-BD84-4C54-9E59-E15158075003}">
      <dgm:prSet custT="1"/>
      <dgm:spPr/>
      <dgm:t>
        <a:bodyPr/>
        <a:lstStyle/>
        <a:p>
          <a:pPr rtl="0"/>
          <a:r>
            <a:rPr lang="fr-FR" sz="2000" dirty="0" smtClean="0"/>
            <a:t>XNA </a:t>
          </a:r>
          <a:endParaRPr lang="fr-FR" sz="2000" dirty="0"/>
        </a:p>
      </dgm:t>
    </dgm:pt>
    <dgm:pt modelId="{6C1BDEF1-E08D-4799-B973-6459CF5D9110}" type="parTrans" cxnId="{B5DB5EAC-894A-4693-B1C4-FEFE73B882E8}">
      <dgm:prSet custT="1"/>
      <dgm:spPr/>
      <dgm:t>
        <a:bodyPr/>
        <a:lstStyle/>
        <a:p>
          <a:endParaRPr lang="fr-FR" sz="1400"/>
        </a:p>
      </dgm:t>
    </dgm:pt>
    <dgm:pt modelId="{CDD5AEC5-31BA-443A-87CE-17D1CB04B3FA}" type="sibTrans" cxnId="{B5DB5EAC-894A-4693-B1C4-FEFE73B882E8}">
      <dgm:prSet/>
      <dgm:spPr/>
      <dgm:t>
        <a:bodyPr/>
        <a:lstStyle/>
        <a:p>
          <a:endParaRPr lang="fr-FR" sz="2000"/>
        </a:p>
      </dgm:t>
    </dgm:pt>
    <dgm:pt modelId="{0F52375D-3425-4AEE-BA9D-6E30CC1B0459}">
      <dgm:prSet custT="1"/>
      <dgm:spPr/>
      <dgm:t>
        <a:bodyPr/>
        <a:lstStyle/>
        <a:p>
          <a:pPr rtl="0"/>
          <a:r>
            <a:rPr lang="fr-FR" sz="2000" dirty="0" smtClean="0"/>
            <a:t>Silverlight</a:t>
          </a:r>
          <a:endParaRPr lang="fr-FR" sz="2000" dirty="0"/>
        </a:p>
      </dgm:t>
    </dgm:pt>
    <dgm:pt modelId="{04D17309-439A-48C3-A134-7E6DD7BE8035}" type="parTrans" cxnId="{C7FDA790-667C-4C8C-90CF-23FF09FF64B8}">
      <dgm:prSet custT="1"/>
      <dgm:spPr/>
      <dgm:t>
        <a:bodyPr/>
        <a:lstStyle/>
        <a:p>
          <a:endParaRPr lang="fr-FR" sz="1400"/>
        </a:p>
      </dgm:t>
    </dgm:pt>
    <dgm:pt modelId="{42DA9E04-1B4A-4509-A504-80276650F962}" type="sibTrans" cxnId="{C7FDA790-667C-4C8C-90CF-23FF09FF64B8}">
      <dgm:prSet/>
      <dgm:spPr/>
      <dgm:t>
        <a:bodyPr/>
        <a:lstStyle/>
        <a:p>
          <a:endParaRPr lang="fr-FR" sz="2000"/>
        </a:p>
      </dgm:t>
    </dgm:pt>
    <dgm:pt modelId="{6A63CEB8-ECC9-44F9-A86B-3BD333210B2E}" type="pres">
      <dgm:prSet presAssocID="{6BE68E79-324B-49F6-A542-57A675737E53}" presName="Name0" presStyleCnt="0">
        <dgm:presLayoutVars>
          <dgm:chMax val="1"/>
          <dgm:dir/>
          <dgm:animLvl val="ctr"/>
          <dgm:resizeHandles val="exact"/>
        </dgm:presLayoutVars>
      </dgm:prSet>
      <dgm:spPr/>
      <dgm:t>
        <a:bodyPr/>
        <a:lstStyle/>
        <a:p>
          <a:endParaRPr lang="fr-FR"/>
        </a:p>
      </dgm:t>
    </dgm:pt>
    <dgm:pt modelId="{8F863B5A-E002-49F2-8AC4-859F820006F1}" type="pres">
      <dgm:prSet presAssocID="{353E0D94-8096-42ED-8294-68E82EC14F13}" presName="centerShape" presStyleLbl="node0" presStyleIdx="0" presStyleCnt="1" custScaleX="141401" custScaleY="142192"/>
      <dgm:spPr/>
      <dgm:t>
        <a:bodyPr/>
        <a:lstStyle/>
        <a:p>
          <a:endParaRPr lang="fr-FR"/>
        </a:p>
      </dgm:t>
    </dgm:pt>
    <dgm:pt modelId="{88CFF0B4-CF44-42D3-915D-B52B4D706E48}" type="pres">
      <dgm:prSet presAssocID="{04D17309-439A-48C3-A134-7E6DD7BE8035}" presName="parTrans" presStyleLbl="sibTrans2D1" presStyleIdx="0" presStyleCnt="4"/>
      <dgm:spPr/>
      <dgm:t>
        <a:bodyPr/>
        <a:lstStyle/>
        <a:p>
          <a:endParaRPr lang="fr-FR"/>
        </a:p>
      </dgm:t>
    </dgm:pt>
    <dgm:pt modelId="{5792468B-E18C-428A-BE7E-D98F1DAE0C7C}" type="pres">
      <dgm:prSet presAssocID="{04D17309-439A-48C3-A134-7E6DD7BE8035}" presName="connectorText" presStyleLbl="sibTrans2D1" presStyleIdx="0" presStyleCnt="4"/>
      <dgm:spPr/>
      <dgm:t>
        <a:bodyPr/>
        <a:lstStyle/>
        <a:p>
          <a:endParaRPr lang="fr-FR"/>
        </a:p>
      </dgm:t>
    </dgm:pt>
    <dgm:pt modelId="{FA669FA4-BA3F-4730-B81D-5AE84598A91C}" type="pres">
      <dgm:prSet presAssocID="{0F52375D-3425-4AEE-BA9D-6E30CC1B0459}" presName="node" presStyleLbl="node1" presStyleIdx="0" presStyleCnt="4" custScaleX="117677" custScaleY="122013">
        <dgm:presLayoutVars>
          <dgm:bulletEnabled val="1"/>
        </dgm:presLayoutVars>
      </dgm:prSet>
      <dgm:spPr/>
      <dgm:t>
        <a:bodyPr/>
        <a:lstStyle/>
        <a:p>
          <a:endParaRPr lang="fr-FR"/>
        </a:p>
      </dgm:t>
    </dgm:pt>
    <dgm:pt modelId="{9D43637A-C924-4126-A552-9B817B6950CB}" type="pres">
      <dgm:prSet presAssocID="{6659B4EF-3FF9-4CE6-935C-3FD611217C5E}" presName="parTrans" presStyleLbl="sibTrans2D1" presStyleIdx="1" presStyleCnt="4"/>
      <dgm:spPr/>
      <dgm:t>
        <a:bodyPr/>
        <a:lstStyle/>
        <a:p>
          <a:endParaRPr lang="fr-FR"/>
        </a:p>
      </dgm:t>
    </dgm:pt>
    <dgm:pt modelId="{E5C52B98-8154-4C27-9A34-4F4387BF54F5}" type="pres">
      <dgm:prSet presAssocID="{6659B4EF-3FF9-4CE6-935C-3FD611217C5E}" presName="connectorText" presStyleLbl="sibTrans2D1" presStyleIdx="1" presStyleCnt="4"/>
      <dgm:spPr/>
      <dgm:t>
        <a:bodyPr/>
        <a:lstStyle/>
        <a:p>
          <a:endParaRPr lang="fr-FR"/>
        </a:p>
      </dgm:t>
    </dgm:pt>
    <dgm:pt modelId="{EF2D0682-2811-4A52-91BE-B8B1D95E498C}" type="pres">
      <dgm:prSet presAssocID="{031AD707-7455-48C8-AC61-D37123B682DB}" presName="node" presStyleLbl="node1" presStyleIdx="1" presStyleCnt="4" custScaleX="117677" custScaleY="122013">
        <dgm:presLayoutVars>
          <dgm:bulletEnabled val="1"/>
        </dgm:presLayoutVars>
      </dgm:prSet>
      <dgm:spPr/>
      <dgm:t>
        <a:bodyPr/>
        <a:lstStyle/>
        <a:p>
          <a:endParaRPr lang="fr-FR"/>
        </a:p>
      </dgm:t>
    </dgm:pt>
    <dgm:pt modelId="{9F291CE1-9375-468C-B4DD-7513AFD0F8D3}" type="pres">
      <dgm:prSet presAssocID="{6CA10C75-8234-4510-94F5-F160946006A4}" presName="parTrans" presStyleLbl="sibTrans2D1" presStyleIdx="2" presStyleCnt="4"/>
      <dgm:spPr/>
      <dgm:t>
        <a:bodyPr/>
        <a:lstStyle/>
        <a:p>
          <a:endParaRPr lang="fr-FR"/>
        </a:p>
      </dgm:t>
    </dgm:pt>
    <dgm:pt modelId="{9BCB0779-A078-4B19-8E97-CF55B612128A}" type="pres">
      <dgm:prSet presAssocID="{6CA10C75-8234-4510-94F5-F160946006A4}" presName="connectorText" presStyleLbl="sibTrans2D1" presStyleIdx="2" presStyleCnt="4"/>
      <dgm:spPr/>
      <dgm:t>
        <a:bodyPr/>
        <a:lstStyle/>
        <a:p>
          <a:endParaRPr lang="fr-FR"/>
        </a:p>
      </dgm:t>
    </dgm:pt>
    <dgm:pt modelId="{86D3D92C-189C-4926-8B55-7F079F4F1A9A}" type="pres">
      <dgm:prSet presAssocID="{AFC2490A-A066-464C-8F88-3DF055079669}" presName="node" presStyleLbl="node1" presStyleIdx="2" presStyleCnt="4" custScaleX="117677" custScaleY="122013">
        <dgm:presLayoutVars>
          <dgm:bulletEnabled val="1"/>
        </dgm:presLayoutVars>
      </dgm:prSet>
      <dgm:spPr/>
      <dgm:t>
        <a:bodyPr/>
        <a:lstStyle/>
        <a:p>
          <a:endParaRPr lang="fr-FR"/>
        </a:p>
      </dgm:t>
    </dgm:pt>
    <dgm:pt modelId="{CB663E4B-5068-47DF-A379-574B28459089}" type="pres">
      <dgm:prSet presAssocID="{6C1BDEF1-E08D-4799-B973-6459CF5D9110}" presName="parTrans" presStyleLbl="sibTrans2D1" presStyleIdx="3" presStyleCnt="4"/>
      <dgm:spPr/>
      <dgm:t>
        <a:bodyPr/>
        <a:lstStyle/>
        <a:p>
          <a:endParaRPr lang="fr-FR"/>
        </a:p>
      </dgm:t>
    </dgm:pt>
    <dgm:pt modelId="{94B9624A-C6E4-429A-8F62-D4A20DFF3013}" type="pres">
      <dgm:prSet presAssocID="{6C1BDEF1-E08D-4799-B973-6459CF5D9110}" presName="connectorText" presStyleLbl="sibTrans2D1" presStyleIdx="3" presStyleCnt="4"/>
      <dgm:spPr/>
      <dgm:t>
        <a:bodyPr/>
        <a:lstStyle/>
        <a:p>
          <a:endParaRPr lang="fr-FR"/>
        </a:p>
      </dgm:t>
    </dgm:pt>
    <dgm:pt modelId="{C2DC2A89-7A4B-457E-89C7-18EE2F9F7C79}" type="pres">
      <dgm:prSet presAssocID="{46F616EC-BD84-4C54-9E59-E15158075003}" presName="node" presStyleLbl="node1" presStyleIdx="3" presStyleCnt="4" custScaleX="117677" custScaleY="122013">
        <dgm:presLayoutVars>
          <dgm:bulletEnabled val="1"/>
        </dgm:presLayoutVars>
      </dgm:prSet>
      <dgm:spPr/>
      <dgm:t>
        <a:bodyPr/>
        <a:lstStyle/>
        <a:p>
          <a:endParaRPr lang="fr-FR"/>
        </a:p>
      </dgm:t>
    </dgm:pt>
  </dgm:ptLst>
  <dgm:cxnLst>
    <dgm:cxn modelId="{B844190D-2AD0-4C79-84A0-98EEA54EEAE8}" type="presOf" srcId="{6CA10C75-8234-4510-94F5-F160946006A4}" destId="{9F291CE1-9375-468C-B4DD-7513AFD0F8D3}" srcOrd="0" destOrd="0" presId="urn:microsoft.com/office/officeart/2005/8/layout/radial5"/>
    <dgm:cxn modelId="{8574374D-9AE1-48B1-8ACB-B388218CB0E7}" type="presOf" srcId="{04D17309-439A-48C3-A134-7E6DD7BE8035}" destId="{88CFF0B4-CF44-42D3-915D-B52B4D706E48}" srcOrd="0" destOrd="0" presId="urn:microsoft.com/office/officeart/2005/8/layout/radial5"/>
    <dgm:cxn modelId="{2770CC28-39FE-4ECD-8D76-47F3ED2A40D9}" type="presOf" srcId="{6659B4EF-3FF9-4CE6-935C-3FD611217C5E}" destId="{9D43637A-C924-4126-A552-9B817B6950CB}" srcOrd="0" destOrd="0" presId="urn:microsoft.com/office/officeart/2005/8/layout/radial5"/>
    <dgm:cxn modelId="{C725ABE2-2351-41E0-94BB-80A642E54F68}" srcId="{353E0D94-8096-42ED-8294-68E82EC14F13}" destId="{AFC2490A-A066-464C-8F88-3DF055079669}" srcOrd="2" destOrd="0" parTransId="{6CA10C75-8234-4510-94F5-F160946006A4}" sibTransId="{1CCF70DD-599E-4F8A-BC22-EBEA7823C8E0}"/>
    <dgm:cxn modelId="{BBD3BF2A-919F-450F-B67D-2162D6FA9BE8}" type="presOf" srcId="{6C1BDEF1-E08D-4799-B973-6459CF5D9110}" destId="{94B9624A-C6E4-429A-8F62-D4A20DFF3013}" srcOrd="1" destOrd="0" presId="urn:microsoft.com/office/officeart/2005/8/layout/radial5"/>
    <dgm:cxn modelId="{316041AA-40E3-4DED-B812-BEB79FFC2089}" type="presOf" srcId="{353E0D94-8096-42ED-8294-68E82EC14F13}" destId="{8F863B5A-E002-49F2-8AC4-859F820006F1}" srcOrd="0" destOrd="0" presId="urn:microsoft.com/office/officeart/2005/8/layout/radial5"/>
    <dgm:cxn modelId="{D1D4452A-83C3-4B2B-AB36-3BDB655E04A5}" type="presOf" srcId="{6659B4EF-3FF9-4CE6-935C-3FD611217C5E}" destId="{E5C52B98-8154-4C27-9A34-4F4387BF54F5}" srcOrd="1" destOrd="0" presId="urn:microsoft.com/office/officeart/2005/8/layout/radial5"/>
    <dgm:cxn modelId="{451442C0-A0E1-4BCF-917A-D6308C8EAA90}" type="presOf" srcId="{6C1BDEF1-E08D-4799-B973-6459CF5D9110}" destId="{CB663E4B-5068-47DF-A379-574B28459089}" srcOrd="0" destOrd="0" presId="urn:microsoft.com/office/officeart/2005/8/layout/radial5"/>
    <dgm:cxn modelId="{57F33006-A04F-4816-943F-A6B9F4AF4E01}" srcId="{6BE68E79-324B-49F6-A542-57A675737E53}" destId="{353E0D94-8096-42ED-8294-68E82EC14F13}" srcOrd="0" destOrd="0" parTransId="{5667B26F-B8EC-4E26-A117-767E783E1C5A}" sibTransId="{44797CEB-5B64-4E12-B205-C113DC0ED7FA}"/>
    <dgm:cxn modelId="{4DF0BA46-3D28-497E-8A21-186537976162}" type="presOf" srcId="{0F52375D-3425-4AEE-BA9D-6E30CC1B0459}" destId="{FA669FA4-BA3F-4730-B81D-5AE84598A91C}" srcOrd="0" destOrd="0" presId="urn:microsoft.com/office/officeart/2005/8/layout/radial5"/>
    <dgm:cxn modelId="{BA8B89B7-8C26-490C-80D9-4B6121A03364}" srcId="{353E0D94-8096-42ED-8294-68E82EC14F13}" destId="{031AD707-7455-48C8-AC61-D37123B682DB}" srcOrd="1" destOrd="0" parTransId="{6659B4EF-3FF9-4CE6-935C-3FD611217C5E}" sibTransId="{87B8034E-1D38-4738-BF50-39E3326D5872}"/>
    <dgm:cxn modelId="{329B0AE3-8A14-49BF-A2DB-5A1AA0169B66}" type="presOf" srcId="{6CA10C75-8234-4510-94F5-F160946006A4}" destId="{9BCB0779-A078-4B19-8E97-CF55B612128A}" srcOrd="1" destOrd="0" presId="urn:microsoft.com/office/officeart/2005/8/layout/radial5"/>
    <dgm:cxn modelId="{596E160B-D1ED-4217-AD9F-BC2B5B6D675F}" type="presOf" srcId="{04D17309-439A-48C3-A134-7E6DD7BE8035}" destId="{5792468B-E18C-428A-BE7E-D98F1DAE0C7C}" srcOrd="1" destOrd="0" presId="urn:microsoft.com/office/officeart/2005/8/layout/radial5"/>
    <dgm:cxn modelId="{53DF4851-CE8C-4498-95E1-82879480F4A5}" type="presOf" srcId="{AFC2490A-A066-464C-8F88-3DF055079669}" destId="{86D3D92C-189C-4926-8B55-7F079F4F1A9A}" srcOrd="0" destOrd="0" presId="urn:microsoft.com/office/officeart/2005/8/layout/radial5"/>
    <dgm:cxn modelId="{D6429486-C5B8-411A-B8DF-1457F612A826}" type="presOf" srcId="{6BE68E79-324B-49F6-A542-57A675737E53}" destId="{6A63CEB8-ECC9-44F9-A86B-3BD333210B2E}" srcOrd="0" destOrd="0" presId="urn:microsoft.com/office/officeart/2005/8/layout/radial5"/>
    <dgm:cxn modelId="{A10C7934-13EC-46CB-8BC1-FA059F8E62F8}" type="presOf" srcId="{031AD707-7455-48C8-AC61-D37123B682DB}" destId="{EF2D0682-2811-4A52-91BE-B8B1D95E498C}" srcOrd="0" destOrd="0" presId="urn:microsoft.com/office/officeart/2005/8/layout/radial5"/>
    <dgm:cxn modelId="{B5DB5EAC-894A-4693-B1C4-FEFE73B882E8}" srcId="{353E0D94-8096-42ED-8294-68E82EC14F13}" destId="{46F616EC-BD84-4C54-9E59-E15158075003}" srcOrd="3" destOrd="0" parTransId="{6C1BDEF1-E08D-4799-B973-6459CF5D9110}" sibTransId="{CDD5AEC5-31BA-443A-87CE-17D1CB04B3FA}"/>
    <dgm:cxn modelId="{51F5D7DC-2B87-4B5E-8340-5AE6A4280DD9}" type="presOf" srcId="{46F616EC-BD84-4C54-9E59-E15158075003}" destId="{C2DC2A89-7A4B-457E-89C7-18EE2F9F7C79}" srcOrd="0" destOrd="0" presId="urn:microsoft.com/office/officeart/2005/8/layout/radial5"/>
    <dgm:cxn modelId="{C7FDA790-667C-4C8C-90CF-23FF09FF64B8}" srcId="{353E0D94-8096-42ED-8294-68E82EC14F13}" destId="{0F52375D-3425-4AEE-BA9D-6E30CC1B0459}" srcOrd="0" destOrd="0" parTransId="{04D17309-439A-48C3-A134-7E6DD7BE8035}" sibTransId="{42DA9E04-1B4A-4509-A504-80276650F962}"/>
    <dgm:cxn modelId="{DAF36F97-FE3E-4598-A4D3-A8627C312517}" type="presParOf" srcId="{6A63CEB8-ECC9-44F9-A86B-3BD333210B2E}" destId="{8F863B5A-E002-49F2-8AC4-859F820006F1}" srcOrd="0" destOrd="0" presId="urn:microsoft.com/office/officeart/2005/8/layout/radial5"/>
    <dgm:cxn modelId="{176D54F9-A5B2-4EB3-A417-FEC135B199AD}" type="presParOf" srcId="{6A63CEB8-ECC9-44F9-A86B-3BD333210B2E}" destId="{88CFF0B4-CF44-42D3-915D-B52B4D706E48}" srcOrd="1" destOrd="0" presId="urn:microsoft.com/office/officeart/2005/8/layout/radial5"/>
    <dgm:cxn modelId="{0AE63D27-A8FF-433E-A7F3-164028687C36}" type="presParOf" srcId="{88CFF0B4-CF44-42D3-915D-B52B4D706E48}" destId="{5792468B-E18C-428A-BE7E-D98F1DAE0C7C}" srcOrd="0" destOrd="0" presId="urn:microsoft.com/office/officeart/2005/8/layout/radial5"/>
    <dgm:cxn modelId="{A1F4767A-BA5E-484C-B46B-2D292DA4E064}" type="presParOf" srcId="{6A63CEB8-ECC9-44F9-A86B-3BD333210B2E}" destId="{FA669FA4-BA3F-4730-B81D-5AE84598A91C}" srcOrd="2" destOrd="0" presId="urn:microsoft.com/office/officeart/2005/8/layout/radial5"/>
    <dgm:cxn modelId="{BE385ABB-D129-4D3D-A8BB-C14BF084DF44}" type="presParOf" srcId="{6A63CEB8-ECC9-44F9-A86B-3BD333210B2E}" destId="{9D43637A-C924-4126-A552-9B817B6950CB}" srcOrd="3" destOrd="0" presId="urn:microsoft.com/office/officeart/2005/8/layout/radial5"/>
    <dgm:cxn modelId="{BAA9BFA8-1D05-462B-8C30-508AE6936832}" type="presParOf" srcId="{9D43637A-C924-4126-A552-9B817B6950CB}" destId="{E5C52B98-8154-4C27-9A34-4F4387BF54F5}" srcOrd="0" destOrd="0" presId="urn:microsoft.com/office/officeart/2005/8/layout/radial5"/>
    <dgm:cxn modelId="{B77AC0D2-11F7-4BD7-BB44-0FB4A1610C89}" type="presParOf" srcId="{6A63CEB8-ECC9-44F9-A86B-3BD333210B2E}" destId="{EF2D0682-2811-4A52-91BE-B8B1D95E498C}" srcOrd="4" destOrd="0" presId="urn:microsoft.com/office/officeart/2005/8/layout/radial5"/>
    <dgm:cxn modelId="{652B1420-0FAC-43FD-B80D-80AC66452ACC}" type="presParOf" srcId="{6A63CEB8-ECC9-44F9-A86B-3BD333210B2E}" destId="{9F291CE1-9375-468C-B4DD-7513AFD0F8D3}" srcOrd="5" destOrd="0" presId="urn:microsoft.com/office/officeart/2005/8/layout/radial5"/>
    <dgm:cxn modelId="{24D0ADE7-073E-4642-AD11-68C0F639A71D}" type="presParOf" srcId="{9F291CE1-9375-468C-B4DD-7513AFD0F8D3}" destId="{9BCB0779-A078-4B19-8E97-CF55B612128A}" srcOrd="0" destOrd="0" presId="urn:microsoft.com/office/officeart/2005/8/layout/radial5"/>
    <dgm:cxn modelId="{5A2C43E5-F394-4C0D-AA2B-A8A3647028C5}" type="presParOf" srcId="{6A63CEB8-ECC9-44F9-A86B-3BD333210B2E}" destId="{86D3D92C-189C-4926-8B55-7F079F4F1A9A}" srcOrd="6" destOrd="0" presId="urn:microsoft.com/office/officeart/2005/8/layout/radial5"/>
    <dgm:cxn modelId="{48A3A502-AEC6-47D2-A202-33BBBD3FA1EC}" type="presParOf" srcId="{6A63CEB8-ECC9-44F9-A86B-3BD333210B2E}" destId="{CB663E4B-5068-47DF-A379-574B28459089}" srcOrd="7" destOrd="0" presId="urn:microsoft.com/office/officeart/2005/8/layout/radial5"/>
    <dgm:cxn modelId="{B310B837-E0F2-48AC-8E32-4D8864E35D08}" type="presParOf" srcId="{CB663E4B-5068-47DF-A379-574B28459089}" destId="{94B9624A-C6E4-429A-8F62-D4A20DFF3013}" srcOrd="0" destOrd="0" presId="urn:microsoft.com/office/officeart/2005/8/layout/radial5"/>
    <dgm:cxn modelId="{71DFB03F-F7A8-4567-9167-D2B385CF186A}" type="presParOf" srcId="{6A63CEB8-ECC9-44F9-A86B-3BD333210B2E}" destId="{C2DC2A89-7A4B-457E-89C7-18EE2F9F7C79}" srcOrd="8" destOrd="0" presId="urn:microsoft.com/office/officeart/2005/8/layout/radial5"/>
  </dgm:cxnLst>
  <dgm:bg/>
  <dgm:whole/>
</dgm:dataModel>
</file>

<file path=ppt/diagrams/data7.xml><?xml version="1.0" encoding="utf-8"?>
<dgm:dataModel xmlns:dgm="http://schemas.openxmlformats.org/drawingml/2006/diagram" xmlns:a="http://schemas.openxmlformats.org/drawingml/2006/main">
  <dgm:ptLst>
    <dgm:pt modelId="{871CDC08-D5D1-4413-8700-D6500A66AB90}" type="doc">
      <dgm:prSet loTypeId="urn:microsoft.com/office/officeart/2005/8/layout/venn2" loCatId="relationship" qsTypeId="urn:microsoft.com/office/officeart/2005/8/quickstyle/3d1" qsCatId="3D" csTypeId="urn:microsoft.com/office/officeart/2005/8/colors/colorful5" csCatId="colorful" phldr="1"/>
      <dgm:spPr/>
      <dgm:t>
        <a:bodyPr/>
        <a:lstStyle/>
        <a:p>
          <a:endParaRPr lang="en-US"/>
        </a:p>
      </dgm:t>
    </dgm:pt>
    <dgm:pt modelId="{5A4FF50D-19C0-4614-873C-3B92C0F8453F}">
      <dgm:prSet phldrT="[Text]" custT="1"/>
      <dgm:spPr/>
      <dgm:t>
        <a:bodyPr/>
        <a:lstStyle/>
        <a:p>
          <a:r>
            <a:rPr lang="fr-FR" sz="1800" dirty="0" smtClean="0"/>
            <a:t>Projets Communautaires</a:t>
          </a:r>
          <a:endParaRPr lang="en-US" sz="1800" dirty="0"/>
        </a:p>
      </dgm:t>
    </dgm:pt>
    <dgm:pt modelId="{999B75BF-8115-42AC-81CB-191683A165B0}" type="parTrans" cxnId="{963A9D6A-9B11-498D-B87D-2EC9EA1B8087}">
      <dgm:prSet/>
      <dgm:spPr/>
      <dgm:t>
        <a:bodyPr/>
        <a:lstStyle/>
        <a:p>
          <a:endParaRPr lang="en-US" sz="2800"/>
        </a:p>
      </dgm:t>
    </dgm:pt>
    <dgm:pt modelId="{085EF823-3852-496B-BC7C-E088301DD2D5}" type="sibTrans" cxnId="{963A9D6A-9B11-498D-B87D-2EC9EA1B8087}">
      <dgm:prSet/>
      <dgm:spPr/>
      <dgm:t>
        <a:bodyPr/>
        <a:lstStyle/>
        <a:p>
          <a:endParaRPr lang="en-US" sz="2800"/>
        </a:p>
      </dgm:t>
    </dgm:pt>
    <dgm:pt modelId="{218AF0E5-630E-400D-B814-65FB28AFA867}">
      <dgm:prSet phldrT="[Text]" custT="1"/>
      <dgm:spPr/>
      <dgm:t>
        <a:bodyPr/>
        <a:lstStyle/>
        <a:p>
          <a:r>
            <a:rPr lang="fr-FR" sz="1800" dirty="0" err="1" smtClean="0"/>
            <a:t>CodePlex</a:t>
          </a:r>
          <a:endParaRPr lang="fr-FR" sz="1800" dirty="0" smtClean="0"/>
        </a:p>
        <a:p>
          <a:r>
            <a:rPr lang="fr-FR" sz="1800" dirty="0" smtClean="0"/>
            <a:t> Code </a:t>
          </a:r>
          <a:r>
            <a:rPr lang="fr-FR" sz="1800" dirty="0" err="1" smtClean="0"/>
            <a:t>gallery</a:t>
          </a:r>
          <a:endParaRPr lang="en-US" sz="1800" dirty="0"/>
        </a:p>
      </dgm:t>
    </dgm:pt>
    <dgm:pt modelId="{24B9200E-B18A-41D1-9FB5-86094C5FEE05}" type="parTrans" cxnId="{AA115B10-72B9-4BDC-B9A2-6B8DC2364B47}">
      <dgm:prSet/>
      <dgm:spPr/>
      <dgm:t>
        <a:bodyPr/>
        <a:lstStyle/>
        <a:p>
          <a:endParaRPr lang="en-US" sz="2800"/>
        </a:p>
      </dgm:t>
    </dgm:pt>
    <dgm:pt modelId="{0F7DCB7D-126A-4D4B-8392-1AD4C04FF98F}" type="sibTrans" cxnId="{AA115B10-72B9-4BDC-B9A2-6B8DC2364B47}">
      <dgm:prSet/>
      <dgm:spPr/>
      <dgm:t>
        <a:bodyPr/>
        <a:lstStyle/>
        <a:p>
          <a:endParaRPr lang="en-US" sz="2800"/>
        </a:p>
      </dgm:t>
    </dgm:pt>
    <dgm:pt modelId="{6F856378-E9F7-4583-8734-BFD8A297D1B4}">
      <dgm:prSet phldrT="[Text]" custT="1"/>
      <dgm:spPr/>
      <dgm:t>
        <a:bodyPr/>
        <a:lstStyle/>
        <a:p>
          <a:endParaRPr lang="en-US" sz="6000" dirty="0"/>
        </a:p>
      </dgm:t>
    </dgm:pt>
    <dgm:pt modelId="{6E7EAC7E-D216-4601-A0D7-DA7BE297E990}" type="parTrans" cxnId="{703DD576-510B-4274-8F3E-04457BC65062}">
      <dgm:prSet/>
      <dgm:spPr/>
      <dgm:t>
        <a:bodyPr/>
        <a:lstStyle/>
        <a:p>
          <a:endParaRPr lang="en-US" sz="2800"/>
        </a:p>
      </dgm:t>
    </dgm:pt>
    <dgm:pt modelId="{9E1AE214-CD7D-43CF-B307-B3DC1921A9A0}" type="sibTrans" cxnId="{703DD576-510B-4274-8F3E-04457BC65062}">
      <dgm:prSet/>
      <dgm:spPr/>
      <dgm:t>
        <a:bodyPr/>
        <a:lstStyle/>
        <a:p>
          <a:endParaRPr lang="en-US" sz="2800"/>
        </a:p>
      </dgm:t>
    </dgm:pt>
    <dgm:pt modelId="{B7267F03-2B8C-4B45-B988-8A2177CC68D8}">
      <dgm:prSet phldrT="[Text]" custT="1"/>
      <dgm:spPr/>
      <dgm:t>
        <a:bodyPr/>
        <a:lstStyle/>
        <a:p>
          <a:r>
            <a:rPr lang="fr-FR" sz="1800" dirty="0" smtClean="0"/>
            <a:t>Projets CTP / MS / MS </a:t>
          </a:r>
          <a:r>
            <a:rPr lang="fr-FR" sz="1800" dirty="0" err="1" smtClean="0"/>
            <a:t>Research</a:t>
          </a:r>
          <a:r>
            <a:rPr lang="fr-FR" sz="1800" dirty="0" smtClean="0"/>
            <a:t> / </a:t>
          </a:r>
          <a:r>
            <a:rPr lang="fr-FR" sz="1800" dirty="0" err="1" smtClean="0"/>
            <a:t>Lab</a:t>
          </a:r>
          <a:endParaRPr lang="en-US" sz="1800" dirty="0"/>
        </a:p>
      </dgm:t>
    </dgm:pt>
    <dgm:pt modelId="{356E094C-3DF6-4DDB-AA71-B2CB3BB8C9E4}" type="parTrans" cxnId="{014FC991-48A3-4839-81CC-4E2FFF434CCF}">
      <dgm:prSet/>
      <dgm:spPr/>
      <dgm:t>
        <a:bodyPr/>
        <a:lstStyle/>
        <a:p>
          <a:endParaRPr lang="en-US" sz="2800"/>
        </a:p>
      </dgm:t>
    </dgm:pt>
    <dgm:pt modelId="{C4F8EEE9-1512-46C6-B2C7-D72A545EAD37}" type="sibTrans" cxnId="{014FC991-48A3-4839-81CC-4E2FFF434CCF}">
      <dgm:prSet/>
      <dgm:spPr/>
      <dgm:t>
        <a:bodyPr/>
        <a:lstStyle/>
        <a:p>
          <a:endParaRPr lang="en-US" sz="2800"/>
        </a:p>
      </dgm:t>
    </dgm:pt>
    <dgm:pt modelId="{AE2B35D2-65B4-44A8-85D2-980F972032FB}" type="pres">
      <dgm:prSet presAssocID="{871CDC08-D5D1-4413-8700-D6500A66AB90}" presName="Name0" presStyleCnt="0">
        <dgm:presLayoutVars>
          <dgm:chMax val="7"/>
          <dgm:resizeHandles val="exact"/>
        </dgm:presLayoutVars>
      </dgm:prSet>
      <dgm:spPr/>
      <dgm:t>
        <a:bodyPr/>
        <a:lstStyle/>
        <a:p>
          <a:endParaRPr lang="en-US"/>
        </a:p>
      </dgm:t>
    </dgm:pt>
    <dgm:pt modelId="{F68E818A-04C4-4252-959D-83F20C0CD1C4}" type="pres">
      <dgm:prSet presAssocID="{871CDC08-D5D1-4413-8700-D6500A66AB90}" presName="comp1" presStyleCnt="0"/>
      <dgm:spPr/>
      <dgm:t>
        <a:bodyPr/>
        <a:lstStyle/>
        <a:p>
          <a:endParaRPr lang="en-US"/>
        </a:p>
      </dgm:t>
    </dgm:pt>
    <dgm:pt modelId="{1C50BB11-B727-4AB1-964A-37CCF32852A1}" type="pres">
      <dgm:prSet presAssocID="{871CDC08-D5D1-4413-8700-D6500A66AB90}" presName="circle1" presStyleLbl="node1" presStyleIdx="0" presStyleCnt="4" custScaleX="152578"/>
      <dgm:spPr/>
      <dgm:t>
        <a:bodyPr/>
        <a:lstStyle/>
        <a:p>
          <a:endParaRPr lang="en-US"/>
        </a:p>
      </dgm:t>
    </dgm:pt>
    <dgm:pt modelId="{F497DB11-9C70-4BAA-A755-7C7C931FBB1D}" type="pres">
      <dgm:prSet presAssocID="{871CDC08-D5D1-4413-8700-D6500A66AB90}" presName="c1text" presStyleLbl="node1" presStyleIdx="0" presStyleCnt="4">
        <dgm:presLayoutVars>
          <dgm:bulletEnabled val="1"/>
        </dgm:presLayoutVars>
      </dgm:prSet>
      <dgm:spPr/>
      <dgm:t>
        <a:bodyPr/>
        <a:lstStyle/>
        <a:p>
          <a:endParaRPr lang="en-US"/>
        </a:p>
      </dgm:t>
    </dgm:pt>
    <dgm:pt modelId="{38DDFBB3-BAED-448B-B69C-51E4E23E5BE4}" type="pres">
      <dgm:prSet presAssocID="{871CDC08-D5D1-4413-8700-D6500A66AB90}" presName="comp2" presStyleCnt="0"/>
      <dgm:spPr/>
      <dgm:t>
        <a:bodyPr/>
        <a:lstStyle/>
        <a:p>
          <a:endParaRPr lang="en-US"/>
        </a:p>
      </dgm:t>
    </dgm:pt>
    <dgm:pt modelId="{CF2E644C-3A57-4611-B2FC-E8EFC4B49AAA}" type="pres">
      <dgm:prSet presAssocID="{871CDC08-D5D1-4413-8700-D6500A66AB90}" presName="circle2" presStyleLbl="node1" presStyleIdx="1" presStyleCnt="4" custScaleX="162312"/>
      <dgm:spPr/>
      <dgm:t>
        <a:bodyPr/>
        <a:lstStyle/>
        <a:p>
          <a:endParaRPr lang="en-US"/>
        </a:p>
      </dgm:t>
    </dgm:pt>
    <dgm:pt modelId="{E6F47854-D0E8-4A82-8D8F-2D25A4FF729B}" type="pres">
      <dgm:prSet presAssocID="{871CDC08-D5D1-4413-8700-D6500A66AB90}" presName="c2text" presStyleLbl="node1" presStyleIdx="1" presStyleCnt="4">
        <dgm:presLayoutVars>
          <dgm:bulletEnabled val="1"/>
        </dgm:presLayoutVars>
      </dgm:prSet>
      <dgm:spPr/>
      <dgm:t>
        <a:bodyPr/>
        <a:lstStyle/>
        <a:p>
          <a:endParaRPr lang="en-US"/>
        </a:p>
      </dgm:t>
    </dgm:pt>
    <dgm:pt modelId="{0DD26738-9167-4B9E-85D3-23AE61B36253}" type="pres">
      <dgm:prSet presAssocID="{871CDC08-D5D1-4413-8700-D6500A66AB90}" presName="comp3" presStyleCnt="0"/>
      <dgm:spPr/>
      <dgm:t>
        <a:bodyPr/>
        <a:lstStyle/>
        <a:p>
          <a:endParaRPr lang="en-US"/>
        </a:p>
      </dgm:t>
    </dgm:pt>
    <dgm:pt modelId="{D7ABCDD1-9F69-422C-9D84-63D9B4A2DD75}" type="pres">
      <dgm:prSet presAssocID="{871CDC08-D5D1-4413-8700-D6500A66AB90}" presName="circle3" presStyleLbl="node1" presStyleIdx="2" presStyleCnt="4" custScaleX="158190"/>
      <dgm:spPr/>
      <dgm:t>
        <a:bodyPr/>
        <a:lstStyle/>
        <a:p>
          <a:endParaRPr lang="en-US"/>
        </a:p>
      </dgm:t>
    </dgm:pt>
    <dgm:pt modelId="{5D6C57A4-1537-493C-B11B-2BC4C0A27861}" type="pres">
      <dgm:prSet presAssocID="{871CDC08-D5D1-4413-8700-D6500A66AB90}" presName="c3text" presStyleLbl="node1" presStyleIdx="2" presStyleCnt="4">
        <dgm:presLayoutVars>
          <dgm:bulletEnabled val="1"/>
        </dgm:presLayoutVars>
      </dgm:prSet>
      <dgm:spPr/>
      <dgm:t>
        <a:bodyPr/>
        <a:lstStyle/>
        <a:p>
          <a:endParaRPr lang="en-US"/>
        </a:p>
      </dgm:t>
    </dgm:pt>
    <dgm:pt modelId="{AF558903-3A69-47C7-AA05-9D9B2926BA5E}" type="pres">
      <dgm:prSet presAssocID="{871CDC08-D5D1-4413-8700-D6500A66AB90}" presName="comp4" presStyleCnt="0"/>
      <dgm:spPr/>
      <dgm:t>
        <a:bodyPr/>
        <a:lstStyle/>
        <a:p>
          <a:endParaRPr lang="en-US"/>
        </a:p>
      </dgm:t>
    </dgm:pt>
    <dgm:pt modelId="{AED2D143-0F25-4572-A1E6-1DA038B0C720}" type="pres">
      <dgm:prSet presAssocID="{871CDC08-D5D1-4413-8700-D6500A66AB90}" presName="circle4" presStyleLbl="node1" presStyleIdx="3" presStyleCnt="4"/>
      <dgm:spPr/>
      <dgm:t>
        <a:bodyPr/>
        <a:lstStyle/>
        <a:p>
          <a:endParaRPr lang="en-US"/>
        </a:p>
      </dgm:t>
    </dgm:pt>
    <dgm:pt modelId="{9450700B-FBB8-44E6-BC01-49A28005D3A1}" type="pres">
      <dgm:prSet presAssocID="{871CDC08-D5D1-4413-8700-D6500A66AB90}" presName="c4text" presStyleLbl="node1" presStyleIdx="3" presStyleCnt="4">
        <dgm:presLayoutVars>
          <dgm:bulletEnabled val="1"/>
        </dgm:presLayoutVars>
      </dgm:prSet>
      <dgm:spPr/>
      <dgm:t>
        <a:bodyPr/>
        <a:lstStyle/>
        <a:p>
          <a:endParaRPr lang="en-US"/>
        </a:p>
      </dgm:t>
    </dgm:pt>
  </dgm:ptLst>
  <dgm:cxnLst>
    <dgm:cxn modelId="{3BF833EC-66C9-4BDB-8C79-14EB27D3727C}" type="presOf" srcId="{218AF0E5-630E-400D-B814-65FB28AFA867}" destId="{D7ABCDD1-9F69-422C-9D84-63D9B4A2DD75}" srcOrd="0" destOrd="0" presId="urn:microsoft.com/office/officeart/2005/8/layout/venn2"/>
    <dgm:cxn modelId="{9A78A57F-5C0A-4C09-99C2-D2AFBE570385}" type="presOf" srcId="{5A4FF50D-19C0-4614-873C-3B92C0F8453F}" destId="{1C50BB11-B727-4AB1-964A-37CCF32852A1}" srcOrd="0" destOrd="0" presId="urn:microsoft.com/office/officeart/2005/8/layout/venn2"/>
    <dgm:cxn modelId="{703DD576-510B-4274-8F3E-04457BC65062}" srcId="{871CDC08-D5D1-4413-8700-D6500A66AB90}" destId="{6F856378-E9F7-4583-8734-BFD8A297D1B4}" srcOrd="3" destOrd="0" parTransId="{6E7EAC7E-D216-4601-A0D7-DA7BE297E990}" sibTransId="{9E1AE214-CD7D-43CF-B307-B3DC1921A9A0}"/>
    <dgm:cxn modelId="{BDF55348-2755-4C2F-A776-39A91284EDAF}" type="presOf" srcId="{871CDC08-D5D1-4413-8700-D6500A66AB90}" destId="{AE2B35D2-65B4-44A8-85D2-980F972032FB}" srcOrd="0" destOrd="0" presId="urn:microsoft.com/office/officeart/2005/8/layout/venn2"/>
    <dgm:cxn modelId="{AA115B10-72B9-4BDC-B9A2-6B8DC2364B47}" srcId="{871CDC08-D5D1-4413-8700-D6500A66AB90}" destId="{218AF0E5-630E-400D-B814-65FB28AFA867}" srcOrd="2" destOrd="0" parTransId="{24B9200E-B18A-41D1-9FB5-86094C5FEE05}" sibTransId="{0F7DCB7D-126A-4D4B-8392-1AD4C04FF98F}"/>
    <dgm:cxn modelId="{19C5609A-645B-4D15-BC33-26B216524FF0}" type="presOf" srcId="{5A4FF50D-19C0-4614-873C-3B92C0F8453F}" destId="{F497DB11-9C70-4BAA-A755-7C7C931FBB1D}" srcOrd="1" destOrd="0" presId="urn:microsoft.com/office/officeart/2005/8/layout/venn2"/>
    <dgm:cxn modelId="{0855C61E-F3C3-40E6-8BCD-E36C22C5B230}" type="presOf" srcId="{B7267F03-2B8C-4B45-B988-8A2177CC68D8}" destId="{E6F47854-D0E8-4A82-8D8F-2D25A4FF729B}" srcOrd="1" destOrd="0" presId="urn:microsoft.com/office/officeart/2005/8/layout/venn2"/>
    <dgm:cxn modelId="{1D687FBF-DB84-43A0-8E68-20636880D49A}" type="presOf" srcId="{6F856378-E9F7-4583-8734-BFD8A297D1B4}" destId="{9450700B-FBB8-44E6-BC01-49A28005D3A1}" srcOrd="1" destOrd="0" presId="urn:microsoft.com/office/officeart/2005/8/layout/venn2"/>
    <dgm:cxn modelId="{014FC991-48A3-4839-81CC-4E2FFF434CCF}" srcId="{871CDC08-D5D1-4413-8700-D6500A66AB90}" destId="{B7267F03-2B8C-4B45-B988-8A2177CC68D8}" srcOrd="1" destOrd="0" parTransId="{356E094C-3DF6-4DDB-AA71-B2CB3BB8C9E4}" sibTransId="{C4F8EEE9-1512-46C6-B2C7-D72A545EAD37}"/>
    <dgm:cxn modelId="{9FB93DE2-FBF3-4D57-806C-AF8B4DEF0C2D}" type="presOf" srcId="{6F856378-E9F7-4583-8734-BFD8A297D1B4}" destId="{AED2D143-0F25-4572-A1E6-1DA038B0C720}" srcOrd="0" destOrd="0" presId="urn:microsoft.com/office/officeart/2005/8/layout/venn2"/>
    <dgm:cxn modelId="{A770D1DC-5349-4F37-A007-D7FB329963A1}" type="presOf" srcId="{218AF0E5-630E-400D-B814-65FB28AFA867}" destId="{5D6C57A4-1537-493C-B11B-2BC4C0A27861}" srcOrd="1" destOrd="0" presId="urn:microsoft.com/office/officeart/2005/8/layout/venn2"/>
    <dgm:cxn modelId="{EB51A600-3437-483D-BCE4-B41AA9CFCE6A}" type="presOf" srcId="{B7267F03-2B8C-4B45-B988-8A2177CC68D8}" destId="{CF2E644C-3A57-4611-B2FC-E8EFC4B49AAA}" srcOrd="0" destOrd="0" presId="urn:microsoft.com/office/officeart/2005/8/layout/venn2"/>
    <dgm:cxn modelId="{963A9D6A-9B11-498D-B87D-2EC9EA1B8087}" srcId="{871CDC08-D5D1-4413-8700-D6500A66AB90}" destId="{5A4FF50D-19C0-4614-873C-3B92C0F8453F}" srcOrd="0" destOrd="0" parTransId="{999B75BF-8115-42AC-81CB-191683A165B0}" sibTransId="{085EF823-3852-496B-BC7C-E088301DD2D5}"/>
    <dgm:cxn modelId="{2205C42C-C6E3-4EBD-8F87-A8332107A535}" type="presParOf" srcId="{AE2B35D2-65B4-44A8-85D2-980F972032FB}" destId="{F68E818A-04C4-4252-959D-83F20C0CD1C4}" srcOrd="0" destOrd="0" presId="urn:microsoft.com/office/officeart/2005/8/layout/venn2"/>
    <dgm:cxn modelId="{B881A0CC-6E91-4782-B4DC-E8AF2B9324E9}" type="presParOf" srcId="{F68E818A-04C4-4252-959D-83F20C0CD1C4}" destId="{1C50BB11-B727-4AB1-964A-37CCF32852A1}" srcOrd="0" destOrd="0" presId="urn:microsoft.com/office/officeart/2005/8/layout/venn2"/>
    <dgm:cxn modelId="{CF9409D5-85F3-454A-8E92-C93AE2A683C3}" type="presParOf" srcId="{F68E818A-04C4-4252-959D-83F20C0CD1C4}" destId="{F497DB11-9C70-4BAA-A755-7C7C931FBB1D}" srcOrd="1" destOrd="0" presId="urn:microsoft.com/office/officeart/2005/8/layout/venn2"/>
    <dgm:cxn modelId="{286D14F4-5ECE-4A1B-94C8-3137EE662967}" type="presParOf" srcId="{AE2B35D2-65B4-44A8-85D2-980F972032FB}" destId="{38DDFBB3-BAED-448B-B69C-51E4E23E5BE4}" srcOrd="1" destOrd="0" presId="urn:microsoft.com/office/officeart/2005/8/layout/venn2"/>
    <dgm:cxn modelId="{3ED37A82-4328-4EBF-A3F3-43A083E10345}" type="presParOf" srcId="{38DDFBB3-BAED-448B-B69C-51E4E23E5BE4}" destId="{CF2E644C-3A57-4611-B2FC-E8EFC4B49AAA}" srcOrd="0" destOrd="0" presId="urn:microsoft.com/office/officeart/2005/8/layout/venn2"/>
    <dgm:cxn modelId="{6DA99EC3-18C8-431A-B913-DDC456B04709}" type="presParOf" srcId="{38DDFBB3-BAED-448B-B69C-51E4E23E5BE4}" destId="{E6F47854-D0E8-4A82-8D8F-2D25A4FF729B}" srcOrd="1" destOrd="0" presId="urn:microsoft.com/office/officeart/2005/8/layout/venn2"/>
    <dgm:cxn modelId="{FAD3FF3F-9890-49C4-B7E7-1662EB0633DA}" type="presParOf" srcId="{AE2B35D2-65B4-44A8-85D2-980F972032FB}" destId="{0DD26738-9167-4B9E-85D3-23AE61B36253}" srcOrd="2" destOrd="0" presId="urn:microsoft.com/office/officeart/2005/8/layout/venn2"/>
    <dgm:cxn modelId="{D2899AE2-030D-408E-8026-AD8D16B346D6}" type="presParOf" srcId="{0DD26738-9167-4B9E-85D3-23AE61B36253}" destId="{D7ABCDD1-9F69-422C-9D84-63D9B4A2DD75}" srcOrd="0" destOrd="0" presId="urn:microsoft.com/office/officeart/2005/8/layout/venn2"/>
    <dgm:cxn modelId="{E415A269-89E4-46E9-9912-D17241EA307E}" type="presParOf" srcId="{0DD26738-9167-4B9E-85D3-23AE61B36253}" destId="{5D6C57A4-1537-493C-B11B-2BC4C0A27861}" srcOrd="1" destOrd="0" presId="urn:microsoft.com/office/officeart/2005/8/layout/venn2"/>
    <dgm:cxn modelId="{F6FE209F-5C8F-4646-A6F9-55ADAF3C568F}" type="presParOf" srcId="{AE2B35D2-65B4-44A8-85D2-980F972032FB}" destId="{AF558903-3A69-47C7-AA05-9D9B2926BA5E}" srcOrd="3" destOrd="0" presId="urn:microsoft.com/office/officeart/2005/8/layout/venn2"/>
    <dgm:cxn modelId="{B3941BBF-4BBE-4902-80F0-A7537B8890C5}" type="presParOf" srcId="{AF558903-3A69-47C7-AA05-9D9B2926BA5E}" destId="{AED2D143-0F25-4572-A1E6-1DA038B0C720}" srcOrd="0" destOrd="0" presId="urn:microsoft.com/office/officeart/2005/8/layout/venn2"/>
    <dgm:cxn modelId="{8E57B232-0446-4CF5-983B-0495A786FACB}" type="presParOf" srcId="{AF558903-3A69-47C7-AA05-9D9B2926BA5E}" destId="{9450700B-FBB8-44E6-BC01-49A28005D3A1}"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9/29/2008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9/29/2008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2400" dirty="0" smtClean="0"/>
              <a:t>Nous continuons de faire avancer la plate forme .NET</a:t>
            </a:r>
          </a:p>
          <a:p>
            <a:pPr lvl="1"/>
            <a:r>
              <a:rPr lang="fr-FR" sz="2000" dirty="0" smtClean="0"/>
              <a:t>SP1 pour le Framework, bien plus que des </a:t>
            </a:r>
            <a:r>
              <a:rPr lang="fr-FR" sz="2000" dirty="0" err="1" smtClean="0"/>
              <a:t>fix</a:t>
            </a:r>
            <a:r>
              <a:rPr lang="fr-FR" sz="2000" dirty="0" smtClean="0"/>
              <a:t> de nouvelles briques clés..</a:t>
            </a:r>
          </a:p>
          <a:p>
            <a:r>
              <a:rPr lang="fr-FR" sz="2400" dirty="0" err="1" smtClean="0"/>
              <a:t>SilverLight</a:t>
            </a:r>
            <a:r>
              <a:rPr lang="fr-FR" sz="2400" dirty="0" smtClean="0"/>
              <a:t> 2.0, </a:t>
            </a:r>
          </a:p>
          <a:p>
            <a:pPr lvl="1"/>
            <a:r>
              <a:rPr lang="fr-FR" sz="2000" dirty="0" smtClean="0"/>
              <a:t>Très bientôt la RTM !</a:t>
            </a:r>
          </a:p>
          <a:p>
            <a:r>
              <a:rPr lang="fr-FR" sz="2400" dirty="0" smtClean="0"/>
              <a:t>Lancement d’IE8,</a:t>
            </a:r>
          </a:p>
          <a:p>
            <a:pPr lvl="1"/>
            <a:r>
              <a:rPr lang="fr-FR" sz="2000" dirty="0" smtClean="0"/>
              <a:t>Impact de la norme sur nos développements, et quelques nouvelles fonctionnalités</a:t>
            </a:r>
          </a:p>
          <a:p>
            <a:r>
              <a:rPr lang="fr-FR" sz="2400" dirty="0" smtClean="0"/>
              <a:t>Le lancement de SQL2008,</a:t>
            </a:r>
          </a:p>
          <a:p>
            <a:pPr lvl="1"/>
            <a:r>
              <a:rPr lang="fr-FR" sz="2000" dirty="0" smtClean="0"/>
              <a:t>SQL Serveur à l’état de l’art de la base de donnée</a:t>
            </a:r>
          </a:p>
          <a:p>
            <a:pPr lvl="1"/>
            <a:r>
              <a:rPr lang="fr-FR" sz="2000" dirty="0" smtClean="0"/>
              <a:t>Synchronisation avec VS2008</a:t>
            </a:r>
          </a:p>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Embedded : Un marché émergeant </a:t>
            </a:r>
          </a:p>
          <a:p>
            <a:pPr lvl="1"/>
            <a:r>
              <a:rPr lang="fr-FR" dirty="0" smtClean="0"/>
              <a:t>Une croissance de 14% cette année  tout confondus</a:t>
            </a:r>
          </a:p>
          <a:p>
            <a:pPr lvl="1"/>
            <a:r>
              <a:rPr lang="fr-FR" dirty="0" smtClean="0"/>
              <a:t>L’embarqué va toucher tout le monde dans les années qui viennent…</a:t>
            </a:r>
          </a:p>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900" b="1" kern="1200" dirty="0" smtClean="0">
                <a:solidFill>
                  <a:schemeClr val="tx1"/>
                </a:solidFill>
                <a:latin typeface="Calibri" pitchFamily="34" charset="0"/>
                <a:ea typeface="+mn-ea"/>
                <a:cs typeface="+mn-cs"/>
              </a:rPr>
              <a:t>Discours général S+S</a:t>
            </a:r>
            <a:r>
              <a:rPr lang="fr-FR" sz="900" b="1" kern="1200" baseline="0" dirty="0" smtClean="0">
                <a:solidFill>
                  <a:schemeClr val="tx1"/>
                </a:solidFill>
                <a:latin typeface="Calibri" pitchFamily="34" charset="0"/>
                <a:ea typeface="+mn-ea"/>
                <a:cs typeface="+mn-cs"/>
              </a:rPr>
              <a:t> -</a:t>
            </a:r>
            <a:r>
              <a:rPr lang="fr-FR" sz="900" b="1" kern="1200" dirty="0" smtClean="0">
                <a:solidFill>
                  <a:schemeClr val="tx1"/>
                </a:solidFill>
                <a:latin typeface="Calibri" pitchFamily="34" charset="0"/>
                <a:ea typeface="+mn-ea"/>
                <a:cs typeface="+mn-cs"/>
              </a:rPr>
              <a:t> Notre vision est de: « Créer des expériences numériques, combinant la magie du logiciel avec la puissance de Services Internet et profitant de tous types de terminaux, afin de changer la vie des gens »</a:t>
            </a:r>
            <a:endParaRPr lang="fr-FR" sz="900" kern="1200" dirty="0" smtClean="0">
              <a:solidFill>
                <a:schemeClr val="tx1"/>
              </a:solidFill>
              <a:latin typeface="Calibri" pitchFamily="34" charset="0"/>
              <a:ea typeface="+mn-ea"/>
              <a:cs typeface="+mn-cs"/>
            </a:endParaRPr>
          </a:p>
          <a:p>
            <a:pPr lvl="1">
              <a:buFont typeface="Arial" pitchFamily="34" charset="0"/>
              <a:buChar char="•"/>
            </a:pPr>
            <a:r>
              <a:rPr lang="fr-FR" sz="900" b="1" kern="1200" dirty="0" smtClean="0">
                <a:solidFill>
                  <a:schemeClr val="tx1"/>
                </a:solidFill>
                <a:latin typeface="Calibri" pitchFamily="34" charset="0"/>
                <a:ea typeface="+mn-ea"/>
                <a:cs typeface="+mn-cs"/>
              </a:rPr>
              <a:t>Sortir du débat opposant logiciels et services</a:t>
            </a:r>
            <a:r>
              <a:rPr lang="fr-FR" sz="900" kern="1200" dirty="0" smtClean="0">
                <a:solidFill>
                  <a:schemeClr val="tx1"/>
                </a:solidFill>
                <a:latin typeface="Calibri" pitchFamily="34" charset="0"/>
                <a:ea typeface="+mn-ea"/>
                <a:cs typeface="+mn-cs"/>
              </a:rPr>
              <a:t> et mérites de chaque approche pour les </a:t>
            </a:r>
            <a:r>
              <a:rPr lang="fr-FR" sz="900" b="1" kern="1200" dirty="0" smtClean="0">
                <a:solidFill>
                  <a:schemeClr val="tx1"/>
                </a:solidFill>
                <a:latin typeface="Calibri" pitchFamily="34" charset="0"/>
                <a:ea typeface="+mn-ea"/>
                <a:cs typeface="+mn-cs"/>
              </a:rPr>
              <a:t>combiner et donner plus de choix</a:t>
            </a:r>
            <a:endParaRPr lang="fr-FR" sz="900" kern="1200" dirty="0" smtClean="0">
              <a:solidFill>
                <a:schemeClr val="tx1"/>
              </a:solidFill>
              <a:latin typeface="Calibri" pitchFamily="34" charset="0"/>
              <a:ea typeface="+mn-ea"/>
              <a:cs typeface="+mn-cs"/>
            </a:endParaRPr>
          </a:p>
          <a:p>
            <a:pPr lvl="1">
              <a:buFont typeface="Arial" pitchFamily="34" charset="0"/>
              <a:buChar char="•"/>
            </a:pPr>
            <a:r>
              <a:rPr lang="fr-FR" sz="900" b="1" kern="1200" dirty="0" smtClean="0">
                <a:solidFill>
                  <a:schemeClr val="tx1"/>
                </a:solidFill>
                <a:latin typeface="Calibri" pitchFamily="34" charset="0"/>
                <a:ea typeface="+mn-ea"/>
                <a:cs typeface="+mn-cs"/>
              </a:rPr>
              <a:t>Meilleur des mondes : Poste de travail (</a:t>
            </a:r>
            <a:r>
              <a:rPr lang="fr-FR" sz="900" kern="1200" dirty="0" smtClean="0">
                <a:solidFill>
                  <a:schemeClr val="tx1"/>
                </a:solidFill>
                <a:latin typeface="Calibri" pitchFamily="34" charset="0"/>
                <a:ea typeface="+mn-ea"/>
                <a:cs typeface="+mn-cs"/>
              </a:rPr>
              <a:t>Expérience utilisateur riche, accès offline, </a:t>
            </a:r>
            <a:br>
              <a:rPr lang="fr-FR" sz="900" kern="1200" dirty="0" smtClean="0">
                <a:solidFill>
                  <a:schemeClr val="tx1"/>
                </a:solidFill>
                <a:latin typeface="Calibri" pitchFamily="34" charset="0"/>
                <a:ea typeface="+mn-ea"/>
                <a:cs typeface="+mn-cs"/>
              </a:rPr>
            </a:br>
            <a:r>
              <a:rPr lang="fr-FR" sz="900" kern="1200" dirty="0" smtClean="0">
                <a:solidFill>
                  <a:schemeClr val="tx1"/>
                </a:solidFill>
                <a:latin typeface="Calibri" pitchFamily="34" charset="0"/>
                <a:ea typeface="+mn-ea"/>
                <a:cs typeface="+mn-cs"/>
              </a:rPr>
              <a:t>intégration données personnelles), </a:t>
            </a:r>
            <a:r>
              <a:rPr lang="fr-FR" sz="900" b="1" kern="1200" dirty="0" smtClean="0">
                <a:solidFill>
                  <a:schemeClr val="tx1"/>
                </a:solidFill>
                <a:latin typeface="Calibri" pitchFamily="34" charset="0"/>
                <a:ea typeface="+mn-ea"/>
                <a:cs typeface="+mn-cs"/>
              </a:rPr>
              <a:t>Entreprise(</a:t>
            </a:r>
            <a:r>
              <a:rPr lang="fr-FR" sz="900" kern="1200" dirty="0" smtClean="0">
                <a:solidFill>
                  <a:schemeClr val="tx1"/>
                </a:solidFill>
                <a:latin typeface="Calibri" pitchFamily="34" charset="0"/>
                <a:ea typeface="+mn-ea"/>
                <a:cs typeface="+mn-cs"/>
              </a:rPr>
              <a:t>Exploitation, sécurité, audit &amp; contrôle), </a:t>
            </a:r>
            <a:r>
              <a:rPr lang="fr-FR" sz="900" b="1" kern="1200" dirty="0" smtClean="0">
                <a:solidFill>
                  <a:schemeClr val="tx1"/>
                </a:solidFill>
                <a:latin typeface="Calibri" pitchFamily="34" charset="0"/>
                <a:ea typeface="+mn-ea"/>
                <a:cs typeface="+mn-cs"/>
              </a:rPr>
              <a:t>Online (</a:t>
            </a:r>
            <a:r>
              <a:rPr lang="fr-FR" sz="900" kern="1200" dirty="0" smtClean="0">
                <a:solidFill>
                  <a:schemeClr val="tx1"/>
                </a:solidFill>
                <a:latin typeface="Calibri" pitchFamily="34" charset="0"/>
                <a:ea typeface="+mn-ea"/>
                <a:cs typeface="+mn-cs"/>
              </a:rPr>
              <a:t>“Click-to-</a:t>
            </a:r>
            <a:r>
              <a:rPr lang="fr-FR" sz="900" kern="1200" dirty="0" err="1" smtClean="0">
                <a:solidFill>
                  <a:schemeClr val="tx1"/>
                </a:solidFill>
                <a:latin typeface="Calibri" pitchFamily="34" charset="0"/>
                <a:ea typeface="+mn-ea"/>
                <a:cs typeface="+mn-cs"/>
              </a:rPr>
              <a:t>run</a:t>
            </a:r>
            <a:r>
              <a:rPr lang="fr-FR" sz="900" kern="1200" dirty="0" smtClean="0">
                <a:solidFill>
                  <a:schemeClr val="tx1"/>
                </a:solidFill>
                <a:latin typeface="Calibri" pitchFamily="34" charset="0"/>
                <a:ea typeface="+mn-ea"/>
                <a:cs typeface="+mn-cs"/>
              </a:rPr>
              <a:t>”, recherche et collaboration  natives, accès </a:t>
            </a:r>
            <a:r>
              <a:rPr lang="fr-FR" sz="900" kern="1200" dirty="0" err="1" smtClean="0">
                <a:solidFill>
                  <a:schemeClr val="tx1"/>
                </a:solidFill>
                <a:latin typeface="Calibri" pitchFamily="34" charset="0"/>
                <a:ea typeface="+mn-ea"/>
                <a:cs typeface="+mn-cs"/>
              </a:rPr>
              <a:t>pervasif</a:t>
            </a:r>
            <a:r>
              <a:rPr lang="fr-FR" sz="900" kern="1200" dirty="0" smtClean="0">
                <a:solidFill>
                  <a:schemeClr val="tx1"/>
                </a:solidFill>
                <a:latin typeface="Calibri" pitchFamily="34" charset="0"/>
                <a:ea typeface="+mn-ea"/>
                <a:cs typeface="+mn-cs"/>
              </a:rPr>
              <a:t>, échelle de masse), </a:t>
            </a:r>
            <a:r>
              <a:rPr lang="fr-FR" sz="900" b="1" kern="1200" dirty="0" smtClean="0">
                <a:solidFill>
                  <a:schemeClr val="tx1"/>
                </a:solidFill>
                <a:latin typeface="Calibri" pitchFamily="34" charset="0"/>
                <a:ea typeface="+mn-ea"/>
                <a:cs typeface="+mn-cs"/>
              </a:rPr>
              <a:t>Embarqué (</a:t>
            </a:r>
            <a:r>
              <a:rPr lang="fr-FR" sz="900" kern="1200" dirty="0" smtClean="0">
                <a:solidFill>
                  <a:schemeClr val="tx1"/>
                </a:solidFill>
                <a:latin typeface="Calibri" pitchFamily="34" charset="0"/>
                <a:ea typeface="+mn-ea"/>
                <a:cs typeface="+mn-cs"/>
              </a:rPr>
              <a:t>Mobilité, électronique grand public, robotique)</a:t>
            </a:r>
          </a:p>
          <a:p>
            <a:pPr lvl="1">
              <a:buFont typeface="Arial" pitchFamily="34" charset="0"/>
              <a:buChar char="•"/>
            </a:pPr>
            <a:r>
              <a:rPr lang="fr-FR" sz="900" b="1" kern="1200" dirty="0" smtClean="0">
                <a:solidFill>
                  <a:schemeClr val="tx1"/>
                </a:solidFill>
                <a:latin typeface="Calibri" pitchFamily="34" charset="0"/>
                <a:ea typeface="+mn-ea"/>
                <a:cs typeface="+mn-cs"/>
              </a:rPr>
              <a:t>Mouvement général de l’industrie informatique. </a:t>
            </a:r>
            <a:r>
              <a:rPr lang="fr-FR" sz="900" kern="1200" dirty="0" smtClean="0">
                <a:solidFill>
                  <a:schemeClr val="tx1"/>
                </a:solidFill>
                <a:latin typeface="Calibri" pitchFamily="34" charset="0"/>
                <a:ea typeface="+mn-ea"/>
                <a:cs typeface="+mn-cs"/>
              </a:rPr>
              <a:t>Microsoft l’avait initié et les autres acteurs suivent</a:t>
            </a:r>
          </a:p>
          <a:p>
            <a:r>
              <a:rPr lang="fr-FR" sz="900" b="1" kern="1200" dirty="0" smtClean="0">
                <a:solidFill>
                  <a:schemeClr val="tx1"/>
                </a:solidFill>
                <a:latin typeface="Calibri" pitchFamily="34" charset="0"/>
                <a:ea typeface="+mn-ea"/>
                <a:cs typeface="+mn-cs"/>
              </a:rPr>
              <a:t>Pour les développeurs </a:t>
            </a:r>
            <a:r>
              <a:rPr lang="fr-FR" sz="900" kern="1200" dirty="0" smtClean="0">
                <a:solidFill>
                  <a:schemeClr val="tx1"/>
                </a:solidFill>
                <a:latin typeface="Calibri" pitchFamily="34" charset="0"/>
                <a:ea typeface="+mn-ea"/>
                <a:cs typeface="+mn-cs"/>
              </a:rPr>
              <a:t>plusieurs conséquences et opportunités immédiates. Avant tout celle de </a:t>
            </a:r>
            <a:r>
              <a:rPr lang="fr-FR" sz="900" b="1" kern="1200" dirty="0" smtClean="0">
                <a:solidFill>
                  <a:schemeClr val="tx1"/>
                </a:solidFill>
                <a:latin typeface="Calibri" pitchFamily="34" charset="0"/>
                <a:ea typeface="+mn-ea"/>
                <a:cs typeface="+mn-cs"/>
              </a:rPr>
              <a:t>donner plus de choix dans les solutions technologiques</a:t>
            </a:r>
            <a:r>
              <a:rPr lang="fr-FR" sz="900" kern="1200" dirty="0" smtClean="0">
                <a:solidFill>
                  <a:schemeClr val="tx1"/>
                </a:solidFill>
                <a:latin typeface="Calibri" pitchFamily="34" charset="0"/>
                <a:ea typeface="+mn-ea"/>
                <a:cs typeface="+mn-cs"/>
              </a:rPr>
              <a:t> dans ce qu’il est possible de développer, dans les moyens disponibles … </a:t>
            </a:r>
            <a:r>
              <a:rPr lang="fr-FR" sz="900" b="1" kern="1200" dirty="0" smtClean="0">
                <a:solidFill>
                  <a:schemeClr val="tx1"/>
                </a:solidFill>
                <a:latin typeface="Calibri" pitchFamily="34" charset="0"/>
                <a:ea typeface="+mn-ea"/>
                <a:cs typeface="+mn-cs"/>
              </a:rPr>
              <a:t>au lieu de restreindre les options à un seul modèle</a:t>
            </a:r>
            <a:r>
              <a:rPr lang="fr-FR" sz="900" kern="1200" dirty="0" smtClean="0">
                <a:solidFill>
                  <a:schemeClr val="tx1"/>
                </a:solidFill>
                <a:latin typeface="Calibri" pitchFamily="34" charset="0"/>
                <a:ea typeface="+mn-ea"/>
                <a:cs typeface="+mn-cs"/>
              </a:rPr>
              <a:t>, une seule technologie, une seule approche. </a:t>
            </a:r>
          </a:p>
          <a:p>
            <a:r>
              <a:rPr lang="fr-FR" sz="900" kern="1200" dirty="0" smtClean="0">
                <a:solidFill>
                  <a:schemeClr val="tx1"/>
                </a:solidFill>
                <a:latin typeface="Calibri" pitchFamily="34" charset="0"/>
                <a:ea typeface="+mn-ea"/>
                <a:cs typeface="+mn-cs"/>
              </a:rPr>
              <a:t>Et cet élargissement du choix, et c’est là l’aspect génial, est donnée en permettant de </a:t>
            </a:r>
            <a:r>
              <a:rPr lang="fr-FR" sz="900" b="1" kern="1200" dirty="0" smtClean="0">
                <a:solidFill>
                  <a:schemeClr val="tx1"/>
                </a:solidFill>
                <a:latin typeface="Calibri" pitchFamily="34" charset="0"/>
                <a:ea typeface="+mn-ea"/>
                <a:cs typeface="+mn-cs"/>
              </a:rPr>
              <a:t>réutiliser les compétences existantes</a:t>
            </a:r>
            <a:r>
              <a:rPr lang="fr-FR" sz="900" kern="1200" dirty="0" smtClean="0">
                <a:solidFill>
                  <a:schemeClr val="tx1"/>
                </a:solidFill>
                <a:latin typeface="Calibri" pitchFamily="34" charset="0"/>
                <a:ea typeface="+mn-ea"/>
                <a:cs typeface="+mn-cs"/>
              </a:rPr>
              <a:t> par une </a:t>
            </a:r>
            <a:r>
              <a:rPr lang="fr-FR" sz="900" b="1" kern="1200" dirty="0" smtClean="0">
                <a:solidFill>
                  <a:schemeClr val="tx1"/>
                </a:solidFill>
                <a:latin typeface="Calibri" pitchFamily="34" charset="0"/>
                <a:ea typeface="+mn-ea"/>
                <a:cs typeface="+mn-cs"/>
              </a:rPr>
              <a:t>unification des modèles dans un environnement commun .NET. </a:t>
            </a:r>
            <a:r>
              <a:rPr lang="fr-FR" sz="900" kern="1200" dirty="0" smtClean="0">
                <a:solidFill>
                  <a:schemeClr val="tx1"/>
                </a:solidFill>
                <a:latin typeface="Calibri" pitchFamily="34" charset="0"/>
                <a:ea typeface="+mn-ea"/>
                <a:cs typeface="+mn-cs"/>
              </a:rPr>
              <a:t>Vous pouvez réutiliser vos compétences .NET existantes pour cibler de nouveaux types d’applications : des applications web 2.0, des applications mobiles et aussi des expériences qui couvrent plusieurs terminaux et qui exploitent des services </a:t>
            </a:r>
            <a:r>
              <a:rPr lang="fr-FR" sz="900" kern="1200" dirty="0" err="1" smtClean="0">
                <a:solidFill>
                  <a:schemeClr val="tx1"/>
                </a:solidFill>
                <a:latin typeface="Calibri" pitchFamily="34" charset="0"/>
                <a:ea typeface="+mn-ea"/>
                <a:cs typeface="+mn-cs"/>
              </a:rPr>
              <a:t>cloud</a:t>
            </a:r>
            <a:r>
              <a:rPr lang="fr-FR" sz="900" kern="1200" dirty="0" smtClean="0">
                <a:solidFill>
                  <a:schemeClr val="tx1"/>
                </a:solidFill>
                <a:latin typeface="Calibri" pitchFamily="34" charset="0"/>
                <a:ea typeface="+mn-ea"/>
                <a:cs typeface="+mn-cs"/>
              </a:rPr>
              <a:t> – on va y revenir. Je vais surtout insister sur des solutions Microsoft mais notez bien que les différents </a:t>
            </a:r>
            <a:r>
              <a:rPr lang="fr-FR" sz="900" b="1" kern="1200" dirty="0" smtClean="0">
                <a:solidFill>
                  <a:schemeClr val="tx1"/>
                </a:solidFill>
                <a:latin typeface="Calibri" pitchFamily="34" charset="0"/>
                <a:ea typeface="+mn-ea"/>
                <a:cs typeface="+mn-cs"/>
              </a:rPr>
              <a:t>composants des solutions S+S vont être intégrés généralement</a:t>
            </a:r>
            <a:r>
              <a:rPr lang="fr-FR" sz="900" b="1" kern="1200" baseline="0" dirty="0" smtClean="0">
                <a:solidFill>
                  <a:schemeClr val="tx1"/>
                </a:solidFill>
                <a:latin typeface="Calibri" pitchFamily="34" charset="0"/>
                <a:ea typeface="+mn-ea"/>
                <a:cs typeface="+mn-cs"/>
              </a:rPr>
              <a:t> par des protocoles standards</a:t>
            </a:r>
            <a:r>
              <a:rPr lang="fr-FR" sz="900" kern="1200" baseline="0" dirty="0" smtClean="0">
                <a:solidFill>
                  <a:schemeClr val="tx1"/>
                </a:solidFill>
                <a:latin typeface="Calibri" pitchFamily="34" charset="0"/>
                <a:ea typeface="+mn-ea"/>
                <a:cs typeface="+mn-cs"/>
              </a:rPr>
              <a:t> et supporter un </a:t>
            </a:r>
            <a:r>
              <a:rPr lang="fr-FR" sz="900" b="1" kern="1200" baseline="0" dirty="0" smtClean="0">
                <a:solidFill>
                  <a:schemeClr val="tx1"/>
                </a:solidFill>
                <a:latin typeface="Calibri" pitchFamily="34" charset="0"/>
                <a:ea typeface="+mn-ea"/>
                <a:cs typeface="+mn-cs"/>
              </a:rPr>
              <a:t>haut niveau d’interopérabilité.</a:t>
            </a:r>
            <a:r>
              <a:rPr lang="fr-FR" sz="900" kern="1200" baseline="0" dirty="0" smtClean="0">
                <a:solidFill>
                  <a:schemeClr val="tx1"/>
                </a:solidFill>
                <a:latin typeface="Calibri" pitchFamily="34" charset="0"/>
                <a:ea typeface="+mn-ea"/>
                <a:cs typeface="+mn-cs"/>
              </a:rPr>
              <a:t> Nous proposons avec </a:t>
            </a:r>
            <a:r>
              <a:rPr lang="fr-FR" sz="900" b="1" kern="1200" baseline="0" dirty="0" smtClean="0">
                <a:solidFill>
                  <a:schemeClr val="tx1"/>
                </a:solidFill>
                <a:latin typeface="Calibri" pitchFamily="34" charset="0"/>
                <a:ea typeface="+mn-ea"/>
                <a:cs typeface="+mn-cs"/>
              </a:rPr>
              <a:t>.NET une solution qui couvre l’ensemble de l’espace </a:t>
            </a:r>
            <a:r>
              <a:rPr lang="fr-FR" sz="900" kern="1200" baseline="0" dirty="0" smtClean="0">
                <a:solidFill>
                  <a:schemeClr val="tx1"/>
                </a:solidFill>
                <a:latin typeface="Calibri" pitchFamily="34" charset="0"/>
                <a:ea typeface="+mn-ea"/>
                <a:cs typeface="+mn-cs"/>
              </a:rPr>
              <a:t>mais </a:t>
            </a:r>
            <a:r>
              <a:rPr lang="fr-FR" sz="900" b="1" kern="1200" baseline="0" dirty="0" smtClean="0">
                <a:solidFill>
                  <a:schemeClr val="tx1"/>
                </a:solidFill>
                <a:latin typeface="Calibri" pitchFamily="34" charset="0"/>
                <a:ea typeface="+mn-ea"/>
                <a:cs typeface="+mn-cs"/>
              </a:rPr>
              <a:t>.NET est une technologie exceptionnellement interopérable </a:t>
            </a:r>
            <a:r>
              <a:rPr lang="fr-FR" sz="900" kern="1200" baseline="0" dirty="0" smtClean="0">
                <a:solidFill>
                  <a:schemeClr val="tx1"/>
                </a:solidFill>
                <a:latin typeface="Calibri" pitchFamily="34" charset="0"/>
                <a:ea typeface="+mn-ea"/>
                <a:cs typeface="+mn-cs"/>
              </a:rPr>
              <a:t>et supporte très facilement que l’on utilise une autre technologie pour certaines briques.</a:t>
            </a:r>
            <a:endParaRPr lang="fr-FR" sz="900" kern="1200" dirty="0" smtClean="0">
              <a:solidFill>
                <a:schemeClr val="tx1"/>
              </a:solidFill>
              <a:latin typeface="Calibri" pitchFamily="34" charset="0"/>
              <a:ea typeface="+mn-ea"/>
              <a:cs typeface="+mn-cs"/>
            </a:endParaRPr>
          </a:p>
          <a:p>
            <a:endParaRPr lang="fr-FR" sz="900" kern="1200" dirty="0" smtClean="0">
              <a:solidFill>
                <a:schemeClr val="tx1"/>
              </a:solidFill>
              <a:latin typeface="Calibri" pitchFamily="34" charset="0"/>
              <a:ea typeface="+mn-ea"/>
              <a:cs typeface="+mn-cs"/>
            </a:endParaRPr>
          </a:p>
          <a:p>
            <a:r>
              <a:rPr lang="fr-FR" sz="900" kern="1200" dirty="0" smtClean="0">
                <a:solidFill>
                  <a:schemeClr val="tx1"/>
                </a:solidFill>
                <a:latin typeface="Calibri" pitchFamily="34" charset="0"/>
                <a:ea typeface="+mn-ea"/>
                <a:cs typeface="+mn-cs"/>
              </a:rPr>
              <a:t>L’évolution S+S va cependant aussi obliger à </a:t>
            </a:r>
            <a:r>
              <a:rPr lang="fr-FR" sz="900" b="1" kern="1200" dirty="0" smtClean="0">
                <a:solidFill>
                  <a:schemeClr val="tx1"/>
                </a:solidFill>
                <a:latin typeface="Calibri" pitchFamily="34" charset="0"/>
                <a:ea typeface="+mn-ea"/>
                <a:cs typeface="+mn-cs"/>
              </a:rPr>
              <a:t>mieux maîtriser les cycles de développement</a:t>
            </a:r>
            <a:r>
              <a:rPr lang="fr-FR" sz="900" kern="1200" dirty="0" smtClean="0">
                <a:solidFill>
                  <a:schemeClr val="tx1"/>
                </a:solidFill>
                <a:latin typeface="Calibri" pitchFamily="34" charset="0"/>
                <a:ea typeface="+mn-ea"/>
                <a:cs typeface="+mn-cs"/>
              </a:rPr>
              <a:t> ; pour exploiter le logiciel dans plusieurs environnements, pour s’adapter aux changements permanents de logiciels de plus en plus intégrés à la vie des utilisateurs et pour réaliser des applications composites qui combinent et intègrent des briques variées. Dans ce contexte </a:t>
            </a:r>
            <a:r>
              <a:rPr lang="fr-FR" sz="900" b="1" kern="1200" dirty="0" smtClean="0">
                <a:solidFill>
                  <a:schemeClr val="tx1"/>
                </a:solidFill>
                <a:latin typeface="Calibri" pitchFamily="34" charset="0"/>
                <a:ea typeface="+mn-ea"/>
                <a:cs typeface="+mn-cs"/>
              </a:rPr>
              <a:t>l’industrialisation des développements et les outils associés, notamment la gamme Visual Studio team System, deviennent indispensables à un travail efficace.</a:t>
            </a:r>
          </a:p>
          <a:p>
            <a:endParaRPr lang="fr-FR" sz="9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900" kern="1200" dirty="0" smtClean="0">
                <a:solidFill>
                  <a:schemeClr val="tx1"/>
                </a:solidFill>
                <a:latin typeface="Calibri" pitchFamily="34" charset="0"/>
                <a:ea typeface="+mn-ea"/>
                <a:cs typeface="+mn-cs"/>
              </a:rPr>
              <a:t>Nous avons déjà beaucoup parlé de toutes les nouvelles technologies et outils qui vous permettent de développer des applications PC, Web, Mobiles ou serveur. Je ne vais pas revenir dessus mais juste insister sur </a:t>
            </a:r>
            <a:r>
              <a:rPr lang="fr-FR" sz="900" b="1" kern="1200" dirty="0" smtClean="0">
                <a:solidFill>
                  <a:schemeClr val="tx1"/>
                </a:solidFill>
                <a:latin typeface="Calibri" pitchFamily="34" charset="0"/>
                <a:ea typeface="+mn-ea"/>
                <a:cs typeface="+mn-cs"/>
              </a:rPr>
              <a:t>deux aspects</a:t>
            </a:r>
            <a:r>
              <a:rPr lang="fr-FR" sz="900" kern="1200" dirty="0" smtClean="0">
                <a:solidFill>
                  <a:schemeClr val="tx1"/>
                </a:solidFill>
                <a:latin typeface="Calibri" pitchFamily="34" charset="0"/>
                <a:ea typeface="+mn-ea"/>
                <a:cs typeface="+mn-cs"/>
              </a:rPr>
              <a:t> qui sont les </a:t>
            </a:r>
            <a:r>
              <a:rPr lang="fr-FR" sz="900" b="1" kern="1200" dirty="0" smtClean="0">
                <a:solidFill>
                  <a:schemeClr val="tx1"/>
                </a:solidFill>
                <a:latin typeface="Calibri" pitchFamily="34" charset="0"/>
                <a:ea typeface="+mn-ea"/>
                <a:cs typeface="+mn-cs"/>
              </a:rPr>
              <a:t>expériences utilisateurs</a:t>
            </a:r>
            <a:r>
              <a:rPr lang="fr-FR" sz="900" kern="1200" dirty="0" smtClean="0">
                <a:solidFill>
                  <a:schemeClr val="tx1"/>
                </a:solidFill>
                <a:latin typeface="Calibri" pitchFamily="34" charset="0"/>
                <a:ea typeface="+mn-ea"/>
                <a:cs typeface="+mn-cs"/>
              </a:rPr>
              <a:t> attendues dans l’évolution S+S et puis sur l’arrivée de </a:t>
            </a:r>
            <a:r>
              <a:rPr lang="fr-FR" sz="900" b="1" kern="1200" dirty="0" smtClean="0">
                <a:solidFill>
                  <a:schemeClr val="tx1"/>
                </a:solidFill>
                <a:latin typeface="Calibri" pitchFamily="34" charset="0"/>
                <a:ea typeface="+mn-ea"/>
                <a:cs typeface="+mn-cs"/>
              </a:rPr>
              <a:t>Services Cloud</a:t>
            </a:r>
            <a:r>
              <a:rPr lang="fr-FR" sz="900" kern="1200" dirty="0" smtClean="0">
                <a:solidFill>
                  <a:schemeClr val="tx1"/>
                </a:solidFill>
                <a:latin typeface="Calibri" pitchFamily="34" charset="0"/>
                <a:ea typeface="+mn-ea"/>
                <a:cs typeface="+mn-cs"/>
              </a:rPr>
              <a:t>. Ces deux aspects vont radicalement </a:t>
            </a:r>
            <a:r>
              <a:rPr lang="fr-FR" sz="900" b="1" kern="1200" dirty="0" smtClean="0">
                <a:solidFill>
                  <a:schemeClr val="tx1"/>
                </a:solidFill>
                <a:latin typeface="Calibri" pitchFamily="34" charset="0"/>
                <a:ea typeface="+mn-ea"/>
                <a:cs typeface="+mn-cs"/>
              </a:rPr>
              <a:t>élargir le monde .NET </a:t>
            </a:r>
            <a:r>
              <a:rPr lang="fr-FR" sz="900" kern="1200" dirty="0" smtClean="0">
                <a:solidFill>
                  <a:schemeClr val="tx1"/>
                </a:solidFill>
                <a:latin typeface="Calibri" pitchFamily="34" charset="0"/>
                <a:ea typeface="+mn-ea"/>
                <a:cs typeface="+mn-cs"/>
              </a:rPr>
              <a:t>et les options et choix qui vous sont offerts pour vos développements.</a:t>
            </a:r>
          </a:p>
          <a:p>
            <a:r>
              <a:rPr lang="fr-FR" sz="900" kern="1200" dirty="0" smtClean="0">
                <a:solidFill>
                  <a:schemeClr val="tx1"/>
                </a:solidFill>
                <a:latin typeface="Calibri" pitchFamily="34" charset="0"/>
                <a:ea typeface="+mn-ea"/>
                <a:cs typeface="+mn-cs"/>
              </a:rPr>
              <a:t>Un </a:t>
            </a:r>
            <a:r>
              <a:rPr lang="fr-FR" sz="900" b="1" kern="1200" dirty="0" smtClean="0">
                <a:solidFill>
                  <a:schemeClr val="tx1"/>
                </a:solidFill>
                <a:latin typeface="Calibri" pitchFamily="34" charset="0"/>
                <a:ea typeface="+mn-ea"/>
                <a:cs typeface="+mn-cs"/>
              </a:rPr>
              <a:t>changement fondamental dans l’évolution S+S</a:t>
            </a:r>
            <a:r>
              <a:rPr lang="fr-FR" sz="900" kern="1200" dirty="0" smtClean="0">
                <a:solidFill>
                  <a:schemeClr val="tx1"/>
                </a:solidFill>
                <a:latin typeface="Calibri" pitchFamily="34" charset="0"/>
                <a:ea typeface="+mn-ea"/>
                <a:cs typeface="+mn-cs"/>
              </a:rPr>
              <a:t> est qu’un </a:t>
            </a:r>
            <a:r>
              <a:rPr lang="fr-FR" sz="900" b="1" kern="1200" dirty="0" smtClean="0">
                <a:solidFill>
                  <a:schemeClr val="tx1"/>
                </a:solidFill>
                <a:latin typeface="Calibri" pitchFamily="34" charset="0"/>
                <a:ea typeface="+mn-ea"/>
                <a:cs typeface="+mn-cs"/>
              </a:rPr>
              <a:t>logiciel n’est plus attaché à un seul environnement client</a:t>
            </a:r>
            <a:r>
              <a:rPr lang="fr-FR" sz="900" kern="1200" dirty="0" smtClean="0">
                <a:solidFill>
                  <a:schemeClr val="tx1"/>
                </a:solidFill>
                <a:latin typeface="Calibri" pitchFamily="34" charset="0"/>
                <a:ea typeface="+mn-ea"/>
                <a:cs typeface="+mn-cs"/>
              </a:rPr>
              <a:t>. On va profiter du logiciel à travers </a:t>
            </a:r>
            <a:r>
              <a:rPr lang="fr-FR" sz="900" b="1" kern="1200" dirty="0" smtClean="0">
                <a:solidFill>
                  <a:schemeClr val="tx1"/>
                </a:solidFill>
                <a:latin typeface="Calibri" pitchFamily="34" charset="0"/>
                <a:ea typeface="+mn-ea"/>
                <a:cs typeface="+mn-cs"/>
              </a:rPr>
              <a:t>plusieurs clients qui chacun exploite au mieux les caractéristiques du matériel</a:t>
            </a:r>
            <a:r>
              <a:rPr lang="fr-FR" sz="900" kern="1200" dirty="0" smtClean="0">
                <a:solidFill>
                  <a:schemeClr val="tx1"/>
                </a:solidFill>
                <a:latin typeface="Calibri" pitchFamily="34" charset="0"/>
                <a:ea typeface="+mn-ea"/>
                <a:cs typeface="+mn-cs"/>
              </a:rPr>
              <a:t> sur lequel on l’utilise : Le PC, un simple browser web, le mobile et de plus en plus de nouveaux équipements : TV, Tables surface, écrans embarqués … Si vous cherchez à visualiser de quoi je parle pensez à la messagerie : avec un client Outlook le plus riche pour le PC, une interface Web pour accéder à ses mails depuis n’importe quel PC et un client </a:t>
            </a:r>
            <a:r>
              <a:rPr lang="fr-FR" sz="900" kern="1200" dirty="0" err="1" smtClean="0">
                <a:solidFill>
                  <a:schemeClr val="tx1"/>
                </a:solidFill>
                <a:latin typeface="Calibri" pitchFamily="34" charset="0"/>
                <a:ea typeface="+mn-ea"/>
                <a:cs typeface="+mn-cs"/>
              </a:rPr>
              <a:t>outlook</a:t>
            </a:r>
            <a:r>
              <a:rPr lang="fr-FR" sz="900" kern="1200" dirty="0" smtClean="0">
                <a:solidFill>
                  <a:schemeClr val="tx1"/>
                </a:solidFill>
                <a:latin typeface="Calibri" pitchFamily="34" charset="0"/>
                <a:ea typeface="+mn-ea"/>
                <a:cs typeface="+mn-cs"/>
              </a:rPr>
              <a:t> mobile sur Windows Mobile qui vous permet d’être toujours connecté et en contact quand vous êtes en mobilité.</a:t>
            </a:r>
          </a:p>
          <a:p>
            <a:r>
              <a:rPr lang="fr-FR" sz="900" kern="1200" dirty="0" smtClean="0">
                <a:solidFill>
                  <a:schemeClr val="tx1"/>
                </a:solidFill>
                <a:latin typeface="Calibri" pitchFamily="34" charset="0"/>
                <a:ea typeface="+mn-ea"/>
                <a:cs typeface="+mn-cs"/>
              </a:rPr>
              <a:t>La disponibilité de .NET sur tous ces environnements vous garantit un développement unifié et homogène pour simplifier le travail. Sinon, c’est aussi la présence de Windows qui garantit l’uniformité de l’expérience, des fonctions plateforme de base et globalement la magie du logiciel pour vos différentes applications.</a:t>
            </a:r>
          </a:p>
          <a:p>
            <a:r>
              <a:rPr lang="fr-FR" sz="900" kern="1200" dirty="0" smtClean="0">
                <a:solidFill>
                  <a:schemeClr val="tx1"/>
                </a:solidFill>
                <a:latin typeface="Calibri" pitchFamily="34" charset="0"/>
                <a:ea typeface="+mn-ea"/>
                <a:cs typeface="+mn-cs"/>
              </a:rPr>
              <a:t>Evidemment, pour obtenir une expérience intégrée et fluide il faut aussi connecter ces clients à des services. Soit des services exposés par des logiciels intégrés (c’est le cas de la messagerie par exemple) soit des services développés par vous-même avec l’ensemble de la plateforme de développement Microsoft ou autre : Windows Server, SQL Server, Biztalk et bien sûr surtout .NET dans les environnements serveur. Mais une </a:t>
            </a:r>
            <a:r>
              <a:rPr lang="fr-FR" sz="900" b="1" kern="1200" dirty="0" smtClean="0">
                <a:solidFill>
                  <a:schemeClr val="tx1"/>
                </a:solidFill>
                <a:latin typeface="Calibri" pitchFamily="34" charset="0"/>
                <a:ea typeface="+mn-ea"/>
                <a:cs typeface="+mn-cs"/>
              </a:rPr>
              <a:t>deuxième grande évolution S+S</a:t>
            </a:r>
            <a:r>
              <a:rPr lang="fr-FR" sz="900" kern="1200" dirty="0" smtClean="0">
                <a:solidFill>
                  <a:schemeClr val="tx1"/>
                </a:solidFill>
                <a:latin typeface="Calibri" pitchFamily="34" charset="0"/>
                <a:ea typeface="+mn-ea"/>
                <a:cs typeface="+mn-cs"/>
              </a:rPr>
              <a:t> c’est l’évolution de ces services pour tirer parti de ce que nous appelons maintenant des </a:t>
            </a:r>
            <a:r>
              <a:rPr lang="fr-FR" sz="900" b="1" kern="1200" dirty="0" smtClean="0">
                <a:solidFill>
                  <a:schemeClr val="tx1"/>
                </a:solidFill>
                <a:latin typeface="Calibri" pitchFamily="34" charset="0"/>
                <a:ea typeface="+mn-ea"/>
                <a:cs typeface="+mn-cs"/>
              </a:rPr>
              <a:t>Services Cloud</a:t>
            </a:r>
            <a:r>
              <a:rPr lang="fr-FR" sz="900" kern="1200" dirty="0" smtClean="0">
                <a:solidFill>
                  <a:schemeClr val="tx1"/>
                </a:solidFill>
                <a:latin typeface="Calibri" pitchFamily="34" charset="0"/>
                <a:ea typeface="+mn-ea"/>
                <a:cs typeface="+mn-cs"/>
              </a:rPr>
              <a:t>. </a:t>
            </a:r>
          </a:p>
          <a:p>
            <a:r>
              <a:rPr lang="fr-FR" sz="900" kern="1200" dirty="0" smtClean="0">
                <a:solidFill>
                  <a:schemeClr val="tx1"/>
                </a:solidFill>
                <a:latin typeface="Calibri" pitchFamily="34" charset="0"/>
                <a:ea typeface="+mn-ea"/>
                <a:cs typeface="+mn-cs"/>
              </a:rPr>
              <a:t>Le Cloud, ce sont les </a:t>
            </a:r>
            <a:r>
              <a:rPr lang="fr-FR" sz="900" b="1" kern="1200" dirty="0" smtClean="0">
                <a:solidFill>
                  <a:schemeClr val="tx1"/>
                </a:solidFill>
                <a:latin typeface="Calibri" pitchFamily="34" charset="0"/>
                <a:ea typeface="+mn-ea"/>
                <a:cs typeface="+mn-cs"/>
              </a:rPr>
              <a:t>mêmes logiciels et services</a:t>
            </a:r>
            <a:r>
              <a:rPr lang="fr-FR" sz="900" kern="1200" dirty="0" smtClean="0">
                <a:solidFill>
                  <a:schemeClr val="tx1"/>
                </a:solidFill>
                <a:latin typeface="Calibri" pitchFamily="34" charset="0"/>
                <a:ea typeface="+mn-ea"/>
                <a:cs typeface="+mn-cs"/>
              </a:rPr>
              <a:t> qui étaient utilisés sur les serveurs pour vos applications, mais maintenant </a:t>
            </a:r>
            <a:r>
              <a:rPr lang="fr-FR" sz="900" b="1" kern="1200" dirty="0" smtClean="0">
                <a:solidFill>
                  <a:schemeClr val="tx1"/>
                </a:solidFill>
                <a:latin typeface="Calibri" pitchFamily="34" charset="0"/>
                <a:ea typeface="+mn-ea"/>
                <a:cs typeface="+mn-cs"/>
              </a:rPr>
              <a:t>disponibles sous la forme de services Internet</a:t>
            </a:r>
            <a:r>
              <a:rPr lang="fr-FR" sz="900" kern="1200" dirty="0" smtClean="0">
                <a:solidFill>
                  <a:schemeClr val="tx1"/>
                </a:solidFill>
                <a:latin typeface="Calibri" pitchFamily="34" charset="0"/>
                <a:ea typeface="+mn-ea"/>
                <a:cs typeface="+mn-cs"/>
              </a:rPr>
              <a:t>. Leur mise à disposition dans le Cloud vous donne </a:t>
            </a:r>
            <a:r>
              <a:rPr lang="fr-FR" sz="900" b="1" kern="1200" dirty="0" smtClean="0">
                <a:solidFill>
                  <a:schemeClr val="tx1"/>
                </a:solidFill>
                <a:latin typeface="Calibri" pitchFamily="34" charset="0"/>
                <a:ea typeface="+mn-ea"/>
                <a:cs typeface="+mn-cs"/>
              </a:rPr>
              <a:t>accès à l’ensemble des fonctionnalités</a:t>
            </a:r>
            <a:r>
              <a:rPr lang="fr-FR" sz="900" kern="1200" dirty="0" smtClean="0">
                <a:solidFill>
                  <a:schemeClr val="tx1"/>
                </a:solidFill>
                <a:latin typeface="Calibri" pitchFamily="34" charset="0"/>
                <a:ea typeface="+mn-ea"/>
                <a:cs typeface="+mn-cs"/>
              </a:rPr>
              <a:t> mais </a:t>
            </a:r>
            <a:r>
              <a:rPr lang="fr-FR" sz="900" b="1" kern="1200" dirty="0" smtClean="0">
                <a:solidFill>
                  <a:schemeClr val="tx1"/>
                </a:solidFill>
                <a:latin typeface="Calibri" pitchFamily="34" charset="0"/>
                <a:ea typeface="+mn-ea"/>
                <a:cs typeface="+mn-cs"/>
              </a:rPr>
              <a:t>sans avoir besoin d’en gérer l’hébergement, l’exploitation, la maintenance, </a:t>
            </a:r>
            <a:r>
              <a:rPr lang="fr-FR" sz="900" b="1" kern="1200" dirty="0" err="1" smtClean="0">
                <a:solidFill>
                  <a:schemeClr val="tx1"/>
                </a:solidFill>
                <a:latin typeface="Calibri" pitchFamily="34" charset="0"/>
                <a:ea typeface="+mn-ea"/>
                <a:cs typeface="+mn-cs"/>
              </a:rPr>
              <a:t>etc</a:t>
            </a:r>
            <a:r>
              <a:rPr lang="fr-FR" sz="900" kern="1200" dirty="0" smtClean="0">
                <a:solidFill>
                  <a:schemeClr val="tx1"/>
                </a:solidFill>
                <a:latin typeface="Calibri" pitchFamily="34" charset="0"/>
                <a:ea typeface="+mn-ea"/>
                <a:cs typeface="+mn-cs"/>
              </a:rPr>
              <a:t> vous profitez juste de la fonctionnalité utile pour l’application que vous réalisez. On n’est pas très loin des modèles </a:t>
            </a:r>
            <a:r>
              <a:rPr lang="fr-FR" sz="900" kern="1200" dirty="0" err="1" smtClean="0">
                <a:solidFill>
                  <a:schemeClr val="tx1"/>
                </a:solidFill>
                <a:latin typeface="Calibri" pitchFamily="34" charset="0"/>
                <a:ea typeface="+mn-ea"/>
                <a:cs typeface="+mn-cs"/>
              </a:rPr>
              <a:t>SaaS</a:t>
            </a:r>
            <a:r>
              <a:rPr lang="fr-FR" sz="900" kern="1200" dirty="0" smtClean="0">
                <a:solidFill>
                  <a:schemeClr val="tx1"/>
                </a:solidFill>
                <a:latin typeface="Calibri" pitchFamily="34" charset="0"/>
                <a:ea typeface="+mn-ea"/>
                <a:cs typeface="+mn-cs"/>
              </a:rPr>
              <a:t> sauf que nous allons beaucoup plus loin.</a:t>
            </a:r>
          </a:p>
          <a:p>
            <a:r>
              <a:rPr lang="fr-FR" sz="900" kern="1200" dirty="0" smtClean="0">
                <a:solidFill>
                  <a:schemeClr val="tx1"/>
                </a:solidFill>
                <a:latin typeface="Calibri" pitchFamily="34" charset="0"/>
                <a:ea typeface="+mn-ea"/>
                <a:cs typeface="+mn-cs"/>
              </a:rPr>
              <a:t>[Click] Avant de parler plus en détail des services </a:t>
            </a:r>
            <a:r>
              <a:rPr lang="fr-FR" sz="900" kern="1200" dirty="0" err="1" smtClean="0">
                <a:solidFill>
                  <a:schemeClr val="tx1"/>
                </a:solidFill>
                <a:latin typeface="Calibri" pitchFamily="34" charset="0"/>
                <a:ea typeface="+mn-ea"/>
                <a:cs typeface="+mn-cs"/>
              </a:rPr>
              <a:t>cloud</a:t>
            </a:r>
            <a:r>
              <a:rPr lang="fr-FR" sz="900" kern="1200" dirty="0" smtClean="0">
                <a:solidFill>
                  <a:schemeClr val="tx1"/>
                </a:solidFill>
                <a:latin typeface="Calibri" pitchFamily="34" charset="0"/>
                <a:ea typeface="+mn-ea"/>
                <a:cs typeface="+mn-cs"/>
              </a:rPr>
              <a:t> je voulais juste mettre </a:t>
            </a:r>
            <a:r>
              <a:rPr lang="fr-FR" sz="900" b="1" kern="1200" dirty="0" smtClean="0">
                <a:solidFill>
                  <a:schemeClr val="tx1"/>
                </a:solidFill>
                <a:latin typeface="Calibri" pitchFamily="34" charset="0"/>
                <a:ea typeface="+mn-ea"/>
                <a:cs typeface="+mn-cs"/>
              </a:rPr>
              <a:t>la lumière sur Windows Live (c'est-à-dire Messenger, Hotmail </a:t>
            </a:r>
            <a:r>
              <a:rPr lang="fr-FR" sz="900" b="1" kern="1200" dirty="0" err="1" smtClean="0">
                <a:solidFill>
                  <a:schemeClr val="tx1"/>
                </a:solidFill>
                <a:latin typeface="Calibri" pitchFamily="34" charset="0"/>
                <a:ea typeface="+mn-ea"/>
                <a:cs typeface="+mn-cs"/>
              </a:rPr>
              <a:t>Spaces</a:t>
            </a:r>
            <a:r>
              <a:rPr lang="fr-FR" sz="900" b="1" kern="1200" dirty="0" smtClean="0">
                <a:solidFill>
                  <a:schemeClr val="tx1"/>
                </a:solidFill>
                <a:latin typeface="Calibri" pitchFamily="34" charset="0"/>
                <a:ea typeface="+mn-ea"/>
                <a:cs typeface="+mn-cs"/>
              </a:rPr>
              <a:t>, …) et Live Mesh</a:t>
            </a:r>
            <a:r>
              <a:rPr lang="fr-FR" sz="900" kern="1200" dirty="0" smtClean="0">
                <a:solidFill>
                  <a:schemeClr val="tx1"/>
                </a:solidFill>
                <a:latin typeface="Calibri" pitchFamily="34" charset="0"/>
                <a:ea typeface="+mn-ea"/>
                <a:cs typeface="+mn-cs"/>
              </a:rPr>
              <a:t>. Ces deux technologies sont en fait </a:t>
            </a:r>
            <a:r>
              <a:rPr lang="fr-FR" sz="900" b="1" kern="1200" dirty="0" smtClean="0">
                <a:solidFill>
                  <a:schemeClr val="tx1"/>
                </a:solidFill>
                <a:latin typeface="Calibri" pitchFamily="34" charset="0"/>
                <a:ea typeface="+mn-ea"/>
                <a:cs typeface="+mn-cs"/>
              </a:rPr>
              <a:t>nativement à la fois des services Cloud et des expériences utilisateurs</a:t>
            </a:r>
            <a:r>
              <a:rPr lang="fr-FR" sz="900" kern="1200" dirty="0" smtClean="0">
                <a:solidFill>
                  <a:schemeClr val="tx1"/>
                </a:solidFill>
                <a:latin typeface="Calibri" pitchFamily="34" charset="0"/>
                <a:ea typeface="+mn-ea"/>
                <a:cs typeface="+mn-cs"/>
              </a:rPr>
              <a:t> avec des clients multi-terminaux. En plus, ce sont aussi des plateformes de développement qui vous donnent la </a:t>
            </a:r>
            <a:r>
              <a:rPr lang="fr-FR" sz="900" b="1" kern="1200" dirty="0" smtClean="0">
                <a:solidFill>
                  <a:schemeClr val="tx1"/>
                </a:solidFill>
                <a:latin typeface="Calibri" pitchFamily="34" charset="0"/>
                <a:ea typeface="+mn-ea"/>
                <a:cs typeface="+mn-cs"/>
              </a:rPr>
              <a:t>capacité de développer des applications extrêmement innovantes</a:t>
            </a:r>
            <a:r>
              <a:rPr lang="fr-FR" sz="900" kern="1200" dirty="0" smtClean="0">
                <a:solidFill>
                  <a:schemeClr val="tx1"/>
                </a:solidFill>
                <a:latin typeface="Calibri" pitchFamily="34" charset="0"/>
                <a:ea typeface="+mn-ea"/>
                <a:cs typeface="+mn-cs"/>
              </a:rPr>
              <a:t>. On cible surtout des applications grand public avec ces technologies qui sont encore émergeants et nous n’allons pas les approfondir aujourd’hui. Mais je vous invite vraiment à </a:t>
            </a:r>
            <a:r>
              <a:rPr lang="fr-FR" sz="900" b="1" kern="1200" dirty="0" smtClean="0">
                <a:solidFill>
                  <a:schemeClr val="tx1"/>
                </a:solidFill>
                <a:latin typeface="Calibri" pitchFamily="34" charset="0"/>
                <a:ea typeface="+mn-ea"/>
                <a:cs typeface="+mn-cs"/>
              </a:rPr>
              <a:t>suivre la prochaine mise à disposition de Live Mesh et de la plateforme de développement associée</a:t>
            </a:r>
            <a:r>
              <a:rPr lang="fr-FR" sz="900" kern="1200" dirty="0" smtClean="0">
                <a:solidFill>
                  <a:schemeClr val="tx1"/>
                </a:solidFill>
                <a:latin typeface="Calibri" pitchFamily="34" charset="0"/>
                <a:ea typeface="+mn-ea"/>
                <a:cs typeface="+mn-cs"/>
              </a:rPr>
              <a:t>.</a:t>
            </a:r>
            <a:endParaRPr lang="fr-FR" sz="9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900" kern="1200" dirty="0" smtClean="0">
                <a:solidFill>
                  <a:schemeClr val="tx1"/>
                </a:solidFill>
                <a:latin typeface="Calibri" pitchFamily="34" charset="0"/>
                <a:ea typeface="+mn-ea"/>
                <a:cs typeface="+mn-cs"/>
              </a:rPr>
              <a:t>Pour </a:t>
            </a:r>
            <a:r>
              <a:rPr lang="fr-FR" sz="900" b="1" kern="1200" dirty="0" smtClean="0">
                <a:solidFill>
                  <a:schemeClr val="tx1"/>
                </a:solidFill>
                <a:latin typeface="Calibri" pitchFamily="34" charset="0"/>
                <a:ea typeface="+mn-ea"/>
                <a:cs typeface="+mn-cs"/>
              </a:rPr>
              <a:t>comprendre les caractéristiques de ces Services Cloud, partons de ce qu’on trouve traditionnellement comme serveurs</a:t>
            </a:r>
            <a:r>
              <a:rPr lang="fr-FR" sz="900" kern="1200" dirty="0" smtClean="0">
                <a:solidFill>
                  <a:schemeClr val="tx1"/>
                </a:solidFill>
                <a:latin typeface="Calibri" pitchFamily="34" charset="0"/>
                <a:ea typeface="+mn-ea"/>
                <a:cs typeface="+mn-cs"/>
              </a:rPr>
              <a:t> : communication (Exchange), collaboration (</a:t>
            </a:r>
            <a:r>
              <a:rPr lang="fr-FR" sz="900" kern="1200" dirty="0" err="1" smtClean="0">
                <a:solidFill>
                  <a:schemeClr val="tx1"/>
                </a:solidFill>
                <a:latin typeface="Calibri" pitchFamily="34" charset="0"/>
                <a:ea typeface="+mn-ea"/>
                <a:cs typeface="+mn-cs"/>
              </a:rPr>
              <a:t>Sharepoint</a:t>
            </a:r>
            <a:r>
              <a:rPr lang="fr-FR" sz="900" kern="1200" dirty="0" smtClean="0">
                <a:solidFill>
                  <a:schemeClr val="tx1"/>
                </a:solidFill>
                <a:latin typeface="Calibri" pitchFamily="34" charset="0"/>
                <a:ea typeface="+mn-ea"/>
                <a:cs typeface="+mn-cs"/>
              </a:rPr>
              <a:t>), applications (Dynamics et CRM en particulier), stockage (SQL Server), Bus de service – qu’in l’appelle serveur SOA, EAI, ESB ou autre chose (Biztalk et Active Directory pour services d’annuaire et identité) et enfin la plateforme applicative fondamentale (Windows et .NET). </a:t>
            </a:r>
          </a:p>
          <a:p>
            <a:r>
              <a:rPr lang="fr-FR" sz="900" kern="1200" dirty="0" smtClean="0">
                <a:solidFill>
                  <a:schemeClr val="tx1"/>
                </a:solidFill>
                <a:latin typeface="Calibri" pitchFamily="34" charset="0"/>
                <a:ea typeface="+mn-ea"/>
                <a:cs typeface="+mn-cs"/>
              </a:rPr>
              <a:t>[Click] Pour </a:t>
            </a:r>
            <a:r>
              <a:rPr lang="fr-FR" sz="900" b="1" kern="1200" dirty="0" smtClean="0">
                <a:solidFill>
                  <a:schemeClr val="tx1"/>
                </a:solidFill>
                <a:latin typeface="Calibri" pitchFamily="34" charset="0"/>
                <a:ea typeface="+mn-ea"/>
                <a:cs typeface="+mn-cs"/>
              </a:rPr>
              <a:t>chacune de ces catégories</a:t>
            </a:r>
            <a:r>
              <a:rPr lang="fr-FR" sz="900" kern="1200" dirty="0" smtClean="0">
                <a:solidFill>
                  <a:schemeClr val="tx1"/>
                </a:solidFill>
                <a:latin typeface="Calibri" pitchFamily="34" charset="0"/>
                <a:ea typeface="+mn-ea"/>
                <a:cs typeface="+mn-cs"/>
              </a:rPr>
              <a:t> et leur logiciel serveur on va trouver des </a:t>
            </a:r>
            <a:r>
              <a:rPr lang="fr-FR" sz="900" b="1" kern="1200" dirty="0" smtClean="0">
                <a:solidFill>
                  <a:schemeClr val="tx1"/>
                </a:solidFill>
                <a:latin typeface="Calibri" pitchFamily="34" charset="0"/>
                <a:ea typeface="+mn-ea"/>
                <a:cs typeface="+mn-cs"/>
              </a:rPr>
              <a:t>pendants dans les services </a:t>
            </a:r>
            <a:r>
              <a:rPr lang="fr-FR" sz="900" b="1" kern="1200" dirty="0" err="1" smtClean="0">
                <a:solidFill>
                  <a:schemeClr val="tx1"/>
                </a:solidFill>
                <a:latin typeface="Calibri" pitchFamily="34" charset="0"/>
                <a:ea typeface="+mn-ea"/>
                <a:cs typeface="+mn-cs"/>
              </a:rPr>
              <a:t>cloud</a:t>
            </a:r>
            <a:r>
              <a:rPr lang="fr-FR" sz="900" kern="1200" dirty="0" smtClean="0">
                <a:solidFill>
                  <a:schemeClr val="tx1"/>
                </a:solidFill>
                <a:latin typeface="Calibri" pitchFamily="34" charset="0"/>
                <a:ea typeface="+mn-ea"/>
                <a:cs typeface="+mn-cs"/>
              </a:rPr>
              <a:t>. Vous voyez ici </a:t>
            </a:r>
            <a:r>
              <a:rPr lang="fr-FR" sz="900" b="1" kern="1200" dirty="0" smtClean="0">
                <a:solidFill>
                  <a:schemeClr val="tx1"/>
                </a:solidFill>
                <a:latin typeface="Calibri" pitchFamily="34" charset="0"/>
                <a:ea typeface="+mn-ea"/>
                <a:cs typeface="+mn-cs"/>
              </a:rPr>
              <a:t>quelques exemples des services qui sont déjà disponibles ou en cours de lancement</a:t>
            </a:r>
            <a:r>
              <a:rPr lang="fr-FR" sz="900" kern="1200" dirty="0" smtClean="0">
                <a:solidFill>
                  <a:schemeClr val="tx1"/>
                </a:solidFill>
                <a:latin typeface="Calibri" pitchFamily="34" charset="0"/>
                <a:ea typeface="+mn-ea"/>
                <a:cs typeface="+mn-cs"/>
              </a:rPr>
              <a:t>. On </a:t>
            </a:r>
            <a:r>
              <a:rPr lang="fr-FR" sz="900" b="1" kern="1200" dirty="0" smtClean="0">
                <a:solidFill>
                  <a:schemeClr val="tx1"/>
                </a:solidFill>
                <a:latin typeface="Calibri" pitchFamily="34" charset="0"/>
                <a:ea typeface="+mn-ea"/>
                <a:cs typeface="+mn-cs"/>
              </a:rPr>
              <a:t>entend souvent que Microsoft n’est pas présent sur le web, sur les services Internet, sur le </a:t>
            </a:r>
            <a:r>
              <a:rPr lang="fr-FR" sz="900" b="1" kern="1200" dirty="0" err="1" smtClean="0">
                <a:solidFill>
                  <a:schemeClr val="tx1"/>
                </a:solidFill>
                <a:latin typeface="Calibri" pitchFamily="34" charset="0"/>
                <a:ea typeface="+mn-ea"/>
                <a:cs typeface="+mn-cs"/>
              </a:rPr>
              <a:t>SaaS</a:t>
            </a:r>
            <a:r>
              <a:rPr lang="fr-FR" sz="900" kern="1200" dirty="0" smtClean="0">
                <a:solidFill>
                  <a:schemeClr val="tx1"/>
                </a:solidFill>
                <a:latin typeface="Calibri" pitchFamily="34" charset="0"/>
                <a:ea typeface="+mn-ea"/>
                <a:cs typeface="+mn-cs"/>
              </a:rPr>
              <a:t> … vous voyez ici de manière </a:t>
            </a:r>
            <a:r>
              <a:rPr lang="fr-FR" sz="900" b="1" kern="1200" dirty="0" smtClean="0">
                <a:solidFill>
                  <a:schemeClr val="tx1"/>
                </a:solidFill>
                <a:latin typeface="Calibri" pitchFamily="34" charset="0"/>
                <a:ea typeface="+mn-ea"/>
                <a:cs typeface="+mn-cs"/>
              </a:rPr>
              <a:t>très concrète à quel point Microsoft est engagé dans cette évolution</a:t>
            </a:r>
            <a:r>
              <a:rPr lang="fr-FR" sz="900" kern="1200" dirty="0" smtClean="0">
                <a:solidFill>
                  <a:schemeClr val="tx1"/>
                </a:solidFill>
                <a:latin typeface="Calibri" pitchFamily="34" charset="0"/>
                <a:ea typeface="+mn-ea"/>
                <a:cs typeface="+mn-cs"/>
              </a:rPr>
              <a:t>. Et en outre, contrairement à globalement tous les autres acteurs, Microsoft dispose de solutions </a:t>
            </a:r>
            <a:r>
              <a:rPr lang="fr-FR" sz="900" b="1" kern="1200" dirty="0" smtClean="0">
                <a:solidFill>
                  <a:schemeClr val="tx1"/>
                </a:solidFill>
                <a:latin typeface="Calibri" pitchFamily="34" charset="0"/>
                <a:ea typeface="+mn-ea"/>
                <a:cs typeface="+mn-cs"/>
              </a:rPr>
              <a:t>à la fois entreprise et grand public </a:t>
            </a:r>
            <a:r>
              <a:rPr lang="fr-FR" sz="900" kern="1200" dirty="0" smtClean="0">
                <a:solidFill>
                  <a:schemeClr val="tx1"/>
                </a:solidFill>
                <a:latin typeface="Calibri" pitchFamily="34" charset="0"/>
                <a:ea typeface="+mn-ea"/>
                <a:cs typeface="+mn-cs"/>
              </a:rPr>
              <a:t>avec l’ensemble des services Live que vous voyez ce qui nous donne une couverture inégalée dans les services Cloud déjà maintenant. Nous avons l’ensemble de la gamme Office se serveurs de communication et collaboration qui sera mis à disposition Online, nous avons une offre d’applicatif CRM dans le nuage, et des offres de stockage, d’identité et de services applicatifs sont en beta dont notamment Live Mesh dont je vous parlais tout à l’heure.</a:t>
            </a:r>
          </a:p>
          <a:p>
            <a:r>
              <a:rPr lang="fr-FR" sz="900" kern="1200" dirty="0" smtClean="0">
                <a:solidFill>
                  <a:schemeClr val="tx1"/>
                </a:solidFill>
                <a:latin typeface="Calibri" pitchFamily="34" charset="0"/>
                <a:ea typeface="+mn-ea"/>
                <a:cs typeface="+mn-cs"/>
              </a:rPr>
              <a:t>Et pourtant </a:t>
            </a:r>
            <a:r>
              <a:rPr lang="fr-FR" sz="900" b="1" kern="1200" dirty="0" smtClean="0">
                <a:solidFill>
                  <a:schemeClr val="tx1"/>
                </a:solidFill>
                <a:latin typeface="Calibri" pitchFamily="34" charset="0"/>
                <a:ea typeface="+mn-ea"/>
                <a:cs typeface="+mn-cs"/>
              </a:rPr>
              <a:t>ce n’est que le début </a:t>
            </a:r>
            <a:r>
              <a:rPr lang="fr-FR" sz="900" kern="1200" dirty="0" smtClean="0">
                <a:solidFill>
                  <a:schemeClr val="tx1"/>
                </a:solidFill>
                <a:latin typeface="Calibri" pitchFamily="34" charset="0"/>
                <a:ea typeface="+mn-ea"/>
                <a:cs typeface="+mn-cs"/>
              </a:rPr>
              <a:t>! </a:t>
            </a:r>
          </a:p>
          <a:p>
            <a:r>
              <a:rPr lang="fr-FR" sz="900" kern="1200" dirty="0" smtClean="0">
                <a:solidFill>
                  <a:schemeClr val="tx1"/>
                </a:solidFill>
                <a:latin typeface="Calibri" pitchFamily="34" charset="0"/>
                <a:ea typeface="+mn-ea"/>
                <a:cs typeface="+mn-cs"/>
              </a:rPr>
              <a:t>[Click] Les annonces et la mise à disposition de services Cloud n’en est qu’à son commencement et à la </a:t>
            </a:r>
            <a:r>
              <a:rPr lang="fr-FR" sz="900" b="1" kern="1200" dirty="0" smtClean="0">
                <a:solidFill>
                  <a:schemeClr val="tx1"/>
                </a:solidFill>
                <a:latin typeface="Calibri" pitchFamily="34" charset="0"/>
                <a:ea typeface="+mn-ea"/>
                <a:cs typeface="+mn-cs"/>
              </a:rPr>
              <a:t>PDC fin Octobre nous aurons une série d’annonces</a:t>
            </a:r>
            <a:r>
              <a:rPr lang="fr-FR" sz="900" kern="1200" dirty="0" smtClean="0">
                <a:solidFill>
                  <a:schemeClr val="tx1"/>
                </a:solidFill>
                <a:latin typeface="Calibri" pitchFamily="34" charset="0"/>
                <a:ea typeface="+mn-ea"/>
                <a:cs typeface="+mn-cs"/>
              </a:rPr>
              <a:t> et de mise à disponibilité de toute une gamme de nouveaux services qui vont </a:t>
            </a:r>
            <a:r>
              <a:rPr lang="fr-FR" sz="900" b="1" kern="1200" dirty="0" smtClean="0">
                <a:solidFill>
                  <a:schemeClr val="tx1"/>
                </a:solidFill>
                <a:latin typeface="Calibri" pitchFamily="34" charset="0"/>
                <a:ea typeface="+mn-ea"/>
                <a:cs typeface="+mn-cs"/>
              </a:rPr>
              <a:t>révolutionner ce domaine</a:t>
            </a:r>
            <a:r>
              <a:rPr lang="fr-FR" sz="900" kern="1200" dirty="0" smtClean="0">
                <a:solidFill>
                  <a:schemeClr val="tx1"/>
                </a:solidFill>
                <a:latin typeface="Calibri" pitchFamily="34" charset="0"/>
                <a:ea typeface="+mn-ea"/>
                <a:cs typeface="+mn-cs"/>
              </a:rPr>
              <a:t> et permettre aux </a:t>
            </a:r>
            <a:r>
              <a:rPr lang="fr-FR" sz="900" b="1" kern="1200" dirty="0" smtClean="0">
                <a:solidFill>
                  <a:schemeClr val="tx1"/>
                </a:solidFill>
                <a:latin typeface="Calibri" pitchFamily="34" charset="0"/>
                <a:ea typeface="+mn-ea"/>
                <a:cs typeface="+mn-cs"/>
              </a:rPr>
              <a:t>développeurs .NET de bénéficier d’une gamme de services et d’outils</a:t>
            </a:r>
            <a:r>
              <a:rPr lang="fr-FR" sz="900" kern="1200" dirty="0" smtClean="0">
                <a:solidFill>
                  <a:schemeClr val="tx1"/>
                </a:solidFill>
                <a:latin typeface="Calibri" pitchFamily="34" charset="0"/>
                <a:ea typeface="+mn-ea"/>
                <a:cs typeface="+mn-cs"/>
              </a:rPr>
              <a:t> absolument extraordinaires.</a:t>
            </a:r>
          </a:p>
          <a:p>
            <a:r>
              <a:rPr lang="fr-FR" sz="900" kern="1200" dirty="0" smtClean="0">
                <a:solidFill>
                  <a:schemeClr val="tx1"/>
                </a:solidFill>
                <a:latin typeface="Calibri" pitchFamily="34" charset="0"/>
                <a:ea typeface="+mn-ea"/>
                <a:cs typeface="+mn-cs"/>
              </a:rPr>
              <a:t>Merci à tous et attendez-vous à énormément de choses passionnantes dans les prochains mois !</a:t>
            </a:r>
            <a:endParaRPr lang="fr-FR" sz="900" kern="1200" smtClean="0">
              <a:solidFill>
                <a:schemeClr val="tx1"/>
              </a:solidFill>
              <a:latin typeface="Calibri" pitchFamily="34" charset="0"/>
              <a:ea typeface="+mn-ea"/>
              <a:cs typeface="+mn-cs"/>
            </a:endParaRPr>
          </a:p>
          <a:p>
            <a:endParaRPr lang="fr-FR"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9/29/2008 3:04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30</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a:t>
            </a:r>
            <a:r>
              <a:rPr lang="fr-FR" sz="1000" dirty="0" smtClean="0"/>
              <a:t>.</a:t>
            </a: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31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9/29/2008 3:04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cstate="print"/>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9/29/2008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cstate="print"/>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cstate="print"/>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cstate="print"/>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4"/>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4"/>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5.png"/><Relationship Id="rId3" Type="http://schemas.openxmlformats.org/officeDocument/2006/relationships/diagramLayout" Target="../diagrams/layout5.xml"/><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diagramColors" Target="../diagrams/colors5.xml"/><Relationship Id="rId15" Type="http://schemas.openxmlformats.org/officeDocument/2006/relationships/image" Target="../media/image37.png"/><Relationship Id="rId10" Type="http://schemas.openxmlformats.org/officeDocument/2006/relationships/image" Target="../media/image16.png"/><Relationship Id="rId4" Type="http://schemas.openxmlformats.org/officeDocument/2006/relationships/diagramQuickStyle" Target="../diagrams/quickStyle5.xml"/><Relationship Id="rId9" Type="http://schemas.openxmlformats.org/officeDocument/2006/relationships/image" Target="../media/image15.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gif"/><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38.jpeg"/><Relationship Id="rId16"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jpe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odeplex.com/AjaxControlToolkit" TargetMode="External"/><Relationship Id="rId2" Type="http://schemas.openxmlformats.org/officeDocument/2006/relationships/hyperlink" Target="http://www.codeplex.com/aspnet" TargetMode="External"/><Relationship Id="rId1" Type="http://schemas.openxmlformats.org/officeDocument/2006/relationships/slideLayout" Target="../slideLayouts/slideLayout4.xml"/><Relationship Id="rId5" Type="http://schemas.openxmlformats.org/officeDocument/2006/relationships/hyperlink" Target="http://www.codeplex.com/videoshow" TargetMode="External"/><Relationship Id="rId4" Type="http://schemas.openxmlformats.org/officeDocument/2006/relationships/hyperlink" Target="http://www.codeplex.com/SLExtentio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msdn.microsoft.com/en-us/library/cc707844.aspx"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odeplex.com/OpenDBiff" TargetMode="External"/><Relationship Id="rId2" Type="http://schemas.openxmlformats.org/officeDocument/2006/relationships/hyperlink" Target="http://www.codeplex.com/SqlServerSamples" TargetMode="External"/><Relationship Id="rId1" Type="http://schemas.openxmlformats.org/officeDocument/2006/relationships/slideLayout" Target="../slideLayouts/slideLayout4.xml"/><Relationship Id="rId5" Type="http://schemas.openxmlformats.org/officeDocument/2006/relationships/hyperlink" Target="http://www.codeplex.com/DataDictionary" TargetMode="External"/><Relationship Id="rId4" Type="http://schemas.openxmlformats.org/officeDocument/2006/relationships/hyperlink" Target="http://www.codeplex.com/SQLRS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deplex.com/SL4SP" TargetMode="External"/><Relationship Id="rId7" Type="http://schemas.openxmlformats.org/officeDocument/2006/relationships/image" Target="../media/image67.png"/><Relationship Id="rId2" Type="http://schemas.openxmlformats.org/officeDocument/2006/relationships/hyperlink" Target="http://code.msdn.microsoft.com/adcrmresolver" TargetMode="External"/><Relationship Id="rId1" Type="http://schemas.openxmlformats.org/officeDocument/2006/relationships/slideLayout" Target="../slideLayouts/slideLayout4.xml"/><Relationship Id="rId6" Type="http://schemas.openxmlformats.org/officeDocument/2006/relationships/hyperlink" Target="http://www.codeplex.com/features" TargetMode="External"/><Relationship Id="rId5" Type="http://schemas.openxmlformats.org/officeDocument/2006/relationships/hyperlink" Target="http://www.codeplex.com/CKS" TargetMode="External"/><Relationship Id="rId4" Type="http://schemas.openxmlformats.org/officeDocument/2006/relationships/hyperlink" Target="http://www.codeplex.com/pk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8.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2.png"/><Relationship Id="rId18" Type="http://schemas.openxmlformats.org/officeDocument/2006/relationships/image" Target="../media/image35.png"/><Relationship Id="rId26" Type="http://schemas.openxmlformats.org/officeDocument/2006/relationships/image" Target="../media/image24.png"/><Relationship Id="rId3" Type="http://schemas.openxmlformats.org/officeDocument/2006/relationships/image" Target="../media/image8.png"/><Relationship Id="rId21"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71.png"/><Relationship Id="rId17" Type="http://schemas.openxmlformats.org/officeDocument/2006/relationships/image" Target="../media/image23.png"/><Relationship Id="rId25"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75.png"/><Relationship Id="rId20"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1.png"/><Relationship Id="rId5" Type="http://schemas.openxmlformats.org/officeDocument/2006/relationships/image" Target="../media/image10.png"/><Relationship Id="rId15" Type="http://schemas.openxmlformats.org/officeDocument/2006/relationships/image" Target="../media/image74.png"/><Relationship Id="rId23" Type="http://schemas.openxmlformats.org/officeDocument/2006/relationships/image" Target="../media/image20.png"/><Relationship Id="rId28"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73.png"/><Relationship Id="rId22" Type="http://schemas.openxmlformats.org/officeDocument/2006/relationships/image" Target="../media/image19.png"/><Relationship Id="rId27"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35.png"/><Relationship Id="rId21" Type="http://schemas.openxmlformats.org/officeDocument/2006/relationships/image" Target="../media/image90.gif"/><Relationship Id="rId7" Type="http://schemas.openxmlformats.org/officeDocument/2006/relationships/image" Target="../media/image77.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5.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80.png"/><Relationship Id="rId5" Type="http://schemas.openxmlformats.org/officeDocument/2006/relationships/image" Target="../media/image20.png"/><Relationship Id="rId15" Type="http://schemas.openxmlformats.org/officeDocument/2006/relationships/image" Target="../media/image84.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6.jpeg"/><Relationship Id="rId9" Type="http://schemas.openxmlformats.org/officeDocument/2006/relationships/image" Target="../media/image78.png"/><Relationship Id="rId14" Type="http://schemas.openxmlformats.org/officeDocument/2006/relationships/image" Target="../media/image8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france/technet/abonnement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2.tiff"/><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france/formation" TargetMode="External"/><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file:///C:\Users\laurelle\Desktop\jingleMSDays.wm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smtClean="0"/>
              <a:t>La réalité des projets aujourd’hui</a:t>
            </a:r>
            <a:endParaRPr lang="en-US" sz="4400" dirty="0"/>
          </a:p>
        </p:txBody>
      </p:sp>
      <p:graphicFrame>
        <p:nvGraphicFramePr>
          <p:cNvPr id="4" name="Content Placeholder 3"/>
          <p:cNvGraphicFramePr>
            <a:graphicFrameLocks noGrp="1"/>
          </p:cNvGraphicFramePr>
          <p:nvPr>
            <p:ph idx="4294967295"/>
          </p:nvPr>
        </p:nvGraphicFramePr>
        <p:xfrm>
          <a:off x="676275" y="971550"/>
          <a:ext cx="7591425" cy="588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600450" y="3305175"/>
            <a:ext cx="1762125" cy="1021556"/>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en-US" sz="5400" b="1" dirty="0"/>
          </a:p>
        </p:txBody>
      </p:sp>
      <p:pic>
        <p:nvPicPr>
          <p:cNvPr id="6" name="Picture 5" descr="C:\Program Files\Microsoft Resource DVD Artwork\DVD_ART\BoxShots_Logos\Microsoft .NET Framework - NET\net_FW dot net framework logo white vert.png"/>
          <p:cNvPicPr>
            <a:picLocks noChangeAspect="1" noChangeArrowheads="1"/>
          </p:cNvPicPr>
          <p:nvPr/>
        </p:nvPicPr>
        <p:blipFill>
          <a:blip r:embed="rId6" cstate="print"/>
          <a:srcRect l="5790" t="2018" r="1636"/>
          <a:stretch>
            <a:fillRect/>
          </a:stretch>
        </p:blipFill>
        <p:spPr bwMode="auto">
          <a:xfrm>
            <a:off x="3719743" y="3457574"/>
            <a:ext cx="1533206" cy="661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fr-FR" dirty="0" smtClean="0"/>
              <a:t>La réalité des projets aujourd’hui</a:t>
            </a:r>
            <a:endParaRPr lang="en-US" dirty="0"/>
          </a:p>
        </p:txBody>
      </p:sp>
      <p:graphicFrame>
        <p:nvGraphicFramePr>
          <p:cNvPr id="4" name="Content Placeholder 3"/>
          <p:cNvGraphicFramePr>
            <a:graphicFrameLocks noGrp="1"/>
          </p:cNvGraphicFramePr>
          <p:nvPr>
            <p:ph sz="quarter" idx="10"/>
          </p:nvPr>
        </p:nvGraphicFramePr>
        <p:xfrm>
          <a:off x="0" y="1143000"/>
          <a:ext cx="9144000" cy="481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175657"/>
            <a:ext cx="9144000" cy="5682343"/>
          </a:xfrm>
          <a:prstGeom prst="rect">
            <a:avLst/>
          </a:prstGeom>
          <a:solidFill>
            <a:schemeClr val="bg1"/>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prstGeom prst="rect">
            <a:avLst/>
          </a:prstGeom>
        </p:spPr>
        <p:txBody>
          <a:bodyPr>
            <a:noAutofit/>
          </a:bodyPr>
          <a:lstStyle/>
          <a:p>
            <a:r>
              <a:rPr lang="fr-FR" dirty="0" smtClean="0"/>
              <a:t>Quelques nouveautés</a:t>
            </a:r>
            <a:endParaRPr lang="en-US" dirty="0"/>
          </a:p>
        </p:txBody>
      </p:sp>
      <p:graphicFrame>
        <p:nvGraphicFramePr>
          <p:cNvPr id="4" name="Content Placeholder 3"/>
          <p:cNvGraphicFramePr>
            <a:graphicFrameLocks noGrp="1"/>
          </p:cNvGraphicFramePr>
          <p:nvPr>
            <p:ph sz="quarter" idx="4294967295"/>
          </p:nvPr>
        </p:nvGraphicFramePr>
        <p:xfrm>
          <a:off x="141672" y="1260694"/>
          <a:ext cx="6585700" cy="5367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Program Files\Microsoft Resource DVD Artwork\DVD_ART\Artwork_Imagery\HARDWARE_IMAGERY\Illustration - Misc Hardware\Windows Vista Illustration Icons\Computer.png"/>
          <p:cNvPicPr>
            <a:picLocks noChangeAspect="1" noChangeArrowheads="1"/>
          </p:cNvPicPr>
          <p:nvPr/>
        </p:nvPicPr>
        <p:blipFill>
          <a:blip r:embed="rId6"/>
          <a:srcRect/>
          <a:stretch>
            <a:fillRect/>
          </a:stretch>
        </p:blipFill>
        <p:spPr bwMode="auto">
          <a:xfrm>
            <a:off x="8132165" y="2954134"/>
            <a:ext cx="895037" cy="957025"/>
          </a:xfrm>
          <a:prstGeom prst="rect">
            <a:avLst/>
          </a:prstGeom>
          <a:noFill/>
        </p:spPr>
      </p:pic>
      <p:sp>
        <p:nvSpPr>
          <p:cNvPr id="10" name="Rounded Rectangle 22"/>
          <p:cNvSpPr/>
          <p:nvPr/>
        </p:nvSpPr>
        <p:spPr bwMode="invGray">
          <a:xfrm>
            <a:off x="6876940" y="3027837"/>
            <a:ext cx="2267060" cy="203402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fr-FR" sz="2800" b="1" cap="all" spc="-40">
              <a:solidFill>
                <a:prstClr val="white"/>
              </a:solidFill>
            </a:endParaRPr>
          </a:p>
        </p:txBody>
      </p:sp>
      <p:sp>
        <p:nvSpPr>
          <p:cNvPr id="11" name="Rounded Rectangle 23"/>
          <p:cNvSpPr/>
          <p:nvPr/>
        </p:nvSpPr>
        <p:spPr bwMode="invGray">
          <a:xfrm>
            <a:off x="6876940" y="5348229"/>
            <a:ext cx="2267060" cy="126845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fr-FR" sz="2800" b="1" cap="all" spc="-40">
              <a:solidFill>
                <a:prstClr val="white"/>
              </a:solidFill>
            </a:endParaRPr>
          </a:p>
        </p:txBody>
      </p:sp>
      <p:pic>
        <p:nvPicPr>
          <p:cNvPr id="13" name="Picture 2" descr="C:\Program Files\Microsoft Resource DVD Artwork\DVD_ART\BoxShots_Logos\Windows Vista\Windows Vista logo rev h.png"/>
          <p:cNvPicPr>
            <a:picLocks noChangeAspect="1" noChangeArrowheads="1"/>
          </p:cNvPicPr>
          <p:nvPr/>
        </p:nvPicPr>
        <p:blipFill>
          <a:blip r:embed="rId7"/>
          <a:srcRect/>
          <a:stretch>
            <a:fillRect/>
          </a:stretch>
        </p:blipFill>
        <p:spPr bwMode="invGray">
          <a:xfrm>
            <a:off x="7016606" y="3973609"/>
            <a:ext cx="1622735" cy="328966"/>
          </a:xfrm>
          <a:prstGeom prst="rect">
            <a:avLst/>
          </a:prstGeom>
          <a:noFill/>
        </p:spPr>
      </p:pic>
      <p:pic>
        <p:nvPicPr>
          <p:cNvPr id="14" name="Picture 13" descr="\\eventsql\dvd\Online_ART\DVD_ART34\Artwork_Imagery\Icons - Illustrations\_WINDOWS VISTA ICONS\Laptop notebook mobility pc.png"/>
          <p:cNvPicPr>
            <a:picLocks noChangeAspect="1" noChangeArrowheads="1"/>
          </p:cNvPicPr>
          <p:nvPr/>
        </p:nvPicPr>
        <p:blipFill>
          <a:blip r:embed="rId8"/>
          <a:srcRect/>
          <a:stretch>
            <a:fillRect/>
          </a:stretch>
        </p:blipFill>
        <p:spPr bwMode="auto">
          <a:xfrm>
            <a:off x="8078482" y="5391233"/>
            <a:ext cx="810402" cy="821435"/>
          </a:xfrm>
          <a:prstGeom prst="rect">
            <a:avLst/>
          </a:prstGeom>
          <a:noFill/>
          <a:scene3d>
            <a:camera prst="perspectiveLeft"/>
            <a:lightRig rig="threePt" dir="t"/>
          </a:scene3d>
        </p:spPr>
      </p:pic>
      <p:sp>
        <p:nvSpPr>
          <p:cNvPr id="16" name="TextBox 28"/>
          <p:cNvSpPr txBox="1"/>
          <p:nvPr/>
        </p:nvSpPr>
        <p:spPr>
          <a:xfrm>
            <a:off x="7119249" y="5217788"/>
            <a:ext cx="2269671" cy="302840"/>
          </a:xfrm>
          <a:prstGeom prst="rect">
            <a:avLst/>
          </a:prstGeom>
          <a:noFill/>
        </p:spPr>
        <p:txBody>
          <a:bodyPr wrap="square" lIns="0" tIns="0" rIns="0" bIns="0" rtlCol="0">
            <a:spAutoFit/>
          </a:bodyPr>
          <a:lstStyle/>
          <a:p>
            <a:pPr>
              <a:lnSpc>
                <a:spcPct val="80000"/>
              </a:lnSpc>
            </a:pPr>
            <a:r>
              <a:rPr lang="fr-FR" sz="24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Web</a:t>
            </a:r>
          </a:p>
        </p:txBody>
      </p:sp>
      <p:sp>
        <p:nvSpPr>
          <p:cNvPr id="18" name="TextBox 30"/>
          <p:cNvSpPr txBox="1"/>
          <p:nvPr/>
        </p:nvSpPr>
        <p:spPr>
          <a:xfrm>
            <a:off x="7143741" y="2882807"/>
            <a:ext cx="2247963" cy="302840"/>
          </a:xfrm>
          <a:prstGeom prst="rect">
            <a:avLst/>
          </a:prstGeom>
          <a:noFill/>
        </p:spPr>
        <p:txBody>
          <a:bodyPr wrap="square" lIns="0" tIns="0" rIns="0" bIns="0" rtlCol="0">
            <a:spAutoFit/>
          </a:bodyPr>
          <a:lstStyle/>
          <a:p>
            <a:pPr>
              <a:lnSpc>
                <a:spcPct val="80000"/>
              </a:lnSpc>
            </a:pPr>
            <a:r>
              <a:rPr lang="fr-FR" sz="24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PC</a:t>
            </a:r>
          </a:p>
        </p:txBody>
      </p:sp>
      <p:pic>
        <p:nvPicPr>
          <p:cNvPr id="23" name="Picture 5" descr="C:\Program Files\Microsoft Resource DVD Artwork\DVD_ART\Artwork_Imagery\HARDWARE_IMAGERY\Illustration - Misc Hardware\Windows Vista Illustration Icons\IE 7 larger.png"/>
          <p:cNvPicPr>
            <a:picLocks noChangeAspect="1" noChangeArrowheads="1"/>
          </p:cNvPicPr>
          <p:nvPr/>
        </p:nvPicPr>
        <p:blipFill>
          <a:blip r:embed="rId9" cstate="print"/>
          <a:stretch>
            <a:fillRect/>
          </a:stretch>
        </p:blipFill>
        <p:spPr bwMode="auto">
          <a:xfrm>
            <a:off x="6877356" y="5502006"/>
            <a:ext cx="1233185" cy="458959"/>
          </a:xfrm>
          <a:prstGeom prst="rect">
            <a:avLst/>
          </a:prstGeom>
          <a:noFill/>
          <a:effectLst>
            <a:outerShdw blurRad="63500" sx="102000" sy="102000" algn="ctr" rotWithShape="0">
              <a:prstClr val="black">
                <a:alpha val="40000"/>
              </a:prstClr>
            </a:outerShdw>
          </a:effectLst>
        </p:spPr>
      </p:pic>
      <p:pic>
        <p:nvPicPr>
          <p:cNvPr id="24" name="Picture 3" descr="C:\Program Files\Microsoft Resource DVD Artwork\DVD_ART\BoxShots_Logos\Office 2007\Office 2007 h reverse.png"/>
          <p:cNvPicPr>
            <a:picLocks noChangeAspect="1" noChangeArrowheads="1"/>
          </p:cNvPicPr>
          <p:nvPr/>
        </p:nvPicPr>
        <p:blipFill>
          <a:blip r:embed="rId10"/>
          <a:srcRect/>
          <a:stretch>
            <a:fillRect/>
          </a:stretch>
        </p:blipFill>
        <p:spPr bwMode="invGray">
          <a:xfrm>
            <a:off x="7036183" y="3510638"/>
            <a:ext cx="1005089" cy="278792"/>
          </a:xfrm>
          <a:prstGeom prst="rect">
            <a:avLst/>
          </a:prstGeom>
          <a:effectLst>
            <a:outerShdw blurRad="50800" dist="38100" dir="2700000" algn="tl" rotWithShape="0">
              <a:prstClr val="black">
                <a:alpha val="40000"/>
              </a:prstClr>
            </a:outerShdw>
          </a:effectLst>
        </p:spPr>
      </p:pic>
      <p:pic>
        <p:nvPicPr>
          <p:cNvPr id="26" name="Picture 3" descr="C:\Program Files\Microsoft Resource DVD Artwork\DVD_ART\BoxShots_Logos\Silverlight\Silverlight h c reverse.png"/>
          <p:cNvPicPr>
            <a:picLocks noChangeAspect="1" noChangeArrowheads="1"/>
          </p:cNvPicPr>
          <p:nvPr/>
        </p:nvPicPr>
        <p:blipFill>
          <a:blip r:embed="rId11" cstate="screen"/>
          <a:srcRect/>
          <a:stretch>
            <a:fillRect/>
          </a:stretch>
        </p:blipFill>
        <p:spPr bwMode="auto">
          <a:xfrm>
            <a:off x="6946889" y="6023505"/>
            <a:ext cx="1184740" cy="406536"/>
          </a:xfrm>
          <a:prstGeom prst="rect">
            <a:avLst/>
          </a:prstGeom>
          <a:noFill/>
          <a:effectLst>
            <a:outerShdw blurRad="63500" sx="102000" sy="102000" algn="ctr" rotWithShape="0">
              <a:prstClr val="black">
                <a:alpha val="40000"/>
              </a:prstClr>
            </a:outerShdw>
          </a:effectLst>
        </p:spPr>
      </p:pic>
      <p:sp>
        <p:nvSpPr>
          <p:cNvPr id="27" name="Rounded Rectangle 52"/>
          <p:cNvSpPr/>
          <p:nvPr/>
        </p:nvSpPr>
        <p:spPr bwMode="invGray">
          <a:xfrm>
            <a:off x="6778783" y="1216253"/>
            <a:ext cx="2365217" cy="147828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en-US" sz="2800" b="1" cap="all" spc="-40" dirty="0">
              <a:solidFill>
                <a:prstClr val="white"/>
              </a:solidFill>
              <a:latin typeface="Segoe" pitchFamily="34" charset="0"/>
            </a:endParaRPr>
          </a:p>
        </p:txBody>
      </p:sp>
      <p:pic>
        <p:nvPicPr>
          <p:cNvPr id="28" name="Picture 4" descr="C:\Users\acarrab\Desktop\SQL 2008\logos\SQL08_h_rgb_white.png"/>
          <p:cNvPicPr>
            <a:picLocks noChangeAspect="1" noChangeArrowheads="1"/>
          </p:cNvPicPr>
          <p:nvPr/>
        </p:nvPicPr>
        <p:blipFill>
          <a:blip r:embed="rId12"/>
          <a:srcRect/>
          <a:stretch>
            <a:fillRect/>
          </a:stretch>
        </p:blipFill>
        <p:spPr bwMode="invGray">
          <a:xfrm>
            <a:off x="7004956" y="1778684"/>
            <a:ext cx="1907927" cy="393878"/>
          </a:xfrm>
          <a:prstGeom prst="rect">
            <a:avLst/>
          </a:prstGeom>
          <a:noFill/>
          <a:effectLst>
            <a:outerShdw blurRad="12700" dist="25400" dir="2700000" algn="tl" rotWithShape="0">
              <a:prstClr val="black">
                <a:alpha val="40000"/>
              </a:prstClr>
            </a:outerShdw>
          </a:effectLst>
        </p:spPr>
      </p:pic>
      <p:pic>
        <p:nvPicPr>
          <p:cNvPr id="29" name="Picture 55" descr="Data Center Servers.png"/>
          <p:cNvPicPr>
            <a:picLocks noChangeAspect="1"/>
          </p:cNvPicPr>
          <p:nvPr/>
        </p:nvPicPr>
        <p:blipFill>
          <a:blip r:embed="rId13" cstate="print"/>
          <a:stretch>
            <a:fillRect/>
          </a:stretch>
        </p:blipFill>
        <p:spPr>
          <a:xfrm>
            <a:off x="8095967" y="1289215"/>
            <a:ext cx="895935" cy="551913"/>
          </a:xfrm>
          <a:prstGeom prst="rect">
            <a:avLst/>
          </a:prstGeom>
        </p:spPr>
      </p:pic>
      <p:sp>
        <p:nvSpPr>
          <p:cNvPr id="30" name="TextBox 56"/>
          <p:cNvSpPr txBox="1"/>
          <p:nvPr/>
        </p:nvSpPr>
        <p:spPr>
          <a:xfrm>
            <a:off x="7037607" y="1040816"/>
            <a:ext cx="2351314" cy="302840"/>
          </a:xfrm>
          <a:prstGeom prst="rect">
            <a:avLst/>
          </a:prstGeom>
          <a:noFill/>
        </p:spPr>
        <p:txBody>
          <a:bodyPr wrap="square" lIns="0" tIns="0" rIns="0" bIns="0" rtlCol="0">
            <a:spAutoFit/>
          </a:bodyPr>
          <a:lstStyle/>
          <a:p>
            <a:pPr>
              <a:lnSpc>
                <a:spcPct val="80000"/>
              </a:lnSpc>
            </a:pPr>
            <a:r>
              <a:rPr lang="fr-FR" sz="24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Serveurs</a:t>
            </a:r>
            <a:r>
              <a:rPr lang="fr-FR" sz="2000" spc="-50" dirty="0" smtClean="0"/>
              <a:t> </a:t>
            </a:r>
            <a:r>
              <a:rPr lang="fr-FR" sz="24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Entreprise</a:t>
            </a:r>
            <a:endParaRPr lang="en-US" sz="24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endParaRPr>
          </a:p>
        </p:txBody>
      </p:sp>
      <p:pic>
        <p:nvPicPr>
          <p:cNvPr id="31" name="Picture 2" descr="C:\Users\marklin\Desktop\APP PLAT LOGOS\WS08_h_rgb_REV.png"/>
          <p:cNvPicPr>
            <a:picLocks noChangeAspect="1" noChangeArrowheads="1"/>
          </p:cNvPicPr>
          <p:nvPr/>
        </p:nvPicPr>
        <p:blipFill>
          <a:blip r:embed="rId14"/>
          <a:stretch>
            <a:fillRect/>
          </a:stretch>
        </p:blipFill>
        <p:spPr bwMode="invGray">
          <a:xfrm>
            <a:off x="7001033" y="2283062"/>
            <a:ext cx="1906203" cy="289550"/>
          </a:xfrm>
          <a:prstGeom prst="rect">
            <a:avLst/>
          </a:prstGeom>
          <a:noFill/>
          <a:ln>
            <a:noFill/>
          </a:ln>
        </p:spPr>
      </p:pic>
      <p:pic>
        <p:nvPicPr>
          <p:cNvPr id="32" name="Picture 4" descr="C:\Program Files\Microsoft Resource DVD Artwork\DVD_ART\BoxShots_Logos\SharePoint Server 2007\SharePoint Server 2007 logo rev v.png"/>
          <p:cNvPicPr>
            <a:picLocks noChangeAspect="1" noChangeArrowheads="1"/>
          </p:cNvPicPr>
          <p:nvPr/>
        </p:nvPicPr>
        <p:blipFill>
          <a:blip r:embed="rId15"/>
          <a:srcRect/>
          <a:stretch>
            <a:fillRect/>
          </a:stretch>
        </p:blipFill>
        <p:spPr bwMode="invGray">
          <a:xfrm>
            <a:off x="7055077" y="4460724"/>
            <a:ext cx="1819502" cy="47172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smtClean="0"/>
              <a:t>Démos</a:t>
            </a:r>
            <a:endParaRPr lang="fr-F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.NET se décline</a:t>
            </a:r>
            <a:endParaRPr lang="fr-FR" dirty="0"/>
          </a:p>
        </p:txBody>
      </p:sp>
      <p:graphicFrame>
        <p:nvGraphicFramePr>
          <p:cNvPr id="6" name="Content Placeholder 5"/>
          <p:cNvGraphicFramePr>
            <a:graphicFrameLocks noGrp="1"/>
          </p:cNvGraphicFramePr>
          <p:nvPr>
            <p:ph sz="quarter" idx="10"/>
          </p:nvPr>
        </p:nvGraphicFramePr>
        <p:xfrm>
          <a:off x="0" y="1416050"/>
          <a:ext cx="8458200" cy="5035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C:\Program Files\Microsoft Resource DVD Artwork\DVD_ART\BoxShots_Logos\Microsoft .NET - NET\Microsoft .NET logo white.png"/>
          <p:cNvPicPr>
            <a:picLocks noChangeAspect="1" noChangeArrowheads="1"/>
          </p:cNvPicPr>
          <p:nvPr/>
        </p:nvPicPr>
        <p:blipFill>
          <a:blip r:embed="rId7" cstate="print"/>
          <a:srcRect/>
          <a:stretch>
            <a:fillRect/>
          </a:stretch>
        </p:blipFill>
        <p:spPr bwMode="invGray">
          <a:xfrm>
            <a:off x="3693525" y="3610809"/>
            <a:ext cx="1080368" cy="495416"/>
          </a:xfrm>
          <a:prstGeom prst="rect">
            <a:avLst/>
          </a:prstGeom>
          <a:noFill/>
        </p:spPr>
      </p:pic>
      <p:sp>
        <p:nvSpPr>
          <p:cNvPr id="8" name="Oval 7"/>
          <p:cNvSpPr/>
          <p:nvPr/>
        </p:nvSpPr>
        <p:spPr bwMode="auto">
          <a:xfrm>
            <a:off x="1370013" y="1080651"/>
            <a:ext cx="5707681" cy="5667499"/>
          </a:xfrm>
          <a:prstGeom prst="ellipse">
            <a:avLst/>
          </a:prstGeom>
          <a:noFill/>
          <a:ln w="57150">
            <a:solidFill>
              <a:schemeClr val="accent3"/>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TextBox 8"/>
          <p:cNvSpPr txBox="1"/>
          <p:nvPr/>
        </p:nvSpPr>
        <p:spPr>
          <a:xfrm>
            <a:off x="6151419" y="1064287"/>
            <a:ext cx="2800767" cy="707886"/>
          </a:xfrm>
          <a:prstGeom prst="rect">
            <a:avLst/>
          </a:prstGeom>
          <a:noFill/>
        </p:spPr>
        <p:txBody>
          <a:bodyPr wrap="none" rtlCol="0">
            <a:spAutoFit/>
          </a:bodyPr>
          <a:lstStyle/>
          <a:p>
            <a:r>
              <a:rPr lang="fr-FR" sz="4000" dirty="0" smtClean="0"/>
              <a:t>Un seul outil</a:t>
            </a:r>
            <a:endParaRPr lang="fr-FR" sz="4000" dirty="0"/>
          </a:p>
        </p:txBody>
      </p:sp>
      <p:pic>
        <p:nvPicPr>
          <p:cNvPr id="10" name="Picture 4" descr="C:\Users\maryfj\Desktop\DVD_ART34\Logos\Visual Studio\Visual Studio 2008 (Generic)\Visual Studio 2008 Generic logo v c r.png"/>
          <p:cNvPicPr>
            <a:picLocks noChangeAspect="1" noChangeArrowheads="1"/>
          </p:cNvPicPr>
          <p:nvPr/>
        </p:nvPicPr>
        <p:blipFill>
          <a:blip r:embed="rId8" cstate="print"/>
          <a:srcRect/>
          <a:stretch>
            <a:fillRect/>
          </a:stretch>
        </p:blipFill>
        <p:spPr bwMode="invGray">
          <a:xfrm>
            <a:off x="5515532" y="1910501"/>
            <a:ext cx="2951582" cy="903397"/>
          </a:xfrm>
          <a:prstGeom prst="rect">
            <a:avLst/>
          </a:prstGeom>
          <a:noFill/>
        </p:spPr>
      </p:pic>
      <p:sp>
        <p:nvSpPr>
          <p:cNvPr id="11" name="TextBox 10"/>
          <p:cNvSpPr txBox="1"/>
          <p:nvPr/>
        </p:nvSpPr>
        <p:spPr>
          <a:xfrm>
            <a:off x="5626916" y="5361175"/>
            <a:ext cx="2873607" cy="369332"/>
          </a:xfrm>
          <a:prstGeom prst="rect">
            <a:avLst/>
          </a:prstGeom>
          <a:noFill/>
        </p:spPr>
        <p:txBody>
          <a:bodyPr wrap="none" rtlCol="0">
            <a:spAutoFit/>
          </a:bodyPr>
          <a:lstStyle/>
          <a:p>
            <a:r>
              <a:rPr lang="fr-FR" dirty="0" smtClean="0"/>
              <a:t>Pour les programmer tous </a:t>
            </a:r>
            <a:r>
              <a:rPr lang="fr-FR" dirty="0" smtClean="0">
                <a:sym typeface="Wingdings" pitchFamily="2" charset="2"/>
              </a:rPr>
              <a:t></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C:\Users\pierreca\Documents\Events\MTT\photos\P1010628.JPG"/>
          <p:cNvPicPr>
            <a:picLocks noChangeAspect="1" noChangeArrowheads="1"/>
          </p:cNvPicPr>
          <p:nvPr/>
        </p:nvPicPr>
        <p:blipFill>
          <a:blip r:embed="rId2"/>
          <a:srcRect/>
          <a:stretch>
            <a:fillRect/>
          </a:stretch>
        </p:blipFill>
        <p:spPr bwMode="auto">
          <a:xfrm>
            <a:off x="2838450" y="1285875"/>
            <a:ext cx="3550444" cy="4733925"/>
          </a:xfrm>
          <a:prstGeom prst="rect">
            <a:avLst/>
          </a:prstGeom>
          <a:noFill/>
        </p:spPr>
      </p:pic>
      <p:pic>
        <p:nvPicPr>
          <p:cNvPr id="1040" name="Picture 16" descr="C:\Users\pierreca\Documents\Events\MTT\photos\P1010630.JPG"/>
          <p:cNvPicPr>
            <a:picLocks noChangeAspect="1" noChangeArrowheads="1"/>
          </p:cNvPicPr>
          <p:nvPr/>
        </p:nvPicPr>
        <p:blipFill>
          <a:blip r:embed="rId3"/>
          <a:srcRect/>
          <a:stretch>
            <a:fillRect/>
          </a:stretch>
        </p:blipFill>
        <p:spPr bwMode="auto">
          <a:xfrm>
            <a:off x="1657350" y="1257299"/>
            <a:ext cx="6248399" cy="4686300"/>
          </a:xfrm>
          <a:prstGeom prst="rect">
            <a:avLst/>
          </a:prstGeom>
          <a:noFill/>
        </p:spPr>
      </p:pic>
      <p:pic>
        <p:nvPicPr>
          <p:cNvPr id="1042" name="Picture 18" descr="C:\Users\pierreca\Documents\Events\MTT\photos\P1010632.JPG"/>
          <p:cNvPicPr>
            <a:picLocks noChangeAspect="1" noChangeArrowheads="1"/>
          </p:cNvPicPr>
          <p:nvPr/>
        </p:nvPicPr>
        <p:blipFill>
          <a:blip r:embed="rId4"/>
          <a:srcRect/>
          <a:stretch>
            <a:fillRect/>
          </a:stretch>
        </p:blipFill>
        <p:spPr bwMode="auto">
          <a:xfrm>
            <a:off x="1647825" y="1228724"/>
            <a:ext cx="6248399" cy="4686300"/>
          </a:xfrm>
          <a:prstGeom prst="rect">
            <a:avLst/>
          </a:prstGeom>
          <a:noFill/>
        </p:spPr>
      </p:pic>
      <p:pic>
        <p:nvPicPr>
          <p:cNvPr id="1043" name="Picture 19" descr="C:\Users\pierreca\Documents\Events\MTT\photos\P1010633.JPG"/>
          <p:cNvPicPr>
            <a:picLocks noChangeAspect="1" noChangeArrowheads="1"/>
          </p:cNvPicPr>
          <p:nvPr/>
        </p:nvPicPr>
        <p:blipFill>
          <a:blip r:embed="rId5"/>
          <a:srcRect/>
          <a:stretch>
            <a:fillRect/>
          </a:stretch>
        </p:blipFill>
        <p:spPr bwMode="auto">
          <a:xfrm>
            <a:off x="1676400" y="1228725"/>
            <a:ext cx="6248399" cy="4686300"/>
          </a:xfrm>
          <a:prstGeom prst="rect">
            <a:avLst/>
          </a:prstGeom>
          <a:noFill/>
        </p:spPr>
      </p:pic>
      <p:pic>
        <p:nvPicPr>
          <p:cNvPr id="1041" name="Picture 17" descr="C:\Users\pierreca\Documents\Events\MTT\photos\P1010631.JPG"/>
          <p:cNvPicPr>
            <a:picLocks noChangeAspect="1" noChangeArrowheads="1"/>
          </p:cNvPicPr>
          <p:nvPr/>
        </p:nvPicPr>
        <p:blipFill>
          <a:blip r:embed="rId6"/>
          <a:srcRect/>
          <a:stretch>
            <a:fillRect/>
          </a:stretch>
        </p:blipFill>
        <p:spPr bwMode="auto">
          <a:xfrm>
            <a:off x="1676400" y="1228724"/>
            <a:ext cx="6248399" cy="4686300"/>
          </a:xfrm>
          <a:prstGeom prst="rect">
            <a:avLst/>
          </a:prstGeom>
          <a:noFill/>
        </p:spPr>
      </p:pic>
      <p:pic>
        <p:nvPicPr>
          <p:cNvPr id="1044" name="Picture 20" descr="C:\Users\pierreca\Documents\Events\MTT\photos\P1010635.JPG"/>
          <p:cNvPicPr>
            <a:picLocks noChangeAspect="1" noChangeArrowheads="1"/>
          </p:cNvPicPr>
          <p:nvPr/>
        </p:nvPicPr>
        <p:blipFill>
          <a:blip r:embed="rId7"/>
          <a:srcRect/>
          <a:stretch>
            <a:fillRect/>
          </a:stretch>
        </p:blipFill>
        <p:spPr bwMode="auto">
          <a:xfrm>
            <a:off x="2933700" y="1228725"/>
            <a:ext cx="3550444" cy="4733925"/>
          </a:xfrm>
          <a:prstGeom prst="rect">
            <a:avLst/>
          </a:prstGeom>
          <a:noFill/>
        </p:spPr>
      </p:pic>
      <p:pic>
        <p:nvPicPr>
          <p:cNvPr id="1045" name="Picture 21" descr="C:\Users\pierreca\Documents\Events\MTT\photos\P1010636.JPG"/>
          <p:cNvPicPr>
            <a:picLocks noChangeAspect="1" noChangeArrowheads="1"/>
          </p:cNvPicPr>
          <p:nvPr/>
        </p:nvPicPr>
        <p:blipFill>
          <a:blip r:embed="rId8"/>
          <a:srcRect/>
          <a:stretch>
            <a:fillRect/>
          </a:stretch>
        </p:blipFill>
        <p:spPr bwMode="auto">
          <a:xfrm>
            <a:off x="2933700" y="1209675"/>
            <a:ext cx="3550444" cy="4733925"/>
          </a:xfrm>
          <a:prstGeom prst="rect">
            <a:avLst/>
          </a:prstGeom>
          <a:noFill/>
        </p:spPr>
      </p:pic>
      <p:pic>
        <p:nvPicPr>
          <p:cNvPr id="1046" name="Picture 22" descr="C:\Users\pierreca\Documents\Events\MTT\photos\P1010637.JPG"/>
          <p:cNvPicPr>
            <a:picLocks noChangeAspect="1" noChangeArrowheads="1"/>
          </p:cNvPicPr>
          <p:nvPr/>
        </p:nvPicPr>
        <p:blipFill>
          <a:blip r:embed="rId9"/>
          <a:srcRect/>
          <a:stretch>
            <a:fillRect/>
          </a:stretch>
        </p:blipFill>
        <p:spPr bwMode="auto">
          <a:xfrm>
            <a:off x="1971675" y="1142999"/>
            <a:ext cx="6248399" cy="4686300"/>
          </a:xfrm>
          <a:prstGeom prst="rect">
            <a:avLst/>
          </a:prstGeom>
          <a:noFill/>
        </p:spPr>
      </p:pic>
      <p:pic>
        <p:nvPicPr>
          <p:cNvPr id="1047" name="Picture 23" descr="C:\Users\pierreca\Documents\Events\MTT\photos\P1010638.JPG"/>
          <p:cNvPicPr>
            <a:picLocks noChangeAspect="1" noChangeArrowheads="1"/>
          </p:cNvPicPr>
          <p:nvPr/>
        </p:nvPicPr>
        <p:blipFill>
          <a:blip r:embed="rId10"/>
          <a:srcRect/>
          <a:stretch>
            <a:fillRect/>
          </a:stretch>
        </p:blipFill>
        <p:spPr bwMode="auto">
          <a:xfrm>
            <a:off x="1790700" y="1314450"/>
            <a:ext cx="6248399" cy="4686300"/>
          </a:xfrm>
          <a:prstGeom prst="rect">
            <a:avLst/>
          </a:prstGeom>
          <a:noFill/>
        </p:spPr>
      </p:pic>
      <p:pic>
        <p:nvPicPr>
          <p:cNvPr id="1048" name="Picture 24" descr="C:\Users\pierreca\Documents\Events\MTT\photos\P1010640.JPG"/>
          <p:cNvPicPr>
            <a:picLocks noChangeAspect="1" noChangeArrowheads="1"/>
          </p:cNvPicPr>
          <p:nvPr/>
        </p:nvPicPr>
        <p:blipFill>
          <a:blip r:embed="rId11"/>
          <a:srcRect/>
          <a:stretch>
            <a:fillRect/>
          </a:stretch>
        </p:blipFill>
        <p:spPr bwMode="auto">
          <a:xfrm>
            <a:off x="1733550" y="1304924"/>
            <a:ext cx="6248399" cy="4686300"/>
          </a:xfrm>
          <a:prstGeom prst="rect">
            <a:avLst/>
          </a:prstGeom>
          <a:noFill/>
        </p:spPr>
      </p:pic>
      <p:pic>
        <p:nvPicPr>
          <p:cNvPr id="1049" name="Picture 25" descr="C:\Users\pierreca\Documents\Events\MTT\photos\P1010642.JPG"/>
          <p:cNvPicPr>
            <a:picLocks noChangeAspect="1" noChangeArrowheads="1"/>
          </p:cNvPicPr>
          <p:nvPr/>
        </p:nvPicPr>
        <p:blipFill>
          <a:blip r:embed="rId12"/>
          <a:srcRect/>
          <a:stretch>
            <a:fillRect/>
          </a:stretch>
        </p:blipFill>
        <p:spPr bwMode="auto">
          <a:xfrm>
            <a:off x="1695450" y="1257299"/>
            <a:ext cx="6248399" cy="4686300"/>
          </a:xfrm>
          <a:prstGeom prst="rect">
            <a:avLst/>
          </a:prstGeom>
          <a:noFill/>
        </p:spPr>
      </p:pic>
      <p:pic>
        <p:nvPicPr>
          <p:cNvPr id="1052" name="Picture 28" descr="C:\Users\pierreca\Documents\Events\MTT\photos\20070622Pinas%20radar%20automatique.gif"/>
          <p:cNvPicPr>
            <a:picLocks noChangeAspect="1" noChangeArrowheads="1"/>
          </p:cNvPicPr>
          <p:nvPr/>
        </p:nvPicPr>
        <p:blipFill>
          <a:blip r:embed="rId13"/>
          <a:srcRect/>
          <a:stretch>
            <a:fillRect/>
          </a:stretch>
        </p:blipFill>
        <p:spPr bwMode="auto">
          <a:xfrm>
            <a:off x="3103908" y="1219199"/>
            <a:ext cx="3401667" cy="4694301"/>
          </a:xfrm>
          <a:prstGeom prst="rect">
            <a:avLst/>
          </a:prstGeom>
          <a:noFill/>
        </p:spPr>
      </p:pic>
      <p:pic>
        <p:nvPicPr>
          <p:cNvPr id="1050" name="Picture 26" descr="C:\Users\pierreca\Documents\Events\MTT\photos\P1010645.JPG"/>
          <p:cNvPicPr>
            <a:picLocks noChangeAspect="1" noChangeArrowheads="1"/>
          </p:cNvPicPr>
          <p:nvPr/>
        </p:nvPicPr>
        <p:blipFill>
          <a:blip r:embed="rId14"/>
          <a:srcRect/>
          <a:stretch>
            <a:fillRect/>
          </a:stretch>
        </p:blipFill>
        <p:spPr bwMode="auto">
          <a:xfrm>
            <a:off x="1666875" y="1162049"/>
            <a:ext cx="6248399" cy="4686300"/>
          </a:xfrm>
          <a:prstGeom prst="rect">
            <a:avLst/>
          </a:prstGeom>
          <a:noFill/>
        </p:spPr>
      </p:pic>
      <p:pic>
        <p:nvPicPr>
          <p:cNvPr id="1051" name="Picture 27" descr="C:\Users\pierreca\Documents\Events\MTT\photos\P1010646.JPG"/>
          <p:cNvPicPr>
            <a:picLocks noChangeAspect="1" noChangeArrowheads="1"/>
          </p:cNvPicPr>
          <p:nvPr/>
        </p:nvPicPr>
        <p:blipFill>
          <a:blip r:embed="rId15"/>
          <a:srcRect/>
          <a:stretch>
            <a:fillRect/>
          </a:stretch>
        </p:blipFill>
        <p:spPr bwMode="auto">
          <a:xfrm>
            <a:off x="1790700" y="1123949"/>
            <a:ext cx="6248399" cy="4686300"/>
          </a:xfrm>
          <a:prstGeom prst="rect">
            <a:avLst/>
          </a:prstGeom>
          <a:noFill/>
        </p:spPr>
      </p:pic>
      <p:pic>
        <p:nvPicPr>
          <p:cNvPr id="1053" name="Picture 29" descr="C:\Users\pierreca\Documents\Events\MTT\photos\machine-a-cafe.jpg"/>
          <p:cNvPicPr>
            <a:picLocks noChangeAspect="1" noChangeArrowheads="1"/>
          </p:cNvPicPr>
          <p:nvPr/>
        </p:nvPicPr>
        <p:blipFill>
          <a:blip r:embed="rId16"/>
          <a:srcRect/>
          <a:stretch>
            <a:fillRect/>
          </a:stretch>
        </p:blipFill>
        <p:spPr bwMode="auto">
          <a:xfrm>
            <a:off x="3028950" y="1095375"/>
            <a:ext cx="3586163" cy="47815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1008063" y="1685924"/>
            <a:ext cx="6994950" cy="3705225"/>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fr-FR"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rPr>
              <a:t>Ce</a:t>
            </a:r>
            <a:r>
              <a:rPr kumimoji="0" lang="fr-FR" sz="10000" b="0" i="0" u="none" strike="noStrike" kern="1200" cap="none" spc="-500" normalizeH="0" noProof="0" dirty="0" smtClean="0">
                <a:ln w="11430"/>
                <a:solidFill>
                  <a:schemeClr val="tx2">
                    <a:lumMod val="60000"/>
                    <a:lumOff val="40000"/>
                  </a:schemeClr>
                </a:solidFill>
                <a:effectLst/>
                <a:uLnTx/>
                <a:uFillTx/>
                <a:latin typeface="Calibri" pitchFamily="34" charset="0"/>
                <a:ea typeface="+mn-ea"/>
                <a:cs typeface="+mn-cs"/>
              </a:rPr>
              <a:t> matin</a:t>
            </a:r>
            <a:endParaRPr kumimoji="0" lang="fr-FR"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endParaRPr>
          </a:p>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fr-FR" sz="6000" b="0" i="0" u="none" strike="noStrike" kern="1200" cap="none" spc="-500" normalizeH="0" baseline="0" noProof="0" dirty="0" smtClean="0">
                <a:ln w="11430"/>
                <a:solidFill>
                  <a:schemeClr val="tx1"/>
                </a:solidFill>
                <a:effectLst/>
                <a:uLnTx/>
                <a:uFillTx/>
                <a:latin typeface="Calibri" pitchFamily="34" charset="0"/>
                <a:ea typeface="+mn-ea"/>
                <a:cs typeface="+mn-cs"/>
              </a:rPr>
              <a:t>20 « systèmes embarqués » avant d’allumer mon </a:t>
            </a:r>
            <a:r>
              <a:rPr kumimoji="0" lang="fr-FR" sz="6000" b="0" i="0" u="none" strike="noStrike" kern="1200" cap="none" spc="-500" normalizeH="0" baseline="0" noProof="0" dirty="0" smtClean="0">
                <a:ln w="11430"/>
                <a:solidFill>
                  <a:schemeClr val="tx1"/>
                </a:solidFill>
                <a:effectLst/>
                <a:uLnTx/>
                <a:uFillTx/>
                <a:latin typeface="Calibri" pitchFamily="34" charset="0"/>
                <a:ea typeface="+mn-ea"/>
                <a:cs typeface="+mn-cs"/>
              </a:rPr>
              <a:t>PC !</a:t>
            </a:r>
            <a:endParaRPr kumimoji="0" lang="fr-FR" sz="6000" b="0" i="0" u="none" strike="noStrike" kern="1200" cap="none" spc="-500" normalizeH="0" baseline="0" noProof="0" dirty="0" smtClean="0">
              <a:ln w="11430"/>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008063" y="1714499"/>
            <a:ext cx="6994950" cy="3705225"/>
          </a:xfrm>
        </p:spPr>
        <p:txBody>
          <a:bodyPr/>
          <a:lstStyle/>
          <a:p>
            <a:r>
              <a:rPr lang="fr-FR" dirty="0" smtClean="0"/>
              <a:t>2012 </a:t>
            </a:r>
          </a:p>
          <a:p>
            <a:r>
              <a:rPr lang="fr-FR" sz="6000" dirty="0" smtClean="0">
                <a:solidFill>
                  <a:schemeClr val="tx1"/>
                </a:solidFill>
              </a:rPr>
              <a:t>6+ Milliards de systèmes embarqués dans le monde</a:t>
            </a:r>
            <a:endParaRPr lang="fr-FR" sz="6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Embarqué : .NET </a:t>
            </a:r>
            <a:r>
              <a:rPr lang="fr-FR" dirty="0" err="1" smtClean="0"/>
              <a:t>Everywhere</a:t>
            </a:r>
            <a:endParaRPr lang="en-US" dirty="0"/>
          </a:p>
        </p:txBody>
      </p:sp>
      <p:sp>
        <p:nvSpPr>
          <p:cNvPr id="4" name="Content Placeholder 3"/>
          <p:cNvSpPr>
            <a:spLocks noGrp="1"/>
          </p:cNvSpPr>
          <p:nvPr>
            <p:ph sz="quarter" idx="10"/>
          </p:nvPr>
        </p:nvSpPr>
        <p:spPr/>
        <p:txBody>
          <a:bodyPr/>
          <a:lstStyle/>
          <a:p>
            <a:endParaRPr lang="en-US"/>
          </a:p>
        </p:txBody>
      </p:sp>
      <p:graphicFrame>
        <p:nvGraphicFramePr>
          <p:cNvPr id="19" name="Tableau 18"/>
          <p:cNvGraphicFramePr>
            <a:graphicFrameLocks noGrp="1"/>
          </p:cNvGraphicFramePr>
          <p:nvPr/>
        </p:nvGraphicFramePr>
        <p:xfrm>
          <a:off x="381000" y="1295400"/>
          <a:ext cx="8553450" cy="4610100"/>
        </p:xfrm>
        <a:graphic>
          <a:graphicData uri="http://schemas.openxmlformats.org/drawingml/2006/table">
            <a:tbl>
              <a:tblPr firstRow="1" bandRow="1">
                <a:tableStyleId>{F5AB1C69-6EDB-4FF4-983F-18BD219EF322}</a:tableStyleId>
              </a:tblPr>
              <a:tblGrid>
                <a:gridCol w="2388801"/>
                <a:gridCol w="3313499"/>
                <a:gridCol w="2851150"/>
              </a:tblGrid>
              <a:tr h="1536700">
                <a:tc>
                  <a:txBody>
                    <a:bodyPr/>
                    <a:lstStyle/>
                    <a:p>
                      <a:r>
                        <a:rPr lang="fr-FR" sz="2800" dirty="0" smtClean="0"/>
                        <a:t>. NET</a:t>
                      </a:r>
                      <a:r>
                        <a:rPr lang="fr-FR" sz="2800" baseline="0" dirty="0" smtClean="0"/>
                        <a:t> Framework</a:t>
                      </a:r>
                      <a:endParaRPr lang="fr-FR" sz="2800" dirty="0"/>
                    </a:p>
                  </a:txBody>
                  <a:tcPr anchor="ctr"/>
                </a:tc>
                <a:tc>
                  <a:txBody>
                    <a:bodyPr/>
                    <a:lstStyle/>
                    <a:p>
                      <a:endParaRPr lang="fr-FR" sz="1600" dirty="0"/>
                    </a:p>
                  </a:txBody>
                  <a:tcPr anchor="ctr"/>
                </a:tc>
                <a:tc>
                  <a:txBody>
                    <a:bodyPr/>
                    <a:lstStyle/>
                    <a:p>
                      <a:endParaRPr lang="fr-FR" dirty="0"/>
                    </a:p>
                  </a:txBody>
                  <a:tcPr anchor="ctr"/>
                </a:tc>
              </a:tr>
              <a:tr h="1536700">
                <a:tc>
                  <a:txBody>
                    <a:bodyPr/>
                    <a:lstStyle/>
                    <a:p>
                      <a:r>
                        <a:rPr lang="fr-FR" sz="2800" dirty="0" smtClean="0"/>
                        <a:t>.NET Compact Framework</a:t>
                      </a:r>
                      <a:endParaRPr lang="fr-FR" sz="2800" dirty="0"/>
                    </a:p>
                  </a:txBody>
                  <a:tcPr anchor="ctr"/>
                </a:tc>
                <a:tc>
                  <a:txBody>
                    <a:bodyPr/>
                    <a:lstStyle/>
                    <a:p>
                      <a:endParaRPr lang="fr-FR" sz="1600" dirty="0"/>
                    </a:p>
                  </a:txBody>
                  <a:tcPr anchor="ctr"/>
                </a:tc>
                <a:tc>
                  <a:txBody>
                    <a:bodyPr/>
                    <a:lstStyle/>
                    <a:p>
                      <a:endParaRPr lang="fr-FR" dirty="0"/>
                    </a:p>
                  </a:txBody>
                  <a:tcPr anchor="ctr"/>
                </a:tc>
              </a:tr>
              <a:tr h="1536700">
                <a:tc>
                  <a:txBody>
                    <a:bodyPr/>
                    <a:lstStyle/>
                    <a:p>
                      <a:r>
                        <a:rPr lang="fr-FR" sz="2800" dirty="0" smtClean="0"/>
                        <a:t>.NET Micro Framework</a:t>
                      </a:r>
                      <a:endParaRPr lang="fr-FR" sz="2800" dirty="0"/>
                    </a:p>
                  </a:txBody>
                  <a:tcPr anchor="ctr"/>
                </a:tc>
                <a:tc>
                  <a:txBody>
                    <a:bodyPr/>
                    <a:lstStyle/>
                    <a:p>
                      <a:endParaRPr lang="fr-FR" dirty="0"/>
                    </a:p>
                  </a:txBody>
                  <a:tcPr anchor="ctr"/>
                </a:tc>
                <a:tc>
                  <a:txBody>
                    <a:bodyPr/>
                    <a:lstStyle/>
                    <a:p>
                      <a:endParaRPr lang="fr-FR" baseline="0" dirty="0" smtClean="0"/>
                    </a:p>
                  </a:txBody>
                  <a:tcPr anchor="ctr"/>
                </a:tc>
              </a:tr>
            </a:tbl>
          </a:graphicData>
        </a:graphic>
      </p:graphicFrame>
      <p:pic>
        <p:nvPicPr>
          <p:cNvPr id="1026" name="Picture 2" descr="E:\Products &amp; Documents\Branding Resources\Brands\wEmbed-Stnd_h_rgb.png"/>
          <p:cNvPicPr>
            <a:picLocks noChangeAspect="1" noChangeArrowheads="1"/>
          </p:cNvPicPr>
          <p:nvPr/>
        </p:nvPicPr>
        <p:blipFill>
          <a:blip r:embed="rId2"/>
          <a:srcRect/>
          <a:stretch>
            <a:fillRect/>
          </a:stretch>
        </p:blipFill>
        <p:spPr bwMode="auto">
          <a:xfrm>
            <a:off x="2850078" y="1725504"/>
            <a:ext cx="3111686" cy="619790"/>
          </a:xfrm>
          <a:prstGeom prst="rect">
            <a:avLst/>
          </a:prstGeom>
          <a:noFill/>
        </p:spPr>
      </p:pic>
      <p:pic>
        <p:nvPicPr>
          <p:cNvPr id="1029" name="Picture 5" descr="E:\Products &amp; Documents\Branding Resources\Brands\Windows Mobile\wMobile-vista_h_rgb.png"/>
          <p:cNvPicPr>
            <a:picLocks noChangeAspect="1" noChangeArrowheads="1"/>
          </p:cNvPicPr>
          <p:nvPr/>
        </p:nvPicPr>
        <p:blipFill>
          <a:blip r:embed="rId3"/>
          <a:srcRect/>
          <a:stretch>
            <a:fillRect/>
          </a:stretch>
        </p:blipFill>
        <p:spPr bwMode="auto">
          <a:xfrm>
            <a:off x="4298867" y="3590872"/>
            <a:ext cx="1700397" cy="544935"/>
          </a:xfrm>
          <a:prstGeom prst="rect">
            <a:avLst/>
          </a:prstGeom>
          <a:noFill/>
        </p:spPr>
      </p:pic>
      <p:pic>
        <p:nvPicPr>
          <p:cNvPr id="1030" name="Picture 6" descr="E:\Products &amp; Documents\Branding Resources\Brands\WinEmbed-CE_h_rgb.png"/>
          <p:cNvPicPr>
            <a:picLocks noChangeAspect="1" noChangeArrowheads="1"/>
          </p:cNvPicPr>
          <p:nvPr/>
        </p:nvPicPr>
        <p:blipFill>
          <a:blip r:embed="rId4"/>
          <a:srcRect/>
          <a:stretch>
            <a:fillRect/>
          </a:stretch>
        </p:blipFill>
        <p:spPr bwMode="auto">
          <a:xfrm>
            <a:off x="2816720" y="3107520"/>
            <a:ext cx="3113417" cy="407575"/>
          </a:xfrm>
          <a:prstGeom prst="rect">
            <a:avLst/>
          </a:prstGeom>
          <a:noFill/>
        </p:spPr>
      </p:pic>
      <p:pic>
        <p:nvPicPr>
          <p:cNvPr id="10" name="Picture 14" descr="C:\Users\obloch\Pictures\.Net Microframework.jpg"/>
          <p:cNvPicPr>
            <a:picLocks noChangeAspect="1" noChangeArrowheads="1"/>
          </p:cNvPicPr>
          <p:nvPr/>
        </p:nvPicPr>
        <p:blipFill>
          <a:blip r:embed="rId5"/>
          <a:srcRect/>
          <a:stretch>
            <a:fillRect/>
          </a:stretch>
        </p:blipFill>
        <p:spPr bwMode="auto">
          <a:xfrm>
            <a:off x="3359372" y="4669658"/>
            <a:ext cx="2052637" cy="933450"/>
          </a:xfrm>
          <a:prstGeom prst="rect">
            <a:avLst/>
          </a:prstGeom>
          <a:noFill/>
          <a:ln w="9525">
            <a:noFill/>
            <a:miter lim="800000"/>
            <a:headEnd/>
            <a:tailEnd/>
          </a:ln>
        </p:spPr>
      </p:pic>
      <p:pic>
        <p:nvPicPr>
          <p:cNvPr id="11" name="Picture 16" descr="C:\Users\obloch\Pictures\e-motion.bmp"/>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70002" y="1399912"/>
            <a:ext cx="767592" cy="1343287"/>
          </a:xfrm>
          <a:prstGeom prst="rect">
            <a:avLst/>
          </a:prstGeom>
          <a:noFill/>
        </p:spPr>
      </p:pic>
      <p:pic>
        <p:nvPicPr>
          <p:cNvPr id="12" name="Rechteck 383000"/>
          <p:cNvPicPr>
            <a:picLocks noChangeAspect="1" noChangeArrowheads="1"/>
          </p:cNvPicPr>
          <p:nvPr/>
        </p:nvPicPr>
        <p:blipFill>
          <a:blip r:embed="rId7">
            <a:lum bright="6000"/>
          </a:blip>
          <a:srcRect/>
          <a:stretch>
            <a:fillRect/>
          </a:stretch>
        </p:blipFill>
        <p:spPr bwMode="auto">
          <a:xfrm>
            <a:off x="7930020" y="1358499"/>
            <a:ext cx="870313" cy="1357298"/>
          </a:xfrm>
          <a:prstGeom prst="rect">
            <a:avLst/>
          </a:prstGeom>
          <a:noFill/>
          <a:ln w="9525">
            <a:noFill/>
            <a:miter lim="800000"/>
            <a:headEnd/>
            <a:tailEnd/>
          </a:ln>
        </p:spPr>
      </p:pic>
      <p:pic>
        <p:nvPicPr>
          <p:cNvPr id="13" name="Rechteck 383027"/>
          <p:cNvPicPr>
            <a:picLocks noChangeAspect="1" noChangeArrowheads="1"/>
          </p:cNvPicPr>
          <p:nvPr/>
        </p:nvPicPr>
        <p:blipFill>
          <a:blip r:embed="rId8"/>
          <a:srcRect/>
          <a:stretch>
            <a:fillRect/>
          </a:stretch>
        </p:blipFill>
        <p:spPr bwMode="auto">
          <a:xfrm>
            <a:off x="6132200" y="1440488"/>
            <a:ext cx="977126" cy="1253270"/>
          </a:xfrm>
          <a:prstGeom prst="rect">
            <a:avLst/>
          </a:prstGeom>
          <a:noFill/>
          <a:ln w="9525">
            <a:noFill/>
            <a:miter lim="800000"/>
            <a:headEnd/>
            <a:tailEnd/>
          </a:ln>
        </p:spPr>
      </p:pic>
      <p:pic>
        <p:nvPicPr>
          <p:cNvPr id="14" name="Rechteck 382997"/>
          <p:cNvPicPr>
            <a:picLocks noChangeAspect="1" noChangeArrowheads="1"/>
          </p:cNvPicPr>
          <p:nvPr/>
        </p:nvPicPr>
        <p:blipFill>
          <a:blip r:embed="rId9"/>
          <a:srcRect/>
          <a:stretch>
            <a:fillRect/>
          </a:stretch>
        </p:blipFill>
        <p:spPr bwMode="auto">
          <a:xfrm>
            <a:off x="6548454" y="3044962"/>
            <a:ext cx="895350" cy="457200"/>
          </a:xfrm>
          <a:prstGeom prst="rect">
            <a:avLst/>
          </a:prstGeom>
          <a:noFill/>
          <a:ln w="9525">
            <a:noFill/>
            <a:miter lim="800000"/>
            <a:headEnd/>
            <a:tailEnd/>
          </a:ln>
        </p:spPr>
      </p:pic>
      <p:pic>
        <p:nvPicPr>
          <p:cNvPr id="16" name="Picture 15" descr="C:\Users\obloch\Pictures\HTC_S710_b.bmp"/>
          <p:cNvPicPr>
            <a:picLocks noChangeAspect="1" noChangeArrowheads="1"/>
          </p:cNvPicPr>
          <p:nvPr/>
        </p:nvPicPr>
        <p:blipFill>
          <a:blip r:embed="rId10">
            <a:clrChange>
              <a:clrFrom>
                <a:srgbClr val="FFA3B1"/>
              </a:clrFrom>
              <a:clrTo>
                <a:srgbClr val="FFA3B1">
                  <a:alpha val="0"/>
                </a:srgbClr>
              </a:clrTo>
            </a:clrChange>
          </a:blip>
          <a:srcRect/>
          <a:stretch>
            <a:fillRect/>
          </a:stretch>
        </p:blipFill>
        <p:spPr bwMode="auto">
          <a:xfrm rot="2674327">
            <a:off x="7835296" y="2902360"/>
            <a:ext cx="791179" cy="1279355"/>
          </a:xfrm>
          <a:prstGeom prst="rect">
            <a:avLst/>
          </a:prstGeom>
          <a:noFill/>
        </p:spPr>
      </p:pic>
      <p:pic>
        <p:nvPicPr>
          <p:cNvPr id="18" name="Picture 46"/>
          <p:cNvPicPr>
            <a:picLocks noChangeAspect="1" noChangeArrowheads="1"/>
          </p:cNvPicPr>
          <p:nvPr/>
        </p:nvPicPr>
        <p:blipFill>
          <a:blip r:embed="rId11" cstate="print"/>
          <a:srcRect/>
          <a:stretch>
            <a:fillRect/>
          </a:stretch>
        </p:blipFill>
        <p:spPr bwMode="auto">
          <a:xfrm>
            <a:off x="6589484" y="3639560"/>
            <a:ext cx="766834" cy="629001"/>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pic>
        <p:nvPicPr>
          <p:cNvPr id="20" name="Picture 59" descr="prd_em_digiconnectwime_l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8001706" y="4715633"/>
            <a:ext cx="622300" cy="622300"/>
          </a:xfrm>
          <a:prstGeom prst="rect">
            <a:avLst/>
          </a:prstGeom>
          <a:noFill/>
          <a:ln w="9525">
            <a:noFill/>
            <a:miter lim="800000"/>
            <a:headEnd/>
            <a:tailEnd/>
          </a:ln>
        </p:spPr>
      </p:pic>
      <p:pic>
        <p:nvPicPr>
          <p:cNvPr id="21" name="Picture 11" descr="C:\Users\obloch\Pictures\rica-small.bmp"/>
          <p:cNvPicPr>
            <a:picLocks noChangeAspect="1" noChangeArrowheads="1"/>
          </p:cNvPicPr>
          <p:nvPr/>
        </p:nvPicPr>
        <p:blipFill>
          <a:blip r:embed="rId13">
            <a:clrChange>
              <a:clrFrom>
                <a:srgbClr val="FFA3B1"/>
              </a:clrFrom>
              <a:clrTo>
                <a:srgbClr val="FFA3B1">
                  <a:alpha val="0"/>
                </a:srgbClr>
              </a:clrTo>
            </a:clrChange>
          </a:blip>
          <a:srcRect/>
          <a:stretch>
            <a:fillRect/>
          </a:stretch>
        </p:blipFill>
        <p:spPr bwMode="auto">
          <a:xfrm>
            <a:off x="6381713" y="4725211"/>
            <a:ext cx="864216" cy="854049"/>
          </a:xfrm>
          <a:prstGeom prst="rect">
            <a:avLst/>
          </a:prstGeom>
          <a:noFill/>
        </p:spPr>
      </p:pic>
      <p:pic>
        <p:nvPicPr>
          <p:cNvPr id="22" name="Picture 20" descr="C:\Users\obloch\Pictures\metal1_medium.bmp"/>
          <p:cNvPicPr>
            <a:picLocks noChangeAspect="1" noChangeArrowheads="1"/>
          </p:cNvPicPr>
          <p:nvPr/>
        </p:nvPicPr>
        <p:blipFill>
          <a:blip r:embed="rId14" cstate="print">
            <a:clrChange>
              <a:clrFrom>
                <a:srgbClr val="FFA3B1"/>
              </a:clrFrom>
              <a:clrTo>
                <a:srgbClr val="FFA3B1">
                  <a:alpha val="0"/>
                </a:srgbClr>
              </a:clrTo>
            </a:clrChange>
          </a:blip>
          <a:srcRect/>
          <a:stretch>
            <a:fillRect/>
          </a:stretch>
        </p:blipFill>
        <p:spPr bwMode="auto">
          <a:xfrm>
            <a:off x="7330998" y="4977726"/>
            <a:ext cx="566736" cy="76443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Fx 2.0 – 3 ans après</a:t>
            </a:r>
            <a:endParaRPr lang="en-US" dirty="0"/>
          </a:p>
        </p:txBody>
      </p:sp>
      <p:graphicFrame>
        <p:nvGraphicFramePr>
          <p:cNvPr id="4" name="Content Placeholder 3"/>
          <p:cNvGraphicFramePr>
            <a:graphicFrameLocks noGrp="1"/>
          </p:cNvGraphicFramePr>
          <p:nvPr>
            <p:ph idx="4294967295"/>
          </p:nvPr>
        </p:nvGraphicFramePr>
        <p:xfrm>
          <a:off x="542925" y="1143000"/>
          <a:ext cx="821372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43025" y="5629275"/>
            <a:ext cx="6731330" cy="461665"/>
          </a:xfrm>
          <a:prstGeom prst="rect">
            <a:avLst/>
          </a:prstGeom>
          <a:noFill/>
        </p:spPr>
        <p:txBody>
          <a:bodyPr wrap="none" rtlCol="0">
            <a:spAutoFit/>
          </a:bodyPr>
          <a:lstStyle/>
          <a:p>
            <a:r>
              <a:rPr lang="fr-FR" sz="2400" dirty="0" smtClean="0"/>
              <a:t>L’enrichissement par les ressources communautaires</a:t>
            </a:r>
            <a:endParaRPr lang="en-US" sz="2400" dirty="0"/>
          </a:p>
        </p:txBody>
      </p:sp>
      <p:pic>
        <p:nvPicPr>
          <p:cNvPr id="6" name="Picture 5" descr="C:\Program Files\Microsoft Resource DVD Artwork\DVD_ART\BoxShots_Logos\Microsoft .NET Framework - NET\net_FW dot net framework logo white vert.png"/>
          <p:cNvPicPr>
            <a:picLocks noChangeAspect="1" noChangeArrowheads="1"/>
          </p:cNvPicPr>
          <p:nvPr/>
        </p:nvPicPr>
        <p:blipFill>
          <a:blip r:embed="rId6" cstate="print"/>
          <a:srcRect/>
          <a:stretch>
            <a:fillRect/>
          </a:stretch>
        </p:blipFill>
        <p:spPr bwMode="auto">
          <a:xfrm>
            <a:off x="3934158" y="4448175"/>
            <a:ext cx="1489068" cy="64266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Actualité et écosystème</a:t>
            </a:r>
            <a:endParaRPr lang="fr-FR" dirty="0"/>
          </a:p>
        </p:txBody>
      </p:sp>
      <p:sp>
        <p:nvSpPr>
          <p:cNvPr id="3" name="Titre 2"/>
          <p:cNvSpPr>
            <a:spLocks noGrp="1"/>
          </p:cNvSpPr>
          <p:nvPr>
            <p:ph type="title"/>
          </p:nvPr>
        </p:nvSpPr>
        <p:spPr/>
        <p:txBody>
          <a:bodyPr/>
          <a:lstStyle/>
          <a:p>
            <a:r>
              <a:rPr lang="fr-FR" dirty="0" smtClean="0">
                <a:effectLst>
                  <a:outerShdw blurRad="38100" dist="38100" dir="2700000" algn="tl">
                    <a:srgbClr val="000000">
                      <a:alpha val="43137"/>
                    </a:srgbClr>
                  </a:outerShdw>
                </a:effectLst>
              </a:rPr>
              <a:t>Plénière Développeurs</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.NET c’est aussi du </a:t>
            </a:r>
            <a:r>
              <a:rPr lang="fr-FR" dirty="0" err="1" smtClean="0"/>
              <a:t>Shared</a:t>
            </a:r>
            <a:r>
              <a:rPr lang="fr-FR" dirty="0" smtClean="0"/>
              <a:t> Source</a:t>
            </a:r>
            <a:endParaRPr lang="fr-FR" dirty="0"/>
          </a:p>
        </p:txBody>
      </p:sp>
      <p:sp>
        <p:nvSpPr>
          <p:cNvPr id="4" name="Content Placeholder 3"/>
          <p:cNvSpPr>
            <a:spLocks noGrp="1"/>
          </p:cNvSpPr>
          <p:nvPr>
            <p:ph sz="quarter" idx="10"/>
          </p:nvPr>
        </p:nvSpPr>
        <p:spPr>
          <a:xfrm>
            <a:off x="419100" y="1228725"/>
            <a:ext cx="8458200" cy="4086225"/>
          </a:xfrm>
        </p:spPr>
        <p:txBody>
          <a:bodyPr/>
          <a:lstStyle/>
          <a:p>
            <a:r>
              <a:rPr lang="fr-FR" dirty="0" smtClean="0"/>
              <a:t>Le code partagé dans les communautés :</a:t>
            </a:r>
          </a:p>
          <a:p>
            <a:pPr lvl="1"/>
            <a:r>
              <a:rPr lang="fr-FR" dirty="0" smtClean="0"/>
              <a:t>Vous permettre de ne pas démarrer de « zéro »</a:t>
            </a:r>
          </a:p>
          <a:p>
            <a:pPr lvl="1"/>
            <a:r>
              <a:rPr lang="fr-FR" dirty="0" smtClean="0"/>
              <a:t>Optimiser vos apprentissages</a:t>
            </a:r>
          </a:p>
          <a:p>
            <a:pPr lvl="1"/>
            <a:r>
              <a:rPr lang="fr-FR" dirty="0" smtClean="0"/>
              <a:t>Booster votre productivité et accélérer vos projets</a:t>
            </a:r>
          </a:p>
          <a:p>
            <a:pPr lvl="1"/>
            <a:r>
              <a:rPr lang="fr-FR" dirty="0" smtClean="0"/>
              <a:t>Etre une source d’inspiration</a:t>
            </a:r>
          </a:p>
          <a:p>
            <a:pPr lvl="1"/>
            <a:r>
              <a:rPr lang="fr-FR" dirty="0" smtClean="0"/>
              <a:t>Vous faciliter la vie </a:t>
            </a:r>
            <a:r>
              <a:rPr lang="fr-FR" dirty="0" smtClean="0">
                <a:sym typeface="Wingdings" pitchFamily="2" charset="2"/>
              </a:rPr>
              <a:t></a:t>
            </a:r>
            <a:endParaRPr lang="fr-FR" dirty="0" smtClean="0"/>
          </a:p>
          <a:p>
            <a:r>
              <a:rPr lang="fr-FR" dirty="0" smtClean="0"/>
              <a:t>Codes-Sources, Code Project, Developpez.com, </a:t>
            </a:r>
            <a:r>
              <a:rPr lang="fr-FR" dirty="0" err="1" smtClean="0"/>
              <a:t>TechHeadBrother</a:t>
            </a:r>
            <a:r>
              <a:rPr lang="fr-FR" dirty="0" smtClean="0"/>
              <a:t>, </a:t>
            </a:r>
            <a:r>
              <a:rPr lang="fr-FR" dirty="0" err="1" smtClean="0"/>
              <a:t>CodePlex</a:t>
            </a:r>
            <a:r>
              <a:rPr lang="fr-FR" dirty="0" smtClean="0"/>
              <a:t>, Code </a:t>
            </a:r>
            <a:r>
              <a:rPr lang="fr-FR" dirty="0" err="1" smtClean="0"/>
              <a:t>Gallery</a:t>
            </a:r>
            <a:r>
              <a:rPr lang="fr-FR" dirty="0" smtClean="0"/>
              <a:t>, Source Forge, MSDN…</a:t>
            </a:r>
          </a:p>
          <a:p>
            <a:pPr lvl="1"/>
            <a:r>
              <a:rPr lang="fr-FR" dirty="0" err="1" smtClean="0"/>
              <a:t>Repository</a:t>
            </a:r>
            <a:r>
              <a:rPr lang="fr-FR" dirty="0" smtClean="0"/>
              <a:t> de projets et d’exemples mondiaux</a:t>
            </a:r>
          </a:p>
          <a:p>
            <a:pPr lvl="1"/>
            <a:endParaRPr lang="fr-FR" dirty="0" smtClean="0"/>
          </a:p>
          <a:p>
            <a:pPr lvl="1"/>
            <a:endParaRPr lang="fr-F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Accélérateurs Web</a:t>
            </a:r>
            <a:endParaRPr lang="en-US" dirty="0"/>
          </a:p>
        </p:txBody>
      </p:sp>
      <p:sp>
        <p:nvSpPr>
          <p:cNvPr id="3" name="Content Placeholder 2"/>
          <p:cNvSpPr>
            <a:spLocks noGrp="1"/>
          </p:cNvSpPr>
          <p:nvPr>
            <p:ph sz="quarter" idx="10"/>
          </p:nvPr>
        </p:nvSpPr>
        <p:spPr>
          <a:xfrm>
            <a:off x="419100" y="1326165"/>
            <a:ext cx="8458200" cy="4086225"/>
          </a:xfrm>
        </p:spPr>
        <p:txBody>
          <a:bodyPr/>
          <a:lstStyle/>
          <a:p>
            <a:r>
              <a:rPr lang="fr-FR" sz="2800" smtClean="0"/>
              <a:t>ASP.NET (</a:t>
            </a:r>
            <a:r>
              <a:rPr lang="fr-FR" sz="2800" smtClean="0">
                <a:hlinkClick r:id="rId2"/>
              </a:rPr>
              <a:t>http://www.codeplex.com/aspnet</a:t>
            </a:r>
            <a:r>
              <a:rPr lang="fr-FR" sz="2800" smtClean="0"/>
              <a:t>)</a:t>
            </a:r>
          </a:p>
          <a:p>
            <a:pPr lvl="1"/>
            <a:r>
              <a:rPr lang="fr-FR" sz="2400" smtClean="0"/>
              <a:t>Serveur</a:t>
            </a:r>
          </a:p>
          <a:p>
            <a:pPr lvl="2"/>
            <a:r>
              <a:rPr lang="en-US" sz="2000" smtClean="0"/>
              <a:t>ASP.NET MVC</a:t>
            </a:r>
          </a:p>
          <a:p>
            <a:pPr lvl="2"/>
            <a:r>
              <a:rPr lang="fr-FR" sz="2000" smtClean="0"/>
              <a:t>ASP.NET Generated Image</a:t>
            </a:r>
          </a:p>
          <a:p>
            <a:pPr lvl="2"/>
            <a:r>
              <a:rPr lang="fr-FR" sz="2000" smtClean="0"/>
              <a:t>Dynamique Data</a:t>
            </a:r>
          </a:p>
          <a:p>
            <a:pPr lvl="1"/>
            <a:r>
              <a:rPr lang="fr-FR" sz="2400" smtClean="0"/>
              <a:t>Client</a:t>
            </a:r>
          </a:p>
          <a:p>
            <a:pPr lvl="2"/>
            <a:r>
              <a:rPr lang="en-US" sz="2000" smtClean="0"/>
              <a:t>ASP.NET AJAX 4.0</a:t>
            </a:r>
          </a:p>
          <a:p>
            <a:pPr lvl="2"/>
            <a:r>
              <a:rPr lang="en-US" sz="2000" smtClean="0"/>
              <a:t>Ajax Client Lib for ADO.NET DataService</a:t>
            </a:r>
          </a:p>
          <a:p>
            <a:pPr lvl="2"/>
            <a:r>
              <a:rPr lang="fr-FR" sz="2000" smtClean="0"/>
              <a:t>AjaxControlToolkit (</a:t>
            </a:r>
            <a:r>
              <a:rPr lang="fr-FR" sz="2000" smtClean="0">
                <a:hlinkClick r:id="rId3"/>
              </a:rPr>
              <a:t>http://www.codeplex.com/AjaxControlToolkit</a:t>
            </a:r>
            <a:r>
              <a:rPr lang="fr-FR" sz="2000" smtClean="0"/>
              <a:t>)</a:t>
            </a:r>
          </a:p>
          <a:p>
            <a:r>
              <a:rPr lang="fr-FR" sz="2800" smtClean="0"/>
              <a:t>Silverlight</a:t>
            </a:r>
          </a:p>
          <a:p>
            <a:pPr lvl="1"/>
            <a:r>
              <a:rPr lang="fr-FR" sz="2400" smtClean="0"/>
              <a:t>Toolkit (</a:t>
            </a:r>
            <a:r>
              <a:rPr lang="fr-FR" sz="2400" smtClean="0">
                <a:hlinkClick r:id="rId4"/>
              </a:rPr>
              <a:t>http://www.codeplex.com/SLExtention</a:t>
            </a:r>
            <a:r>
              <a:rPr lang="fr-FR" sz="2400" smtClean="0"/>
              <a:t>)</a:t>
            </a:r>
          </a:p>
          <a:p>
            <a:pPr lvl="1"/>
            <a:r>
              <a:rPr lang="fr-FR" sz="2400" smtClean="0"/>
              <a:t>Video.Show (</a:t>
            </a:r>
            <a:r>
              <a:rPr lang="fr-FR" sz="2400" smtClean="0">
                <a:hlinkClick r:id="rId5"/>
              </a:rPr>
              <a:t>http://www.codeplex.com/videoshow</a:t>
            </a:r>
            <a:r>
              <a:rPr lang="fr-FR" sz="2400" smtClean="0"/>
              <a:t>)</a:t>
            </a:r>
          </a:p>
          <a:p>
            <a:pPr lvl="1"/>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Accélérateurs « Rich Client »</a:t>
            </a:r>
            <a:endParaRPr lang="en-US" dirty="0"/>
          </a:p>
        </p:txBody>
      </p:sp>
      <p:sp>
        <p:nvSpPr>
          <p:cNvPr id="3" name="Content Placeholder 2"/>
          <p:cNvSpPr>
            <a:spLocks noGrp="1"/>
          </p:cNvSpPr>
          <p:nvPr>
            <p:ph sz="quarter" idx="10"/>
          </p:nvPr>
        </p:nvSpPr>
        <p:spPr/>
        <p:txBody>
          <a:bodyPr/>
          <a:lstStyle/>
          <a:p>
            <a:r>
              <a:rPr lang="fr-FR" smtClean="0"/>
              <a:t>Contrôles (CodePlex/WPF)	</a:t>
            </a:r>
          </a:p>
          <a:p>
            <a:pPr lvl="1"/>
            <a:r>
              <a:rPr lang="fr-FR" smtClean="0"/>
              <a:t>DataGrid</a:t>
            </a:r>
          </a:p>
          <a:p>
            <a:pPr lvl="1"/>
            <a:r>
              <a:rPr lang="fr-FR" smtClean="0"/>
              <a:t>A venir: DatePicker, Calendar, VisualStateManager</a:t>
            </a:r>
          </a:p>
          <a:p>
            <a:r>
              <a:rPr lang="fr-FR" smtClean="0"/>
              <a:t>Composite Application Guidance</a:t>
            </a:r>
          </a:p>
          <a:p>
            <a:pPr lvl="1"/>
            <a:r>
              <a:rPr lang="fr-FR" smtClean="0">
                <a:hlinkClick r:id="rId2"/>
              </a:rPr>
              <a:t>http://msdn.microsoft.com/en-us/library/cc707844.aspx</a:t>
            </a:r>
            <a:r>
              <a:rPr lang="fr-FR" smtClean="0"/>
              <a:t>	</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Accélérateur SQL Server 2008</a:t>
            </a:r>
            <a:endParaRPr lang="en-US" dirty="0"/>
          </a:p>
        </p:txBody>
      </p:sp>
      <p:sp>
        <p:nvSpPr>
          <p:cNvPr id="3" name="Content Placeholder 2"/>
          <p:cNvSpPr>
            <a:spLocks noGrp="1"/>
          </p:cNvSpPr>
          <p:nvPr>
            <p:ph sz="quarter" idx="10"/>
          </p:nvPr>
        </p:nvSpPr>
        <p:spPr/>
        <p:txBody>
          <a:bodyPr/>
          <a:lstStyle/>
          <a:p>
            <a:r>
              <a:rPr lang="fr-FR" dirty="0" smtClean="0"/>
              <a:t>Microsoft SQL Server </a:t>
            </a:r>
            <a:r>
              <a:rPr lang="fr-FR" dirty="0" err="1" smtClean="0"/>
              <a:t>Samples</a:t>
            </a:r>
            <a:r>
              <a:rPr lang="fr-FR" dirty="0" smtClean="0"/>
              <a:t> All-in-One</a:t>
            </a:r>
          </a:p>
          <a:p>
            <a:pPr lvl="1">
              <a:buNone/>
            </a:pPr>
            <a:r>
              <a:rPr lang="fr-FR" dirty="0" smtClean="0">
                <a:hlinkClick r:id="rId2"/>
              </a:rPr>
              <a:t>http://www.codeplex.com/SqlServerSamples</a:t>
            </a:r>
            <a:r>
              <a:rPr lang="fr-FR" dirty="0" smtClean="0"/>
              <a:t> </a:t>
            </a:r>
          </a:p>
          <a:p>
            <a:r>
              <a:rPr lang="fr-FR" dirty="0" err="1" smtClean="0"/>
              <a:t>OpenDB</a:t>
            </a:r>
            <a:r>
              <a:rPr lang="fr-FR" dirty="0" smtClean="0"/>
              <a:t> </a:t>
            </a:r>
            <a:r>
              <a:rPr lang="fr-FR" dirty="0" err="1" smtClean="0"/>
              <a:t>Diff</a:t>
            </a:r>
            <a:endParaRPr lang="fr-FR" dirty="0" smtClean="0"/>
          </a:p>
          <a:p>
            <a:pPr lvl="1">
              <a:buNone/>
            </a:pPr>
            <a:r>
              <a:rPr lang="fr-FR" dirty="0" smtClean="0">
                <a:hlinkClick r:id="rId3"/>
              </a:rPr>
              <a:t>http://www.codeplex.com/OpenDBiff</a:t>
            </a:r>
            <a:r>
              <a:rPr lang="fr-FR" dirty="0" smtClean="0"/>
              <a:t> </a:t>
            </a:r>
          </a:p>
          <a:p>
            <a:r>
              <a:rPr lang="fr-FR" dirty="0" smtClean="0"/>
              <a:t>SQL Server 2008 SQL RSS</a:t>
            </a:r>
          </a:p>
          <a:p>
            <a:pPr lvl="1">
              <a:buNone/>
            </a:pPr>
            <a:r>
              <a:rPr lang="fr-FR" dirty="0" smtClean="0">
                <a:hlinkClick r:id="rId4"/>
              </a:rPr>
              <a:t>http://www.codeplex.com/SQLRSS</a:t>
            </a:r>
            <a:r>
              <a:rPr lang="fr-FR" dirty="0" smtClean="0"/>
              <a:t> </a:t>
            </a:r>
          </a:p>
          <a:p>
            <a:r>
              <a:rPr lang="fr-FR" dirty="0" smtClean="0"/>
              <a:t>Data </a:t>
            </a:r>
            <a:r>
              <a:rPr lang="fr-FR" dirty="0" err="1" smtClean="0"/>
              <a:t>Dictionary</a:t>
            </a:r>
            <a:r>
              <a:rPr lang="fr-FR" dirty="0" smtClean="0"/>
              <a:t> </a:t>
            </a:r>
            <a:r>
              <a:rPr lang="fr-FR" dirty="0" err="1" smtClean="0"/>
              <a:t>Creator</a:t>
            </a:r>
            <a:endParaRPr lang="fr-FR" dirty="0" smtClean="0"/>
          </a:p>
          <a:p>
            <a:pPr lvl="1">
              <a:buNone/>
            </a:pPr>
            <a:r>
              <a:rPr lang="fr-FR" dirty="0" smtClean="0">
                <a:hlinkClick r:id="rId5"/>
              </a:rPr>
              <a:t>http://www.codeplex.com/DataDictionary</a:t>
            </a:r>
            <a:r>
              <a:rPr lang="fr-FR" dirty="0" smtClean="0"/>
              <a: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smtClean="0"/>
              <a:t>Office Entreprise (Client &amp; Serveur)</a:t>
            </a:r>
            <a:endParaRPr lang="en-US" sz="4400" dirty="0"/>
          </a:p>
        </p:txBody>
      </p:sp>
      <p:sp>
        <p:nvSpPr>
          <p:cNvPr id="3" name="Content Placeholder 2"/>
          <p:cNvSpPr>
            <a:spLocks noGrp="1"/>
          </p:cNvSpPr>
          <p:nvPr>
            <p:ph sz="quarter" idx="10"/>
          </p:nvPr>
        </p:nvSpPr>
        <p:spPr/>
        <p:txBody>
          <a:bodyPr/>
          <a:lstStyle/>
          <a:p>
            <a:r>
              <a:rPr lang="fr-FR" smtClean="0"/>
              <a:t>Client</a:t>
            </a:r>
          </a:p>
          <a:p>
            <a:pPr lvl="1"/>
            <a:r>
              <a:rPr lang="fr-FR" smtClean="0"/>
              <a:t>Outlook Trombinoscope </a:t>
            </a:r>
            <a:r>
              <a:rPr lang="fr-FR" smtClean="0">
                <a:hlinkClick r:id="rId2"/>
              </a:rPr>
              <a:t>http://code.msdn.microsoft.com/adcrmresolver</a:t>
            </a:r>
            <a:r>
              <a:rPr lang="fr-FR" smtClean="0"/>
              <a:t> </a:t>
            </a:r>
          </a:p>
          <a:p>
            <a:r>
              <a:rPr lang="fr-FR" smtClean="0"/>
              <a:t>Serveur</a:t>
            </a:r>
          </a:p>
          <a:p>
            <a:pPr lvl="1"/>
            <a:r>
              <a:rPr lang="fr-FR" smtClean="0"/>
              <a:t>SharePoint</a:t>
            </a:r>
          </a:p>
          <a:p>
            <a:pPr lvl="2"/>
            <a:r>
              <a:rPr lang="en-US" smtClean="0"/>
              <a:t>Blueprint </a:t>
            </a:r>
            <a:r>
              <a:rPr lang="en-US" smtClean="0">
                <a:hlinkClick r:id="rId3"/>
              </a:rPr>
              <a:t>http://www.codeplex.com/SL4SP</a:t>
            </a:r>
            <a:r>
              <a:rPr lang="fr-FR" smtClean="0"/>
              <a:t> </a:t>
            </a:r>
          </a:p>
          <a:p>
            <a:pPr lvl="2"/>
            <a:r>
              <a:rPr lang="en-US" smtClean="0"/>
              <a:t>Podcast Kit for SharePoint </a:t>
            </a:r>
            <a:r>
              <a:rPr lang="en-US" smtClean="0">
                <a:hlinkClick r:id="rId4"/>
              </a:rPr>
              <a:t>http://www.codeplex.com/pks</a:t>
            </a:r>
            <a:r>
              <a:rPr lang="fr-FR" smtClean="0"/>
              <a:t> </a:t>
            </a:r>
          </a:p>
          <a:p>
            <a:pPr lvl="2"/>
            <a:r>
              <a:rPr lang="en-US" smtClean="0"/>
              <a:t>Community Kit </a:t>
            </a:r>
            <a:r>
              <a:rPr lang="en-US" smtClean="0">
                <a:hlinkClick r:id="rId5"/>
              </a:rPr>
              <a:t>http://www.codeplex.com/CKS</a:t>
            </a:r>
            <a:r>
              <a:rPr lang="fr-FR" smtClean="0"/>
              <a:t> </a:t>
            </a:r>
          </a:p>
          <a:p>
            <a:pPr lvl="2"/>
            <a:r>
              <a:rPr lang="en-US" smtClean="0"/>
              <a:t>SharePoint Features </a:t>
            </a:r>
            <a:r>
              <a:rPr lang="en-US" smtClean="0">
                <a:hlinkClick r:id="rId6"/>
              </a:rPr>
              <a:t>http://www.codeplex.com/features</a:t>
            </a:r>
            <a:r>
              <a:rPr lang="fr-FR" smtClean="0"/>
              <a:t> </a:t>
            </a:r>
            <a:endParaRPr lang="fr-FR" dirty="0"/>
          </a:p>
        </p:txBody>
      </p:sp>
      <p:pic>
        <p:nvPicPr>
          <p:cNvPr id="1027" name="Picture 3"/>
          <p:cNvPicPr>
            <a:picLocks noChangeAspect="1" noChangeArrowheads="1"/>
          </p:cNvPicPr>
          <p:nvPr/>
        </p:nvPicPr>
        <p:blipFill>
          <a:blip r:embed="rId7"/>
          <a:srcRect/>
          <a:stretch>
            <a:fillRect/>
          </a:stretch>
        </p:blipFill>
        <p:spPr bwMode="auto">
          <a:xfrm>
            <a:off x="7619563" y="1594110"/>
            <a:ext cx="1104714" cy="9096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Pot pourri</a:t>
            </a:r>
            <a:endParaRPr lang="fr-FR" dirty="0"/>
          </a:p>
        </p:txBody>
      </p:sp>
      <p:sp>
        <p:nvSpPr>
          <p:cNvPr id="3" name="Espace réservé du texte 2"/>
          <p:cNvSpPr>
            <a:spLocks noGrp="1"/>
          </p:cNvSpPr>
          <p:nvPr>
            <p:ph type="body" sz="quarter" idx="11"/>
          </p:nvPr>
        </p:nvSpPr>
        <p:spPr/>
        <p:txBody>
          <a:bodyPr/>
          <a:lstStyle/>
          <a:p>
            <a:r>
              <a:rPr lang="fr-FR" dirty="0" smtClean="0"/>
              <a:t>Démo</a:t>
            </a:r>
            <a:endParaRPr lang="fr-FR"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04" y="286752"/>
            <a:ext cx="8001626" cy="723900"/>
          </a:xfrm>
        </p:spPr>
        <p:txBody>
          <a:bodyPr/>
          <a:lstStyle/>
          <a:p>
            <a:r>
              <a:rPr lang="fr-FR" sz="4400" dirty="0" smtClean="0"/>
              <a:t>Notre Vision S+S</a:t>
            </a:r>
            <a:endParaRPr lang="fr-FR" sz="3200" dirty="0"/>
          </a:p>
        </p:txBody>
      </p:sp>
      <p:sp>
        <p:nvSpPr>
          <p:cNvPr id="4" name="Freeform 9"/>
          <p:cNvSpPr>
            <a:spLocks/>
          </p:cNvSpPr>
          <p:nvPr/>
        </p:nvSpPr>
        <p:spPr bwMode="invGray">
          <a:xfrm>
            <a:off x="1" y="2533099"/>
            <a:ext cx="9143999" cy="396240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66FF">
                  <a:alpha val="33000"/>
                </a:srgbClr>
              </a:gs>
              <a:gs pos="100000">
                <a:srgbClr val="000000">
                  <a:alpha val="88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rtl="0" fontAlgn="base">
              <a:spcBef>
                <a:spcPct val="0"/>
              </a:spcBef>
              <a:spcAft>
                <a:spcPct val="0"/>
              </a:spcAft>
            </a:pPr>
            <a:endParaRPr lang="fr-FR" sz="5700" kern="1200">
              <a:solidFill>
                <a:srgbClr val="000000"/>
              </a:solidFill>
              <a:latin typeface="Segoe" pitchFamily="34" charset="0"/>
              <a:ea typeface="+mn-ea"/>
              <a:cs typeface="+mn-cs"/>
            </a:endParaRPr>
          </a:p>
        </p:txBody>
      </p:sp>
      <p:sp>
        <p:nvSpPr>
          <p:cNvPr id="5" name="TextBox 4"/>
          <p:cNvSpPr txBox="1"/>
          <p:nvPr/>
        </p:nvSpPr>
        <p:spPr>
          <a:xfrm>
            <a:off x="76200" y="2888779"/>
            <a:ext cx="1356213" cy="422543"/>
          </a:xfrm>
          <a:prstGeom prst="rect">
            <a:avLst/>
          </a:prstGeom>
          <a:noFill/>
        </p:spPr>
        <p:txBody>
          <a:bodyPr wrap="square" lIns="68571" tIns="34286" rIns="68571" bIns="34286" rtlCol="0">
            <a:spAutoFit/>
          </a:bodyPr>
          <a:lstStyle/>
          <a:p>
            <a:pPr rtl="0">
              <a:lnSpc>
                <a:spcPct val="80000"/>
              </a:lnSpc>
            </a:pPr>
            <a:r>
              <a:rPr lang="fr-FR" sz="2800" kern="1200" spc="-150" smtClean="0">
                <a:gradFill>
                  <a:gsLst>
                    <a:gs pos="0">
                      <a:srgbClr val="FFFFFF"/>
                    </a:gs>
                    <a:gs pos="50000">
                      <a:srgbClr val="FFFFFF"/>
                    </a:gs>
                  </a:gsLst>
                  <a:lin ang="5400000" scaled="0"/>
                </a:gradFill>
                <a:ea typeface="+mn-ea"/>
                <a:cs typeface="+mn-cs"/>
              </a:rPr>
              <a:t>PC</a:t>
            </a:r>
            <a:endParaRPr lang="fr-FR" sz="2800" kern="1200" spc="-150">
              <a:gradFill>
                <a:gsLst>
                  <a:gs pos="0">
                    <a:srgbClr val="FFFFFF"/>
                  </a:gs>
                  <a:gs pos="50000">
                    <a:srgbClr val="FFFFFF"/>
                  </a:gs>
                </a:gsLst>
                <a:lin ang="5400000" scaled="0"/>
              </a:gradFill>
              <a:ea typeface="+mn-ea"/>
              <a:cs typeface="+mn-cs"/>
            </a:endParaRPr>
          </a:p>
        </p:txBody>
      </p:sp>
      <p:sp>
        <p:nvSpPr>
          <p:cNvPr id="6" name="TextBox 5"/>
          <p:cNvSpPr txBox="1"/>
          <p:nvPr/>
        </p:nvSpPr>
        <p:spPr>
          <a:xfrm>
            <a:off x="76200" y="5245361"/>
            <a:ext cx="1824408" cy="422543"/>
          </a:xfrm>
          <a:prstGeom prst="rect">
            <a:avLst/>
          </a:prstGeom>
          <a:noFill/>
        </p:spPr>
        <p:txBody>
          <a:bodyPr wrap="square" lIns="68571" tIns="34286" rIns="68571" bIns="34286" rtlCol="0">
            <a:spAutoFit/>
          </a:bodyPr>
          <a:lstStyle/>
          <a:p>
            <a:pPr rtl="0">
              <a:lnSpc>
                <a:spcPct val="80000"/>
              </a:lnSpc>
            </a:pPr>
            <a:r>
              <a:rPr lang="fr-FR" sz="2800" kern="1200" spc="-150" smtClean="0">
                <a:gradFill>
                  <a:gsLst>
                    <a:gs pos="0">
                      <a:srgbClr val="FFFFFF"/>
                    </a:gs>
                    <a:gs pos="50000">
                      <a:srgbClr val="FFFFFF"/>
                    </a:gs>
                  </a:gsLst>
                  <a:lin ang="5400000" scaled="0"/>
                </a:gradFill>
                <a:ea typeface="+mn-ea"/>
                <a:cs typeface="+mn-cs"/>
              </a:rPr>
              <a:t>Serveur</a:t>
            </a:r>
            <a:endParaRPr lang="fr-FR" sz="2800" kern="1200" spc="-150">
              <a:gradFill>
                <a:gsLst>
                  <a:gs pos="0">
                    <a:srgbClr val="FFFFFF"/>
                  </a:gs>
                  <a:gs pos="50000">
                    <a:srgbClr val="FFFFFF"/>
                  </a:gs>
                </a:gsLst>
                <a:lin ang="5400000" scaled="0"/>
              </a:gradFill>
              <a:ea typeface="+mn-ea"/>
              <a:cs typeface="+mn-cs"/>
            </a:endParaRPr>
          </a:p>
        </p:txBody>
      </p:sp>
      <p:sp>
        <p:nvSpPr>
          <p:cNvPr id="7" name="TextBox 6"/>
          <p:cNvSpPr txBox="1"/>
          <p:nvPr/>
        </p:nvSpPr>
        <p:spPr>
          <a:xfrm>
            <a:off x="7446389" y="2888779"/>
            <a:ext cx="1900811" cy="422543"/>
          </a:xfrm>
          <a:prstGeom prst="rect">
            <a:avLst/>
          </a:prstGeom>
          <a:noFill/>
        </p:spPr>
        <p:txBody>
          <a:bodyPr wrap="square" lIns="68571" tIns="34286" rIns="68571" bIns="34286" rtlCol="0">
            <a:spAutoFit/>
          </a:bodyPr>
          <a:lstStyle/>
          <a:p>
            <a:pPr algn="ctr" rtl="0">
              <a:lnSpc>
                <a:spcPct val="80000"/>
              </a:lnSpc>
            </a:pPr>
            <a:r>
              <a:rPr lang="fr-FR" sz="2800" kern="1200" spc="-150" smtClean="0">
                <a:gradFill>
                  <a:gsLst>
                    <a:gs pos="0">
                      <a:srgbClr val="FFFFFF"/>
                    </a:gs>
                    <a:gs pos="50000">
                      <a:srgbClr val="FFFFFF"/>
                    </a:gs>
                  </a:gsLst>
                  <a:lin ang="5400000" scaled="0"/>
                </a:gradFill>
                <a:ea typeface="+mn-ea"/>
                <a:cs typeface="+mn-cs"/>
              </a:rPr>
              <a:t>Internet</a:t>
            </a:r>
            <a:endParaRPr lang="fr-FR" sz="2800" kern="1200" spc="-150">
              <a:gradFill>
                <a:gsLst>
                  <a:gs pos="0">
                    <a:srgbClr val="FFFFFF"/>
                  </a:gs>
                  <a:gs pos="50000">
                    <a:srgbClr val="FFFFFF"/>
                  </a:gs>
                </a:gsLst>
                <a:lin ang="5400000" scaled="0"/>
              </a:gradFill>
              <a:ea typeface="+mn-ea"/>
              <a:cs typeface="+mn-cs"/>
            </a:endParaRPr>
          </a:p>
        </p:txBody>
      </p:sp>
      <p:pic>
        <p:nvPicPr>
          <p:cNvPr id="8"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3" cstate="print"/>
          <a:srcRect/>
          <a:stretch>
            <a:fillRect/>
          </a:stretch>
        </p:blipFill>
        <p:spPr bwMode="auto">
          <a:xfrm>
            <a:off x="1179095" y="2622883"/>
            <a:ext cx="1299411" cy="1231328"/>
          </a:xfrm>
          <a:prstGeom prst="rect">
            <a:avLst/>
          </a:prstGeom>
          <a:noFill/>
          <a:effectLst>
            <a:reflection blurRad="6350" stA="52000" endA="300" endPos="35000" dir="5400000" sy="-100000" algn="bl" rotWithShape="0"/>
          </a:effectLst>
        </p:spPr>
      </p:pic>
      <p:pic>
        <p:nvPicPr>
          <p:cNvPr id="9" name="Picture 2" descr="C:\DVD_ART34\Artwork_Imagery\Icons - Illustrations\screen captures\Live Search Maps Paris 3d cool ui.png"/>
          <p:cNvPicPr>
            <a:picLocks noChangeAspect="1" noChangeArrowheads="1"/>
          </p:cNvPicPr>
          <p:nvPr/>
        </p:nvPicPr>
        <p:blipFill>
          <a:blip r:embed="rId4" cstate="print"/>
          <a:srcRect/>
          <a:stretch>
            <a:fillRect/>
          </a:stretch>
        </p:blipFill>
        <p:spPr bwMode="auto">
          <a:xfrm>
            <a:off x="6601951" y="2574756"/>
            <a:ext cx="1194512" cy="1166943"/>
          </a:xfrm>
          <a:prstGeom prst="rect">
            <a:avLst/>
          </a:prstGeom>
          <a:effectLst>
            <a:reflection blurRad="6350" stA="52000" endA="300" endPos="35000" dir="5400000" sy="-100000" algn="bl" rotWithShape="0"/>
          </a:effectLst>
        </p:spPr>
      </p:pic>
      <p:grpSp>
        <p:nvGrpSpPr>
          <p:cNvPr id="3" name="Group 17"/>
          <p:cNvGrpSpPr/>
          <p:nvPr/>
        </p:nvGrpSpPr>
        <p:grpSpPr>
          <a:xfrm>
            <a:off x="6314866" y="5029200"/>
            <a:ext cx="1387310" cy="1370106"/>
            <a:chOff x="8456090" y="4268501"/>
            <a:chExt cx="2210323" cy="1979899"/>
          </a:xfrm>
        </p:grpSpPr>
        <p:pic>
          <p:nvPicPr>
            <p:cNvPr id="11" name="Picture 10" descr="Samsung2.png"/>
            <p:cNvPicPr>
              <a:picLocks noChangeAspect="1"/>
            </p:cNvPicPr>
            <p:nvPr/>
          </p:nvPicPr>
          <p:blipFill>
            <a:blip r:embed="rId5" cstate="print"/>
            <a:stretch>
              <a:fillRect/>
            </a:stretch>
          </p:blipFill>
          <p:spPr>
            <a:xfrm>
              <a:off x="8456090" y="4779213"/>
              <a:ext cx="491455" cy="1122843"/>
            </a:xfrm>
            <a:prstGeom prst="rect">
              <a:avLst/>
            </a:prstGeom>
            <a:effectLst>
              <a:reflection blurRad="6350" stA="52000" endA="300" endPos="35000" dir="5400000" sy="-100000" algn="bl" rotWithShape="0"/>
            </a:effectLst>
          </p:spPr>
        </p:pic>
        <p:pic>
          <p:nvPicPr>
            <p:cNvPr id="12" name="Picture 11" descr="xbox-360-elite-black-angled.png"/>
            <p:cNvPicPr>
              <a:picLocks noChangeAspect="1"/>
            </p:cNvPicPr>
            <p:nvPr/>
          </p:nvPicPr>
          <p:blipFill>
            <a:blip r:embed="rId6" cstate="print">
              <a:lum bright="10000"/>
            </a:blip>
            <a:srcRect b="8797"/>
            <a:stretch>
              <a:fillRect/>
            </a:stretch>
          </p:blipFill>
          <p:spPr>
            <a:xfrm>
              <a:off x="9175052" y="4268501"/>
              <a:ext cx="1491361" cy="1908162"/>
            </a:xfrm>
            <a:prstGeom prst="rect">
              <a:avLst/>
            </a:prstGeom>
            <a:effectLst/>
          </p:spPr>
        </p:pic>
        <p:pic>
          <p:nvPicPr>
            <p:cNvPr id="13" name="Picture 12" descr="Zune4GB8GB-80GB.png"/>
            <p:cNvPicPr>
              <a:picLocks noChangeAspect="1"/>
            </p:cNvPicPr>
            <p:nvPr/>
          </p:nvPicPr>
          <p:blipFill>
            <a:blip r:embed="rId7" cstate="print"/>
            <a:stretch>
              <a:fillRect/>
            </a:stretch>
          </p:blipFill>
          <p:spPr>
            <a:xfrm>
              <a:off x="8871726" y="5209493"/>
              <a:ext cx="475041" cy="1038907"/>
            </a:xfrm>
            <a:prstGeom prst="rect">
              <a:avLst/>
            </a:prstGeom>
            <a:effectLst>
              <a:reflection blurRad="6350" stA="52000" endA="300" endPos="35000" dir="5400000" sy="-100000" algn="bl" rotWithShape="0"/>
            </a:effectLst>
          </p:spPr>
        </p:pic>
      </p:grpSp>
      <p:pic>
        <p:nvPicPr>
          <p:cNvPr id="14" name="Picture 4" descr="C:\Program Files\Microsoft Resource DVD Artwork\DVD_ART\Artwork_Imagery\HARDWARE_IMAGERY\Photos - OEM Hardware\Server Computer\ProLiant 10000 Series Rack Family.png"/>
          <p:cNvPicPr>
            <a:picLocks noChangeAspect="1" noChangeArrowheads="1"/>
          </p:cNvPicPr>
          <p:nvPr/>
        </p:nvPicPr>
        <p:blipFill>
          <a:blip r:embed="rId8"/>
          <a:srcRect r="48262"/>
          <a:stretch>
            <a:fillRect/>
          </a:stretch>
        </p:blipFill>
        <p:spPr bwMode="auto">
          <a:xfrm>
            <a:off x="1106907" y="4856347"/>
            <a:ext cx="1451500" cy="1399805"/>
          </a:xfrm>
          <a:prstGeom prst="rect">
            <a:avLst/>
          </a:prstGeom>
          <a:effectLst>
            <a:outerShdw blurRad="342900" sx="102000" sy="102000" algn="ctr" rotWithShape="0">
              <a:srgbClr val="6DB9FF">
                <a:alpha val="53000"/>
              </a:srgbClr>
            </a:outerShdw>
            <a:reflection blurRad="6350" stA="52000" endA="300" endPos="35000" dir="5400000" sy="-100000" algn="bl" rotWithShape="0"/>
          </a:effectLst>
        </p:spPr>
      </p:pic>
      <p:sp>
        <p:nvSpPr>
          <p:cNvPr id="15" name="TextBox 14"/>
          <p:cNvSpPr txBox="1"/>
          <p:nvPr/>
        </p:nvSpPr>
        <p:spPr>
          <a:xfrm>
            <a:off x="6998680" y="5245361"/>
            <a:ext cx="2348520" cy="422543"/>
          </a:xfrm>
          <a:prstGeom prst="rect">
            <a:avLst/>
          </a:prstGeom>
          <a:noFill/>
        </p:spPr>
        <p:txBody>
          <a:bodyPr wrap="square" lIns="68571" tIns="34286" rIns="68571" bIns="34286" rtlCol="0">
            <a:spAutoFit/>
          </a:bodyPr>
          <a:lstStyle/>
          <a:p>
            <a:pPr algn="ctr" rtl="0">
              <a:lnSpc>
                <a:spcPct val="80000"/>
              </a:lnSpc>
            </a:pPr>
            <a:r>
              <a:rPr lang="fr-FR" sz="2800" kern="1200" spc="-150" smtClean="0">
                <a:gradFill>
                  <a:gsLst>
                    <a:gs pos="0">
                      <a:srgbClr val="FFFFFF"/>
                    </a:gs>
                    <a:gs pos="50000">
                      <a:srgbClr val="FFFFFF"/>
                    </a:gs>
                  </a:gsLst>
                  <a:lin ang="5400000" scaled="0"/>
                </a:gradFill>
                <a:ea typeface="+mn-ea"/>
                <a:cs typeface="+mn-cs"/>
              </a:rPr>
              <a:t>Terminaux</a:t>
            </a:r>
            <a:endParaRPr lang="fr-FR" sz="2800" kern="1200" spc="-150">
              <a:gradFill>
                <a:gsLst>
                  <a:gs pos="0">
                    <a:srgbClr val="FFFFFF"/>
                  </a:gs>
                  <a:gs pos="50000">
                    <a:srgbClr val="FFFFFF"/>
                  </a:gs>
                </a:gsLst>
                <a:lin ang="5400000" scaled="0"/>
              </a:gradFill>
              <a:ea typeface="+mn-ea"/>
              <a:cs typeface="+mn-cs"/>
            </a:endParaRPr>
          </a:p>
        </p:txBody>
      </p:sp>
      <p:grpSp>
        <p:nvGrpSpPr>
          <p:cNvPr id="10" name="Group 15"/>
          <p:cNvGrpSpPr/>
          <p:nvPr/>
        </p:nvGrpSpPr>
        <p:grpSpPr>
          <a:xfrm>
            <a:off x="2604434" y="2374075"/>
            <a:ext cx="3850154" cy="3998257"/>
            <a:chOff x="4850092" y="1495914"/>
            <a:chExt cx="4170427" cy="4161429"/>
          </a:xfrm>
        </p:grpSpPr>
        <p:sp>
          <p:nvSpPr>
            <p:cNvPr id="17" name="Oval 16"/>
            <p:cNvSpPr/>
            <p:nvPr/>
          </p:nvSpPr>
          <p:spPr bwMode="auto">
            <a:xfrm>
              <a:off x="4850092" y="1495914"/>
              <a:ext cx="4170427" cy="4161429"/>
            </a:xfrm>
            <a:prstGeom prst="ellipse">
              <a:avLst/>
            </a:prstGeom>
            <a:gradFill flip="none" rotWithShape="1">
              <a:gsLst>
                <a:gs pos="0">
                  <a:srgbClr val="97AACF"/>
                </a:gs>
                <a:gs pos="50000">
                  <a:srgbClr val="2B3C5F"/>
                </a:gs>
                <a:gs pos="100000">
                  <a:srgbClr val="97AACF"/>
                </a:gs>
              </a:gsLst>
              <a:lin ang="2700000" scaled="1"/>
              <a:tileRect/>
            </a:gradFill>
            <a:ln w="76200">
              <a:gradFill flip="none" rotWithShape="1">
                <a:gsLst>
                  <a:gs pos="20000">
                    <a:srgbClr val="FFFFFF"/>
                  </a:gs>
                  <a:gs pos="24000">
                    <a:srgbClr val="C0CBE2"/>
                  </a:gs>
                  <a:gs pos="52000">
                    <a:srgbClr val="2B3C5F"/>
                  </a:gs>
                  <a:gs pos="67000">
                    <a:srgbClr val="97AACF"/>
                  </a:gs>
                  <a:gs pos="73000">
                    <a:srgbClr val="FFFFFF"/>
                  </a:gs>
                </a:gsLst>
                <a:lin ang="2700000" scaled="1"/>
                <a:tileRect/>
              </a:gradFill>
              <a:headEnd type="none" w="med" len="med"/>
              <a:tailEnd type="none" w="med" len="med"/>
            </a:ln>
            <a:effectLst>
              <a:outerShdw blurRad="825500" dir="5400000" sx="102000" sy="102000" algn="t" rotWithShape="0">
                <a:prstClr val="black">
                  <a:alpha val="99000"/>
                </a:prstClr>
              </a:outerShdw>
            </a:effectLst>
            <a:scene3d>
              <a:camera prst="orthographicFront" fov="0">
                <a:rot lat="0" lon="0" rev="0"/>
              </a:camera>
              <a:lightRig rig="glow" dir="t">
                <a:rot lat="0" lon="0" rev="6360000"/>
              </a:lightRig>
            </a:scene3d>
            <a:sp3d prstMaterial="flat">
              <a:contourClr>
                <a:srgbClr val="FFCC66"/>
              </a:contourClr>
            </a:sp3d>
          </p:spPr>
          <p:style>
            <a:lnRef idx="0">
              <a:schemeClr val="accent2"/>
            </a:lnRef>
            <a:fillRef idx="3">
              <a:schemeClr val="accent2"/>
            </a:fillRef>
            <a:effectRef idx="3">
              <a:schemeClr val="accent2"/>
            </a:effectRef>
            <a:fontRef idx="minor">
              <a:schemeClr val="lt1"/>
            </a:fontRef>
          </p:style>
          <p:txBody>
            <a:bodyPr vert="horz" wrap="square" lIns="99575" tIns="49786" rIns="99575" bIns="49786" numCol="1" rtlCol="0" anchor="ctr" anchorCtr="0" compatLnSpc="1">
              <a:prstTxWarp prst="textNoShape">
                <a:avLst/>
              </a:prstTxWarp>
            </a:bodyPr>
            <a:lstStyle/>
            <a:p>
              <a:pPr algn="ctr" defTabSz="829388" fontAlgn="base">
                <a:spcBef>
                  <a:spcPct val="0"/>
                </a:spcBef>
                <a:spcAft>
                  <a:spcPct val="0"/>
                </a:spcAft>
              </a:pPr>
              <a:endParaRPr lang="fr-FR">
                <a:solidFill>
                  <a:schemeClr val="tx1"/>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5641994" y="2286110"/>
              <a:ext cx="2586623" cy="2581038"/>
            </a:xfrm>
            <a:prstGeom prst="ellipse">
              <a:avLst/>
            </a:prstGeom>
            <a:gradFill flip="none" rotWithShape="1">
              <a:gsLst>
                <a:gs pos="0">
                  <a:srgbClr val="97AACF"/>
                </a:gs>
                <a:gs pos="50000">
                  <a:srgbClr val="97AACF"/>
                </a:gs>
                <a:gs pos="100000">
                  <a:srgbClr val="97AACF"/>
                </a:gs>
              </a:gsLst>
              <a:path path="circle">
                <a:fillToRect l="100000" t="100000"/>
              </a:path>
              <a:tileRect r="-100000" b="-100000"/>
            </a:gradFill>
            <a:ln w="57150">
              <a:noFill/>
              <a:headEnd type="none" w="med" len="med"/>
              <a:tailEnd type="none" w="med" len="med"/>
            </a:ln>
            <a:effectLst>
              <a:outerShdw blurRad="190500" dir="5400000" sx="101000" sy="101000" algn="t" rotWithShape="0">
                <a:prstClr val="black">
                  <a:alpha val="74000"/>
                </a:prstClr>
              </a:outerShdw>
            </a:effectLst>
            <a:scene3d>
              <a:camera prst="orthographicFront" fov="0">
                <a:rot lat="0" lon="0" rev="0"/>
              </a:camera>
              <a:lightRig rig="glow" dir="t">
                <a:rot lat="0" lon="0" rev="6360000"/>
              </a:lightRig>
            </a:scene3d>
            <a:sp3d contourW="1000" prstMaterial="flat">
              <a:bevelT/>
              <a:contourClr>
                <a:srgbClr val="FFCC66"/>
              </a:contourClr>
            </a:sp3d>
          </p:spPr>
          <p:style>
            <a:lnRef idx="0">
              <a:schemeClr val="accent2"/>
            </a:lnRef>
            <a:fillRef idx="3">
              <a:schemeClr val="accent2"/>
            </a:fillRef>
            <a:effectRef idx="3">
              <a:schemeClr val="accent2"/>
            </a:effectRef>
            <a:fontRef idx="minor">
              <a:schemeClr val="lt1"/>
            </a:fontRef>
          </p:style>
          <p:txBody>
            <a:bodyPr vert="horz" wrap="square" lIns="99575" tIns="49786" rIns="99575" bIns="49786" numCol="1" rtlCol="0" anchor="ctr" anchorCtr="0" compatLnSpc="1">
              <a:prstTxWarp prst="textNoShape">
                <a:avLst/>
              </a:prstTxWarp>
            </a:bodyPr>
            <a:lstStyle/>
            <a:p>
              <a:pPr algn="ctr" defTabSz="829388" fontAlgn="base">
                <a:spcBef>
                  <a:spcPct val="0"/>
                </a:spcBef>
                <a:spcAft>
                  <a:spcPct val="0"/>
                </a:spcAft>
              </a:pPr>
              <a:endParaRPr lang="fr-FR">
                <a:solidFill>
                  <a:schemeClr val="tx1"/>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5786444" y="2357430"/>
              <a:ext cx="2407674" cy="2407724"/>
            </a:xfrm>
            <a:prstGeom prst="ellipse">
              <a:avLst/>
            </a:prstGeom>
            <a:gradFill flip="none" rotWithShape="1">
              <a:gsLst>
                <a:gs pos="0">
                  <a:srgbClr val="FFFFFF">
                    <a:alpha val="63000"/>
                  </a:srgbClr>
                </a:gs>
                <a:gs pos="31000">
                  <a:srgbClr val="FFFFFF">
                    <a:alpha val="65000"/>
                  </a:srgbClr>
                </a:gs>
                <a:gs pos="67000">
                  <a:srgbClr val="FFFFFF">
                    <a:alpha val="26000"/>
                  </a:srgbClr>
                </a:gs>
                <a:gs pos="100000">
                  <a:srgbClr val="FFFFFF">
                    <a:alpha val="0"/>
                  </a:srgbClr>
                </a:gs>
              </a:gsLst>
              <a:path path="circle">
                <a:fillToRect l="50000" t="50000" r="50000" b="50000"/>
              </a:path>
              <a:tileRect/>
            </a:gradFill>
            <a:ln>
              <a:noFill/>
              <a:headEnd type="none" w="med" len="med"/>
              <a:tailEnd type="none" w="med" len="med"/>
            </a:ln>
            <a:effectLst/>
            <a:scene3d>
              <a:camera prst="orthographicFront" fov="0">
                <a:rot lat="0" lon="0" rev="0"/>
              </a:camera>
              <a:lightRig rig="glow" dir="t">
                <a:rot lat="0" lon="0" rev="6360000"/>
              </a:lightRig>
            </a:scene3d>
            <a:sp3d extrusionH="76200" prstMaterial="clear">
              <a:bevelT w="1524000" h="1524000"/>
              <a:bevelB w="762000" h="762000"/>
              <a:extrusionClr>
                <a:srgbClr val="5FB4FB"/>
              </a:extrusionClr>
              <a:contourClr>
                <a:srgbClr val="000000"/>
              </a:contourClr>
            </a:sp3d>
          </p:spPr>
          <p:style>
            <a:lnRef idx="0">
              <a:schemeClr val="accent2"/>
            </a:lnRef>
            <a:fillRef idx="3">
              <a:schemeClr val="accent2"/>
            </a:fillRef>
            <a:effectRef idx="3">
              <a:schemeClr val="accent2"/>
            </a:effectRef>
            <a:fontRef idx="minor">
              <a:schemeClr val="lt1"/>
            </a:fontRef>
          </p:style>
          <p:txBody>
            <a:bodyPr vert="horz" wrap="square" lIns="99575" tIns="49786" rIns="99575" bIns="49786" numCol="1" rtlCol="0" anchor="ctr" anchorCtr="0" compatLnSpc="1">
              <a:prstTxWarp prst="textNoShape">
                <a:avLst/>
              </a:prstTxWarp>
            </a:bodyPr>
            <a:lstStyle/>
            <a:p>
              <a:pPr algn="ctr" defTabSz="829388" fontAlgn="base">
                <a:spcBef>
                  <a:spcPct val="0"/>
                </a:spcBef>
                <a:spcAft>
                  <a:spcPct val="0"/>
                </a:spcAft>
              </a:pPr>
              <a:endParaRPr lang="fr-FR">
                <a:solidFill>
                  <a:schemeClr val="tx1"/>
                </a:solidFill>
                <a:effectLst>
                  <a:outerShdw blurRad="38100" dist="38100" dir="2700000" algn="tl">
                    <a:srgbClr val="000000">
                      <a:alpha val="43137"/>
                    </a:srgbClr>
                  </a:outerShdw>
                </a:effectLst>
                <a:latin typeface="Segoe" pitchFamily="34" charset="0"/>
              </a:endParaRPr>
            </a:p>
          </p:txBody>
        </p:sp>
        <p:sp>
          <p:nvSpPr>
            <p:cNvPr id="20" name="Block Arc 19"/>
            <p:cNvSpPr/>
            <p:nvPr/>
          </p:nvSpPr>
          <p:spPr bwMode="auto">
            <a:xfrm>
              <a:off x="4947251" y="1605278"/>
              <a:ext cx="3963666" cy="3963749"/>
            </a:xfrm>
            <a:prstGeom prst="blockArc">
              <a:avLst>
                <a:gd name="adj1" fmla="val 16467353"/>
                <a:gd name="adj2" fmla="val 21345580"/>
                <a:gd name="adj3" fmla="val 14876"/>
              </a:avLst>
            </a:prstGeom>
            <a:gradFill flip="none" rotWithShape="1">
              <a:gsLst>
                <a:gs pos="29000">
                  <a:srgbClr val="2B3C5F">
                    <a:alpha val="87000"/>
                  </a:srgbClr>
                </a:gs>
                <a:gs pos="76000">
                  <a:srgbClr val="5977B3"/>
                </a:gs>
                <a:gs pos="100000">
                  <a:srgbClr val="FFFFFF"/>
                </a:gs>
              </a:gsLst>
              <a:path path="circle">
                <a:fillToRect l="50000" t="50000" r="50000" b="50000"/>
              </a:path>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fontAlgn="base">
                <a:lnSpc>
                  <a:spcPct val="70000"/>
                </a:lnSpc>
                <a:spcBef>
                  <a:spcPct val="0"/>
                </a:spcBef>
                <a:spcAft>
                  <a:spcPct val="0"/>
                </a:spcAft>
                <a:defRPr/>
              </a:pPr>
              <a:endParaRPr lang="fr-FR" sz="2000" i="1">
                <a:solidFill>
                  <a:schemeClr val="bg2"/>
                </a:solidFill>
                <a:latin typeface="Segoe Black" pitchFamily="34" charset="0"/>
              </a:endParaRPr>
            </a:p>
          </p:txBody>
        </p:sp>
        <p:sp>
          <p:nvSpPr>
            <p:cNvPr id="21" name="Block Arc 20"/>
            <p:cNvSpPr/>
            <p:nvPr/>
          </p:nvSpPr>
          <p:spPr bwMode="auto">
            <a:xfrm rot="5400000">
              <a:off x="4947207" y="1605323"/>
              <a:ext cx="3963749" cy="3963666"/>
            </a:xfrm>
            <a:prstGeom prst="blockArc">
              <a:avLst>
                <a:gd name="adj1" fmla="val 16467353"/>
                <a:gd name="adj2" fmla="val 21345580"/>
                <a:gd name="adj3" fmla="val 14876"/>
              </a:avLst>
            </a:prstGeom>
            <a:gradFill flip="none" rotWithShape="1">
              <a:gsLst>
                <a:gs pos="29000">
                  <a:srgbClr val="2B3C5F">
                    <a:alpha val="87000"/>
                  </a:srgbClr>
                </a:gs>
                <a:gs pos="76000">
                  <a:srgbClr val="5977B3"/>
                </a:gs>
                <a:gs pos="100000">
                  <a:srgbClr val="FFFFFF"/>
                </a:gs>
              </a:gsLst>
              <a:path path="circle">
                <a:fillToRect l="50000" t="50000" r="50000" b="50000"/>
              </a:path>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fontAlgn="base">
                <a:lnSpc>
                  <a:spcPct val="70000"/>
                </a:lnSpc>
                <a:spcBef>
                  <a:spcPct val="0"/>
                </a:spcBef>
                <a:spcAft>
                  <a:spcPct val="0"/>
                </a:spcAft>
                <a:defRPr/>
              </a:pPr>
              <a:endParaRPr lang="fr-FR" sz="2000" i="1">
                <a:solidFill>
                  <a:schemeClr val="bg2"/>
                </a:solidFill>
                <a:latin typeface="Segoe Black" pitchFamily="34" charset="0"/>
              </a:endParaRPr>
            </a:p>
          </p:txBody>
        </p:sp>
        <p:sp>
          <p:nvSpPr>
            <p:cNvPr id="22" name="Block Arc 21"/>
            <p:cNvSpPr/>
            <p:nvPr/>
          </p:nvSpPr>
          <p:spPr bwMode="auto">
            <a:xfrm rot="10800000">
              <a:off x="4947251" y="1605279"/>
              <a:ext cx="3963666" cy="3963749"/>
            </a:xfrm>
            <a:prstGeom prst="blockArc">
              <a:avLst>
                <a:gd name="adj1" fmla="val 16467353"/>
                <a:gd name="adj2" fmla="val 21345580"/>
                <a:gd name="adj3" fmla="val 14876"/>
              </a:avLst>
            </a:prstGeom>
            <a:gradFill flip="none" rotWithShape="1">
              <a:gsLst>
                <a:gs pos="29000">
                  <a:srgbClr val="2B3C5F">
                    <a:alpha val="87000"/>
                  </a:srgbClr>
                </a:gs>
                <a:gs pos="76000">
                  <a:srgbClr val="5977B3"/>
                </a:gs>
                <a:gs pos="100000">
                  <a:srgbClr val="FFFFFF"/>
                </a:gs>
              </a:gsLst>
              <a:path path="circle">
                <a:fillToRect l="50000" t="50000" r="50000" b="50000"/>
              </a:path>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fontAlgn="base">
                <a:lnSpc>
                  <a:spcPct val="70000"/>
                </a:lnSpc>
                <a:spcBef>
                  <a:spcPct val="0"/>
                </a:spcBef>
                <a:spcAft>
                  <a:spcPct val="0"/>
                </a:spcAft>
                <a:defRPr/>
              </a:pPr>
              <a:endParaRPr lang="fr-FR" sz="2000" i="1">
                <a:solidFill>
                  <a:schemeClr val="bg2"/>
                </a:solidFill>
                <a:latin typeface="Segoe Black" pitchFamily="34" charset="0"/>
              </a:endParaRPr>
            </a:p>
          </p:txBody>
        </p:sp>
        <p:sp>
          <p:nvSpPr>
            <p:cNvPr id="23" name="Block Arc 22"/>
            <p:cNvSpPr/>
            <p:nvPr/>
          </p:nvSpPr>
          <p:spPr bwMode="auto">
            <a:xfrm rot="16200000">
              <a:off x="4947206" y="1605324"/>
              <a:ext cx="3963749" cy="3963666"/>
            </a:xfrm>
            <a:prstGeom prst="blockArc">
              <a:avLst>
                <a:gd name="adj1" fmla="val 16467353"/>
                <a:gd name="adj2" fmla="val 21345580"/>
                <a:gd name="adj3" fmla="val 14876"/>
              </a:avLst>
            </a:prstGeom>
            <a:gradFill flip="none" rotWithShape="1">
              <a:gsLst>
                <a:gs pos="29000">
                  <a:srgbClr val="2B3C5F">
                    <a:alpha val="87000"/>
                  </a:srgbClr>
                </a:gs>
                <a:gs pos="76000">
                  <a:srgbClr val="5977B3"/>
                </a:gs>
                <a:gs pos="100000">
                  <a:srgbClr val="FFFFFF"/>
                </a:gs>
              </a:gsLst>
              <a:path path="circle">
                <a:fillToRect l="50000" t="50000" r="50000" b="50000"/>
              </a:path>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fontAlgn="base">
                <a:lnSpc>
                  <a:spcPct val="70000"/>
                </a:lnSpc>
                <a:spcBef>
                  <a:spcPct val="0"/>
                </a:spcBef>
                <a:spcAft>
                  <a:spcPct val="0"/>
                </a:spcAft>
                <a:defRPr/>
              </a:pPr>
              <a:endParaRPr lang="fr-FR" sz="2000" i="1">
                <a:solidFill>
                  <a:schemeClr val="bg2"/>
                </a:solidFill>
                <a:latin typeface="Segoe Black" pitchFamily="34" charset="0"/>
              </a:endParaRPr>
            </a:p>
          </p:txBody>
        </p:sp>
        <p:sp>
          <p:nvSpPr>
            <p:cNvPr id="24" name="Rectangle 23"/>
            <p:cNvSpPr/>
            <p:nvPr/>
          </p:nvSpPr>
          <p:spPr>
            <a:xfrm rot="18908610">
              <a:off x="6013848" y="3145301"/>
              <a:ext cx="2937053" cy="1962450"/>
            </a:xfrm>
            <a:prstGeom prst="rect">
              <a:avLst/>
            </a:prstGeom>
            <a:noFill/>
            <a:effectLst/>
          </p:spPr>
          <p:txBody>
            <a:bodyPr wrap="none" lIns="82980" tIns="41490" rIns="82980" bIns="41490">
              <a:prstTxWarp prst="textArchDown">
                <a:avLst/>
              </a:prstTxWarp>
              <a:spAutoFit/>
            </a:bodyPr>
            <a:lstStyle/>
            <a:p>
              <a:pPr algn="ctr">
                <a:lnSpc>
                  <a:spcPct val="80000"/>
                </a:lnSpc>
              </a:pPr>
              <a:r>
                <a:rPr lang="fr-FR" sz="2400" i="1" smtClean="0">
                  <a:solidFill>
                    <a:srgbClr val="FFFFFF"/>
                  </a:solidFill>
                  <a:effectLst>
                    <a:glow rad="63500">
                      <a:srgbClr val="2B3C5F">
                        <a:alpha val="40000"/>
                      </a:srgbClr>
                    </a:glow>
                  </a:effectLst>
                  <a:latin typeface="Segoe Semibold" pitchFamily="34" charset="0"/>
                </a:rPr>
                <a:t>Embarqué</a:t>
              </a:r>
            </a:p>
          </p:txBody>
        </p:sp>
        <p:sp>
          <p:nvSpPr>
            <p:cNvPr id="25" name="Rectangle 24"/>
            <p:cNvSpPr/>
            <p:nvPr/>
          </p:nvSpPr>
          <p:spPr>
            <a:xfrm rot="2708610">
              <a:off x="5034414" y="3851775"/>
              <a:ext cx="1992161" cy="1103750"/>
            </a:xfrm>
            <a:prstGeom prst="rect">
              <a:avLst/>
            </a:prstGeom>
            <a:noFill/>
            <a:effectLst/>
          </p:spPr>
          <p:txBody>
            <a:bodyPr wrap="none" lIns="82980" tIns="41490" rIns="82980" bIns="41490">
              <a:prstTxWarp prst="textArchDown">
                <a:avLst/>
              </a:prstTxWarp>
              <a:spAutoFit/>
            </a:bodyPr>
            <a:lstStyle/>
            <a:p>
              <a:pPr algn="ctr">
                <a:lnSpc>
                  <a:spcPct val="80000"/>
                </a:lnSpc>
              </a:pPr>
              <a:r>
                <a:rPr lang="fr-FR" sz="2400" i="1" dirty="0" smtClean="0">
                  <a:solidFill>
                    <a:srgbClr val="FFFFFF"/>
                  </a:solidFill>
                  <a:effectLst>
                    <a:glow rad="63500">
                      <a:srgbClr val="2B3C5F">
                        <a:alpha val="40000"/>
                      </a:srgbClr>
                    </a:glow>
                  </a:effectLst>
                  <a:latin typeface="Segoe Semibold" pitchFamily="34" charset="0"/>
                </a:rPr>
                <a:t>Entreprise</a:t>
              </a:r>
            </a:p>
          </p:txBody>
        </p:sp>
        <p:sp>
          <p:nvSpPr>
            <p:cNvPr id="26" name="Rectangle 25"/>
            <p:cNvSpPr/>
            <p:nvPr/>
          </p:nvSpPr>
          <p:spPr>
            <a:xfrm rot="18696752">
              <a:off x="5381816" y="2365161"/>
              <a:ext cx="1879290" cy="1103750"/>
            </a:xfrm>
            <a:prstGeom prst="rect">
              <a:avLst/>
            </a:prstGeom>
            <a:noFill/>
            <a:effectLst/>
          </p:spPr>
          <p:txBody>
            <a:bodyPr wrap="none" lIns="82980" tIns="41490" rIns="82980" bIns="41490">
              <a:prstTxWarp prst="textArchUp">
                <a:avLst/>
              </a:prstTxWarp>
              <a:spAutoFit/>
            </a:bodyPr>
            <a:lstStyle/>
            <a:p>
              <a:pPr algn="ctr">
                <a:lnSpc>
                  <a:spcPct val="80000"/>
                </a:lnSpc>
              </a:pPr>
              <a:r>
                <a:rPr lang="fr-FR" sz="2400" i="1" smtClean="0">
                  <a:solidFill>
                    <a:srgbClr val="FFFFFF"/>
                  </a:solidFill>
                  <a:effectLst>
                    <a:glow rad="63500">
                      <a:srgbClr val="2B3C5F">
                        <a:alpha val="40000"/>
                      </a:srgbClr>
                    </a:glow>
                  </a:effectLst>
                  <a:latin typeface="Segoe Semibold" pitchFamily="34" charset="0"/>
                </a:rPr>
                <a:t>Poste de </a:t>
              </a:r>
            </a:p>
            <a:p>
              <a:pPr algn="ctr">
                <a:lnSpc>
                  <a:spcPct val="80000"/>
                </a:lnSpc>
              </a:pPr>
              <a:r>
                <a:rPr lang="fr-FR" sz="2400" i="1" smtClean="0">
                  <a:solidFill>
                    <a:srgbClr val="FFFFFF"/>
                  </a:solidFill>
                  <a:effectLst>
                    <a:glow rad="63500">
                      <a:srgbClr val="2B3C5F">
                        <a:alpha val="40000"/>
                      </a:srgbClr>
                    </a:glow>
                  </a:effectLst>
                  <a:latin typeface="Segoe Semibold" pitchFamily="34" charset="0"/>
                </a:rPr>
                <a:t>travail</a:t>
              </a:r>
              <a:endParaRPr lang="fr-FR" sz="2400" i="1">
                <a:solidFill>
                  <a:srgbClr val="FFFFFF"/>
                </a:solidFill>
                <a:effectLst>
                  <a:glow rad="63500">
                    <a:srgbClr val="2B3C5F">
                      <a:alpha val="40000"/>
                    </a:srgbClr>
                  </a:glow>
                </a:effectLst>
                <a:latin typeface="Segoe Semibold" pitchFamily="34" charset="0"/>
              </a:endParaRPr>
            </a:p>
          </p:txBody>
        </p:sp>
        <p:sp>
          <p:nvSpPr>
            <p:cNvPr id="27" name="Rectangle 26"/>
            <p:cNvSpPr/>
            <p:nvPr/>
          </p:nvSpPr>
          <p:spPr>
            <a:xfrm rot="2708610">
              <a:off x="6545835" y="2271913"/>
              <a:ext cx="2105053" cy="1170877"/>
            </a:xfrm>
            <a:prstGeom prst="rect">
              <a:avLst/>
            </a:prstGeom>
            <a:noFill/>
            <a:effectLst/>
          </p:spPr>
          <p:txBody>
            <a:bodyPr wrap="none" lIns="82980" tIns="41490" rIns="82980" bIns="41490">
              <a:prstTxWarp prst="textArchUp">
                <a:avLst/>
              </a:prstTxWarp>
              <a:spAutoFit/>
            </a:bodyPr>
            <a:lstStyle/>
            <a:p>
              <a:pPr algn="ctr">
                <a:lnSpc>
                  <a:spcPct val="80000"/>
                </a:lnSpc>
              </a:pPr>
              <a:r>
                <a:rPr lang="fr-FR" sz="2400" i="1" smtClean="0">
                  <a:solidFill>
                    <a:srgbClr val="FFFFFF"/>
                  </a:solidFill>
                  <a:effectLst>
                    <a:glow rad="63500">
                      <a:srgbClr val="2B3C5F">
                        <a:alpha val="40000"/>
                      </a:srgbClr>
                    </a:glow>
                  </a:effectLst>
                  <a:latin typeface="Segoe Semibold" pitchFamily="34" charset="0"/>
                </a:rPr>
                <a:t>Online</a:t>
              </a:r>
              <a:endParaRPr lang="fr-FR" sz="2400" i="1">
                <a:solidFill>
                  <a:srgbClr val="FFFFFF"/>
                </a:solidFill>
                <a:effectLst>
                  <a:glow rad="63500">
                    <a:srgbClr val="2B3C5F">
                      <a:alpha val="40000"/>
                    </a:srgbClr>
                  </a:glow>
                </a:effectLst>
                <a:latin typeface="Segoe Semibold" pitchFamily="34" charset="0"/>
              </a:endParaRPr>
            </a:p>
          </p:txBody>
        </p:sp>
        <p:sp>
          <p:nvSpPr>
            <p:cNvPr id="28" name="Rectangle 27"/>
            <p:cNvSpPr/>
            <p:nvPr/>
          </p:nvSpPr>
          <p:spPr>
            <a:xfrm>
              <a:off x="5690255" y="2857496"/>
              <a:ext cx="2490102" cy="1471066"/>
            </a:xfrm>
            <a:prstGeom prst="rect">
              <a:avLst/>
            </a:prstGeom>
            <a:effectLst/>
          </p:spPr>
          <p:txBody>
            <a:bodyPr wrap="square" lIns="82980" tIns="41490" rIns="82980" bIns="41490">
              <a:spAutoFit/>
            </a:bodyPr>
            <a:lstStyle/>
            <a:p>
              <a:pPr lvl="0" algn="ctr">
                <a:lnSpc>
                  <a:spcPct val="80000"/>
                </a:lnSpc>
                <a:defRPr/>
              </a:pPr>
              <a:r>
                <a:rPr lang="fr-FR" sz="3600" b="1" spc="-137" smtClean="0">
                  <a:solidFill>
                    <a:srgbClr val="080808"/>
                  </a:solidFill>
                  <a:effectLst>
                    <a:glow rad="63500">
                      <a:srgbClr val="FFFFFF">
                        <a:alpha val="40000"/>
                      </a:srgbClr>
                    </a:glow>
                  </a:effectLst>
                  <a:latin typeface="Segoe" pitchFamily="34" charset="0"/>
                </a:rPr>
                <a:t>Software </a:t>
              </a:r>
            </a:p>
            <a:p>
              <a:pPr lvl="0" algn="ctr">
                <a:lnSpc>
                  <a:spcPct val="80000"/>
                </a:lnSpc>
                <a:defRPr/>
              </a:pPr>
              <a:r>
                <a:rPr lang="fr-FR" sz="3600" b="1" spc="-137" smtClean="0">
                  <a:solidFill>
                    <a:srgbClr val="080808"/>
                  </a:solidFill>
                  <a:effectLst>
                    <a:glow rad="63500">
                      <a:srgbClr val="FFFFFF">
                        <a:alpha val="40000"/>
                      </a:srgbClr>
                    </a:glow>
                  </a:effectLst>
                  <a:latin typeface="Segoe" pitchFamily="34" charset="0"/>
                </a:rPr>
                <a:t>+</a:t>
              </a:r>
            </a:p>
            <a:p>
              <a:pPr lvl="0" algn="ctr">
                <a:lnSpc>
                  <a:spcPct val="80000"/>
                </a:lnSpc>
                <a:defRPr/>
              </a:pPr>
              <a:r>
                <a:rPr lang="fr-FR" sz="3600" b="1" spc="-137" smtClean="0">
                  <a:solidFill>
                    <a:srgbClr val="080808"/>
                  </a:solidFill>
                  <a:effectLst>
                    <a:glow rad="63500">
                      <a:srgbClr val="FFFFFF">
                        <a:alpha val="40000"/>
                      </a:srgbClr>
                    </a:glow>
                  </a:effectLst>
                  <a:latin typeface="Segoe" pitchFamily="34" charset="0"/>
                </a:rPr>
                <a:t>Services</a:t>
              </a:r>
              <a:endParaRPr lang="fr-FR" sz="3600" b="1" spc="-137">
                <a:solidFill>
                  <a:srgbClr val="080808"/>
                </a:solidFill>
                <a:effectLst>
                  <a:glow rad="63500">
                    <a:srgbClr val="FFFFFF">
                      <a:alpha val="40000"/>
                    </a:srgbClr>
                  </a:glow>
                </a:effectLst>
                <a:latin typeface="Segoe" pitchFamily="34" charset="0"/>
              </a:endParaRPr>
            </a:p>
          </p:txBody>
        </p:sp>
      </p:grpSp>
      <p:sp>
        <p:nvSpPr>
          <p:cNvPr id="30" name="Text Placeholder 18"/>
          <p:cNvSpPr txBox="1">
            <a:spLocks/>
          </p:cNvSpPr>
          <p:nvPr/>
        </p:nvSpPr>
        <p:spPr>
          <a:xfrm>
            <a:off x="0" y="1367956"/>
            <a:ext cx="9144000" cy="769415"/>
          </a:xfrm>
          <a:prstGeom prst="rect">
            <a:avLst/>
          </a:prstGeom>
        </p:spPr>
        <p:txBody>
          <a:bodyPr wrap="square" lIns="91412" tIns="45707" rIns="91412" bIns="45707">
            <a:spAutoFit/>
          </a:bodyPr>
          <a:lstStyle/>
          <a:p>
            <a:pPr algn="ctr" defTabSz="914057"/>
            <a:r>
              <a:rPr lang="fr-FR" sz="2200" kern="1200" spc="-67" dirty="0" smtClean="0">
                <a:gradFill>
                  <a:gsLst>
                    <a:gs pos="0">
                      <a:srgbClr val="FFFFFF"/>
                    </a:gs>
                    <a:gs pos="100000">
                      <a:srgbClr val="FFFFFF"/>
                    </a:gs>
                  </a:gsLst>
                  <a:lin ang="5400000" scaled="0"/>
                </a:gradFill>
                <a:ea typeface="+mn-ea"/>
                <a:cs typeface="+mn-cs"/>
              </a:rPr>
              <a:t>Pour le développeur: </a:t>
            </a:r>
            <a:r>
              <a:rPr lang="fr-FR" sz="2200" spc="-67" dirty="0" smtClean="0">
                <a:gradFill>
                  <a:gsLst>
                    <a:gs pos="0">
                      <a:srgbClr val="FFFFFF"/>
                    </a:gs>
                    <a:gs pos="100000">
                      <a:srgbClr val="FFFFFF"/>
                    </a:gs>
                  </a:gsLst>
                  <a:lin ang="5400000" scaled="0"/>
                </a:gradFill>
                <a:sym typeface="Wingdings 2"/>
              </a:rPr>
              <a:t> </a:t>
            </a:r>
            <a:r>
              <a:rPr lang="fr-FR" sz="2200" kern="1200" spc="-67" dirty="0" smtClean="0">
                <a:gradFill>
                  <a:gsLst>
                    <a:gs pos="0">
                      <a:srgbClr val="FFFFFF"/>
                    </a:gs>
                    <a:gs pos="100000">
                      <a:srgbClr val="FFFFFF"/>
                    </a:gs>
                  </a:gsLst>
                  <a:lin ang="5400000" scaled="0"/>
                </a:gradFill>
                <a:ea typeface="+mn-ea"/>
                <a:cs typeface="+mn-cs"/>
              </a:rPr>
              <a:t>élargissement des choix </a:t>
            </a:r>
            <a:r>
              <a:rPr lang="fr-FR" sz="2200" spc="-67" dirty="0" smtClean="0">
                <a:gradFill>
                  <a:gsLst>
                    <a:gs pos="0">
                      <a:srgbClr val="FFFFFF"/>
                    </a:gs>
                    <a:gs pos="100000">
                      <a:srgbClr val="FFFFFF"/>
                    </a:gs>
                  </a:gsLst>
                  <a:lin ang="5400000" scaled="0"/>
                </a:gradFill>
                <a:sym typeface="Wingdings 2"/>
              </a:rPr>
              <a:t> </a:t>
            </a:r>
            <a:r>
              <a:rPr lang="fr-FR" sz="2200" kern="1200" spc="-67" dirty="0" smtClean="0">
                <a:gradFill>
                  <a:gsLst>
                    <a:gs pos="0">
                      <a:srgbClr val="FFFFFF"/>
                    </a:gs>
                    <a:gs pos="100000">
                      <a:srgbClr val="FFFFFF"/>
                    </a:gs>
                  </a:gsLst>
                  <a:lin ang="5400000" scaled="0"/>
                </a:gradFill>
                <a:ea typeface="+mn-ea"/>
                <a:cs typeface="+mn-cs"/>
              </a:rPr>
              <a:t>unification des modèles </a:t>
            </a:r>
            <a:br>
              <a:rPr lang="fr-FR" sz="2200" kern="1200" spc="-67" dirty="0" smtClean="0">
                <a:gradFill>
                  <a:gsLst>
                    <a:gs pos="0">
                      <a:srgbClr val="FFFFFF"/>
                    </a:gs>
                    <a:gs pos="100000">
                      <a:srgbClr val="FFFFFF"/>
                    </a:gs>
                  </a:gsLst>
                  <a:lin ang="5400000" scaled="0"/>
                </a:gradFill>
                <a:ea typeface="+mn-ea"/>
                <a:cs typeface="+mn-cs"/>
              </a:rPr>
            </a:br>
            <a:r>
              <a:rPr lang="fr-FR" sz="2200" spc="-67" dirty="0" smtClean="0">
                <a:gradFill>
                  <a:gsLst>
                    <a:gs pos="0">
                      <a:srgbClr val="FFFFFF"/>
                    </a:gs>
                    <a:gs pos="100000">
                      <a:srgbClr val="FFFFFF"/>
                    </a:gs>
                  </a:gsLst>
                  <a:lin ang="5400000" scaled="0"/>
                </a:gradFill>
                <a:sym typeface="Wingdings 2"/>
              </a:rPr>
              <a:t> </a:t>
            </a:r>
            <a:r>
              <a:rPr lang="fr-FR" sz="2200" kern="1200" spc="-67" dirty="0" smtClean="0">
                <a:gradFill>
                  <a:gsLst>
                    <a:gs pos="0">
                      <a:srgbClr val="FFFFFF"/>
                    </a:gs>
                    <a:gs pos="100000">
                      <a:srgbClr val="FFFFFF"/>
                    </a:gs>
                  </a:gsLst>
                  <a:lin ang="5400000" scaled="0"/>
                </a:gradFill>
                <a:ea typeface="+mn-ea"/>
                <a:cs typeface="+mn-cs"/>
              </a:rPr>
              <a:t>réutilisation des compétences </a:t>
            </a:r>
            <a:r>
              <a:rPr lang="fr-FR" sz="2200" spc="-67" dirty="0" smtClean="0">
                <a:gradFill>
                  <a:gsLst>
                    <a:gs pos="0">
                      <a:srgbClr val="FFFFFF"/>
                    </a:gs>
                    <a:gs pos="100000">
                      <a:srgbClr val="FFFFFF"/>
                    </a:gs>
                  </a:gsLst>
                  <a:lin ang="5400000" scaled="0"/>
                </a:gradFill>
                <a:sym typeface="Wingdings 2"/>
              </a:rPr>
              <a:t> </a:t>
            </a:r>
            <a:r>
              <a:rPr lang="fr-FR" sz="2200" kern="1200" spc="-67" dirty="0" smtClean="0">
                <a:gradFill>
                  <a:gsLst>
                    <a:gs pos="0">
                      <a:srgbClr val="FFFFFF"/>
                    </a:gs>
                    <a:gs pos="100000">
                      <a:srgbClr val="FFFFFF"/>
                    </a:gs>
                  </a:gsLst>
                  <a:lin ang="5400000" scaled="0"/>
                </a:gradFill>
                <a:ea typeface="+mn-ea"/>
                <a:cs typeface="+mn-cs"/>
              </a:rPr>
              <a:t>industrialisation des développements</a:t>
            </a:r>
            <a:endParaRPr lang="fr-FR" sz="2200" kern="1200" spc="-67" dirty="0">
              <a:gradFill>
                <a:gsLst>
                  <a:gs pos="0">
                    <a:srgbClr val="FFFFFF"/>
                  </a:gs>
                  <a:gs pos="100000">
                    <a:srgbClr val="FFFFFF"/>
                  </a:gs>
                </a:gsLst>
                <a:lin ang="5400000" scaled="0"/>
              </a:gradFil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S+S : le monde .NET élargi</a:t>
            </a:r>
            <a:endParaRPr lang="fr-FR" sz="4000"/>
          </a:p>
        </p:txBody>
      </p:sp>
      <p:pic>
        <p:nvPicPr>
          <p:cNvPr id="22" name="Picture 2" descr="C:\Program Files\Microsoft Resource DVD Artwork\DVD_ART\Artwork_Imagery\HARDWARE_IMAGERY\Illustration - Misc Hardware\Windows Vista Illustration Icons\Computer.png"/>
          <p:cNvPicPr>
            <a:picLocks noChangeAspect="1" noChangeArrowheads="1"/>
          </p:cNvPicPr>
          <p:nvPr/>
        </p:nvPicPr>
        <p:blipFill>
          <a:blip r:embed="rId3"/>
          <a:srcRect/>
          <a:stretch>
            <a:fillRect/>
          </a:stretch>
        </p:blipFill>
        <p:spPr bwMode="auto">
          <a:xfrm>
            <a:off x="2536434" y="1664177"/>
            <a:ext cx="895037" cy="957025"/>
          </a:xfrm>
          <a:prstGeom prst="rect">
            <a:avLst/>
          </a:prstGeom>
          <a:noFill/>
        </p:spPr>
      </p:pic>
      <p:sp>
        <p:nvSpPr>
          <p:cNvPr id="23" name="Rounded Rectangle 22"/>
          <p:cNvSpPr/>
          <p:nvPr/>
        </p:nvSpPr>
        <p:spPr bwMode="invGray">
          <a:xfrm>
            <a:off x="1281209" y="1737880"/>
            <a:ext cx="2267060" cy="126845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fr-FR" sz="2800" b="1" cap="all" spc="-40">
              <a:solidFill>
                <a:prstClr val="white"/>
              </a:solidFill>
            </a:endParaRPr>
          </a:p>
        </p:txBody>
      </p:sp>
      <p:sp>
        <p:nvSpPr>
          <p:cNvPr id="24" name="Rounded Rectangle 23"/>
          <p:cNvSpPr/>
          <p:nvPr/>
        </p:nvSpPr>
        <p:spPr bwMode="invGray">
          <a:xfrm>
            <a:off x="6053684" y="1723291"/>
            <a:ext cx="2267060" cy="126845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fr-FR" sz="2800" b="1" cap="all" spc="-40">
              <a:solidFill>
                <a:prstClr val="white"/>
              </a:solidFill>
            </a:endParaRPr>
          </a:p>
        </p:txBody>
      </p:sp>
      <p:sp>
        <p:nvSpPr>
          <p:cNvPr id="25" name="Rounded Rectangle 24"/>
          <p:cNvSpPr/>
          <p:nvPr/>
        </p:nvSpPr>
        <p:spPr bwMode="invGray">
          <a:xfrm>
            <a:off x="3649557" y="1723291"/>
            <a:ext cx="2267060" cy="126845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fr-FR" sz="2800" b="1" cap="all" spc="-40">
              <a:solidFill>
                <a:prstClr val="white"/>
              </a:solidFill>
            </a:endParaRPr>
          </a:p>
        </p:txBody>
      </p:sp>
      <p:pic>
        <p:nvPicPr>
          <p:cNvPr id="26" name="Picture 2" descr="C:\Program Files\Microsoft Resource DVD Artwork\DVD_ART\BoxShots_Logos\Windows Vista\Windows Vista logo rev h.png"/>
          <p:cNvPicPr>
            <a:picLocks noChangeAspect="1" noChangeArrowheads="1"/>
          </p:cNvPicPr>
          <p:nvPr/>
        </p:nvPicPr>
        <p:blipFill>
          <a:blip r:embed="rId4"/>
          <a:srcRect/>
          <a:stretch>
            <a:fillRect/>
          </a:stretch>
        </p:blipFill>
        <p:spPr bwMode="invGray">
          <a:xfrm>
            <a:off x="1371892" y="2479552"/>
            <a:ext cx="1360234" cy="275751"/>
          </a:xfrm>
          <a:prstGeom prst="rect">
            <a:avLst/>
          </a:prstGeom>
          <a:noFill/>
        </p:spPr>
      </p:pic>
      <p:pic>
        <p:nvPicPr>
          <p:cNvPr id="27" name="Picture 13" descr="\\eventsql\dvd\Online_ART\DVD_ART34\Artwork_Imagery\Icons - Illustrations\_WINDOWS VISTA ICONS\Laptop notebook mobility pc.png"/>
          <p:cNvPicPr>
            <a:picLocks noChangeAspect="1" noChangeArrowheads="1"/>
          </p:cNvPicPr>
          <p:nvPr/>
        </p:nvPicPr>
        <p:blipFill>
          <a:blip r:embed="rId5"/>
          <a:srcRect/>
          <a:stretch>
            <a:fillRect/>
          </a:stretch>
        </p:blipFill>
        <p:spPr bwMode="auto">
          <a:xfrm>
            <a:off x="7255226" y="1766295"/>
            <a:ext cx="810402" cy="821435"/>
          </a:xfrm>
          <a:prstGeom prst="rect">
            <a:avLst/>
          </a:prstGeom>
          <a:noFill/>
          <a:scene3d>
            <a:camera prst="perspectiveLeft"/>
            <a:lightRig rig="threePt" dir="t"/>
          </a:scene3d>
        </p:spPr>
      </p:pic>
      <p:pic>
        <p:nvPicPr>
          <p:cNvPr id="28" name="Picture 4" descr="C:\Users\maryfj\Desktop\DVD_ART34\Logos\Windows Mobile\Windows Mobile logo v r.png"/>
          <p:cNvPicPr>
            <a:picLocks noChangeAspect="1" noChangeArrowheads="1"/>
          </p:cNvPicPr>
          <p:nvPr/>
        </p:nvPicPr>
        <p:blipFill>
          <a:blip r:embed="rId6"/>
          <a:srcRect/>
          <a:stretch>
            <a:fillRect/>
          </a:stretch>
        </p:blipFill>
        <p:spPr bwMode="invGray">
          <a:xfrm>
            <a:off x="3883502" y="1877068"/>
            <a:ext cx="544094" cy="484925"/>
          </a:xfrm>
          <a:prstGeom prst="rect">
            <a:avLst/>
          </a:prstGeom>
          <a:noFill/>
        </p:spPr>
      </p:pic>
      <p:sp>
        <p:nvSpPr>
          <p:cNvPr id="29" name="TextBox 28"/>
          <p:cNvSpPr txBox="1"/>
          <p:nvPr/>
        </p:nvSpPr>
        <p:spPr>
          <a:xfrm>
            <a:off x="6212378" y="1527538"/>
            <a:ext cx="1541600" cy="353302"/>
          </a:xfrm>
          <a:prstGeom prst="rect">
            <a:avLst/>
          </a:prstGeom>
          <a:noFill/>
        </p:spPr>
        <p:txBody>
          <a:bodyPr wrap="square" lIns="0" tIns="0" rIns="0" bIns="0" rtlCol="0">
            <a:spAutoFit/>
          </a:bodyPr>
          <a:lstStyle/>
          <a:p>
            <a:pP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Web</a:t>
            </a:r>
            <a:endParaRPr lang="fr-FR" sz="2800" spc="-150" dirty="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endParaRPr>
          </a:p>
        </p:txBody>
      </p:sp>
      <p:sp>
        <p:nvSpPr>
          <p:cNvPr id="30" name="TextBox 29"/>
          <p:cNvSpPr txBox="1"/>
          <p:nvPr/>
        </p:nvSpPr>
        <p:spPr>
          <a:xfrm>
            <a:off x="3857769" y="1527538"/>
            <a:ext cx="2085695" cy="353302"/>
          </a:xfrm>
          <a:prstGeom prst="rect">
            <a:avLst/>
          </a:prstGeom>
          <a:noFill/>
        </p:spPr>
        <p:txBody>
          <a:bodyPr wrap="square" lIns="0" tIns="0" rIns="0" bIns="0" rtlCol="0">
            <a:spAutoFit/>
          </a:bodyPr>
          <a:lstStyle/>
          <a:p>
            <a:pP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Terminal</a:t>
            </a:r>
            <a:endParaRPr lang="fr-FR" sz="2800" spc="-150" dirty="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endParaRPr>
          </a:p>
        </p:txBody>
      </p:sp>
      <p:sp>
        <p:nvSpPr>
          <p:cNvPr id="31" name="TextBox 30"/>
          <p:cNvSpPr txBox="1"/>
          <p:nvPr/>
        </p:nvSpPr>
        <p:spPr>
          <a:xfrm>
            <a:off x="1465358" y="1527538"/>
            <a:ext cx="2085695" cy="353302"/>
          </a:xfrm>
          <a:prstGeom prst="rect">
            <a:avLst/>
          </a:prstGeom>
          <a:noFill/>
        </p:spPr>
        <p:txBody>
          <a:bodyPr wrap="square" lIns="0" tIns="0" rIns="0" bIns="0" rtlCol="0">
            <a:spAutoFit/>
          </a:bodyPr>
          <a:lstStyle/>
          <a:p>
            <a:pP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PC</a:t>
            </a:r>
            <a:endParaRPr lang="fr-FR" sz="2800" spc="-150" dirty="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endParaRPr>
          </a:p>
        </p:txBody>
      </p:sp>
      <p:grpSp>
        <p:nvGrpSpPr>
          <p:cNvPr id="19" name="Group 17"/>
          <p:cNvGrpSpPr/>
          <p:nvPr/>
        </p:nvGrpSpPr>
        <p:grpSpPr>
          <a:xfrm>
            <a:off x="4733083" y="1698211"/>
            <a:ext cx="1173364" cy="1162239"/>
            <a:chOff x="8456090" y="4268501"/>
            <a:chExt cx="2210323" cy="1979899"/>
          </a:xfrm>
        </p:grpSpPr>
        <p:pic>
          <p:nvPicPr>
            <p:cNvPr id="35" name="Picture 34" descr="Samsung2.png"/>
            <p:cNvPicPr>
              <a:picLocks noChangeAspect="1"/>
            </p:cNvPicPr>
            <p:nvPr/>
          </p:nvPicPr>
          <p:blipFill>
            <a:blip r:embed="rId7" cstate="print"/>
            <a:stretch>
              <a:fillRect/>
            </a:stretch>
          </p:blipFill>
          <p:spPr>
            <a:xfrm>
              <a:off x="8456090" y="4779213"/>
              <a:ext cx="491455" cy="1122843"/>
            </a:xfrm>
            <a:prstGeom prst="rect">
              <a:avLst/>
            </a:prstGeom>
            <a:effectLst>
              <a:reflection blurRad="6350" stA="52000" endA="300" endPos="35000" dir="5400000" sy="-100000" algn="bl" rotWithShape="0"/>
            </a:effectLst>
          </p:spPr>
        </p:pic>
        <p:pic>
          <p:nvPicPr>
            <p:cNvPr id="36" name="Picture 35" descr="xbox-360-elite-black-angled.png"/>
            <p:cNvPicPr>
              <a:picLocks noChangeAspect="1"/>
            </p:cNvPicPr>
            <p:nvPr/>
          </p:nvPicPr>
          <p:blipFill>
            <a:blip r:embed="rId8" cstate="print">
              <a:lum bright="10000"/>
            </a:blip>
            <a:srcRect b="8797"/>
            <a:stretch>
              <a:fillRect/>
            </a:stretch>
          </p:blipFill>
          <p:spPr>
            <a:xfrm>
              <a:off x="9175052" y="4268501"/>
              <a:ext cx="1491361" cy="1908162"/>
            </a:xfrm>
            <a:prstGeom prst="rect">
              <a:avLst/>
            </a:prstGeom>
            <a:effectLst/>
          </p:spPr>
        </p:pic>
        <p:pic>
          <p:nvPicPr>
            <p:cNvPr id="37" name="Picture 36" descr="Zune4GB8GB-80GB.png"/>
            <p:cNvPicPr>
              <a:picLocks noChangeAspect="1"/>
            </p:cNvPicPr>
            <p:nvPr/>
          </p:nvPicPr>
          <p:blipFill>
            <a:blip r:embed="rId9" cstate="print"/>
            <a:stretch>
              <a:fillRect/>
            </a:stretch>
          </p:blipFill>
          <p:spPr>
            <a:xfrm>
              <a:off x="8871726" y="5209493"/>
              <a:ext cx="475041" cy="1038907"/>
            </a:xfrm>
            <a:prstGeom prst="rect">
              <a:avLst/>
            </a:prstGeom>
            <a:effectLst>
              <a:reflection blurRad="6350" stA="52000" endA="300" endPos="35000" dir="5400000" sy="-100000" algn="bl" rotWithShape="0"/>
            </a:effectLst>
          </p:spPr>
        </p:pic>
      </p:grpSp>
      <p:pic>
        <p:nvPicPr>
          <p:cNvPr id="33" name="Picture 5" descr="C:\Program Files\Microsoft Resource DVD Artwork\DVD_ART\Artwork_Imagery\HARDWARE_IMAGERY\Illustration - Misc Hardware\Windows Vista Illustration Icons\IE 7 larger.png"/>
          <p:cNvPicPr>
            <a:picLocks noChangeAspect="1" noChangeArrowheads="1"/>
          </p:cNvPicPr>
          <p:nvPr/>
        </p:nvPicPr>
        <p:blipFill>
          <a:blip r:embed="rId10" cstate="print"/>
          <a:stretch>
            <a:fillRect/>
          </a:stretch>
        </p:blipFill>
        <p:spPr bwMode="auto">
          <a:xfrm>
            <a:off x="6054100" y="1877068"/>
            <a:ext cx="1233185" cy="458959"/>
          </a:xfrm>
          <a:prstGeom prst="rect">
            <a:avLst/>
          </a:prstGeom>
          <a:noFill/>
          <a:effectLst>
            <a:outerShdw blurRad="63500" sx="102000" sy="102000" algn="ctr" rotWithShape="0">
              <a:prstClr val="black">
                <a:alpha val="40000"/>
              </a:prstClr>
            </a:outerShdw>
          </a:effectLst>
        </p:spPr>
      </p:pic>
      <p:pic>
        <p:nvPicPr>
          <p:cNvPr id="34" name="Picture 3" descr="C:\Program Files\Microsoft Resource DVD Artwork\DVD_ART\BoxShots_Logos\Office 2007\Office 2007 h reverse.png"/>
          <p:cNvPicPr>
            <a:picLocks noChangeAspect="1" noChangeArrowheads="1"/>
          </p:cNvPicPr>
          <p:nvPr/>
        </p:nvPicPr>
        <p:blipFill>
          <a:blip r:embed="rId11"/>
          <a:srcRect/>
          <a:stretch>
            <a:fillRect/>
          </a:stretch>
        </p:blipFill>
        <p:spPr bwMode="invGray">
          <a:xfrm>
            <a:off x="1350648" y="1877068"/>
            <a:ext cx="1005089" cy="304009"/>
          </a:xfrm>
          <a:prstGeom prst="rect">
            <a:avLst/>
          </a:prstGeom>
          <a:effectLst>
            <a:outerShdw blurRad="50800" dist="38100" dir="2700000" algn="tl" rotWithShape="0">
              <a:prstClr val="black">
                <a:alpha val="40000"/>
              </a:prstClr>
            </a:outerShdw>
          </a:effectLst>
        </p:spPr>
      </p:pic>
      <p:pic>
        <p:nvPicPr>
          <p:cNvPr id="41" name="Picture 4" descr="C:\Users\tobrien\AppData\Local\Microsoft\Windows\Temporary Internet Files\Content.Outlook\GFV0EY02\logoNoTechPreview (2).png"/>
          <p:cNvPicPr>
            <a:picLocks noChangeAspect="1" noChangeArrowheads="1"/>
          </p:cNvPicPr>
          <p:nvPr/>
        </p:nvPicPr>
        <p:blipFill>
          <a:blip r:embed="rId12"/>
          <a:srcRect/>
          <a:stretch>
            <a:fillRect/>
          </a:stretch>
        </p:blipFill>
        <p:spPr bwMode="auto">
          <a:xfrm>
            <a:off x="5367436" y="5775621"/>
            <a:ext cx="1764660" cy="469440"/>
          </a:xfrm>
          <a:prstGeom prst="rect">
            <a:avLst/>
          </a:prstGeom>
          <a:noFill/>
          <a:effectLst>
            <a:outerShdw blurRad="50800" dist="38100" dir="2700000" algn="tl" rotWithShape="0">
              <a:prstClr val="black">
                <a:alpha val="40000"/>
              </a:prstClr>
            </a:outerShdw>
          </a:effectLst>
        </p:spPr>
      </p:pic>
      <p:pic>
        <p:nvPicPr>
          <p:cNvPr id="42" name="Picture 17" descr="C:\Program Files\Microsoft Resource DVD Artwork\DVD_ART\BoxShots_Logos\Digital Advertising Solutions\MDAS Microsoft Digital Advertising Solutions Stacked 4 Reverse.png"/>
          <p:cNvPicPr>
            <a:picLocks noChangeAspect="1" noChangeArrowheads="1"/>
          </p:cNvPicPr>
          <p:nvPr/>
        </p:nvPicPr>
        <p:blipFill>
          <a:blip r:embed="rId13" cstate="screen"/>
          <a:srcRect b="13620"/>
          <a:stretch>
            <a:fillRect/>
          </a:stretch>
        </p:blipFill>
        <p:spPr bwMode="auto">
          <a:xfrm>
            <a:off x="5325181" y="6146855"/>
            <a:ext cx="1944699" cy="413635"/>
          </a:xfrm>
          <a:prstGeom prst="rect">
            <a:avLst/>
          </a:prstGeom>
          <a:noFill/>
          <a:effectLst>
            <a:outerShdw blurRad="63500" sx="102000" sy="102000" algn="ctr" rotWithShape="0">
              <a:prstClr val="black">
                <a:alpha val="40000"/>
              </a:prstClr>
            </a:outerShdw>
          </a:effectLst>
        </p:spPr>
      </p:pic>
      <p:sp>
        <p:nvSpPr>
          <p:cNvPr id="50" name="TextBox 49"/>
          <p:cNvSpPr txBox="1"/>
          <p:nvPr/>
        </p:nvSpPr>
        <p:spPr>
          <a:xfrm rot="16200000">
            <a:off x="-482202" y="1842395"/>
            <a:ext cx="2092036" cy="767253"/>
          </a:xfrm>
          <a:prstGeom prst="rect">
            <a:avLst/>
          </a:prstGeom>
          <a:noFill/>
        </p:spPr>
        <p:txBody>
          <a:bodyPr wrap="square" lIns="68571" tIns="34286" rIns="68571" bIns="34286" rtlCol="0">
            <a:spAutoFit/>
          </a:bodyPr>
          <a:lstStyle/>
          <a:p>
            <a:pPr algn="ctr" rtl="0">
              <a:lnSpc>
                <a:spcPct val="80000"/>
              </a:lnSpc>
            </a:pPr>
            <a:r>
              <a:rPr lang="fr-FR" sz="2800" kern="1200" spc="-150" dirty="0" smtClean="0">
                <a:effectLst>
                  <a:outerShdw blurRad="38100" dist="38100" dir="2700000" algn="tl">
                    <a:srgbClr val="000000">
                      <a:alpha val="43137"/>
                    </a:srgbClr>
                  </a:outerShdw>
                </a:effectLst>
                <a:ea typeface="+mn-ea"/>
                <a:cs typeface="+mn-cs"/>
              </a:rPr>
              <a:t>Expériences fluides</a:t>
            </a:r>
            <a:endParaRPr lang="fr-FR" sz="2800" kern="1200" spc="-150" dirty="0">
              <a:effectLst>
                <a:outerShdw blurRad="38100" dist="38100" dir="2700000" algn="tl">
                  <a:srgbClr val="000000">
                    <a:alpha val="43137"/>
                  </a:srgbClr>
                </a:outerShdw>
              </a:effectLst>
              <a:ea typeface="+mn-ea"/>
              <a:cs typeface="+mn-cs"/>
            </a:endParaRPr>
          </a:p>
        </p:txBody>
      </p:sp>
      <p:grpSp>
        <p:nvGrpSpPr>
          <p:cNvPr id="45" name="Group 11"/>
          <p:cNvGrpSpPr/>
          <p:nvPr/>
        </p:nvGrpSpPr>
        <p:grpSpPr>
          <a:xfrm>
            <a:off x="4413987" y="4280838"/>
            <a:ext cx="4707572" cy="2240280"/>
            <a:chOff x="1981200" y="1219198"/>
            <a:chExt cx="5137551" cy="2786254"/>
          </a:xfrm>
        </p:grpSpPr>
        <p:pic>
          <p:nvPicPr>
            <p:cNvPr id="46" name="Picture 2" descr="C:\Program Files\Microsoft Resource DVD Artwork\DVD_ART\Artwork_Imagery\Shapes and Graphics\Internet Cloud\cloud 1.png"/>
            <p:cNvPicPr>
              <a:picLocks noChangeAspect="1" noChangeArrowheads="1"/>
            </p:cNvPicPr>
            <p:nvPr/>
          </p:nvPicPr>
          <p:blipFill>
            <a:blip r:embed="rId14"/>
            <a:srcRect/>
            <a:stretch>
              <a:fillRect/>
            </a:stretch>
          </p:blipFill>
          <p:spPr bwMode="auto">
            <a:xfrm>
              <a:off x="2514600" y="1447800"/>
              <a:ext cx="4284873" cy="2419350"/>
            </a:xfrm>
            <a:prstGeom prst="rect">
              <a:avLst/>
            </a:prstGeom>
            <a:noFill/>
          </p:spPr>
        </p:pic>
        <p:pic>
          <p:nvPicPr>
            <p:cNvPr id="51" name="Picture 3" descr="C:\Program Files\Microsoft Resource DVD Artwork\DVD_ART\Artwork_Imagery\Shapes and Graphics\Internet Cloud\cloud 2.png"/>
            <p:cNvPicPr>
              <a:picLocks noChangeAspect="1" noChangeArrowheads="1"/>
            </p:cNvPicPr>
            <p:nvPr/>
          </p:nvPicPr>
          <p:blipFill>
            <a:blip r:embed="rId15"/>
            <a:srcRect/>
            <a:stretch>
              <a:fillRect/>
            </a:stretch>
          </p:blipFill>
          <p:spPr bwMode="auto">
            <a:xfrm>
              <a:off x="1981200" y="1219198"/>
              <a:ext cx="5137551" cy="2786254"/>
            </a:xfrm>
            <a:prstGeom prst="rect">
              <a:avLst/>
            </a:prstGeom>
            <a:noFill/>
          </p:spPr>
        </p:pic>
      </p:grpSp>
      <p:sp>
        <p:nvSpPr>
          <p:cNvPr id="53" name="Rounded Rectangle 52"/>
          <p:cNvSpPr/>
          <p:nvPr/>
        </p:nvSpPr>
        <p:spPr bwMode="invGray">
          <a:xfrm>
            <a:off x="1374026" y="4767717"/>
            <a:ext cx="2790508" cy="1478280"/>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en-US" sz="2800" b="1" cap="all" spc="-40" dirty="0">
              <a:solidFill>
                <a:prstClr val="white"/>
              </a:solidFill>
              <a:latin typeface="Segoe" pitchFamily="34" charset="0"/>
            </a:endParaRPr>
          </a:p>
        </p:txBody>
      </p:sp>
      <p:pic>
        <p:nvPicPr>
          <p:cNvPr id="54" name="Picture 3" descr="C:\Users\aliciat\Desktop\Events\MIX\ForMonicaRayOzzieKit\ForMonicaRayOzzieKit\DataCenterOne\MSdatacenter.png"/>
          <p:cNvPicPr>
            <a:picLocks noChangeAspect="1" noChangeArrowheads="1"/>
          </p:cNvPicPr>
          <p:nvPr/>
        </p:nvPicPr>
        <p:blipFill>
          <a:blip r:embed="rId16" cstate="print"/>
          <a:srcRect/>
          <a:stretch>
            <a:fillRect/>
          </a:stretch>
        </p:blipFill>
        <p:spPr bwMode="auto">
          <a:xfrm flipH="1">
            <a:off x="5611529" y="4913915"/>
            <a:ext cx="2808988" cy="1113909"/>
          </a:xfrm>
          <a:prstGeom prst="rect">
            <a:avLst/>
          </a:prstGeom>
          <a:noFill/>
        </p:spPr>
      </p:pic>
      <p:pic>
        <p:nvPicPr>
          <p:cNvPr id="55" name="Picture 4" descr="C:\Users\acarrab\Desktop\SQL 2008\logos\SQL08_h_rgb_white.png"/>
          <p:cNvPicPr>
            <a:picLocks noChangeAspect="1" noChangeArrowheads="1"/>
          </p:cNvPicPr>
          <p:nvPr/>
        </p:nvPicPr>
        <p:blipFill>
          <a:blip r:embed="rId17"/>
          <a:srcRect/>
          <a:stretch>
            <a:fillRect/>
          </a:stretch>
        </p:blipFill>
        <p:spPr bwMode="invGray">
          <a:xfrm>
            <a:off x="2136026" y="5390358"/>
            <a:ext cx="1339444" cy="276519"/>
          </a:xfrm>
          <a:prstGeom prst="rect">
            <a:avLst/>
          </a:prstGeom>
          <a:noFill/>
          <a:effectLst>
            <a:outerShdw blurRad="12700" dist="25400" dir="2700000" algn="tl" rotWithShape="0">
              <a:prstClr val="black">
                <a:alpha val="40000"/>
              </a:prstClr>
            </a:outerShdw>
          </a:effectLst>
        </p:spPr>
      </p:pic>
      <p:pic>
        <p:nvPicPr>
          <p:cNvPr id="56" name="Picture 55" descr="Data Center Servers.png"/>
          <p:cNvPicPr>
            <a:picLocks noChangeAspect="1"/>
          </p:cNvPicPr>
          <p:nvPr/>
        </p:nvPicPr>
        <p:blipFill>
          <a:blip r:embed="rId18" cstate="print"/>
          <a:stretch>
            <a:fillRect/>
          </a:stretch>
        </p:blipFill>
        <p:spPr>
          <a:xfrm>
            <a:off x="3050426" y="4840679"/>
            <a:ext cx="895935" cy="551913"/>
          </a:xfrm>
          <a:prstGeom prst="rect">
            <a:avLst/>
          </a:prstGeom>
        </p:spPr>
      </p:pic>
      <p:sp>
        <p:nvSpPr>
          <p:cNvPr id="57" name="TextBox 56"/>
          <p:cNvSpPr txBox="1"/>
          <p:nvPr/>
        </p:nvSpPr>
        <p:spPr>
          <a:xfrm>
            <a:off x="1506369" y="4412672"/>
            <a:ext cx="2567267" cy="698012"/>
          </a:xfrm>
          <a:prstGeom prst="rect">
            <a:avLst/>
          </a:prstGeom>
          <a:noFill/>
        </p:spPr>
        <p:txBody>
          <a:bodyPr wrap="square" lIns="0" tIns="0" rIns="0" bIns="0" rtlCol="0">
            <a:spAutoFit/>
          </a:bodyPr>
          <a:lstStyle/>
          <a:p>
            <a:pP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Serveurs</a:t>
            </a:r>
          </a:p>
          <a:p>
            <a:pP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Entreprise</a:t>
            </a:r>
            <a:endParaRPr lang="en-US"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endParaRPr>
          </a:p>
        </p:txBody>
      </p:sp>
      <p:sp>
        <p:nvSpPr>
          <p:cNvPr id="58" name="TextBox 57"/>
          <p:cNvSpPr txBox="1"/>
          <p:nvPr/>
        </p:nvSpPr>
        <p:spPr>
          <a:xfrm>
            <a:off x="6677149" y="4300284"/>
            <a:ext cx="3505200" cy="691728"/>
          </a:xfrm>
          <a:prstGeom prst="rect">
            <a:avLst/>
          </a:prstGeom>
          <a:noFill/>
        </p:spPr>
        <p:txBody>
          <a:bodyPr wrap="square" lIns="0" tIns="0" rIns="0" bIns="0" rtlCol="0">
            <a:spAutoFit/>
          </a:bodyPr>
          <a:lstStyle/>
          <a:p>
            <a:pPr algn="ct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Services</a:t>
            </a:r>
          </a:p>
          <a:p>
            <a:pPr algn="ctr">
              <a:lnSpc>
                <a:spcPct val="80000"/>
              </a:lnSpc>
            </a:pP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latin typeface="+mj-lt"/>
                <a:cs typeface="Arial" charset="0"/>
              </a:rPr>
              <a:t>« </a:t>
            </a: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cs typeface="Arial" charset="0"/>
              </a:rPr>
              <a:t>Cloud</a:t>
            </a:r>
            <a:r>
              <a:rPr lang="fr-FR" sz="2800" spc="-150" dirty="0" smtClean="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latin typeface="+mj-lt"/>
                <a:cs typeface="Arial" charset="0"/>
              </a:rPr>
              <a:t> »</a:t>
            </a:r>
            <a:endParaRPr lang="en-US" sz="2800" spc="-150" dirty="0">
              <a:ln w="3175">
                <a:noFill/>
              </a:ln>
              <a:gradFill flip="none" rotWithShape="1">
                <a:gsLst>
                  <a:gs pos="0">
                    <a:srgbClr val="F9CE55"/>
                  </a:gs>
                  <a:gs pos="80000">
                    <a:srgbClr val="FFFFFF"/>
                  </a:gs>
                </a:gsLst>
                <a:lin ang="5400000" scaled="1"/>
                <a:tileRect/>
              </a:gradFill>
              <a:effectLst>
                <a:outerShdw blurRad="50800" dist="38100" dir="2700000" algn="tl" rotWithShape="0">
                  <a:prstClr val="black">
                    <a:alpha val="40000"/>
                  </a:prstClr>
                </a:outerShdw>
              </a:effectLst>
              <a:latin typeface="+mj-lt"/>
              <a:cs typeface="Arial" charset="0"/>
            </a:endParaRPr>
          </a:p>
        </p:txBody>
      </p:sp>
      <p:pic>
        <p:nvPicPr>
          <p:cNvPr id="59" name="Picture 2" descr="C:\Users\marklin\Desktop\APP PLAT LOGOS\WS08_h_rgb_REV.png"/>
          <p:cNvPicPr>
            <a:picLocks noChangeAspect="1" noChangeArrowheads="1"/>
          </p:cNvPicPr>
          <p:nvPr/>
        </p:nvPicPr>
        <p:blipFill>
          <a:blip r:embed="rId19"/>
          <a:stretch>
            <a:fillRect/>
          </a:stretch>
        </p:blipFill>
        <p:spPr bwMode="invGray">
          <a:xfrm>
            <a:off x="1596276" y="5733405"/>
            <a:ext cx="2571918" cy="390671"/>
          </a:xfrm>
          <a:prstGeom prst="rect">
            <a:avLst/>
          </a:prstGeom>
          <a:noFill/>
          <a:ln>
            <a:noFill/>
          </a:ln>
        </p:spPr>
      </p:pic>
      <p:grpSp>
        <p:nvGrpSpPr>
          <p:cNvPr id="21" name="Group 42"/>
          <p:cNvGrpSpPr/>
          <p:nvPr/>
        </p:nvGrpSpPr>
        <p:grpSpPr>
          <a:xfrm>
            <a:off x="3063362" y="1595245"/>
            <a:ext cx="3626195" cy="3506145"/>
            <a:chOff x="1307405" y="1244600"/>
            <a:chExt cx="6426895" cy="5446566"/>
          </a:xfrm>
        </p:grpSpPr>
        <p:grpSp>
          <p:nvGrpSpPr>
            <p:cNvPr id="32" name="Group 2"/>
            <p:cNvGrpSpPr/>
            <p:nvPr/>
          </p:nvGrpSpPr>
          <p:grpSpPr>
            <a:xfrm>
              <a:off x="1307405" y="1244600"/>
              <a:ext cx="6426895" cy="5446566"/>
              <a:chOff x="1091505" y="97975"/>
              <a:chExt cx="7101956" cy="6404933"/>
            </a:xfrm>
          </p:grpSpPr>
          <p:sp>
            <p:nvSpPr>
              <p:cNvPr id="4" name="Pie 3"/>
              <p:cNvSpPr/>
              <p:nvPr/>
            </p:nvSpPr>
            <p:spPr bwMode="auto">
              <a:xfrm>
                <a:off x="1091693" y="116307"/>
                <a:ext cx="6980933" cy="6369074"/>
              </a:xfrm>
              <a:prstGeom prst="pie">
                <a:avLst>
                  <a:gd name="adj1" fmla="val 19062"/>
                  <a:gd name="adj2" fmla="val 1079086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Pie 4"/>
              <p:cNvSpPr/>
              <p:nvPr/>
            </p:nvSpPr>
            <p:spPr bwMode="auto">
              <a:xfrm>
                <a:off x="1091505" y="97975"/>
                <a:ext cx="6980933" cy="6369074"/>
              </a:xfrm>
              <a:prstGeom prst="pie">
                <a:avLst>
                  <a:gd name="adj1" fmla="val 19062"/>
                  <a:gd name="adj2" fmla="val 1761573"/>
                </a:avLst>
              </a:prstGeom>
              <a:gradFill flip="none" rotWithShape="1">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Pie 5"/>
              <p:cNvSpPr/>
              <p:nvPr/>
            </p:nvSpPr>
            <p:spPr bwMode="auto">
              <a:xfrm>
                <a:off x="1212528" y="120588"/>
                <a:ext cx="6980933" cy="6369074"/>
              </a:xfrm>
              <a:prstGeom prst="pie">
                <a:avLst>
                  <a:gd name="adj1" fmla="val 9058033"/>
                  <a:gd name="adj2" fmla="val 10790866"/>
                </a:avLst>
              </a:prstGeom>
              <a:gradFill flip="none" rotWithShape="1">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lin ang="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Pie 6"/>
              <p:cNvSpPr/>
              <p:nvPr/>
            </p:nvSpPr>
            <p:spPr bwMode="auto">
              <a:xfrm>
                <a:off x="1091505" y="133834"/>
                <a:ext cx="6980933" cy="6369074"/>
              </a:xfrm>
              <a:prstGeom prst="pie">
                <a:avLst>
                  <a:gd name="adj1" fmla="val 4071186"/>
                  <a:gd name="adj2" fmla="val 6864725"/>
                </a:avLst>
              </a:prstGeom>
              <a:gradFill>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0" name="Oval 9"/>
            <p:cNvSpPr/>
            <p:nvPr/>
          </p:nvSpPr>
          <p:spPr bwMode="auto">
            <a:xfrm>
              <a:off x="3527964" y="4565041"/>
              <a:ext cx="1523893" cy="336344"/>
            </a:xfrm>
            <a:prstGeom prst="ellipse">
              <a:avLst/>
            </a:prstGeom>
            <a:gradFill flip="none" rotWithShape="1">
              <a:gsLst>
                <a:gs pos="76000">
                  <a:schemeClr val="bg1">
                    <a:alpha val="24000"/>
                  </a:schemeClr>
                </a:gs>
                <a:gs pos="100000">
                  <a:schemeClr val="bg1">
                    <a:alpha val="0"/>
                  </a:schemeClr>
                </a:gs>
              </a:gsLst>
              <a:path path="shape">
                <a:fillToRect l="50000" t="50000" r="50000" b="50000"/>
              </a:path>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Picture 3" descr="C:\Program Files\Microsoft Resource DVD Artwork\DVD_ART\BoxShots_Logos\Silverlight\Silverlight h c reverse.png"/>
            <p:cNvPicPr>
              <a:picLocks noChangeAspect="1" noChangeArrowheads="1"/>
            </p:cNvPicPr>
            <p:nvPr/>
          </p:nvPicPr>
          <p:blipFill>
            <a:blip r:embed="rId20" cstate="screen"/>
            <a:srcRect/>
            <a:stretch>
              <a:fillRect/>
            </a:stretch>
          </p:blipFill>
          <p:spPr bwMode="auto">
            <a:xfrm>
              <a:off x="5021455" y="4914900"/>
              <a:ext cx="1503073" cy="452063"/>
            </a:xfrm>
            <a:prstGeom prst="rect">
              <a:avLst/>
            </a:prstGeom>
            <a:noFill/>
            <a:effectLst>
              <a:outerShdw blurRad="63500" sx="102000" sy="102000" algn="ctr" rotWithShape="0">
                <a:prstClr val="black">
                  <a:alpha val="40000"/>
                </a:prstClr>
              </a:outerShdw>
            </a:effectLst>
          </p:spPr>
        </p:pic>
        <p:pic>
          <p:nvPicPr>
            <p:cNvPr id="14" name="Picture 8" descr="C:\Program Files\Microsoft Resource DVD Artwork\DVD_ART\BoxShots_Logos\ASP.net\ASP.net logo reverse.png"/>
            <p:cNvPicPr>
              <a:picLocks noChangeAspect="1" noChangeArrowheads="1"/>
            </p:cNvPicPr>
            <p:nvPr/>
          </p:nvPicPr>
          <p:blipFill>
            <a:blip r:embed="rId21" cstate="screen"/>
            <a:srcRect/>
            <a:stretch>
              <a:fillRect/>
            </a:stretch>
          </p:blipFill>
          <p:spPr bwMode="auto">
            <a:xfrm>
              <a:off x="5713916" y="5513484"/>
              <a:ext cx="713618" cy="232934"/>
            </a:xfrm>
            <a:prstGeom prst="rect">
              <a:avLst/>
            </a:prstGeom>
            <a:noFill/>
            <a:effectLst>
              <a:outerShdw blurRad="63500" sx="102000" sy="102000" algn="ctr" rotWithShape="0">
                <a:prstClr val="black">
                  <a:alpha val="40000"/>
                </a:prstClr>
              </a:outerShdw>
            </a:effectLst>
          </p:spPr>
        </p:pic>
        <p:pic>
          <p:nvPicPr>
            <p:cNvPr id="15" name="Picture 4" descr="C:\Program Files\Microsoft Resource DVD Artwork\DVD_ART\BoxShots_Logos\Expression\Expression\Expression logo rev.png"/>
            <p:cNvPicPr>
              <a:picLocks noChangeAspect="1" noChangeArrowheads="1"/>
            </p:cNvPicPr>
            <p:nvPr/>
          </p:nvPicPr>
          <p:blipFill>
            <a:blip r:embed="rId22" cstate="screen"/>
            <a:srcRect/>
            <a:stretch>
              <a:fillRect/>
            </a:stretch>
          </p:blipFill>
          <p:spPr bwMode="auto">
            <a:xfrm>
              <a:off x="5939879" y="4165751"/>
              <a:ext cx="1419116" cy="471429"/>
            </a:xfrm>
            <a:prstGeom prst="rect">
              <a:avLst/>
            </a:prstGeom>
            <a:noFill/>
            <a:effectLst>
              <a:outerShdw blurRad="63500" sx="102000" sy="102000" algn="ctr" rotWithShape="0">
                <a:prstClr val="black">
                  <a:alpha val="40000"/>
                </a:prstClr>
              </a:outerShdw>
            </a:effectLst>
          </p:spPr>
        </p:pic>
        <p:pic>
          <p:nvPicPr>
            <p:cNvPr id="16" name="Picture 4" descr="C:\Program Files\Microsoft Resource DVD Artwork\DVD_ART\BoxShots_Logos\Microsoft .NET - NET\Microsoft .NET logo white.png"/>
            <p:cNvPicPr>
              <a:picLocks noChangeAspect="1" noChangeArrowheads="1"/>
            </p:cNvPicPr>
            <p:nvPr/>
          </p:nvPicPr>
          <p:blipFill>
            <a:blip r:embed="rId23" cstate="print"/>
            <a:srcRect/>
            <a:stretch>
              <a:fillRect/>
            </a:stretch>
          </p:blipFill>
          <p:spPr bwMode="invGray">
            <a:xfrm>
              <a:off x="3764767" y="5613400"/>
              <a:ext cx="1426488" cy="654133"/>
            </a:xfrm>
            <a:prstGeom prst="rect">
              <a:avLst/>
            </a:prstGeom>
            <a:noFill/>
          </p:spPr>
        </p:pic>
        <p:pic>
          <p:nvPicPr>
            <p:cNvPr id="17" name="Picture 16" descr="xna.png"/>
            <p:cNvPicPr>
              <a:picLocks noChangeAspect="1"/>
            </p:cNvPicPr>
            <p:nvPr/>
          </p:nvPicPr>
          <p:blipFill>
            <a:blip r:embed="rId24" cstate="print"/>
            <a:stretch>
              <a:fillRect/>
            </a:stretch>
          </p:blipFill>
          <p:spPr>
            <a:xfrm>
              <a:off x="2831511" y="4965700"/>
              <a:ext cx="838515" cy="277435"/>
            </a:xfrm>
            <a:prstGeom prst="rect">
              <a:avLst/>
            </a:prstGeom>
          </p:spPr>
        </p:pic>
        <p:pic>
          <p:nvPicPr>
            <p:cNvPr id="18" name="Picture 2"/>
            <p:cNvPicPr>
              <a:picLocks noChangeAspect="1" noChangeArrowheads="1"/>
            </p:cNvPicPr>
            <p:nvPr/>
          </p:nvPicPr>
          <p:blipFill>
            <a:blip r:embed="rId25" cstate="print"/>
            <a:srcRect/>
            <a:stretch>
              <a:fillRect/>
            </a:stretch>
          </p:blipFill>
          <p:spPr bwMode="invGray">
            <a:xfrm>
              <a:off x="1522766" y="4190108"/>
              <a:ext cx="1552466" cy="396204"/>
            </a:xfrm>
            <a:prstGeom prst="rect">
              <a:avLst/>
            </a:prstGeom>
            <a:noFill/>
            <a:ln w="9525">
              <a:noFill/>
              <a:miter lim="800000"/>
              <a:headEnd/>
              <a:tailEnd/>
            </a:ln>
          </p:spPr>
        </p:pic>
        <p:pic>
          <p:nvPicPr>
            <p:cNvPr id="20" name="Picture 4" descr="C:\Users\acarrab\Desktop\SQL 2008\logos\SQL08_h_rgb_white.png"/>
            <p:cNvPicPr>
              <a:picLocks noChangeAspect="1" noChangeArrowheads="1"/>
            </p:cNvPicPr>
            <p:nvPr/>
          </p:nvPicPr>
          <p:blipFill>
            <a:blip r:embed="rId17"/>
            <a:srcRect/>
            <a:stretch>
              <a:fillRect/>
            </a:stretch>
          </p:blipFill>
          <p:spPr bwMode="invGray">
            <a:xfrm>
              <a:off x="1981200" y="5410201"/>
              <a:ext cx="1663810" cy="283319"/>
            </a:xfrm>
            <a:prstGeom prst="rect">
              <a:avLst/>
            </a:prstGeom>
            <a:noFill/>
            <a:effectLst>
              <a:outerShdw blurRad="12700" dist="25400" dir="2700000" algn="tl" rotWithShape="0">
                <a:prstClr val="black">
                  <a:alpha val="40000"/>
                </a:prstClr>
              </a:outerShdw>
            </a:effectLst>
          </p:spPr>
        </p:pic>
        <p:pic>
          <p:nvPicPr>
            <p:cNvPr id="8" name="Picture 7" descr="WVista-Btn-whtTM_rgb.png"/>
            <p:cNvPicPr>
              <a:picLocks noChangeAspect="1"/>
            </p:cNvPicPr>
            <p:nvPr/>
          </p:nvPicPr>
          <p:blipFill>
            <a:blip r:embed="rId26" cstate="print"/>
            <a:stretch>
              <a:fillRect/>
            </a:stretch>
          </p:blipFill>
          <p:spPr>
            <a:xfrm>
              <a:off x="3425924" y="2874656"/>
              <a:ext cx="2050927" cy="1894039"/>
            </a:xfrm>
            <a:prstGeom prst="rect">
              <a:avLst/>
            </a:prstGeom>
          </p:spPr>
        </p:pic>
        <p:pic>
          <p:nvPicPr>
            <p:cNvPr id="11" name="Picture 10" descr="03base.png"/>
            <p:cNvPicPr>
              <a:picLocks noChangeAspect="1"/>
            </p:cNvPicPr>
            <p:nvPr/>
          </p:nvPicPr>
          <p:blipFill>
            <a:blip r:embed="rId27" cstate="email">
              <a:duotone>
                <a:prstClr val="black"/>
                <a:srgbClr val="475A8D">
                  <a:tint val="45000"/>
                  <a:satMod val="400000"/>
                </a:srgbClr>
              </a:duotone>
              <a:lum bright="100000"/>
            </a:blip>
            <a:stretch>
              <a:fillRect/>
            </a:stretch>
          </p:blipFill>
          <p:spPr>
            <a:xfrm>
              <a:off x="3724338" y="3949634"/>
              <a:ext cx="1374738" cy="541171"/>
            </a:xfrm>
            <a:prstGeom prst="rect">
              <a:avLst/>
            </a:prstGeom>
          </p:spPr>
        </p:pic>
        <p:pic>
          <p:nvPicPr>
            <p:cNvPr id="12" name="Picture 11" descr="D:\ref\air\buttons\All_Vista\VISTA_01\146.png"/>
            <p:cNvPicPr>
              <a:picLocks noChangeAspect="1" noChangeArrowheads="1"/>
            </p:cNvPicPr>
            <p:nvPr/>
          </p:nvPicPr>
          <p:blipFill>
            <a:blip r:embed="rId28"/>
            <a:srcRect/>
            <a:stretch>
              <a:fillRect/>
            </a:stretch>
          </p:blipFill>
          <p:spPr bwMode="auto">
            <a:xfrm>
              <a:off x="4100200" y="3579051"/>
              <a:ext cx="680399" cy="59203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FR" sz="4400" dirty="0" smtClean="0"/>
              <a:t>Portefeuille « Cloud » Microsoft…</a:t>
            </a:r>
          </a:p>
        </p:txBody>
      </p:sp>
      <p:sp>
        <p:nvSpPr>
          <p:cNvPr id="3" name="TextBox 2"/>
          <p:cNvSpPr txBox="1"/>
          <p:nvPr/>
        </p:nvSpPr>
        <p:spPr>
          <a:xfrm>
            <a:off x="7300210" y="2187550"/>
            <a:ext cx="1873770" cy="2739211"/>
          </a:xfrm>
          <a:prstGeom prst="rect">
            <a:avLst/>
          </a:prstGeom>
          <a:noFill/>
        </p:spPr>
        <p:txBody>
          <a:bodyPr wrap="square" rtlCol="0">
            <a:spAutoFit/>
          </a:bodyPr>
          <a:lstStyle/>
          <a:p>
            <a:endParaRPr lang="fr-FR" sz="2800" b="1" dirty="0" smtClean="0"/>
          </a:p>
          <a:p>
            <a:r>
              <a:rPr lang="fr-FR" sz="2400" b="1" dirty="0" smtClean="0"/>
              <a:t>…grandes annonces </a:t>
            </a:r>
            <a:br>
              <a:rPr lang="fr-FR" sz="2400" b="1" dirty="0" smtClean="0"/>
            </a:br>
            <a:r>
              <a:rPr lang="fr-FR" sz="2400" b="1" dirty="0" smtClean="0"/>
              <a:t>à venir : </a:t>
            </a:r>
            <a:br>
              <a:rPr lang="fr-FR" sz="2400" b="1" dirty="0" smtClean="0"/>
            </a:br>
            <a:r>
              <a:rPr lang="fr-FR" sz="2400" b="1" dirty="0" smtClean="0"/>
              <a:t>PDC 2008 </a:t>
            </a:r>
            <a:br>
              <a:rPr lang="fr-FR" sz="2400" b="1" dirty="0" smtClean="0"/>
            </a:br>
            <a:r>
              <a:rPr lang="fr-FR" sz="2400" b="1" dirty="0" smtClean="0"/>
              <a:t>24-27 Octobre</a:t>
            </a:r>
          </a:p>
        </p:txBody>
      </p:sp>
      <p:sp>
        <p:nvSpPr>
          <p:cNvPr id="5" name="Rounded Rectangle 4"/>
          <p:cNvSpPr/>
          <p:nvPr/>
        </p:nvSpPr>
        <p:spPr bwMode="auto">
          <a:xfrm>
            <a:off x="1155700" y="1460500"/>
            <a:ext cx="2946400" cy="4622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4343400" y="1447800"/>
            <a:ext cx="2946400" cy="4622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 name="Picture 9" descr="Data Center Servers.png"/>
          <p:cNvPicPr>
            <a:picLocks noChangeAspect="1"/>
          </p:cNvPicPr>
          <p:nvPr/>
        </p:nvPicPr>
        <p:blipFill>
          <a:blip r:embed="rId3" cstate="print"/>
          <a:stretch>
            <a:fillRect/>
          </a:stretch>
        </p:blipFill>
        <p:spPr>
          <a:xfrm>
            <a:off x="5486400" y="960075"/>
            <a:ext cx="1701800" cy="1198544"/>
          </a:xfrm>
          <a:prstGeom prst="rect">
            <a:avLst/>
          </a:prstGeom>
        </p:spPr>
      </p:pic>
      <p:pic>
        <p:nvPicPr>
          <p:cNvPr id="13" name="Picture 12" descr="http://accessories.us.dell.com/sna/images/products/mlrg/A0656267.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52498" y="998819"/>
            <a:ext cx="1259102" cy="1187546"/>
          </a:xfrm>
          <a:prstGeom prst="rect">
            <a:avLst/>
          </a:prstGeom>
          <a:noFill/>
        </p:spPr>
      </p:pic>
      <p:grpSp>
        <p:nvGrpSpPr>
          <p:cNvPr id="4" name="Group 81"/>
          <p:cNvGrpSpPr/>
          <p:nvPr/>
        </p:nvGrpSpPr>
        <p:grpSpPr>
          <a:xfrm>
            <a:off x="1346200" y="2159000"/>
            <a:ext cx="5715000" cy="3810000"/>
            <a:chOff x="1346200" y="2159000"/>
            <a:chExt cx="5715000" cy="3810000"/>
          </a:xfrm>
        </p:grpSpPr>
        <p:grpSp>
          <p:nvGrpSpPr>
            <p:cNvPr id="9" name="Group 16"/>
            <p:cNvGrpSpPr/>
            <p:nvPr/>
          </p:nvGrpSpPr>
          <p:grpSpPr>
            <a:xfrm>
              <a:off x="1346200" y="2159000"/>
              <a:ext cx="5715000" cy="584200"/>
              <a:chOff x="1536700" y="1752600"/>
              <a:chExt cx="5715000" cy="469900"/>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7" name="Rounded Rectangle 6"/>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solidFill>
                    <a:schemeClr val="tx1"/>
                  </a:solidFill>
                  <a:cs typeface="Arial" charset="0"/>
                </a:endParaRPr>
              </a:p>
            </p:txBody>
          </p:sp>
          <p:sp>
            <p:nvSpPr>
              <p:cNvPr id="8" name="TextBox 7"/>
              <p:cNvSpPr txBox="1"/>
              <p:nvPr/>
            </p:nvSpPr>
            <p:spPr>
              <a:xfrm>
                <a:off x="3187700" y="1855421"/>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cs typeface="Arial" charset="0"/>
                  </a:rPr>
                  <a:t>COMMUNICATIONS</a:t>
                </a:r>
              </a:p>
            </p:txBody>
          </p:sp>
        </p:grpSp>
        <p:grpSp>
          <p:nvGrpSpPr>
            <p:cNvPr id="11" name="Group 17"/>
            <p:cNvGrpSpPr/>
            <p:nvPr/>
          </p:nvGrpSpPr>
          <p:grpSpPr>
            <a:xfrm>
              <a:off x="1346200" y="2804160"/>
              <a:ext cx="5715000" cy="584200"/>
              <a:chOff x="1536700" y="1752600"/>
              <a:chExt cx="5715000" cy="469900"/>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19" name="Rounded Rectangle 18"/>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solidFill>
                    <a:schemeClr val="tx1"/>
                  </a:solidFill>
                  <a:cs typeface="Arial" charset="0"/>
                </a:endParaRPr>
              </a:p>
            </p:txBody>
          </p:sp>
          <p:sp>
            <p:nvSpPr>
              <p:cNvPr id="20" name="TextBox 19"/>
              <p:cNvSpPr txBox="1"/>
              <p:nvPr/>
            </p:nvSpPr>
            <p:spPr>
              <a:xfrm>
                <a:off x="3187700" y="1875852"/>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cs typeface="Arial" charset="0"/>
                  </a:rPr>
                  <a:t>COLLABORATION</a:t>
                </a:r>
              </a:p>
            </p:txBody>
          </p:sp>
        </p:grpSp>
        <p:grpSp>
          <p:nvGrpSpPr>
            <p:cNvPr id="12" name="Group 20"/>
            <p:cNvGrpSpPr/>
            <p:nvPr/>
          </p:nvGrpSpPr>
          <p:grpSpPr>
            <a:xfrm>
              <a:off x="1346200" y="3436303"/>
              <a:ext cx="5715000" cy="597220"/>
              <a:chOff x="1536700" y="1742128"/>
              <a:chExt cx="5715000" cy="480372"/>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22" name="Rounded Rectangle 21"/>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cs typeface="Arial" charset="0"/>
                </a:endParaRPr>
              </a:p>
            </p:txBody>
          </p:sp>
          <p:sp>
            <p:nvSpPr>
              <p:cNvPr id="23" name="TextBox 22"/>
              <p:cNvSpPr txBox="1"/>
              <p:nvPr/>
            </p:nvSpPr>
            <p:spPr>
              <a:xfrm>
                <a:off x="3187700" y="1742128"/>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solidFill>
                      <a:schemeClr val="lt1"/>
                    </a:solidFill>
                    <a:cs typeface="Arial" charset="0"/>
                  </a:rPr>
                  <a:t>APPLICATIONS </a:t>
                </a:r>
                <a:br>
                  <a:rPr lang="fr-FR" b="1" dirty="0" smtClean="0">
                    <a:solidFill>
                      <a:schemeClr val="lt1"/>
                    </a:solidFill>
                    <a:cs typeface="Arial" charset="0"/>
                  </a:rPr>
                </a:br>
                <a:r>
                  <a:rPr lang="fr-FR" b="1" dirty="0" smtClean="0">
                    <a:solidFill>
                      <a:schemeClr val="lt1"/>
                    </a:solidFill>
                    <a:cs typeface="Arial" charset="0"/>
                  </a:rPr>
                  <a:t>METIER</a:t>
                </a:r>
              </a:p>
            </p:txBody>
          </p:sp>
        </p:grpSp>
        <p:grpSp>
          <p:nvGrpSpPr>
            <p:cNvPr id="14" name="Group 23"/>
            <p:cNvGrpSpPr/>
            <p:nvPr/>
          </p:nvGrpSpPr>
          <p:grpSpPr>
            <a:xfrm>
              <a:off x="1346200" y="4094480"/>
              <a:ext cx="5715000" cy="584200"/>
              <a:chOff x="1536700" y="1752600"/>
              <a:chExt cx="5715000" cy="469900"/>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25" name="Rounded Rectangle 24"/>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cs typeface="Arial" charset="0"/>
                </a:endParaRPr>
              </a:p>
            </p:txBody>
          </p:sp>
          <p:sp>
            <p:nvSpPr>
              <p:cNvPr id="26" name="TextBox 25"/>
              <p:cNvSpPr txBox="1"/>
              <p:nvPr/>
            </p:nvSpPr>
            <p:spPr>
              <a:xfrm>
                <a:off x="3187700" y="1875852"/>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solidFill>
                      <a:schemeClr val="lt1"/>
                    </a:solidFill>
                    <a:cs typeface="Arial" charset="0"/>
                  </a:rPr>
                  <a:t>STOCKAGE</a:t>
                </a:r>
              </a:p>
            </p:txBody>
          </p:sp>
        </p:grpSp>
        <p:grpSp>
          <p:nvGrpSpPr>
            <p:cNvPr id="17" name="Group 26"/>
            <p:cNvGrpSpPr/>
            <p:nvPr/>
          </p:nvGrpSpPr>
          <p:grpSpPr>
            <a:xfrm>
              <a:off x="1346200" y="4739640"/>
              <a:ext cx="5715000" cy="584200"/>
              <a:chOff x="1536700" y="1752600"/>
              <a:chExt cx="5715000" cy="469900"/>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28" name="Rounded Rectangle 27"/>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cs typeface="Arial" charset="0"/>
                </a:endParaRPr>
              </a:p>
            </p:txBody>
          </p:sp>
          <p:sp>
            <p:nvSpPr>
              <p:cNvPr id="29" name="TextBox 28"/>
              <p:cNvSpPr txBox="1"/>
              <p:nvPr/>
            </p:nvSpPr>
            <p:spPr>
              <a:xfrm>
                <a:off x="3187700" y="1875852"/>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solidFill>
                      <a:schemeClr val="lt1"/>
                    </a:solidFill>
                    <a:cs typeface="Arial" charset="0"/>
                  </a:rPr>
                  <a:t>SERVICE BUS</a:t>
                </a:r>
              </a:p>
            </p:txBody>
          </p:sp>
        </p:grpSp>
        <p:grpSp>
          <p:nvGrpSpPr>
            <p:cNvPr id="18" name="Group 29"/>
            <p:cNvGrpSpPr/>
            <p:nvPr/>
          </p:nvGrpSpPr>
          <p:grpSpPr>
            <a:xfrm>
              <a:off x="1346200" y="5384800"/>
              <a:ext cx="5715000" cy="584200"/>
              <a:chOff x="1536700" y="1752600"/>
              <a:chExt cx="5715000" cy="469900"/>
            </a:xfrm>
            <a:gradFill flip="none" rotWithShape="1">
              <a:gsLst>
                <a:gs pos="0">
                  <a:schemeClr val="accent1">
                    <a:shade val="30000"/>
                    <a:satMod val="115000"/>
                    <a:alpha val="69000"/>
                  </a:schemeClr>
                </a:gs>
                <a:gs pos="50000">
                  <a:schemeClr val="accent1">
                    <a:shade val="67500"/>
                    <a:satMod val="115000"/>
                  </a:schemeClr>
                </a:gs>
                <a:gs pos="100000">
                  <a:schemeClr val="accent1">
                    <a:shade val="100000"/>
                    <a:satMod val="115000"/>
                  </a:schemeClr>
                </a:gs>
              </a:gsLst>
              <a:lin ang="8100000" scaled="1"/>
              <a:tileRect/>
            </a:gradFill>
          </p:grpSpPr>
          <p:sp>
            <p:nvSpPr>
              <p:cNvPr id="31" name="Rounded Rectangle 30"/>
              <p:cNvSpPr/>
              <p:nvPr/>
            </p:nvSpPr>
            <p:spPr bwMode="auto">
              <a:xfrm>
                <a:off x="1536700" y="1752600"/>
                <a:ext cx="5715000" cy="469900"/>
              </a:xfrm>
              <a:prstGeom prst="roundRect">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fr-FR" b="1" dirty="0" smtClean="0">
                  <a:cs typeface="Arial" charset="0"/>
                </a:endParaRPr>
              </a:p>
            </p:txBody>
          </p:sp>
          <p:sp>
            <p:nvSpPr>
              <p:cNvPr id="32" name="TextBox 31"/>
              <p:cNvSpPr txBox="1"/>
              <p:nvPr/>
            </p:nvSpPr>
            <p:spPr>
              <a:xfrm>
                <a:off x="3187700" y="1906497"/>
                <a:ext cx="2463800" cy="297071"/>
              </a:xfrm>
              <a:prstGeom prst="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fr-FR" b="1" dirty="0" smtClean="0">
                    <a:solidFill>
                      <a:schemeClr val="lt1"/>
                    </a:solidFill>
                    <a:cs typeface="Arial" charset="0"/>
                  </a:rPr>
                  <a:t>PLATEFORME</a:t>
                </a:r>
              </a:p>
            </p:txBody>
          </p:sp>
        </p:grpSp>
      </p:grpSp>
      <p:sp>
        <p:nvSpPr>
          <p:cNvPr id="15" name="TextBox 14"/>
          <p:cNvSpPr txBox="1"/>
          <p:nvPr/>
        </p:nvSpPr>
        <p:spPr>
          <a:xfrm>
            <a:off x="1397000" y="1752600"/>
            <a:ext cx="2463800" cy="400110"/>
          </a:xfrm>
          <a:prstGeom prst="rect">
            <a:avLst/>
          </a:prstGeom>
          <a:noFill/>
        </p:spPr>
        <p:txBody>
          <a:bodyPr wrap="square" rtlCol="0">
            <a:spAutoFit/>
          </a:bodyPr>
          <a:lstStyle/>
          <a:p>
            <a:r>
              <a:rPr lang="fr-FR" sz="2000" b="1" dirty="0" smtClean="0">
                <a:solidFill>
                  <a:schemeClr val="bg1">
                    <a:lumMod val="65000"/>
                    <a:lumOff val="35000"/>
                  </a:schemeClr>
                </a:solidFill>
                <a:effectLst>
                  <a:outerShdw blurRad="38100" dist="38100" dir="2700000" algn="tl">
                    <a:srgbClr val="000000">
                      <a:alpha val="43137"/>
                    </a:srgbClr>
                  </a:outerShdw>
                </a:effectLst>
              </a:rPr>
              <a:t>SERVEURS</a:t>
            </a:r>
            <a:endParaRPr lang="fr-FR" sz="2000" b="1" dirty="0">
              <a:solidFill>
                <a:schemeClr val="bg1">
                  <a:lumMod val="65000"/>
                  <a:lumOff val="35000"/>
                </a:schemeClr>
              </a:solidFill>
              <a:effectLst>
                <a:outerShdw blurRad="38100" dist="38100" dir="2700000" algn="tl">
                  <a:srgbClr val="000000">
                    <a:alpha val="43137"/>
                  </a:srgbClr>
                </a:outerShdw>
              </a:effectLst>
            </a:endParaRPr>
          </a:p>
        </p:txBody>
      </p:sp>
      <p:sp>
        <p:nvSpPr>
          <p:cNvPr id="16" name="TextBox 15"/>
          <p:cNvSpPr txBox="1"/>
          <p:nvPr/>
        </p:nvSpPr>
        <p:spPr>
          <a:xfrm>
            <a:off x="4584700" y="1752600"/>
            <a:ext cx="2463800" cy="400110"/>
          </a:xfrm>
          <a:prstGeom prst="rect">
            <a:avLst/>
          </a:prstGeom>
          <a:noFill/>
        </p:spPr>
        <p:txBody>
          <a:bodyPr wrap="square" rtlCol="0">
            <a:spAutoFit/>
          </a:bodyPr>
          <a:lstStyle/>
          <a:p>
            <a:r>
              <a:rPr lang="fr-FR" sz="2000" b="1" dirty="0" smtClean="0">
                <a:solidFill>
                  <a:schemeClr val="bg1">
                    <a:lumMod val="65000"/>
                    <a:lumOff val="35000"/>
                  </a:schemeClr>
                </a:solidFill>
                <a:effectLst>
                  <a:outerShdw blurRad="38100" dist="38100" dir="2700000" algn="tl">
                    <a:srgbClr val="000000">
                      <a:alpha val="43137"/>
                    </a:srgbClr>
                  </a:outerShdw>
                </a:effectLst>
              </a:rPr>
              <a:t>CLOUD</a:t>
            </a:r>
            <a:endParaRPr lang="fr-FR" sz="2000" b="1" dirty="0">
              <a:solidFill>
                <a:schemeClr val="bg1">
                  <a:lumMod val="65000"/>
                  <a:lumOff val="35000"/>
                </a:schemeClr>
              </a:solidFill>
              <a:effectLst>
                <a:outerShdw blurRad="38100" dist="38100" dir="2700000" algn="tl">
                  <a:srgbClr val="000000">
                    <a:alpha val="43137"/>
                  </a:srgbClr>
                </a:outerShdw>
              </a:effectLst>
            </a:endParaRPr>
          </a:p>
        </p:txBody>
      </p:sp>
      <p:pic>
        <p:nvPicPr>
          <p:cNvPr id="74" name="Picture 4" descr="C:\Program Files\Microsoft Resource DVD Artwork\DVD_ART\BoxShots_Logos\Microsoft .NET - NET\Microsoft .NET logo white.png"/>
          <p:cNvPicPr>
            <a:picLocks noChangeAspect="1" noChangeArrowheads="1"/>
          </p:cNvPicPr>
          <p:nvPr/>
        </p:nvPicPr>
        <p:blipFill>
          <a:blip r:embed="rId5" cstate="print"/>
          <a:srcRect/>
          <a:stretch>
            <a:fillRect/>
          </a:stretch>
        </p:blipFill>
        <p:spPr bwMode="invGray">
          <a:xfrm>
            <a:off x="4000500" y="5398433"/>
            <a:ext cx="381005" cy="200793"/>
          </a:xfrm>
          <a:prstGeom prst="rect">
            <a:avLst/>
          </a:prstGeom>
          <a:noFill/>
        </p:spPr>
      </p:pic>
      <p:grpSp>
        <p:nvGrpSpPr>
          <p:cNvPr id="21" name="Group 79"/>
          <p:cNvGrpSpPr/>
          <p:nvPr/>
        </p:nvGrpSpPr>
        <p:grpSpPr>
          <a:xfrm>
            <a:off x="1384300" y="2332055"/>
            <a:ext cx="2133600" cy="3432244"/>
            <a:chOff x="1384300" y="2332055"/>
            <a:chExt cx="2133600" cy="3432244"/>
          </a:xfrm>
        </p:grpSpPr>
        <p:pic>
          <p:nvPicPr>
            <p:cNvPr id="33" name="Picture 2" descr="C:\Users\marklin\Desktop\APP PLAT LOGOS\WS08_h_rgb_REV.png"/>
            <p:cNvPicPr>
              <a:picLocks noChangeAspect="1" noChangeArrowheads="1"/>
            </p:cNvPicPr>
            <p:nvPr/>
          </p:nvPicPr>
          <p:blipFill>
            <a:blip r:embed="rId6"/>
            <a:stretch>
              <a:fillRect/>
            </a:stretch>
          </p:blipFill>
          <p:spPr bwMode="invGray">
            <a:xfrm>
              <a:off x="1435423" y="5498130"/>
              <a:ext cx="1752277" cy="266169"/>
            </a:xfrm>
            <a:prstGeom prst="rect">
              <a:avLst/>
            </a:prstGeom>
            <a:noFill/>
            <a:ln>
              <a:noFill/>
            </a:ln>
          </p:spPr>
        </p:pic>
        <p:pic>
          <p:nvPicPr>
            <p:cNvPr id="46" name="Picture 10" descr="C:\Program Files\Microsoft Resource DVD Artwork\DVD_ART\BoxShots_Logos\Microsoft Dynamics\Brand Signature\Dynamics brand logo white.png"/>
            <p:cNvPicPr>
              <a:picLocks noChangeAspect="1" noChangeArrowheads="1"/>
            </p:cNvPicPr>
            <p:nvPr/>
          </p:nvPicPr>
          <p:blipFill>
            <a:blip r:embed="rId7" cstate="print"/>
            <a:srcRect/>
            <a:stretch>
              <a:fillRect/>
            </a:stretch>
          </p:blipFill>
          <p:spPr bwMode="invGray">
            <a:xfrm>
              <a:off x="1435423" y="3478223"/>
              <a:ext cx="1980877" cy="433377"/>
            </a:xfrm>
            <a:prstGeom prst="rect">
              <a:avLst/>
            </a:prstGeom>
            <a:noFill/>
          </p:spPr>
        </p:pic>
        <p:pic>
          <p:nvPicPr>
            <p:cNvPr id="47" name="Picture 4" descr="C:\Users\acarrab\Desktop\SQL 2008\logos\SQL08_h_rgb_white.png"/>
            <p:cNvPicPr>
              <a:picLocks noChangeAspect="1" noChangeArrowheads="1"/>
            </p:cNvPicPr>
            <p:nvPr/>
          </p:nvPicPr>
          <p:blipFill>
            <a:blip r:embed="rId8"/>
            <a:srcRect/>
            <a:stretch>
              <a:fillRect/>
            </a:stretch>
          </p:blipFill>
          <p:spPr bwMode="invGray">
            <a:xfrm>
              <a:off x="1435423" y="4149448"/>
              <a:ext cx="1931988" cy="398846"/>
            </a:xfrm>
            <a:prstGeom prst="rect">
              <a:avLst/>
            </a:prstGeom>
            <a:noFill/>
            <a:effectLst>
              <a:outerShdw blurRad="12700" dist="25400" dir="2700000" algn="tl" rotWithShape="0">
                <a:prstClr val="black">
                  <a:alpha val="40000"/>
                </a:prstClr>
              </a:outerShdw>
            </a:effectLst>
          </p:spPr>
        </p:pic>
        <p:grpSp>
          <p:nvGrpSpPr>
            <p:cNvPr id="24" name="Group 165"/>
            <p:cNvGrpSpPr/>
            <p:nvPr/>
          </p:nvGrpSpPr>
          <p:grpSpPr>
            <a:xfrm>
              <a:off x="1460823" y="4786317"/>
              <a:ext cx="1316736" cy="238125"/>
              <a:chOff x="8304029" y="6858000"/>
              <a:chExt cx="1316736" cy="238125"/>
            </a:xfrm>
          </p:grpSpPr>
          <p:pic>
            <p:nvPicPr>
              <p:cNvPr id="54" name="Picture 4" descr="C:\Program Files\Microsoft Resource DVD Artwork\DVD_ART\BoxShots_Logos\BizTalk Server 2006 R2\BizTalk Server 2006 R2 logo rev h.png"/>
              <p:cNvPicPr>
                <a:picLocks noChangeAspect="1" noChangeArrowheads="1"/>
              </p:cNvPicPr>
              <p:nvPr/>
            </p:nvPicPr>
            <p:blipFill>
              <a:blip r:embed="rId9" cstate="print"/>
              <a:srcRect r="29619" b="-4167"/>
              <a:stretch>
                <a:fillRect/>
              </a:stretch>
            </p:blipFill>
            <p:spPr bwMode="auto">
              <a:xfrm>
                <a:off x="8304029" y="6858000"/>
                <a:ext cx="1087621" cy="238125"/>
              </a:xfrm>
              <a:prstGeom prst="rect">
                <a:avLst/>
              </a:prstGeom>
              <a:noFill/>
            </p:spPr>
          </p:pic>
          <p:pic>
            <p:nvPicPr>
              <p:cNvPr id="55" name="Picture 4" descr="C:\Program Files\Microsoft Resource DVD Artwork\DVD_ART\BoxShots_Logos\BizTalk Server 2006 R2\BizTalk Server 2006 R2 logo rev h.png"/>
              <p:cNvPicPr>
                <a:picLocks noChangeAspect="1" noChangeArrowheads="1"/>
              </p:cNvPicPr>
              <p:nvPr/>
            </p:nvPicPr>
            <p:blipFill>
              <a:blip r:embed="rId10" cstate="print"/>
              <a:srcRect l="88872" t="25000"/>
              <a:stretch>
                <a:fillRect/>
              </a:stretch>
            </p:blipFill>
            <p:spPr bwMode="auto">
              <a:xfrm>
                <a:off x="9391478" y="6867525"/>
                <a:ext cx="229287" cy="228600"/>
              </a:xfrm>
              <a:prstGeom prst="rect">
                <a:avLst/>
              </a:prstGeom>
              <a:noFill/>
            </p:spPr>
          </p:pic>
        </p:grpSp>
        <p:pic>
          <p:nvPicPr>
            <p:cNvPr id="63" name="Picture 2" descr="C:\Program Files\Microsoft Resource DVD Artwork\DVD_ART\BoxShots_Logos\SharePoint Server 2007\SharePoint Server 2007 logo rev v.png"/>
            <p:cNvPicPr>
              <a:picLocks noChangeAspect="1" noChangeArrowheads="1"/>
            </p:cNvPicPr>
            <p:nvPr/>
          </p:nvPicPr>
          <p:blipFill>
            <a:blip r:embed="rId11" cstate="print"/>
            <a:srcRect/>
            <a:stretch>
              <a:fillRect/>
            </a:stretch>
          </p:blipFill>
          <p:spPr bwMode="invGray">
            <a:xfrm>
              <a:off x="1435423" y="2870725"/>
              <a:ext cx="1571636" cy="407461"/>
            </a:xfrm>
            <a:prstGeom prst="rect">
              <a:avLst/>
            </a:prstGeom>
            <a:noFill/>
          </p:spPr>
        </p:pic>
        <p:pic>
          <p:nvPicPr>
            <p:cNvPr id="68" name="Rectangle 1030173"/>
            <p:cNvPicPr>
              <a:picLocks noChangeAspect="1" noChangeArrowheads="1"/>
            </p:cNvPicPr>
            <p:nvPr/>
          </p:nvPicPr>
          <p:blipFill>
            <a:blip r:embed="rId12"/>
            <a:srcRect/>
            <a:stretch>
              <a:fillRect/>
            </a:stretch>
          </p:blipFill>
          <p:spPr bwMode="invGray">
            <a:xfrm>
              <a:off x="1435423" y="2332055"/>
              <a:ext cx="1612087" cy="265196"/>
            </a:xfrm>
            <a:prstGeom prst="rect">
              <a:avLst/>
            </a:prstGeom>
            <a:noFill/>
            <a:ln w="9525">
              <a:noFill/>
              <a:miter lim="800000"/>
              <a:headEnd/>
              <a:tailEnd/>
            </a:ln>
          </p:spPr>
        </p:pic>
        <p:sp>
          <p:nvSpPr>
            <p:cNvPr id="75" name="TextBox 74"/>
            <p:cNvSpPr txBox="1"/>
            <p:nvPr/>
          </p:nvSpPr>
          <p:spPr>
            <a:xfrm>
              <a:off x="1384300" y="5041900"/>
              <a:ext cx="2133600" cy="276999"/>
            </a:xfrm>
            <a:prstGeom prst="rect">
              <a:avLst/>
            </a:prstGeom>
            <a:noFill/>
          </p:spPr>
          <p:txBody>
            <a:bodyPr wrap="square" rtlCol="0">
              <a:spAutoFit/>
            </a:bodyPr>
            <a:lstStyle/>
            <a:p>
              <a:r>
                <a:rPr lang="fr-FR" sz="1200" dirty="0" smtClean="0"/>
                <a:t>Active Directory</a:t>
              </a:r>
              <a:endParaRPr lang="fr-FR" sz="1200" dirty="0"/>
            </a:p>
          </p:txBody>
        </p:sp>
      </p:grpSp>
      <p:grpSp>
        <p:nvGrpSpPr>
          <p:cNvPr id="27" name="Group 80"/>
          <p:cNvGrpSpPr/>
          <p:nvPr/>
        </p:nvGrpSpPr>
        <p:grpSpPr>
          <a:xfrm>
            <a:off x="4902200" y="2195190"/>
            <a:ext cx="3111500" cy="3608108"/>
            <a:chOff x="4902200" y="2195190"/>
            <a:chExt cx="3111500" cy="3608108"/>
          </a:xfrm>
        </p:grpSpPr>
        <p:pic>
          <p:nvPicPr>
            <p:cNvPr id="52" name="Picture 2" descr="https://a1.mesh.com/0.9.2815.19/images/Welcome/logo_top.png"/>
            <p:cNvPicPr>
              <a:picLocks noChangeAspect="1" noChangeArrowheads="1"/>
            </p:cNvPicPr>
            <p:nvPr/>
          </p:nvPicPr>
          <p:blipFill>
            <a:blip r:embed="rId13"/>
            <a:srcRect r="30970" b="3333"/>
            <a:stretch>
              <a:fillRect/>
            </a:stretch>
          </p:blipFill>
          <p:spPr bwMode="auto">
            <a:xfrm>
              <a:off x="5842000" y="5507615"/>
              <a:ext cx="1015998" cy="295683"/>
            </a:xfrm>
            <a:prstGeom prst="rect">
              <a:avLst/>
            </a:prstGeom>
            <a:noFill/>
          </p:spPr>
        </p:pic>
        <p:grpSp>
          <p:nvGrpSpPr>
            <p:cNvPr id="30" name="Group 101"/>
            <p:cNvGrpSpPr/>
            <p:nvPr/>
          </p:nvGrpSpPr>
          <p:grpSpPr bwMode="invGray">
            <a:xfrm>
              <a:off x="5230192" y="3506283"/>
              <a:ext cx="1610370" cy="503089"/>
              <a:chOff x="1331912" y="2676525"/>
              <a:chExt cx="6972300" cy="2105025"/>
            </a:xfrm>
          </p:grpSpPr>
          <p:pic>
            <p:nvPicPr>
              <p:cNvPr id="57" name="Picture 10" descr="C:\Program Files\Microsoft Resource DVD Artwork\DVD_ART\BoxShots_Logos\Microsoft Dynamics Live\Dynamics Live CRM\Logo Dynamics Live CRM -cl -r.png"/>
              <p:cNvPicPr>
                <a:picLocks noChangeAspect="1" noChangeArrowheads="1"/>
              </p:cNvPicPr>
              <p:nvPr/>
            </p:nvPicPr>
            <p:blipFill>
              <a:blip r:embed="rId14" cstate="print"/>
              <a:srcRect r="26800"/>
              <a:stretch>
                <a:fillRect/>
              </a:stretch>
            </p:blipFill>
            <p:spPr bwMode="invGray">
              <a:xfrm>
                <a:off x="1331912" y="2676525"/>
                <a:ext cx="6972300" cy="1504950"/>
              </a:xfrm>
              <a:prstGeom prst="rect">
                <a:avLst/>
              </a:prstGeom>
              <a:noFill/>
            </p:spPr>
          </p:pic>
          <p:pic>
            <p:nvPicPr>
              <p:cNvPr id="58" name="Picture 10" descr="C:\Program Files\Microsoft Resource DVD Artwork\DVD_ART\BoxShots_Logos\Microsoft Dynamics Live\Dynamics Live CRM\Logo Dynamics Live CRM -cl -r.png"/>
              <p:cNvPicPr>
                <a:picLocks noChangeAspect="1" noChangeArrowheads="1"/>
              </p:cNvPicPr>
              <p:nvPr/>
            </p:nvPicPr>
            <p:blipFill>
              <a:blip r:embed="rId14" cstate="print"/>
              <a:srcRect l="73200"/>
              <a:stretch>
                <a:fillRect/>
              </a:stretch>
            </p:blipFill>
            <p:spPr bwMode="invGray">
              <a:xfrm>
                <a:off x="5484812" y="3276600"/>
                <a:ext cx="2552700" cy="1504950"/>
              </a:xfrm>
              <a:prstGeom prst="rect">
                <a:avLst/>
              </a:prstGeom>
              <a:noFill/>
            </p:spPr>
          </p:pic>
        </p:grpSp>
        <p:grpSp>
          <p:nvGrpSpPr>
            <p:cNvPr id="34" name="Group 128"/>
            <p:cNvGrpSpPr/>
            <p:nvPr/>
          </p:nvGrpSpPr>
          <p:grpSpPr bwMode="invGray">
            <a:xfrm>
              <a:off x="5003799" y="4825999"/>
              <a:ext cx="952501" cy="431801"/>
              <a:chOff x="2022045" y="-1075920"/>
              <a:chExt cx="4604922" cy="2644625"/>
            </a:xfrm>
          </p:grpSpPr>
          <p:pic>
            <p:nvPicPr>
              <p:cNvPr id="60" name="Picture 2" descr="C:\Program Files\Microsoft Resource DVD Artwork\DVD_ART\BoxShots_Logos\BizTalk Server 2006\BizTalk server 2006 logo black.png"/>
              <p:cNvPicPr>
                <a:picLocks noChangeAspect="1" noChangeArrowheads="1"/>
              </p:cNvPicPr>
              <p:nvPr/>
            </p:nvPicPr>
            <p:blipFill>
              <a:blip r:embed="rId15" cstate="print">
                <a:lum bright="100000" contrast="100000"/>
              </a:blip>
              <a:srcRect r="59617"/>
              <a:stretch>
                <a:fillRect/>
              </a:stretch>
            </p:blipFill>
            <p:spPr bwMode="invGray">
              <a:xfrm>
                <a:off x="2617662" y="-1075920"/>
                <a:ext cx="2869479" cy="1114427"/>
              </a:xfrm>
              <a:prstGeom prst="rect">
                <a:avLst/>
              </a:prstGeom>
              <a:noFill/>
            </p:spPr>
          </p:pic>
          <p:sp>
            <p:nvSpPr>
              <p:cNvPr id="61" name="TextBox 60"/>
              <p:cNvSpPr txBox="1"/>
              <p:nvPr/>
            </p:nvSpPr>
            <p:spPr bwMode="invGray">
              <a:xfrm>
                <a:off x="2022045" y="295274"/>
                <a:ext cx="4604922" cy="1273431"/>
              </a:xfrm>
              <a:prstGeom prst="rect">
                <a:avLst/>
              </a:prstGeom>
              <a:noFill/>
            </p:spPr>
            <p:txBody>
              <a:bodyPr wrap="none" rtlCol="0">
                <a:spAutoFit/>
              </a:bodyPr>
              <a:lstStyle/>
              <a:p>
                <a:pPr algn="ctr">
                  <a:lnSpc>
                    <a:spcPct val="70000"/>
                  </a:lnSpc>
                </a:pPr>
                <a:r>
                  <a:rPr lang="en-US" sz="1600" dirty="0" smtClean="0">
                    <a:latin typeface="Segoe" pitchFamily="34" charset="0"/>
                  </a:rPr>
                  <a:t>Services</a:t>
                </a:r>
                <a:endParaRPr lang="en-US" sz="1600" dirty="0">
                  <a:latin typeface="Segoe" pitchFamily="34" charset="0"/>
                </a:endParaRPr>
              </a:p>
            </p:txBody>
          </p:sp>
        </p:grpSp>
        <p:pic>
          <p:nvPicPr>
            <p:cNvPr id="62" name="Picture 6" descr="C:\Program Files\Microsoft Resource DVD Artwork\DVD_ART\BoxShots_Logos\Windows Live\Windows Live logo rev h.png"/>
            <p:cNvPicPr>
              <a:picLocks noChangeAspect="1" noChangeArrowheads="1"/>
            </p:cNvPicPr>
            <p:nvPr/>
          </p:nvPicPr>
          <p:blipFill>
            <a:blip r:embed="rId16" cstate="print"/>
            <a:srcRect/>
            <a:stretch>
              <a:fillRect/>
            </a:stretch>
          </p:blipFill>
          <p:spPr bwMode="invGray">
            <a:xfrm>
              <a:off x="5387361" y="2459049"/>
              <a:ext cx="1292840" cy="262385"/>
            </a:xfrm>
            <a:prstGeom prst="rect">
              <a:avLst/>
            </a:prstGeom>
            <a:noFill/>
          </p:spPr>
        </p:pic>
        <p:pic>
          <p:nvPicPr>
            <p:cNvPr id="64" name="Picture 2" descr="C:\Documents and Settings\davidg\My Documents\My Pictures\DVD_ART34\Logos\Exchange Online\Exchange Online Logo R.png"/>
            <p:cNvPicPr>
              <a:picLocks noChangeAspect="1" noChangeArrowheads="1"/>
            </p:cNvPicPr>
            <p:nvPr/>
          </p:nvPicPr>
          <p:blipFill>
            <a:blip r:embed="rId17" cstate="print"/>
            <a:srcRect/>
            <a:stretch>
              <a:fillRect/>
            </a:stretch>
          </p:blipFill>
          <p:spPr bwMode="auto">
            <a:xfrm>
              <a:off x="5435600" y="2195190"/>
              <a:ext cx="1257300" cy="263953"/>
            </a:xfrm>
            <a:prstGeom prst="rect">
              <a:avLst/>
            </a:prstGeom>
            <a:noFill/>
          </p:spPr>
        </p:pic>
        <p:pic>
          <p:nvPicPr>
            <p:cNvPr id="65" name="Picture 3" descr="C:\Documents and Settings\davidg\My Documents\My Pictures\DVD_ART34\Logos\Microsoft Office 2007 - all products\Office SharePoint Online\Office SharePoint Online R.png"/>
            <p:cNvPicPr>
              <a:picLocks noChangeAspect="1" noChangeArrowheads="1"/>
            </p:cNvPicPr>
            <p:nvPr/>
          </p:nvPicPr>
          <p:blipFill>
            <a:blip r:embed="rId18"/>
            <a:srcRect/>
            <a:stretch>
              <a:fillRect/>
            </a:stretch>
          </p:blipFill>
          <p:spPr bwMode="auto">
            <a:xfrm>
              <a:off x="5245100" y="2828930"/>
              <a:ext cx="1778000" cy="227390"/>
            </a:xfrm>
            <a:prstGeom prst="rect">
              <a:avLst/>
            </a:prstGeom>
            <a:noFill/>
          </p:spPr>
        </p:pic>
        <p:pic>
          <p:nvPicPr>
            <p:cNvPr id="66" name="Picture 5" descr="C:\Documents and Settings\davidg\My Documents\My Pictures\DVD_ART34\Logos\Microsoft Office Live\Office Live Meeting\Office Live Meeting logo r.png"/>
            <p:cNvPicPr>
              <a:picLocks noChangeAspect="1" noChangeArrowheads="1"/>
            </p:cNvPicPr>
            <p:nvPr/>
          </p:nvPicPr>
          <p:blipFill>
            <a:blip r:embed="rId19" cstate="print"/>
            <a:srcRect/>
            <a:stretch>
              <a:fillRect/>
            </a:stretch>
          </p:blipFill>
          <p:spPr bwMode="auto">
            <a:xfrm>
              <a:off x="5226489" y="3097153"/>
              <a:ext cx="1695011" cy="299317"/>
            </a:xfrm>
            <a:prstGeom prst="rect">
              <a:avLst/>
            </a:prstGeom>
            <a:noFill/>
          </p:spPr>
        </p:pic>
        <p:sp>
          <p:nvSpPr>
            <p:cNvPr id="71" name="TextBox 70"/>
            <p:cNvSpPr txBox="1"/>
            <p:nvPr/>
          </p:nvSpPr>
          <p:spPr>
            <a:xfrm>
              <a:off x="4902200" y="4114800"/>
              <a:ext cx="2133600" cy="276999"/>
            </a:xfrm>
            <a:prstGeom prst="rect">
              <a:avLst/>
            </a:prstGeom>
            <a:noFill/>
          </p:spPr>
          <p:txBody>
            <a:bodyPr wrap="square" rtlCol="0">
              <a:spAutoFit/>
            </a:bodyPr>
            <a:lstStyle/>
            <a:p>
              <a:pPr algn="r"/>
              <a:r>
                <a:rPr lang="fr-FR" sz="1200" dirty="0" smtClean="0"/>
                <a:t>SQL Server Data Services</a:t>
              </a:r>
              <a:endParaRPr lang="fr-FR" sz="1200" dirty="0"/>
            </a:p>
          </p:txBody>
        </p:sp>
        <p:pic>
          <p:nvPicPr>
            <p:cNvPr id="76" name="Picture 75" descr="wLive-SkyDrive_h_rgb_r.png"/>
            <p:cNvPicPr>
              <a:picLocks noChangeAspect="1"/>
            </p:cNvPicPr>
            <p:nvPr/>
          </p:nvPicPr>
          <p:blipFill>
            <a:blip r:embed="rId20"/>
            <a:stretch>
              <a:fillRect/>
            </a:stretch>
          </p:blipFill>
          <p:spPr>
            <a:xfrm>
              <a:off x="5422900" y="4378768"/>
              <a:ext cx="1535112" cy="212282"/>
            </a:xfrm>
            <a:prstGeom prst="rect">
              <a:avLst/>
            </a:prstGeom>
          </p:spPr>
        </p:pic>
        <p:sp>
          <p:nvSpPr>
            <p:cNvPr id="79" name="TextBox 78"/>
            <p:cNvSpPr txBox="1"/>
            <p:nvPr/>
          </p:nvSpPr>
          <p:spPr>
            <a:xfrm>
              <a:off x="5880100" y="5041900"/>
              <a:ext cx="2133600" cy="276999"/>
            </a:xfrm>
            <a:prstGeom prst="rect">
              <a:avLst/>
            </a:prstGeom>
            <a:noFill/>
          </p:spPr>
          <p:txBody>
            <a:bodyPr wrap="square" rtlCol="0">
              <a:spAutoFit/>
            </a:bodyPr>
            <a:lstStyle/>
            <a:p>
              <a:r>
                <a:rPr lang="fr-FR" sz="1200" dirty="0" smtClean="0"/>
                <a:t>Windows Live ID</a:t>
              </a:r>
              <a:endParaRPr lang="fr-FR" sz="1200" dirty="0"/>
            </a:p>
          </p:txBody>
        </p:sp>
        <p:pic>
          <p:nvPicPr>
            <p:cNvPr id="2051" name="Picture 3" descr="https://login.live.com/pp600/images/WL_flag.gif?x=6.0.11557.0"/>
            <p:cNvPicPr>
              <a:picLocks noChangeAspect="1" noChangeArrowheads="1"/>
            </p:cNvPicPr>
            <p:nvPr/>
          </p:nvPicPr>
          <p:blipFill>
            <a:blip r:embed="rId21"/>
            <a:srcRect/>
            <a:stretch>
              <a:fillRect/>
            </a:stretch>
          </p:blipFill>
          <p:spPr bwMode="auto">
            <a:xfrm>
              <a:off x="5937250" y="4765675"/>
              <a:ext cx="361950" cy="29527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2000"/>
                                        <p:tgtEl>
                                          <p:spTgt spid="7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Merci</a:t>
            </a:r>
            <a:endParaRPr lang="fr-FR" dirty="0"/>
          </a:p>
        </p:txBody>
      </p:sp>
      <p:sp>
        <p:nvSpPr>
          <p:cNvPr id="3" name="Content Placeholder 2"/>
          <p:cNvSpPr>
            <a:spLocks noGrp="1"/>
          </p:cNvSpPr>
          <p:nvPr>
            <p:ph sz="quarter" idx="10"/>
          </p:nvPr>
        </p:nvSpPr>
        <p:spPr/>
        <p:txBody>
          <a:bodyPr/>
          <a:lstStyle/>
          <a:p>
            <a:r>
              <a:rPr lang="fr-FR" sz="2800" dirty="0" smtClean="0"/>
              <a:t>Pascal Belaud – </a:t>
            </a:r>
            <a:r>
              <a:rPr lang="en-US" sz="2800" dirty="0" smtClean="0"/>
              <a:t>.NET Framework, SQL Server, Windows Mobile</a:t>
            </a:r>
            <a:endParaRPr lang="fr-FR" sz="2800" dirty="0" smtClean="0"/>
          </a:p>
          <a:p>
            <a:r>
              <a:rPr lang="fr-FR" sz="2800" dirty="0" smtClean="0"/>
              <a:t>Pierre Cauchois – Embarqué, Mobilité</a:t>
            </a:r>
          </a:p>
          <a:p>
            <a:r>
              <a:rPr lang="fr-FR" sz="2800" dirty="0" smtClean="0"/>
              <a:t>Mitsuru Furuta – Accès aux données, client riche</a:t>
            </a:r>
          </a:p>
          <a:p>
            <a:r>
              <a:rPr lang="fr-FR" sz="2800" dirty="0" smtClean="0"/>
              <a:t>Marc Jalabert – Directeur</a:t>
            </a:r>
          </a:p>
          <a:p>
            <a:r>
              <a:rPr lang="fr-FR" sz="2800" dirty="0" smtClean="0"/>
              <a:t>Pierre Lagarde – Web, Office</a:t>
            </a:r>
          </a:p>
          <a:p>
            <a:r>
              <a:rPr lang="fr-FR" sz="2800" dirty="0" smtClean="0"/>
              <a:t>Eric Mittelette – le chef </a:t>
            </a:r>
            <a:r>
              <a:rPr lang="fr-FR" sz="2800" dirty="0" smtClean="0">
                <a:sym typeface="Wingdings" pitchFamily="2" charset="2"/>
              </a:rPr>
              <a:t></a:t>
            </a:r>
            <a:endParaRPr lang="fr-FR" sz="2800" dirty="0" smtClean="0"/>
          </a:p>
          <a:p>
            <a:r>
              <a:rPr lang="fr-FR" sz="2800" dirty="0" smtClean="0"/>
              <a:t>David Rousset – Web, Office</a:t>
            </a:r>
          </a:p>
          <a:p>
            <a:r>
              <a:rPr lang="en-US" sz="2800" dirty="0" smtClean="0"/>
              <a:t>Eric </a:t>
            </a:r>
            <a:r>
              <a:rPr lang="en-US" sz="2800" dirty="0" err="1" smtClean="0"/>
              <a:t>Vernié</a:t>
            </a:r>
            <a:r>
              <a:rPr lang="fr-FR" sz="2800" dirty="0" smtClean="0"/>
              <a:t> – C++, code natif, développement parallèle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L’équipe Microsoft</a:t>
            </a:r>
            <a:endParaRPr lang="fr-FR" dirty="0"/>
          </a:p>
        </p:txBody>
      </p:sp>
      <p:sp>
        <p:nvSpPr>
          <p:cNvPr id="3" name="Content Placeholder 2"/>
          <p:cNvSpPr>
            <a:spLocks noGrp="1"/>
          </p:cNvSpPr>
          <p:nvPr>
            <p:ph sz="quarter" idx="10"/>
          </p:nvPr>
        </p:nvSpPr>
        <p:spPr/>
        <p:txBody>
          <a:bodyPr/>
          <a:lstStyle/>
          <a:p>
            <a:r>
              <a:rPr lang="fr-FR" sz="2800" dirty="0" smtClean="0"/>
              <a:t>Pascal Belaud – </a:t>
            </a:r>
            <a:r>
              <a:rPr lang="en-US" sz="2800" dirty="0" smtClean="0"/>
              <a:t>.NET Framework, SQL Server, Windows Mobile</a:t>
            </a:r>
            <a:endParaRPr lang="fr-FR" sz="2800" dirty="0" smtClean="0"/>
          </a:p>
          <a:p>
            <a:r>
              <a:rPr lang="fr-FR" sz="2800" dirty="0" smtClean="0"/>
              <a:t>Pierre Cauchois – Embarqué, Mobilité</a:t>
            </a:r>
          </a:p>
          <a:p>
            <a:r>
              <a:rPr lang="fr-FR" sz="2800" dirty="0" smtClean="0"/>
              <a:t>Mitsuru Furuta – Accès aux données, client riche</a:t>
            </a:r>
          </a:p>
          <a:p>
            <a:r>
              <a:rPr lang="fr-FR" sz="2800" dirty="0" smtClean="0"/>
              <a:t>Marc Jalabert – Directeur</a:t>
            </a:r>
          </a:p>
          <a:p>
            <a:r>
              <a:rPr lang="fr-FR" sz="2800" dirty="0" smtClean="0"/>
              <a:t>Pierre Lagarde – Web, Office</a:t>
            </a:r>
          </a:p>
          <a:p>
            <a:r>
              <a:rPr lang="fr-FR" sz="2800" dirty="0" smtClean="0"/>
              <a:t>Eric Mittelette – le chef </a:t>
            </a:r>
            <a:r>
              <a:rPr lang="fr-FR" sz="2800" dirty="0" smtClean="0">
                <a:sym typeface="Wingdings" pitchFamily="2" charset="2"/>
              </a:rPr>
              <a:t></a:t>
            </a:r>
            <a:endParaRPr lang="fr-FR" sz="2800" dirty="0" smtClean="0"/>
          </a:p>
          <a:p>
            <a:r>
              <a:rPr lang="fr-FR" sz="2800" dirty="0" smtClean="0"/>
              <a:t>David Rousset – Web, Office</a:t>
            </a:r>
          </a:p>
          <a:p>
            <a:r>
              <a:rPr lang="en-US" sz="2800" dirty="0" smtClean="0"/>
              <a:t>Eric </a:t>
            </a:r>
            <a:r>
              <a:rPr lang="en-US" sz="2800" dirty="0" err="1" smtClean="0"/>
              <a:t>Vernié</a:t>
            </a:r>
            <a:r>
              <a:rPr lang="fr-FR" sz="2800" dirty="0" smtClean="0"/>
              <a:t> – C++, code natif, développement parallèle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661988"/>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b="1" kern="0" dirty="0" smtClean="0">
                <a:solidFill>
                  <a:schemeClr val="accent3"/>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b="1" kern="0" dirty="0" smtClean="0">
                <a:solidFill>
                  <a:schemeClr val="accent3"/>
                </a:solidFill>
                <a:effectLst>
                  <a:outerShdw blurRad="38100" dist="38100" dir="2700000" algn="tl">
                    <a:srgbClr val="000000"/>
                  </a:outerShdw>
                </a:effectLst>
              </a:rPr>
              <a:t> pour les IT Pros</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600323"/>
            <a:ext cx="4505326" cy="2520690"/>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3200" b="1" i="0" u="none" strike="noStrike" kern="0" cap="none" spc="0" normalizeH="0" baseline="0" noProof="0" dirty="0" smtClean="0">
                <a:ln>
                  <a:noFill/>
                </a:ln>
                <a:solidFill>
                  <a:schemeClr val="accent3"/>
                </a:solidFill>
                <a:effectLst>
                  <a:outerShdw blurRad="38100" dist="38100" dir="2700000" algn="tl">
                    <a:srgbClr val="000000"/>
                  </a:outerShdw>
                </a:effectLst>
                <a:uLnTx/>
                <a:uFillTx/>
                <a:latin typeface="Calibri" pitchFamily="34" charset="0"/>
              </a:rPr>
              <a:t>L’engagement Microsoft</a:t>
            </a:r>
            <a:r>
              <a:rPr kumimoji="0" lang="fr-FR" sz="3200" b="1" i="0" u="none" strike="noStrike" kern="0" cap="none" spc="0" normalizeH="0" noProof="0" dirty="0" smtClean="0">
                <a:ln>
                  <a:noFill/>
                </a:ln>
                <a:solidFill>
                  <a:schemeClr val="accent3"/>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3200" b="1" i="0" u="none" strike="noStrike" kern="0" cap="none" spc="0" normalizeH="0" baseline="0" noProof="0" dirty="0" smtClean="0">
                <a:ln>
                  <a:noFill/>
                </a:ln>
                <a:solidFill>
                  <a:schemeClr val="accent3"/>
                </a:solidFill>
                <a:effectLst>
                  <a:outerShdw blurRad="38100" dist="38100" dir="2700000" algn="tl">
                    <a:srgbClr val="000000"/>
                  </a:outerShdw>
                </a:effectLst>
                <a:uLnTx/>
                <a:uFillTx/>
                <a:latin typeface="Calibri" pitchFamily="34" charset="0"/>
              </a:rPr>
              <a:t>pour les développeurs</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467100"/>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4320341"/>
            <a:ext cx="9144000" cy="23083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ctr" defTabSz="914400" rtl="0" eaLnBrk="1" fontAlgn="base" latinLnBrk="0" hangingPunct="1">
              <a:spcBef>
                <a:spcPct val="30000"/>
              </a:spcBef>
              <a:spcAft>
                <a:spcPct val="0"/>
              </a:spcAft>
              <a:buClr>
                <a:schemeClr val="tx2"/>
              </a:buClr>
              <a:buSzTx/>
              <a:tabLst/>
              <a:defRPr/>
            </a:pPr>
            <a:r>
              <a:rPr kumimoji="0" lang="fr-FR"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endParaRPr kumimoji="0" lang="fr-FR"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spcBef>
                <a:spcPct val="30000"/>
              </a:spcBef>
              <a:spcAft>
                <a:spcPct val="0"/>
              </a:spcAft>
              <a:buClr>
                <a:schemeClr val="tx2"/>
              </a:buClr>
              <a:buSzTx/>
              <a:tabLst/>
              <a:defRPr/>
            </a:pPr>
            <a:r>
              <a:rPr kumimoji="0" lang="fr-FR"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a:t>
            </a:r>
            <a:endParaRPr kumimoji="0" lang="fr-FR"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spcBef>
                <a:spcPct val="30000"/>
              </a:spcBef>
              <a:spcAft>
                <a:spcPct val="0"/>
              </a:spcAft>
              <a:buClr>
                <a:schemeClr val="tx2"/>
              </a:buClr>
              <a:buSzTx/>
              <a:tabLst/>
              <a:defRPr/>
            </a:pPr>
            <a:r>
              <a:rPr kumimoji="0" lang="fr-FR"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a:t>
            </a:r>
            <a:endParaRPr kumimoji="0" lang="fr-FR" sz="4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3409950"/>
            <a:ext cx="4514851" cy="769441"/>
          </a:xfrm>
          <a:prstGeom prst="rect">
            <a:avLst/>
          </a:prstGeom>
          <a:ln>
            <a:solidFill>
              <a:schemeClr val="accent3"/>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200" b="0" kern="0" dirty="0" smtClean="0">
                <a:effectLst>
                  <a:outerShdw blurRad="38100" dist="38100" dir="2700000" algn="tl">
                    <a:srgbClr val="000000"/>
                  </a:outerShdw>
                </a:effectLst>
              </a:rPr>
              <a:t>Visual Studio 2008 +</a:t>
            </a:r>
          </a:p>
          <a:p>
            <a:pPr algn="ctr"/>
            <a:r>
              <a:rPr lang="fr-FR" sz="2200" b="0" kern="0" dirty="0" smtClean="0">
                <a:effectLst>
                  <a:outerShdw blurRad="38100" dist="38100" dir="2700000" algn="tl">
                    <a:srgbClr val="000000"/>
                  </a:outerShdw>
                </a:effectLst>
                <a:latin typeface="+mn-lt"/>
              </a:rPr>
              <a:t>Abonnement </a:t>
            </a:r>
            <a:r>
              <a:rPr lang="fr-FR" sz="2200" b="0" u="sng" kern="0" dirty="0" smtClean="0">
                <a:solidFill>
                  <a:schemeClr val="tx2"/>
                </a:solidFill>
                <a:effectLst>
                  <a:outerShdw blurRad="38100" dist="38100" dir="2700000" algn="tl">
                    <a:srgbClr val="000000"/>
                  </a:outerShdw>
                </a:effectLst>
                <a:latin typeface="+mn-lt"/>
              </a:rPr>
              <a:t>MSDN Premium   </a:t>
            </a:r>
            <a:endParaRPr lang="fr-FR" sz="2200" b="0" u="sng" kern="0" dirty="0" smtClean="0">
              <a:solidFill>
                <a:schemeClr val="tx2"/>
              </a:solidFill>
              <a:effectLst>
                <a:outerShdw blurRad="38100" dist="38100" dir="2700000" algn="tl">
                  <a:srgbClr val="000000"/>
                </a:outerShdw>
              </a:effectLst>
              <a:latin typeface="+mn-lt"/>
              <a:hlinkClick r:id="rId3"/>
            </a:endParaRPr>
          </a:p>
        </p:txBody>
      </p:sp>
      <p:sp useBgFill="1">
        <p:nvSpPr>
          <p:cNvPr id="22" name="TextBox 21"/>
          <p:cNvSpPr txBox="1"/>
          <p:nvPr/>
        </p:nvSpPr>
        <p:spPr>
          <a:xfrm>
            <a:off x="66675" y="3419475"/>
            <a:ext cx="4362450" cy="769441"/>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200" b="0" kern="0" dirty="0" smtClean="0">
                <a:effectLst>
                  <a:outerShdw blurRad="38100" dist="38100" dir="2700000" algn="tl">
                    <a:srgbClr val="000000"/>
                  </a:outerShdw>
                </a:effectLst>
                <a:latin typeface="+mn-lt"/>
              </a:rPr>
              <a:t>Abonnement </a:t>
            </a:r>
            <a:r>
              <a:rPr lang="fr-FR" sz="2200" b="0" u="sng" kern="0" dirty="0" smtClean="0">
                <a:solidFill>
                  <a:schemeClr val="tx2"/>
                </a:solidFill>
                <a:effectLst>
                  <a:outerShdw blurRad="38100" dist="38100" dir="2700000" algn="tl">
                    <a:srgbClr val="000000"/>
                  </a:outerShdw>
                </a:effectLst>
                <a:latin typeface="+mn-lt"/>
              </a:rPr>
              <a:t>TechNet Plus :</a:t>
            </a:r>
          </a:p>
          <a:p>
            <a:pPr algn="ctr"/>
            <a:r>
              <a:rPr lang="fr-FR" sz="2200" b="0" kern="0" dirty="0" smtClean="0">
                <a:effectLst>
                  <a:outerShdw blurRad="38100" dist="38100" dir="2700000" algn="tl">
                    <a:srgbClr val="000000"/>
                  </a:outerShdw>
                </a:effectLst>
                <a:latin typeface="+mn-lt"/>
              </a:rPr>
              <a:t>Versions d’</a:t>
            </a:r>
            <a:r>
              <a:rPr lang="fr-FR" sz="2200" b="0" kern="0" dirty="0" err="1" smtClean="0">
                <a:effectLst>
                  <a:outerShdw blurRad="38100" dist="38100" dir="2700000" algn="tl">
                    <a:srgbClr val="000000"/>
                  </a:outerShdw>
                </a:effectLst>
                <a:latin typeface="+mn-lt"/>
              </a:rPr>
              <a:t>éval</a:t>
            </a:r>
            <a:r>
              <a:rPr lang="fr-FR" sz="2200" b="0" kern="0" dirty="0" smtClean="0">
                <a:effectLst>
                  <a:outerShdw blurRad="38100" dist="38100" dir="2700000" algn="tl">
                    <a:srgbClr val="000000"/>
                  </a:outerShdw>
                </a:effectLst>
                <a:latin typeface="+mn-lt"/>
              </a:rPr>
              <a:t> + 2 incidents support</a:t>
            </a:r>
            <a:endParaRPr lang="fr-FR" sz="22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4"/>
          <a:stretch>
            <a:fillRect/>
          </a:stretch>
        </p:blipFill>
        <p:spPr>
          <a:xfrm>
            <a:off x="419100" y="466727"/>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5" cstate="print">
            <a:clrChange>
              <a:clrFrom>
                <a:srgbClr val="FDFDFD"/>
              </a:clrFrom>
              <a:clrTo>
                <a:srgbClr val="FDFDFD">
                  <a:alpha val="0"/>
                </a:srgbClr>
              </a:clrTo>
            </a:clrChange>
            <a:grayscl/>
          </a:blip>
          <a:stretch>
            <a:fillRect/>
          </a:stretch>
        </p:blipFill>
        <p:spPr>
          <a:xfrm>
            <a:off x="5847249" y="428626"/>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933450" y="1397730"/>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933450" y="2826480"/>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4676775" y="1397730"/>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933450" y="5256342"/>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1178616" y="3397978"/>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2443163" y="3755168"/>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1371600" y="3755168"/>
            <a:ext cx="990600" cy="611187"/>
          </a:xfrm>
          <a:prstGeom prst="rect">
            <a:avLst/>
          </a:prstGeom>
          <a:noFill/>
          <a:ln w="9525">
            <a:noFill/>
            <a:miter lim="800000"/>
            <a:headEnd/>
            <a:tailEnd/>
          </a:ln>
        </p:spPr>
      </p:pic>
      <p:sp>
        <p:nvSpPr>
          <p:cNvPr id="18" name="Up Arrow 104"/>
          <p:cNvSpPr/>
          <p:nvPr/>
        </p:nvSpPr>
        <p:spPr>
          <a:xfrm>
            <a:off x="752461" y="3469416"/>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752461" y="1754904"/>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1538287" y="5469680"/>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1871663" y="5756404"/>
            <a:ext cx="990600" cy="687388"/>
          </a:xfrm>
          <a:prstGeom prst="rect">
            <a:avLst/>
          </a:prstGeom>
          <a:noFill/>
          <a:ln w="9525">
            <a:noFill/>
            <a:miter lim="800000"/>
            <a:headEnd/>
            <a:tailEnd/>
          </a:ln>
        </p:spPr>
      </p:pic>
      <p:sp>
        <p:nvSpPr>
          <p:cNvPr id="30" name="Rounded Rectangle 105"/>
          <p:cNvSpPr/>
          <p:nvPr/>
        </p:nvSpPr>
        <p:spPr>
          <a:xfrm>
            <a:off x="1647813" y="1688236"/>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2005013" y="1958118"/>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7" cstate="print"/>
            <a:srcRect/>
            <a:stretch>
              <a:fillRect/>
            </a:stretch>
          </p:blipFill>
          <p:spPr bwMode="auto">
            <a:xfrm>
              <a:off x="1447800" y="3657600"/>
              <a:ext cx="990600" cy="381000"/>
            </a:xfrm>
            <a:prstGeom prst="rect">
              <a:avLst/>
            </a:prstGeom>
            <a:noFill/>
            <a:ln w="9525">
              <a:noFill/>
              <a:miter lim="800000"/>
              <a:headEnd/>
              <a:tailEnd/>
            </a:ln>
          </p:spPr>
        </p:pic>
      </p:grpSp>
      <p:sp>
        <p:nvSpPr>
          <p:cNvPr id="28" name="Rectangle 27"/>
          <p:cNvSpPr/>
          <p:nvPr/>
        </p:nvSpPr>
        <p:spPr>
          <a:xfrm>
            <a:off x="1016284" y="739259"/>
            <a:ext cx="6675930" cy="584775"/>
          </a:xfrm>
          <a:prstGeom prst="rect">
            <a:avLst/>
          </a:prstGeom>
        </p:spPr>
        <p:txBody>
          <a:bodyPr wrap="none">
            <a:spAutoFit/>
          </a:bodyPr>
          <a:lstStyle/>
          <a:p>
            <a:r>
              <a:rPr lang="fr-FR" sz="3200" dirty="0" smtClean="0">
                <a:hlinkClick r:id="rId8"/>
              </a:rPr>
              <a:t>www.microsoft.com/france/formation</a:t>
            </a:r>
            <a:r>
              <a:rPr lang="fr-FR" sz="3200" dirty="0" smtClean="0"/>
              <a:t> </a:t>
            </a:r>
            <a:endParaRPr lang="fr-FR" sz="3200" dirty="0"/>
          </a:p>
        </p:txBody>
      </p:sp>
      <p:sp>
        <p:nvSpPr>
          <p:cNvPr id="32" name="ZoneTexte 31"/>
          <p:cNvSpPr txBox="1"/>
          <p:nvPr/>
        </p:nvSpPr>
        <p:spPr>
          <a:xfrm>
            <a:off x="4219575" y="3352800"/>
            <a:ext cx="4731808" cy="2062103"/>
          </a:xfrm>
          <a:prstGeom prst="rect">
            <a:avLst/>
          </a:prstGeom>
          <a:noFill/>
        </p:spPr>
        <p:txBody>
          <a:bodyPr wrap="none" rtlCol="0">
            <a:spAutoFit/>
          </a:bodyPr>
          <a:lstStyle/>
          <a:p>
            <a:r>
              <a:rPr lang="fr-FR" sz="3200" dirty="0" smtClean="0"/>
              <a:t>Un nouveau programme</a:t>
            </a:r>
          </a:p>
          <a:p>
            <a:pPr>
              <a:buFont typeface="Arial" pitchFamily="34" charset="0"/>
              <a:buChar char="•"/>
            </a:pPr>
            <a:r>
              <a:rPr lang="fr-FR" sz="3200" dirty="0" smtClean="0"/>
              <a:t> mieux ciblé et plus souple</a:t>
            </a:r>
          </a:p>
          <a:p>
            <a:pPr>
              <a:buFont typeface="Arial" pitchFamily="34" charset="0"/>
              <a:buChar char="•"/>
            </a:pPr>
            <a:r>
              <a:rPr lang="fr-FR" sz="3200" dirty="0" smtClean="0"/>
              <a:t> rigoureux et crédible</a:t>
            </a:r>
          </a:p>
          <a:p>
            <a:pPr>
              <a:buFont typeface="Arial" pitchFamily="34" charset="0"/>
              <a:buChar char="•"/>
            </a:pPr>
            <a:r>
              <a:rPr lang="fr-FR" sz="3200" dirty="0" smtClean="0"/>
              <a:t> simple et approprié</a:t>
            </a:r>
            <a:endParaRPr lang="fr-FR" sz="32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cstate="print"/>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ingleMSDays.wmv">
            <a:hlinkClick r:id="" action="ppaction://media"/>
          </p:cNvPr>
          <p:cNvPicPr>
            <a:picLocks noRot="1" noChangeAspect="1"/>
          </p:cNvPicPr>
          <p:nvPr>
            <a:videoFile r:link="rId1"/>
          </p:nvPr>
        </p:nvPicPr>
        <p:blipFill>
          <a:blip r:embed="rId3"/>
          <a:stretch>
            <a:fillRect/>
          </a:stretch>
        </p:blipFill>
        <p:spPr>
          <a:xfrm>
            <a:off x="0" y="857250"/>
            <a:ext cx="9144000" cy="5143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.NET aujourd’hui</a:t>
            </a:r>
            <a:endParaRPr lang="fr-FR" sz="4000" dirty="0"/>
          </a:p>
        </p:txBody>
      </p:sp>
      <p:grpSp>
        <p:nvGrpSpPr>
          <p:cNvPr id="3" name="Group 20"/>
          <p:cNvGrpSpPr/>
          <p:nvPr/>
        </p:nvGrpSpPr>
        <p:grpSpPr>
          <a:xfrm>
            <a:off x="885265" y="1536700"/>
            <a:ext cx="7039535" cy="1493385"/>
            <a:chOff x="1035423" y="1393571"/>
            <a:chExt cx="6938057" cy="1376523"/>
          </a:xfrm>
        </p:grpSpPr>
        <p:pic>
          <p:nvPicPr>
            <p:cNvPr id="22" name="Picture 2" descr="C:\Program Files\Microsoft Resource DVD Artwork\DVD_ART\Artwork_Imagery\HARDWARE_IMAGERY\Illustration - Misc Hardware\Windows Vista Illustration Icons\Computer.png"/>
            <p:cNvPicPr>
              <a:picLocks noChangeAspect="1" noChangeArrowheads="1"/>
            </p:cNvPicPr>
            <p:nvPr/>
          </p:nvPicPr>
          <p:blipFill>
            <a:blip r:embed="rId2"/>
            <a:srcRect/>
            <a:stretch>
              <a:fillRect/>
            </a:stretch>
          </p:blipFill>
          <p:spPr bwMode="auto">
            <a:xfrm>
              <a:off x="2272553" y="1532965"/>
              <a:ext cx="882135" cy="882135"/>
            </a:xfrm>
            <a:prstGeom prst="rect">
              <a:avLst/>
            </a:prstGeom>
            <a:noFill/>
          </p:spPr>
        </p:pic>
        <p:sp>
          <p:nvSpPr>
            <p:cNvPr id="23" name="Rounded Rectangle 22"/>
            <p:cNvSpPr/>
            <p:nvPr/>
          </p:nvSpPr>
          <p:spPr bwMode="invGray">
            <a:xfrm>
              <a:off x="1035423" y="1600900"/>
              <a:ext cx="2234379" cy="116919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en-US" sz="2800" b="1" cap="all" spc="-40" dirty="0">
                <a:solidFill>
                  <a:prstClr val="white"/>
                </a:solidFill>
                <a:latin typeface="Segoe" pitchFamily="34" charset="0"/>
              </a:endParaRPr>
            </a:p>
          </p:txBody>
        </p:sp>
        <p:sp>
          <p:nvSpPr>
            <p:cNvPr id="24" name="Rounded Rectangle 23"/>
            <p:cNvSpPr/>
            <p:nvPr/>
          </p:nvSpPr>
          <p:spPr bwMode="invGray">
            <a:xfrm>
              <a:off x="5739101" y="1587453"/>
              <a:ext cx="2234379" cy="116919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en-US" sz="2800" b="1" cap="all" spc="-40" dirty="0">
                <a:solidFill>
                  <a:prstClr val="white"/>
                </a:solidFill>
                <a:latin typeface="Segoe" pitchFamily="34" charset="0"/>
              </a:endParaRPr>
            </a:p>
          </p:txBody>
        </p:sp>
        <p:sp>
          <p:nvSpPr>
            <p:cNvPr id="25" name="Rounded Rectangle 24"/>
            <p:cNvSpPr/>
            <p:nvPr/>
          </p:nvSpPr>
          <p:spPr bwMode="invGray">
            <a:xfrm>
              <a:off x="3369630" y="1587453"/>
              <a:ext cx="2234379" cy="1169194"/>
            </a:xfrm>
            <a:prstGeom prst="roundRect">
              <a:avLst>
                <a:gd name="adj" fmla="val 19677"/>
              </a:avLst>
            </a:prstGeom>
            <a:gradFill flip="none" rotWithShape="1">
              <a:gsLst>
                <a:gs pos="0">
                  <a:srgbClr val="FFFFFF"/>
                </a:gs>
                <a:gs pos="12000">
                  <a:srgbClr val="62E0FE">
                    <a:alpha val="63000"/>
                  </a:srgbClr>
                </a:gs>
                <a:gs pos="37000">
                  <a:schemeClr val="bg1">
                    <a:alpha val="55000"/>
                  </a:schemeClr>
                </a:gs>
                <a:gs pos="74000">
                  <a:schemeClr val="bg1">
                    <a:alpha val="21000"/>
                  </a:schemeClr>
                </a:gs>
                <a:gs pos="72000">
                  <a:schemeClr val="bg1">
                    <a:alpha val="15000"/>
                  </a:schemeClr>
                </a:gs>
                <a:gs pos="100000">
                  <a:schemeClr val="bg1">
                    <a:alpha val="0"/>
                  </a:schemeClr>
                </a:gs>
              </a:gsLst>
              <a:path path="circle">
                <a:fillToRect r="100000" b="100000"/>
              </a:path>
              <a:tileRect l="-100000" t="-100000"/>
            </a:gradFill>
            <a:ln w="952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fontAlgn="base">
                <a:lnSpc>
                  <a:spcPct val="80000"/>
                </a:lnSpc>
                <a:spcBef>
                  <a:spcPct val="0"/>
                </a:spcBef>
                <a:spcAft>
                  <a:spcPct val="0"/>
                </a:spcAft>
              </a:pPr>
              <a:endParaRPr lang="en-US" sz="2800" b="1" cap="all" spc="-40" dirty="0">
                <a:solidFill>
                  <a:prstClr val="white"/>
                </a:solidFill>
                <a:latin typeface="Segoe" pitchFamily="34" charset="0"/>
              </a:endParaRPr>
            </a:p>
          </p:txBody>
        </p:sp>
        <p:pic>
          <p:nvPicPr>
            <p:cNvPr id="26" name="Picture 2" descr="C:\Program Files\Microsoft Resource DVD Artwork\DVD_ART\BoxShots_Logos\Windows Vista\Windows Vista logo rev h.png"/>
            <p:cNvPicPr>
              <a:picLocks noChangeAspect="1" noChangeArrowheads="1"/>
            </p:cNvPicPr>
            <p:nvPr/>
          </p:nvPicPr>
          <p:blipFill>
            <a:blip r:embed="rId3"/>
            <a:srcRect/>
            <a:stretch>
              <a:fillRect/>
            </a:stretch>
          </p:blipFill>
          <p:spPr bwMode="invGray">
            <a:xfrm>
              <a:off x="1124799" y="2284534"/>
              <a:ext cx="1340626" cy="254173"/>
            </a:xfrm>
            <a:prstGeom prst="rect">
              <a:avLst/>
            </a:prstGeom>
            <a:noFill/>
          </p:spPr>
        </p:pic>
        <p:pic>
          <p:nvPicPr>
            <p:cNvPr id="27" name="Picture 13" descr="\\eventsql\dvd\Online_ART\DVD_ART34\Artwork_Imagery\Icons - Illustrations\_WINDOWS VISTA ICONS\Laptop notebook mobility pc.png"/>
            <p:cNvPicPr>
              <a:picLocks noChangeAspect="1" noChangeArrowheads="1"/>
            </p:cNvPicPr>
            <p:nvPr/>
          </p:nvPicPr>
          <p:blipFill>
            <a:blip r:embed="rId4"/>
            <a:srcRect/>
            <a:stretch>
              <a:fillRect/>
            </a:stretch>
          </p:blipFill>
          <p:spPr bwMode="auto">
            <a:xfrm>
              <a:off x="6923322" y="1627092"/>
              <a:ext cx="798720" cy="757155"/>
            </a:xfrm>
            <a:prstGeom prst="rect">
              <a:avLst/>
            </a:prstGeom>
            <a:noFill/>
            <a:scene3d>
              <a:camera prst="perspectiveLeft"/>
              <a:lightRig rig="threePt" dir="t"/>
            </a:scene3d>
          </p:spPr>
        </p:pic>
        <p:pic>
          <p:nvPicPr>
            <p:cNvPr id="28" name="Picture 4" descr="C:\Users\maryfj\Desktop\DVD_ART34\Logos\Windows Mobile\Windows Mobile logo v r.png"/>
            <p:cNvPicPr>
              <a:picLocks noChangeAspect="1" noChangeArrowheads="1"/>
            </p:cNvPicPr>
            <p:nvPr/>
          </p:nvPicPr>
          <p:blipFill>
            <a:blip r:embed="rId5"/>
            <a:srcRect/>
            <a:stretch>
              <a:fillRect/>
            </a:stretch>
          </p:blipFill>
          <p:spPr bwMode="invGray">
            <a:xfrm>
              <a:off x="3600203" y="1729197"/>
              <a:ext cx="536251" cy="446978"/>
            </a:xfrm>
            <a:prstGeom prst="rect">
              <a:avLst/>
            </a:prstGeom>
            <a:noFill/>
          </p:spPr>
        </p:pic>
        <p:sp>
          <p:nvSpPr>
            <p:cNvPr id="29" name="TextBox 28"/>
            <p:cNvSpPr txBox="1"/>
            <p:nvPr/>
          </p:nvSpPr>
          <p:spPr>
            <a:xfrm>
              <a:off x="5895507" y="1393571"/>
              <a:ext cx="1519377" cy="279142"/>
            </a:xfrm>
            <a:prstGeom prst="rect">
              <a:avLst/>
            </a:prstGeom>
            <a:noFill/>
          </p:spPr>
          <p:txBody>
            <a:bodyPr wrap="square" lIns="0" tIns="0" rIns="0" bIns="0" rtlCol="0">
              <a:spAutoFit/>
            </a:bodyPr>
            <a:lstStyle/>
            <a:p>
              <a:pPr>
                <a:lnSpc>
                  <a:spcPct val="80000"/>
                </a:lnSpc>
              </a:pPr>
              <a:r>
                <a:rPr lang="fr-FR" sz="2400" spc="-50" dirty="0" smtClean="0"/>
                <a:t>Web</a:t>
              </a:r>
              <a:endParaRPr lang="en-US" sz="2400" spc="-50" dirty="0"/>
            </a:p>
          </p:txBody>
        </p:sp>
        <p:sp>
          <p:nvSpPr>
            <p:cNvPr id="30" name="TextBox 29"/>
            <p:cNvSpPr txBox="1"/>
            <p:nvPr/>
          </p:nvSpPr>
          <p:spPr>
            <a:xfrm>
              <a:off x="3503692" y="1393571"/>
              <a:ext cx="2055629" cy="279142"/>
            </a:xfrm>
            <a:prstGeom prst="rect">
              <a:avLst/>
            </a:prstGeom>
            <a:noFill/>
          </p:spPr>
          <p:txBody>
            <a:bodyPr wrap="square" lIns="0" tIns="0" rIns="0" bIns="0" rtlCol="0">
              <a:spAutoFit/>
            </a:bodyPr>
            <a:lstStyle/>
            <a:p>
              <a:pPr>
                <a:lnSpc>
                  <a:spcPct val="80000"/>
                </a:lnSpc>
              </a:pPr>
              <a:r>
                <a:rPr lang="fr-FR" sz="2400" spc="-50" dirty="0" smtClean="0"/>
                <a:t>Terminal</a:t>
              </a:r>
              <a:endParaRPr lang="en-US" sz="2400" spc="-50" dirty="0"/>
            </a:p>
          </p:txBody>
        </p:sp>
        <p:sp>
          <p:nvSpPr>
            <p:cNvPr id="31" name="TextBox 30"/>
            <p:cNvSpPr txBox="1"/>
            <p:nvPr/>
          </p:nvSpPr>
          <p:spPr>
            <a:xfrm>
              <a:off x="1169485" y="1407018"/>
              <a:ext cx="2055629" cy="279142"/>
            </a:xfrm>
            <a:prstGeom prst="rect">
              <a:avLst/>
            </a:prstGeom>
            <a:noFill/>
          </p:spPr>
          <p:txBody>
            <a:bodyPr wrap="square" lIns="0" tIns="0" rIns="0" bIns="0" rtlCol="0">
              <a:spAutoFit/>
            </a:bodyPr>
            <a:lstStyle/>
            <a:p>
              <a:pPr>
                <a:lnSpc>
                  <a:spcPct val="80000"/>
                </a:lnSpc>
              </a:pPr>
              <a:r>
                <a:rPr lang="fr-FR" sz="2400" spc="-50" dirty="0" smtClean="0"/>
                <a:t>PC</a:t>
              </a:r>
              <a:endParaRPr lang="en-US" sz="2400" spc="-50" dirty="0"/>
            </a:p>
          </p:txBody>
        </p:sp>
        <p:grpSp>
          <p:nvGrpSpPr>
            <p:cNvPr id="9" name="Group 17"/>
            <p:cNvGrpSpPr/>
            <p:nvPr/>
          </p:nvGrpSpPr>
          <p:grpSpPr>
            <a:xfrm>
              <a:off x="4437537" y="1564336"/>
              <a:ext cx="1156449" cy="1071290"/>
              <a:chOff x="8456090" y="4268501"/>
              <a:chExt cx="2210323" cy="1979899"/>
            </a:xfrm>
          </p:grpSpPr>
          <p:pic>
            <p:nvPicPr>
              <p:cNvPr id="35" name="Picture 34" descr="Samsung2.png"/>
              <p:cNvPicPr>
                <a:picLocks noChangeAspect="1"/>
              </p:cNvPicPr>
              <p:nvPr/>
            </p:nvPicPr>
            <p:blipFill>
              <a:blip r:embed="rId6" cstate="print"/>
              <a:stretch>
                <a:fillRect/>
              </a:stretch>
            </p:blipFill>
            <p:spPr>
              <a:xfrm>
                <a:off x="8456090" y="4779213"/>
                <a:ext cx="491455" cy="1122843"/>
              </a:xfrm>
              <a:prstGeom prst="rect">
                <a:avLst/>
              </a:prstGeom>
              <a:effectLst>
                <a:reflection blurRad="6350" stA="52000" endA="300" endPos="35000" dir="5400000" sy="-100000" algn="bl" rotWithShape="0"/>
              </a:effectLst>
            </p:spPr>
          </p:pic>
          <p:pic>
            <p:nvPicPr>
              <p:cNvPr id="36" name="Picture 35" descr="xbox-360-elite-black-angled.png"/>
              <p:cNvPicPr>
                <a:picLocks noChangeAspect="1"/>
              </p:cNvPicPr>
              <p:nvPr/>
            </p:nvPicPr>
            <p:blipFill>
              <a:blip r:embed="rId7" cstate="print">
                <a:lum bright="10000"/>
              </a:blip>
              <a:srcRect b="8797"/>
              <a:stretch>
                <a:fillRect/>
              </a:stretch>
            </p:blipFill>
            <p:spPr>
              <a:xfrm>
                <a:off x="9175052" y="4268501"/>
                <a:ext cx="1491361" cy="1908162"/>
              </a:xfrm>
              <a:prstGeom prst="rect">
                <a:avLst/>
              </a:prstGeom>
              <a:effectLst/>
            </p:spPr>
          </p:pic>
          <p:pic>
            <p:nvPicPr>
              <p:cNvPr id="37" name="Picture 36" descr="Zune4GB8GB-80GB.png"/>
              <p:cNvPicPr>
                <a:picLocks noChangeAspect="1"/>
              </p:cNvPicPr>
              <p:nvPr/>
            </p:nvPicPr>
            <p:blipFill>
              <a:blip r:embed="rId8" cstate="print"/>
              <a:stretch>
                <a:fillRect/>
              </a:stretch>
            </p:blipFill>
            <p:spPr>
              <a:xfrm>
                <a:off x="8871726" y="5209493"/>
                <a:ext cx="475041" cy="1038907"/>
              </a:xfrm>
              <a:prstGeom prst="rect">
                <a:avLst/>
              </a:prstGeom>
              <a:effectLst>
                <a:reflection blurRad="6350" stA="52000" endA="300" endPos="35000" dir="5400000" sy="-100000" algn="bl" rotWithShape="0"/>
              </a:effectLst>
            </p:spPr>
          </p:pic>
        </p:grpSp>
        <p:pic>
          <p:nvPicPr>
            <p:cNvPr id="33" name="Picture 5" descr="C:\Program Files\Microsoft Resource DVD Artwork\DVD_ART\Artwork_Imagery\HARDWARE_IMAGERY\Illustration - Misc Hardware\Windows Vista Illustration Icons\IE 7 larger.png"/>
            <p:cNvPicPr>
              <a:picLocks noChangeAspect="1" noChangeArrowheads="1"/>
            </p:cNvPicPr>
            <p:nvPr/>
          </p:nvPicPr>
          <p:blipFill>
            <a:blip r:embed="rId9" cstate="print"/>
            <a:stretch>
              <a:fillRect/>
            </a:stretch>
          </p:blipFill>
          <p:spPr bwMode="auto">
            <a:xfrm>
              <a:off x="5739511" y="1729197"/>
              <a:ext cx="1215408" cy="423044"/>
            </a:xfrm>
            <a:prstGeom prst="rect">
              <a:avLst/>
            </a:prstGeom>
            <a:noFill/>
            <a:effectLst>
              <a:outerShdw blurRad="63500" sx="102000" sy="102000" algn="ctr" rotWithShape="0">
                <a:prstClr val="black">
                  <a:alpha val="40000"/>
                </a:prstClr>
              </a:outerShdw>
            </a:effectLst>
          </p:spPr>
        </p:pic>
        <p:pic>
          <p:nvPicPr>
            <p:cNvPr id="34" name="Picture 3" descr="C:\Program Files\Microsoft Resource DVD Artwork\DVD_ART\BoxShots_Logos\Office 2007\Office 2007 h reverse.png"/>
            <p:cNvPicPr>
              <a:picLocks noChangeAspect="1" noChangeArrowheads="1"/>
            </p:cNvPicPr>
            <p:nvPr/>
          </p:nvPicPr>
          <p:blipFill>
            <a:blip r:embed="rId10"/>
            <a:srcRect/>
            <a:stretch>
              <a:fillRect/>
            </a:stretch>
          </p:blipFill>
          <p:spPr bwMode="invGray">
            <a:xfrm>
              <a:off x="1103861" y="1729197"/>
              <a:ext cx="990600" cy="280219"/>
            </a:xfrm>
            <a:prstGeom prst="rect">
              <a:avLst/>
            </a:prstGeom>
            <a:effectLst>
              <a:outerShdw blurRad="50800" dist="38100" dir="2700000" algn="tl" rotWithShape="0">
                <a:prstClr val="black">
                  <a:alpha val="40000"/>
                </a:prstClr>
              </a:outerShdw>
            </a:effectLst>
          </p:spPr>
        </p:pic>
      </p:grpSp>
      <p:grpSp>
        <p:nvGrpSpPr>
          <p:cNvPr id="19" name="Group 42"/>
          <p:cNvGrpSpPr/>
          <p:nvPr/>
        </p:nvGrpSpPr>
        <p:grpSpPr>
          <a:xfrm>
            <a:off x="1307405" y="1244600"/>
            <a:ext cx="6426895" cy="5446566"/>
            <a:chOff x="1307405" y="1244600"/>
            <a:chExt cx="6426895" cy="5446566"/>
          </a:xfrm>
        </p:grpSpPr>
        <p:grpSp>
          <p:nvGrpSpPr>
            <p:cNvPr id="21" name="Group 2"/>
            <p:cNvGrpSpPr/>
            <p:nvPr/>
          </p:nvGrpSpPr>
          <p:grpSpPr>
            <a:xfrm>
              <a:off x="1307405" y="1244600"/>
              <a:ext cx="6426895" cy="5446566"/>
              <a:chOff x="1091505" y="97975"/>
              <a:chExt cx="7101956" cy="6404933"/>
            </a:xfrm>
          </p:grpSpPr>
          <p:sp>
            <p:nvSpPr>
              <p:cNvPr id="4" name="Pie 3"/>
              <p:cNvSpPr/>
              <p:nvPr/>
            </p:nvSpPr>
            <p:spPr bwMode="auto">
              <a:xfrm>
                <a:off x="1091693" y="116307"/>
                <a:ext cx="6980933" cy="6369074"/>
              </a:xfrm>
              <a:prstGeom prst="pie">
                <a:avLst>
                  <a:gd name="adj1" fmla="val 19062"/>
                  <a:gd name="adj2" fmla="val 1079086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Pie 4"/>
              <p:cNvSpPr/>
              <p:nvPr/>
            </p:nvSpPr>
            <p:spPr bwMode="auto">
              <a:xfrm>
                <a:off x="1091505" y="97975"/>
                <a:ext cx="6980933" cy="6369074"/>
              </a:xfrm>
              <a:prstGeom prst="pie">
                <a:avLst>
                  <a:gd name="adj1" fmla="val 19062"/>
                  <a:gd name="adj2" fmla="val 1761573"/>
                </a:avLst>
              </a:prstGeom>
              <a:gradFill flip="none" rotWithShape="1">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Pie 5"/>
              <p:cNvSpPr/>
              <p:nvPr/>
            </p:nvSpPr>
            <p:spPr bwMode="auto">
              <a:xfrm>
                <a:off x="1212528" y="120588"/>
                <a:ext cx="6980933" cy="6369074"/>
              </a:xfrm>
              <a:prstGeom prst="pie">
                <a:avLst>
                  <a:gd name="adj1" fmla="val 9058033"/>
                  <a:gd name="adj2" fmla="val 10790866"/>
                </a:avLst>
              </a:prstGeom>
              <a:gradFill flip="none" rotWithShape="1">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lin ang="0" scaled="1"/>
                <a:tileRec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Pie 6"/>
              <p:cNvSpPr/>
              <p:nvPr/>
            </p:nvSpPr>
            <p:spPr bwMode="auto">
              <a:xfrm>
                <a:off x="1091505" y="133834"/>
                <a:ext cx="6980933" cy="6369074"/>
              </a:xfrm>
              <a:prstGeom prst="pie">
                <a:avLst>
                  <a:gd name="adj1" fmla="val 4071186"/>
                  <a:gd name="adj2" fmla="val 6864725"/>
                </a:avLst>
              </a:prstGeom>
              <a:gradFill>
                <a:gsLst>
                  <a:gs pos="0">
                    <a:schemeClr val="accent2">
                      <a:shade val="15000"/>
                      <a:satMod val="180000"/>
                      <a:alpha val="0"/>
                    </a:schemeClr>
                  </a:gs>
                  <a:gs pos="50000">
                    <a:schemeClr val="accent2">
                      <a:shade val="45000"/>
                      <a:satMod val="170000"/>
                      <a:alpha val="50000"/>
                    </a:schemeClr>
                  </a:gs>
                  <a:gs pos="70000">
                    <a:schemeClr val="accent2">
                      <a:tint val="99000"/>
                      <a:shade val="65000"/>
                      <a:satMod val="155000"/>
                      <a:alpha val="50000"/>
                    </a:schemeClr>
                  </a:gs>
                  <a:gs pos="100000">
                    <a:schemeClr val="accent2">
                      <a:tint val="95500"/>
                      <a:shade val="100000"/>
                      <a:satMod val="155000"/>
                      <a:alpha val="70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0" name="Oval 9"/>
            <p:cNvSpPr/>
            <p:nvPr/>
          </p:nvSpPr>
          <p:spPr bwMode="auto">
            <a:xfrm>
              <a:off x="3527964" y="4565041"/>
              <a:ext cx="1523893" cy="336344"/>
            </a:xfrm>
            <a:prstGeom prst="ellipse">
              <a:avLst/>
            </a:prstGeom>
            <a:gradFill flip="none" rotWithShape="1">
              <a:gsLst>
                <a:gs pos="76000">
                  <a:schemeClr val="bg1">
                    <a:alpha val="24000"/>
                  </a:schemeClr>
                </a:gs>
                <a:gs pos="100000">
                  <a:schemeClr val="bg1">
                    <a:alpha val="0"/>
                  </a:schemeClr>
                </a:gs>
              </a:gsLst>
              <a:path path="shape">
                <a:fillToRect l="50000" t="50000" r="50000" b="50000"/>
              </a:path>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Picture 3" descr="C:\Program Files\Microsoft Resource DVD Artwork\DVD_ART\BoxShots_Logos\Silverlight\Silverlight h c reverse.png"/>
            <p:cNvPicPr>
              <a:picLocks noChangeAspect="1" noChangeArrowheads="1"/>
            </p:cNvPicPr>
            <p:nvPr/>
          </p:nvPicPr>
          <p:blipFill>
            <a:blip r:embed="rId11" cstate="screen"/>
            <a:srcRect/>
            <a:stretch>
              <a:fillRect/>
            </a:stretch>
          </p:blipFill>
          <p:spPr bwMode="auto">
            <a:xfrm>
              <a:off x="5021455" y="4914900"/>
              <a:ext cx="1503073" cy="452063"/>
            </a:xfrm>
            <a:prstGeom prst="rect">
              <a:avLst/>
            </a:prstGeom>
            <a:noFill/>
            <a:effectLst>
              <a:outerShdw blurRad="63500" sx="102000" sy="102000" algn="ctr" rotWithShape="0">
                <a:prstClr val="black">
                  <a:alpha val="40000"/>
                </a:prstClr>
              </a:outerShdw>
            </a:effectLst>
          </p:spPr>
        </p:pic>
        <p:pic>
          <p:nvPicPr>
            <p:cNvPr id="14" name="Picture 8" descr="C:\Program Files\Microsoft Resource DVD Artwork\DVD_ART\BoxShots_Logos\ASP.net\ASP.net logo reverse.png"/>
            <p:cNvPicPr>
              <a:picLocks noChangeAspect="1" noChangeArrowheads="1"/>
            </p:cNvPicPr>
            <p:nvPr/>
          </p:nvPicPr>
          <p:blipFill>
            <a:blip r:embed="rId12" cstate="screen"/>
            <a:srcRect/>
            <a:stretch>
              <a:fillRect/>
            </a:stretch>
          </p:blipFill>
          <p:spPr bwMode="auto">
            <a:xfrm>
              <a:off x="5713916" y="5513484"/>
              <a:ext cx="713618" cy="232934"/>
            </a:xfrm>
            <a:prstGeom prst="rect">
              <a:avLst/>
            </a:prstGeom>
            <a:noFill/>
            <a:effectLst>
              <a:outerShdw blurRad="63500" sx="102000" sy="102000" algn="ctr" rotWithShape="0">
                <a:prstClr val="black">
                  <a:alpha val="40000"/>
                </a:prstClr>
              </a:outerShdw>
            </a:effectLst>
          </p:spPr>
        </p:pic>
        <p:pic>
          <p:nvPicPr>
            <p:cNvPr id="15" name="Picture 4" descr="C:\Program Files\Microsoft Resource DVD Artwork\DVD_ART\BoxShots_Logos\Expression\Expression\Expression logo rev.png"/>
            <p:cNvPicPr>
              <a:picLocks noChangeAspect="1" noChangeArrowheads="1"/>
            </p:cNvPicPr>
            <p:nvPr/>
          </p:nvPicPr>
          <p:blipFill>
            <a:blip r:embed="rId13" cstate="screen"/>
            <a:srcRect/>
            <a:stretch>
              <a:fillRect/>
            </a:stretch>
          </p:blipFill>
          <p:spPr bwMode="auto">
            <a:xfrm>
              <a:off x="5939879" y="4165751"/>
              <a:ext cx="1419116" cy="471429"/>
            </a:xfrm>
            <a:prstGeom prst="rect">
              <a:avLst/>
            </a:prstGeom>
            <a:noFill/>
            <a:effectLst>
              <a:outerShdw blurRad="63500" sx="102000" sy="102000" algn="ctr" rotWithShape="0">
                <a:prstClr val="black">
                  <a:alpha val="40000"/>
                </a:prstClr>
              </a:outerShdw>
            </a:effectLst>
          </p:spPr>
        </p:pic>
        <p:pic>
          <p:nvPicPr>
            <p:cNvPr id="16" name="Picture 4" descr="C:\Program Files\Microsoft Resource DVD Artwork\DVD_ART\BoxShots_Logos\Microsoft .NET - NET\Microsoft .NET logo white.png"/>
            <p:cNvPicPr>
              <a:picLocks noChangeAspect="1" noChangeArrowheads="1"/>
            </p:cNvPicPr>
            <p:nvPr/>
          </p:nvPicPr>
          <p:blipFill>
            <a:blip r:embed="rId14" cstate="print"/>
            <a:srcRect/>
            <a:stretch>
              <a:fillRect/>
            </a:stretch>
          </p:blipFill>
          <p:spPr bwMode="invGray">
            <a:xfrm>
              <a:off x="3764767" y="5613400"/>
              <a:ext cx="1426488" cy="654133"/>
            </a:xfrm>
            <a:prstGeom prst="rect">
              <a:avLst/>
            </a:prstGeom>
            <a:noFill/>
          </p:spPr>
        </p:pic>
        <p:pic>
          <p:nvPicPr>
            <p:cNvPr id="17" name="Picture 16" descr="xna.png"/>
            <p:cNvPicPr>
              <a:picLocks noChangeAspect="1"/>
            </p:cNvPicPr>
            <p:nvPr/>
          </p:nvPicPr>
          <p:blipFill>
            <a:blip r:embed="rId15" cstate="print"/>
            <a:stretch>
              <a:fillRect/>
            </a:stretch>
          </p:blipFill>
          <p:spPr>
            <a:xfrm>
              <a:off x="2831511" y="4965700"/>
              <a:ext cx="838515" cy="277435"/>
            </a:xfrm>
            <a:prstGeom prst="rect">
              <a:avLst/>
            </a:prstGeom>
          </p:spPr>
        </p:pic>
        <p:pic>
          <p:nvPicPr>
            <p:cNvPr id="18" name="Picture 2"/>
            <p:cNvPicPr>
              <a:picLocks noChangeAspect="1" noChangeArrowheads="1"/>
            </p:cNvPicPr>
            <p:nvPr/>
          </p:nvPicPr>
          <p:blipFill>
            <a:blip r:embed="rId16" cstate="print"/>
            <a:srcRect/>
            <a:stretch>
              <a:fillRect/>
            </a:stretch>
          </p:blipFill>
          <p:spPr bwMode="invGray">
            <a:xfrm>
              <a:off x="1522766" y="4190108"/>
              <a:ext cx="1552466" cy="396204"/>
            </a:xfrm>
            <a:prstGeom prst="rect">
              <a:avLst/>
            </a:prstGeom>
            <a:noFill/>
            <a:ln w="9525">
              <a:noFill/>
              <a:miter lim="800000"/>
              <a:headEnd/>
              <a:tailEnd/>
            </a:ln>
          </p:spPr>
        </p:pic>
        <p:pic>
          <p:nvPicPr>
            <p:cNvPr id="20" name="Picture 4" descr="C:\Users\acarrab\Desktop\SQL 2008\logos\SQL08_h_rgb_white.png"/>
            <p:cNvPicPr>
              <a:picLocks noChangeAspect="1" noChangeArrowheads="1"/>
            </p:cNvPicPr>
            <p:nvPr/>
          </p:nvPicPr>
          <p:blipFill>
            <a:blip r:embed="rId17"/>
            <a:srcRect/>
            <a:stretch>
              <a:fillRect/>
            </a:stretch>
          </p:blipFill>
          <p:spPr bwMode="invGray">
            <a:xfrm>
              <a:off x="1981200" y="5410201"/>
              <a:ext cx="1663810" cy="283319"/>
            </a:xfrm>
            <a:prstGeom prst="rect">
              <a:avLst/>
            </a:prstGeom>
            <a:noFill/>
            <a:effectLst>
              <a:outerShdw blurRad="12700" dist="25400" dir="2700000" algn="tl" rotWithShape="0">
                <a:prstClr val="black">
                  <a:alpha val="40000"/>
                </a:prstClr>
              </a:outerShdw>
            </a:effectLst>
          </p:spPr>
        </p:pic>
        <p:pic>
          <p:nvPicPr>
            <p:cNvPr id="8" name="Picture 7" descr="WVista-Btn-whtTM_rgb.png"/>
            <p:cNvPicPr>
              <a:picLocks noChangeAspect="1"/>
            </p:cNvPicPr>
            <p:nvPr/>
          </p:nvPicPr>
          <p:blipFill>
            <a:blip r:embed="rId18" cstate="print"/>
            <a:stretch>
              <a:fillRect/>
            </a:stretch>
          </p:blipFill>
          <p:spPr>
            <a:xfrm>
              <a:off x="3425924" y="2874656"/>
              <a:ext cx="2050927" cy="1894039"/>
            </a:xfrm>
            <a:prstGeom prst="rect">
              <a:avLst/>
            </a:prstGeom>
          </p:spPr>
        </p:pic>
        <p:pic>
          <p:nvPicPr>
            <p:cNvPr id="11" name="Picture 10" descr="03base.png"/>
            <p:cNvPicPr>
              <a:picLocks noChangeAspect="1"/>
            </p:cNvPicPr>
            <p:nvPr/>
          </p:nvPicPr>
          <p:blipFill>
            <a:blip r:embed="rId19" cstate="email">
              <a:duotone>
                <a:prstClr val="black"/>
                <a:srgbClr val="475A8D">
                  <a:tint val="45000"/>
                  <a:satMod val="400000"/>
                </a:srgbClr>
              </a:duotone>
              <a:lum bright="100000"/>
            </a:blip>
            <a:stretch>
              <a:fillRect/>
            </a:stretch>
          </p:blipFill>
          <p:spPr>
            <a:xfrm>
              <a:off x="3724338" y="3949634"/>
              <a:ext cx="1374738" cy="541171"/>
            </a:xfrm>
            <a:prstGeom prst="rect">
              <a:avLst/>
            </a:prstGeom>
          </p:spPr>
        </p:pic>
        <p:pic>
          <p:nvPicPr>
            <p:cNvPr id="12" name="Picture 11" descr="D:\ref\air\buttons\All_Vista\VISTA_01\146.png"/>
            <p:cNvPicPr>
              <a:picLocks noChangeAspect="1" noChangeArrowheads="1"/>
            </p:cNvPicPr>
            <p:nvPr/>
          </p:nvPicPr>
          <p:blipFill>
            <a:blip r:embed="rId20"/>
            <a:srcRect/>
            <a:stretch>
              <a:fillRect/>
            </a:stretch>
          </p:blipFill>
          <p:spPr bwMode="auto">
            <a:xfrm>
              <a:off x="4100200" y="3579051"/>
              <a:ext cx="680399" cy="592030"/>
            </a:xfrm>
            <a:prstGeom prst="rect">
              <a:avLst/>
            </a:prstGeom>
            <a:noFill/>
          </p:spPr>
        </p:pic>
      </p:grpSp>
      <p:sp>
        <p:nvSpPr>
          <p:cNvPr id="40" name="TextBox 39"/>
          <p:cNvSpPr txBox="1"/>
          <p:nvPr/>
        </p:nvSpPr>
        <p:spPr>
          <a:xfrm>
            <a:off x="126026" y="3269218"/>
            <a:ext cx="2646622" cy="523220"/>
          </a:xfrm>
          <a:prstGeom prst="rect">
            <a:avLst/>
          </a:prstGeom>
          <a:noFill/>
        </p:spPr>
        <p:txBody>
          <a:bodyPr wrap="none" rtlCol="0">
            <a:spAutoFit/>
          </a:bodyPr>
          <a:lstStyle/>
          <a:p>
            <a:r>
              <a:rPr lang="fr-FR" sz="2800" dirty="0" smtClean="0"/>
              <a:t>7 ans d’existence</a:t>
            </a:r>
            <a:endParaRPr lang="fr-FR" sz="2800" dirty="0"/>
          </a:p>
        </p:txBody>
      </p:sp>
      <p:sp>
        <p:nvSpPr>
          <p:cNvPr id="41" name="TextBox 40"/>
          <p:cNvSpPr txBox="1"/>
          <p:nvPr/>
        </p:nvSpPr>
        <p:spPr>
          <a:xfrm>
            <a:off x="5345428" y="3269218"/>
            <a:ext cx="3571362" cy="523220"/>
          </a:xfrm>
          <a:prstGeom prst="rect">
            <a:avLst/>
          </a:prstGeom>
          <a:noFill/>
        </p:spPr>
        <p:txBody>
          <a:bodyPr wrap="none" rtlCol="0">
            <a:spAutoFit/>
          </a:bodyPr>
          <a:lstStyle/>
          <a:p>
            <a:r>
              <a:rPr lang="fr-FR" sz="2800" dirty="0" smtClean="0"/>
              <a:t>60% de part de marché</a:t>
            </a:r>
            <a:endParaRPr lang="fr-FR" sz="2800" dirty="0"/>
          </a:p>
        </p:txBody>
      </p:sp>
      <p:sp>
        <p:nvSpPr>
          <p:cNvPr id="42" name="TextBox 39"/>
          <p:cNvSpPr txBox="1"/>
          <p:nvPr/>
        </p:nvSpPr>
        <p:spPr>
          <a:xfrm>
            <a:off x="68876" y="4736068"/>
            <a:ext cx="1788499" cy="1384995"/>
          </a:xfrm>
          <a:prstGeom prst="rect">
            <a:avLst/>
          </a:prstGeom>
          <a:noFill/>
        </p:spPr>
        <p:txBody>
          <a:bodyPr wrap="square" rtlCol="0">
            <a:spAutoFit/>
          </a:bodyPr>
          <a:lstStyle/>
          <a:p>
            <a:r>
              <a:rPr lang="fr-FR" sz="2800" dirty="0" smtClean="0"/>
              <a:t>Un éventail de langages</a:t>
            </a:r>
            <a:endParaRPr lang="fr-FR"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.NET aujourd’hui</a:t>
            </a:r>
            <a:endParaRPr lang="fr-FR" dirty="0"/>
          </a:p>
        </p:txBody>
      </p:sp>
      <p:sp>
        <p:nvSpPr>
          <p:cNvPr id="8" name="Content Placeholder 7"/>
          <p:cNvSpPr>
            <a:spLocks noGrp="1"/>
          </p:cNvSpPr>
          <p:nvPr>
            <p:ph sz="quarter" idx="10"/>
          </p:nvPr>
        </p:nvSpPr>
        <p:spPr/>
        <p:txBody>
          <a:bodyPr/>
          <a:lstStyle/>
          <a:p>
            <a:r>
              <a:rPr lang="fr-FR" dirty="0" smtClean="0"/>
              <a:t>7 ans d’existence</a:t>
            </a:r>
          </a:p>
          <a:p>
            <a:r>
              <a:rPr lang="fr-FR" dirty="0" smtClean="0"/>
              <a:t>60 % de part de marché</a:t>
            </a:r>
          </a:p>
          <a:p>
            <a:r>
              <a:rPr lang="fr-FR" dirty="0" smtClean="0"/>
              <a:t>Tout type de plate forme</a:t>
            </a:r>
          </a:p>
          <a:p>
            <a:pPr lvl="1"/>
            <a:r>
              <a:rPr lang="fr-FR" dirty="0" smtClean="0"/>
              <a:t>µFramework, Windows CE, Embedded, Windows Vista, Windows Server 2008</a:t>
            </a:r>
          </a:p>
          <a:p>
            <a:r>
              <a:rPr lang="fr-FR" dirty="0" smtClean="0"/>
              <a:t>Tout type de </a:t>
            </a:r>
            <a:r>
              <a:rPr lang="fr-FR" dirty="0" err="1" smtClean="0"/>
              <a:t>dev</a:t>
            </a:r>
            <a:r>
              <a:rPr lang="fr-FR" dirty="0" smtClean="0"/>
              <a:t>, client, serveur, Web, mobile…</a:t>
            </a:r>
          </a:p>
          <a:p>
            <a:r>
              <a:rPr lang="fr-FR" dirty="0" smtClean="0"/>
              <a:t>Le choix des langages</a:t>
            </a:r>
            <a:endParaRPr lang="fr-FR" dirty="0"/>
          </a:p>
        </p:txBody>
      </p:sp>
      <p:pic>
        <p:nvPicPr>
          <p:cNvPr id="9" name="Content Placeholder 5" descr="C:\Program Files\Microsoft Resource DVD Artwork\DVD_ART\BoxShots_Logos\Microsoft .NET Framework - NET\net_FW dot net framework logo white vert.png"/>
          <p:cNvPicPr>
            <a:picLocks noChangeAspect="1" noChangeArrowheads="1"/>
          </p:cNvPicPr>
          <p:nvPr/>
        </p:nvPicPr>
        <p:blipFill>
          <a:blip r:embed="rId2" cstate="print"/>
          <a:stretch>
            <a:fillRect/>
          </a:stretch>
        </p:blipFill>
        <p:spPr bwMode="auto">
          <a:xfrm>
            <a:off x="6804962" y="228600"/>
            <a:ext cx="1820575" cy="7440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L’actualité de la rentrée</a:t>
            </a:r>
            <a:endParaRPr lang="fr-FR" dirty="0"/>
          </a:p>
        </p:txBody>
      </p:sp>
      <p:sp>
        <p:nvSpPr>
          <p:cNvPr id="5" name="Content Placeholder 4"/>
          <p:cNvSpPr>
            <a:spLocks noGrp="1"/>
          </p:cNvSpPr>
          <p:nvPr>
            <p:ph sz="quarter" idx="10"/>
          </p:nvPr>
        </p:nvSpPr>
        <p:spPr>
          <a:xfrm>
            <a:off x="419100" y="1685925"/>
            <a:ext cx="5800725" cy="4086225"/>
          </a:xfrm>
        </p:spPr>
        <p:txBody>
          <a:bodyPr/>
          <a:lstStyle/>
          <a:p>
            <a:r>
              <a:rPr lang="fr-FR" sz="2800" dirty="0" smtClean="0"/>
              <a:t>Plateforme et outils alignés…</a:t>
            </a:r>
          </a:p>
          <a:p>
            <a:pPr lvl="1"/>
            <a:r>
              <a:rPr lang="fr-FR" sz="2400" dirty="0" smtClean="0"/>
              <a:t>.NET 3.5 SP1 et Visual Studio 2008 SP1</a:t>
            </a:r>
          </a:p>
          <a:p>
            <a:pPr lvl="1"/>
            <a:r>
              <a:rPr lang="fr-FR" sz="2400" dirty="0" smtClean="0"/>
              <a:t>Silverlight 2.0 et Expression 2</a:t>
            </a:r>
          </a:p>
          <a:p>
            <a:pPr lvl="1"/>
            <a:r>
              <a:rPr lang="fr-FR" sz="2400" dirty="0" smtClean="0"/>
              <a:t>SQL 2008</a:t>
            </a:r>
          </a:p>
          <a:p>
            <a:r>
              <a:rPr lang="fr-FR" sz="2800" dirty="0" smtClean="0"/>
              <a:t>… pour le web, le client, le serveur, le mobile pour la meilleure expérience utilisateur…</a:t>
            </a:r>
          </a:p>
          <a:p>
            <a:r>
              <a:rPr lang="fr-FR" sz="2800" dirty="0" smtClean="0"/>
              <a:t>…optimisé pour la performance, l’agilité, la sécurité, l’interopérabilité, l’industrialisation</a:t>
            </a:r>
          </a:p>
        </p:txBody>
      </p:sp>
      <p:pic>
        <p:nvPicPr>
          <p:cNvPr id="6" name="Picture 4" descr="C:\Users\acarrab\Desktop\SQL 2008\logos\SQL08_h_rgb_white.png"/>
          <p:cNvPicPr>
            <a:picLocks noChangeAspect="1" noChangeArrowheads="1"/>
          </p:cNvPicPr>
          <p:nvPr/>
        </p:nvPicPr>
        <p:blipFill>
          <a:blip r:embed="rId3"/>
          <a:srcRect/>
          <a:stretch>
            <a:fillRect/>
          </a:stretch>
        </p:blipFill>
        <p:spPr bwMode="invGray">
          <a:xfrm>
            <a:off x="6169930" y="5102225"/>
            <a:ext cx="2800470" cy="578138"/>
          </a:xfrm>
          <a:prstGeom prst="rect">
            <a:avLst/>
          </a:prstGeom>
          <a:noFill/>
          <a:effectLst>
            <a:outerShdw blurRad="12700" dist="25400" dir="2700000" algn="tl" rotWithShape="0">
              <a:prstClr val="black">
                <a:alpha val="40000"/>
              </a:prstClr>
            </a:outerShdw>
          </a:effectLst>
        </p:spPr>
      </p:pic>
      <p:pic>
        <p:nvPicPr>
          <p:cNvPr id="7" name="Picture 6" descr="C:\Users\acarrab\Desktop\ie8_h1_rgb_r.png"/>
          <p:cNvPicPr>
            <a:picLocks noChangeAspect="1" noChangeArrowheads="1"/>
          </p:cNvPicPr>
          <p:nvPr/>
        </p:nvPicPr>
        <p:blipFill>
          <a:blip r:embed="rId4"/>
          <a:srcRect r="5911"/>
          <a:stretch>
            <a:fillRect/>
          </a:stretch>
        </p:blipFill>
        <p:spPr bwMode="invGray">
          <a:xfrm>
            <a:off x="6366636" y="4210050"/>
            <a:ext cx="2380489" cy="406400"/>
          </a:xfrm>
          <a:prstGeom prst="rect">
            <a:avLst/>
          </a:prstGeom>
          <a:noFill/>
        </p:spPr>
      </p:pic>
      <p:grpSp>
        <p:nvGrpSpPr>
          <p:cNvPr id="8" name="Group 7"/>
          <p:cNvGrpSpPr/>
          <p:nvPr/>
        </p:nvGrpSpPr>
        <p:grpSpPr>
          <a:xfrm>
            <a:off x="6475383" y="3137714"/>
            <a:ext cx="2205067" cy="605611"/>
            <a:chOff x="10080359" y="237179"/>
            <a:chExt cx="2130738" cy="615084"/>
          </a:xfrm>
        </p:grpSpPr>
        <p:pic>
          <p:nvPicPr>
            <p:cNvPr id="9" name="Picture 8" descr="C:\Program Files\Microsoft Resource DVD Artwork\DVD_ART\BoxShots_Logos\Silverlight\Silverlight h c reverse.png"/>
            <p:cNvPicPr>
              <a:picLocks noChangeAspect="1" noChangeArrowheads="1"/>
            </p:cNvPicPr>
            <p:nvPr/>
          </p:nvPicPr>
          <p:blipFill>
            <a:blip r:embed="rId5" cstate="print"/>
            <a:srcRect/>
            <a:stretch>
              <a:fillRect/>
            </a:stretch>
          </p:blipFill>
          <p:spPr bwMode="invGray">
            <a:xfrm>
              <a:off x="10080359" y="237179"/>
              <a:ext cx="1892566" cy="615084"/>
            </a:xfrm>
            <a:prstGeom prst="rect">
              <a:avLst/>
            </a:prstGeom>
            <a:noFill/>
          </p:spPr>
        </p:pic>
        <p:sp>
          <p:nvSpPr>
            <p:cNvPr id="10" name="TextBox 9"/>
            <p:cNvSpPr txBox="1"/>
            <p:nvPr/>
          </p:nvSpPr>
          <p:spPr>
            <a:xfrm>
              <a:off x="11918997" y="515883"/>
              <a:ext cx="292100" cy="325000"/>
            </a:xfrm>
            <a:prstGeom prst="rect">
              <a:avLst/>
            </a:prstGeom>
            <a:noFill/>
          </p:spPr>
          <p:txBody>
            <a:bodyPr wrap="square" rtlCol="0">
              <a:spAutoFit/>
            </a:bodyPr>
            <a:lstStyle/>
            <a:p>
              <a:r>
                <a:rPr lang="en-US" sz="2000" spc="-300" dirty="0" smtClean="0"/>
                <a:t>2</a:t>
              </a:r>
              <a:endParaRPr lang="en-US" sz="2000" spc="-300" dirty="0"/>
            </a:p>
          </p:txBody>
        </p:sp>
      </p:grpSp>
      <p:pic>
        <p:nvPicPr>
          <p:cNvPr id="12" name="Picture 11" descr="C:\Program Files\Microsoft Resource DVD Artwork\DVD_ART\BoxShots_Logos\Microsoft .NET Framework - NET\net_FW dot net framework logo white vert.png"/>
          <p:cNvPicPr>
            <a:picLocks noChangeAspect="1" noChangeArrowheads="1"/>
          </p:cNvPicPr>
          <p:nvPr/>
        </p:nvPicPr>
        <p:blipFill>
          <a:blip r:embed="rId6" cstate="print"/>
          <a:srcRect/>
          <a:stretch>
            <a:fillRect/>
          </a:stretch>
        </p:blipFill>
        <p:spPr bwMode="auto">
          <a:xfrm>
            <a:off x="7071186" y="1491897"/>
            <a:ext cx="1685464" cy="727428"/>
          </a:xfrm>
          <a:prstGeom prst="rect">
            <a:avLst/>
          </a:prstGeom>
          <a:noFill/>
        </p:spPr>
      </p:pic>
      <p:pic>
        <p:nvPicPr>
          <p:cNvPr id="13" name="Picture 4" descr="C:\Users\maryfj\Desktop\DVD_ART34\Logos\Visual Studio\Visual Studio 2008 (Generic)\Visual Studio 2008 Generic logo v c r.png"/>
          <p:cNvPicPr>
            <a:picLocks noChangeAspect="1" noChangeArrowheads="1"/>
          </p:cNvPicPr>
          <p:nvPr/>
        </p:nvPicPr>
        <p:blipFill>
          <a:blip r:embed="rId7" cstate="print"/>
          <a:srcRect/>
          <a:stretch>
            <a:fillRect/>
          </a:stretch>
        </p:blipFill>
        <p:spPr bwMode="invGray">
          <a:xfrm>
            <a:off x="6519625" y="2238381"/>
            <a:ext cx="2237025" cy="684691"/>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1400" y="4181475"/>
            <a:ext cx="1981200" cy="24441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fr-FR" dirty="0" smtClean="0"/>
              <a:t>Point de synchro :  Fx 3.5 SP1</a:t>
            </a:r>
            <a:endParaRPr lang="en-US" dirty="0"/>
          </a:p>
        </p:txBody>
      </p:sp>
      <p:graphicFrame>
        <p:nvGraphicFramePr>
          <p:cNvPr id="5" name="Content Placeholder 3"/>
          <p:cNvGraphicFramePr>
            <a:graphicFrameLocks/>
          </p:cNvGraphicFramePr>
          <p:nvPr/>
        </p:nvGraphicFramePr>
        <p:xfrm>
          <a:off x="0" y="959370"/>
          <a:ext cx="9144000" cy="4928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C:\Users\maryfj\Desktop\DVD_ART34\Logos\Visual Studio\Visual Studio 2008 (Generic)\Visual Studio 2008 Generic logo v c r.png"/>
          <p:cNvPicPr>
            <a:picLocks noChangeAspect="1" noChangeArrowheads="1"/>
          </p:cNvPicPr>
          <p:nvPr/>
        </p:nvPicPr>
        <p:blipFill>
          <a:blip r:embed="rId6" cstate="print"/>
          <a:srcRect/>
          <a:stretch>
            <a:fillRect/>
          </a:stretch>
        </p:blipFill>
        <p:spPr bwMode="invGray">
          <a:xfrm>
            <a:off x="1361765" y="2588513"/>
            <a:ext cx="1666875" cy="510184"/>
          </a:xfrm>
          <a:prstGeom prst="rect">
            <a:avLst/>
          </a:prstGeom>
          <a:noFill/>
        </p:spPr>
      </p:pic>
      <p:pic>
        <p:nvPicPr>
          <p:cNvPr id="12" name="Picture 2" descr="C:\Program Files\Microsoft Resource DVD Artwork\DVD_ART\BoxShots_Logos\Windows Vista\Windows Vista logo rev h.png"/>
          <p:cNvPicPr>
            <a:picLocks noChangeAspect="1" noChangeArrowheads="1"/>
          </p:cNvPicPr>
          <p:nvPr/>
        </p:nvPicPr>
        <p:blipFill>
          <a:blip r:embed="rId7" cstate="print"/>
          <a:srcRect/>
          <a:stretch>
            <a:fillRect/>
          </a:stretch>
        </p:blipFill>
        <p:spPr bwMode="invGray">
          <a:xfrm>
            <a:off x="3690948" y="5711669"/>
            <a:ext cx="1709727" cy="341946"/>
          </a:xfrm>
          <a:prstGeom prst="rect">
            <a:avLst/>
          </a:prstGeom>
          <a:noFill/>
        </p:spPr>
      </p:pic>
      <p:pic>
        <p:nvPicPr>
          <p:cNvPr id="13" name="Picture 4" descr="C:\Users\acarrab\Desktop\SQL 2008\logos\SQL08_h_rgb_white.png"/>
          <p:cNvPicPr>
            <a:picLocks noChangeAspect="1" noChangeArrowheads="1"/>
          </p:cNvPicPr>
          <p:nvPr/>
        </p:nvPicPr>
        <p:blipFill>
          <a:blip r:embed="rId8"/>
          <a:srcRect/>
          <a:stretch>
            <a:fillRect/>
          </a:stretch>
        </p:blipFill>
        <p:spPr bwMode="invGray">
          <a:xfrm>
            <a:off x="3617116" y="1803052"/>
            <a:ext cx="1909767" cy="394258"/>
          </a:xfrm>
          <a:prstGeom prst="rect">
            <a:avLst/>
          </a:prstGeom>
          <a:noFill/>
          <a:effectLst>
            <a:outerShdw blurRad="12700" dist="25400" dir="2700000" algn="tl" rotWithShape="0">
              <a:prstClr val="black">
                <a:alpha val="40000"/>
              </a:prstClr>
            </a:outerShdw>
          </a:effectLst>
        </p:spPr>
      </p:pic>
      <p:pic>
        <p:nvPicPr>
          <p:cNvPr id="11" name="Picture 3" descr="C:\Program Files\Microsoft Resource DVD Artwork\DVD_ART\BoxShots_Logos\Silverlight\Silverlight h c reverse.png"/>
          <p:cNvPicPr>
            <a:picLocks noChangeAspect="1" noChangeArrowheads="1"/>
          </p:cNvPicPr>
          <p:nvPr/>
        </p:nvPicPr>
        <p:blipFill>
          <a:blip r:embed="rId9" cstate="screen"/>
          <a:srcRect/>
          <a:stretch>
            <a:fillRect/>
          </a:stretch>
        </p:blipFill>
        <p:spPr bwMode="auto">
          <a:xfrm>
            <a:off x="6202865" y="2577982"/>
            <a:ext cx="1503073" cy="452063"/>
          </a:xfrm>
          <a:prstGeom prst="rect">
            <a:avLst/>
          </a:prstGeom>
          <a:noFill/>
          <a:effectLst>
            <a:outerShdw blurRad="63500" sx="102000" sy="102000" algn="ctr" rotWithShape="0">
              <a:prstClr val="black">
                <a:alpha val="40000"/>
              </a:prstClr>
            </a:outerShdw>
          </a:effectLst>
        </p:spPr>
      </p:pic>
      <p:pic>
        <p:nvPicPr>
          <p:cNvPr id="14" name="Picture 13" descr="xna.png"/>
          <p:cNvPicPr>
            <a:picLocks noChangeAspect="1"/>
          </p:cNvPicPr>
          <p:nvPr/>
        </p:nvPicPr>
        <p:blipFill>
          <a:blip r:embed="rId10" cstate="print"/>
          <a:stretch>
            <a:fillRect/>
          </a:stretch>
        </p:blipFill>
        <p:spPr>
          <a:xfrm>
            <a:off x="6531581" y="3608780"/>
            <a:ext cx="838515" cy="277435"/>
          </a:xfrm>
          <a:prstGeom prst="rect">
            <a:avLst/>
          </a:prstGeom>
        </p:spPr>
      </p:pic>
      <p:pic>
        <p:nvPicPr>
          <p:cNvPr id="15" name="Picture 14" descr="WS08-HypeV_h_rgb_r.png"/>
          <p:cNvPicPr>
            <a:picLocks noChangeAspect="1"/>
          </p:cNvPicPr>
          <p:nvPr/>
        </p:nvPicPr>
        <p:blipFill>
          <a:blip r:embed="rId11" cstate="email"/>
          <a:stretch>
            <a:fillRect/>
          </a:stretch>
        </p:blipFill>
        <p:spPr bwMode="invGray">
          <a:xfrm>
            <a:off x="3636255" y="6131037"/>
            <a:ext cx="1857388" cy="41217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686800" cy="6172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36563"/>
            <a:ext cx="8229600" cy="1143000"/>
          </a:xfrm>
        </p:spPr>
        <p:txBody>
          <a:bodyPr/>
          <a:lstStyle/>
          <a:p>
            <a:r>
              <a:rPr lang="fr-FR" dirty="0" smtClean="0"/>
              <a:t>Le Framework .NET</a:t>
            </a:r>
            <a:endParaRPr lang="en-US" dirty="0"/>
          </a:p>
        </p:txBody>
      </p:sp>
      <p:pic>
        <p:nvPicPr>
          <p:cNvPr id="6" name="Picture 5" descr="C:\Program Files\Microsoft Resource DVD Artwork\DVD_ART\BoxShots_Logos\Microsoft .NET Framework - NET\net_FW dot net framework logo white vert.png"/>
          <p:cNvPicPr>
            <a:picLocks noChangeAspect="1" noChangeArrowheads="1"/>
          </p:cNvPicPr>
          <p:nvPr/>
        </p:nvPicPr>
        <p:blipFill>
          <a:blip r:embed="rId2" cstate="print"/>
          <a:srcRect/>
          <a:stretch>
            <a:fillRect/>
          </a:stretch>
        </p:blipFill>
        <p:spPr bwMode="auto">
          <a:xfrm>
            <a:off x="7071186" y="688622"/>
            <a:ext cx="1685464" cy="727428"/>
          </a:xfrm>
          <a:prstGeom prst="rect">
            <a:avLst/>
          </a:prstGeom>
          <a:noFill/>
        </p:spPr>
      </p:pic>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36A69-20AF-4475-8E56-46E6A5BAB14A}"/>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47B01F91-74C3-4FC2-A892-68B8BE6F5933}"/>
</file>

<file path=docProps/app.xml><?xml version="1.0" encoding="utf-8"?>
<Properties xmlns="http://schemas.openxmlformats.org/officeDocument/2006/extended-properties" xmlns:vt="http://schemas.openxmlformats.org/officeDocument/2006/docPropsVTypes">
  <Template>Template MS Days</Template>
  <TotalTime>2802</TotalTime>
  <Words>1422</Words>
  <Application>Microsoft Office PowerPoint</Application>
  <PresentationFormat>Affichage à l'écran (4:3)</PresentationFormat>
  <Paragraphs>334</Paragraphs>
  <Slides>33</Slides>
  <Notes>8</Notes>
  <HiddenSlides>5</HiddenSlides>
  <MMClips>1</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Template MS Days</vt:lpstr>
      <vt:lpstr>Diapositive 1</vt:lpstr>
      <vt:lpstr>Plénière Développeurs</vt:lpstr>
      <vt:lpstr>L’équipe Microsoft</vt:lpstr>
      <vt:lpstr>Diapositive 4</vt:lpstr>
      <vt:lpstr>.NET aujourd’hui</vt:lpstr>
      <vt:lpstr>.NET aujourd’hui</vt:lpstr>
      <vt:lpstr>L’actualité de la rentrée</vt:lpstr>
      <vt:lpstr>Point de synchro :  Fx 3.5 SP1</vt:lpstr>
      <vt:lpstr>Le Framework .NET</vt:lpstr>
      <vt:lpstr>La réalité des projets aujourd’hui</vt:lpstr>
      <vt:lpstr>La réalité des projets aujourd’hui</vt:lpstr>
      <vt:lpstr>Quelques nouveautés</vt:lpstr>
      <vt:lpstr>Diapositive 13</vt:lpstr>
      <vt:lpstr>.NET se décline</vt:lpstr>
      <vt:lpstr>Diapositive 15</vt:lpstr>
      <vt:lpstr>Diapositive 16</vt:lpstr>
      <vt:lpstr>Diapositive 17</vt:lpstr>
      <vt:lpstr>Embarqué : .NET Everywhere</vt:lpstr>
      <vt:lpstr>Fx 2.0 – 3 ans après</vt:lpstr>
      <vt:lpstr>.NET c’est aussi du Shared Source</vt:lpstr>
      <vt:lpstr>Accélérateurs Web</vt:lpstr>
      <vt:lpstr>Accélérateurs « Rich Client »</vt:lpstr>
      <vt:lpstr>Accélérateur SQL Server 2008</vt:lpstr>
      <vt:lpstr>Office Entreprise (Client &amp; Serveur)</vt:lpstr>
      <vt:lpstr>Pot pourri</vt:lpstr>
      <vt:lpstr>Notre Vision S+S</vt:lpstr>
      <vt:lpstr>S+S : le monde .NET élargi</vt:lpstr>
      <vt:lpstr>Portefeuille « Cloud » Microsoft…</vt:lpstr>
      <vt:lpstr>Merci</vt:lpstr>
      <vt:lpstr>Diapositive 30</vt:lpstr>
      <vt:lpstr>Certifications : Programme de nouvelle génération</vt:lpstr>
      <vt:lpstr>Diapositive 32</vt:lpstr>
      <vt:lpstr>Diapositive 33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Laurent Ellerbach</cp:lastModifiedBy>
  <cp:revision>101</cp:revision>
  <dcterms:created xsi:type="dcterms:W3CDTF">2008-09-19T00:36:10Z</dcterms:created>
  <dcterms:modified xsi:type="dcterms:W3CDTF">2008-09-29T13:39:47Z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