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tiff" ContentType="image/tiff"/>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709" r:id="rId2"/>
    <p:sldMasterId id="2147483721" r:id="rId3"/>
    <p:sldMasterId id="2147483733" r:id="rId4"/>
    <p:sldMasterId id="2147483746" r:id="rId5"/>
    <p:sldMasterId id="2147483758" r:id="rId6"/>
  </p:sldMasterIdLst>
  <p:notesMasterIdLst>
    <p:notesMasterId r:id="rId30"/>
  </p:notesMasterIdLst>
  <p:sldIdLst>
    <p:sldId id="256" r:id="rId7"/>
    <p:sldId id="278" r:id="rId8"/>
    <p:sldId id="296" r:id="rId9"/>
    <p:sldId id="297" r:id="rId10"/>
    <p:sldId id="298" r:id="rId11"/>
    <p:sldId id="302" r:id="rId12"/>
    <p:sldId id="279" r:id="rId13"/>
    <p:sldId id="280" r:id="rId14"/>
    <p:sldId id="281" r:id="rId15"/>
    <p:sldId id="282" r:id="rId16"/>
    <p:sldId id="283" r:id="rId17"/>
    <p:sldId id="284" r:id="rId18"/>
    <p:sldId id="285" r:id="rId19"/>
    <p:sldId id="286" r:id="rId20"/>
    <p:sldId id="287" r:id="rId21"/>
    <p:sldId id="299" r:id="rId22"/>
    <p:sldId id="301" r:id="rId23"/>
    <p:sldId id="292" r:id="rId24"/>
    <p:sldId id="293" r:id="rId25"/>
    <p:sldId id="294" r:id="rId26"/>
    <p:sldId id="295" r:id="rId27"/>
    <p:sldId id="303"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620"/>
    <p:restoredTop sz="72922" autoAdjust="0"/>
  </p:normalViewPr>
  <p:slideViewPr>
    <p:cSldViewPr snapToGrid="0">
      <p:cViewPr varScale="1">
        <p:scale>
          <a:sx n="68" d="100"/>
          <a:sy n="68" d="100"/>
        </p:scale>
        <p:origin x="-108"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0DD26-5AAE-4A38-839E-AF359897296A}" type="doc">
      <dgm:prSet loTypeId="urn:microsoft.com/office/officeart/2005/8/layout/cycle4" loCatId="cycle" qsTypeId="urn:microsoft.com/office/officeart/2005/8/quickstyle/3d2" qsCatId="3D" csTypeId="urn:microsoft.com/office/officeart/2005/8/colors/colorful2" csCatId="colorful" phldr="1"/>
      <dgm:spPr/>
      <dgm:t>
        <a:bodyPr/>
        <a:lstStyle/>
        <a:p>
          <a:endParaRPr lang="en-US"/>
        </a:p>
      </dgm:t>
    </dgm:pt>
    <dgm:pt modelId="{86B7B0C1-F1A7-4C3C-A013-ADBFBEFE0450}">
      <dgm:prSet phldrT="[Text]"/>
      <dgm:spPr/>
      <dgm:t>
        <a:bodyPr/>
        <a:lstStyle/>
        <a:p>
          <a:r>
            <a:rPr lang="en-US" dirty="0" smtClean="0"/>
            <a:t>Discover</a:t>
          </a:r>
          <a:endParaRPr lang="en-US" dirty="0"/>
        </a:p>
      </dgm:t>
    </dgm:pt>
    <dgm:pt modelId="{5753B929-C33F-4F9D-91AB-1182E50CC426}" type="parTrans" cxnId="{3FF091C9-AEFB-400C-AE1B-74FFE71D8252}">
      <dgm:prSet/>
      <dgm:spPr/>
      <dgm:t>
        <a:bodyPr/>
        <a:lstStyle/>
        <a:p>
          <a:endParaRPr lang="en-US"/>
        </a:p>
      </dgm:t>
    </dgm:pt>
    <dgm:pt modelId="{58E4CF73-7B44-4549-9CD9-860C3825D5DF}" type="sibTrans" cxnId="{3FF091C9-AEFB-400C-AE1B-74FFE71D8252}">
      <dgm:prSet/>
      <dgm:spPr/>
      <dgm:t>
        <a:bodyPr/>
        <a:lstStyle/>
        <a:p>
          <a:endParaRPr lang="en-US"/>
        </a:p>
      </dgm:t>
    </dgm:pt>
    <dgm:pt modelId="{D720076A-E7AB-48A5-A23A-2A3FF5BF7F86}">
      <dgm:prSet phldrT="[Text]"/>
      <dgm:spPr/>
      <dgm:t>
        <a:bodyPr/>
        <a:lstStyle/>
        <a:p>
          <a:r>
            <a:rPr lang="en-US" b="0" dirty="0" smtClean="0"/>
            <a:t>Windows Connect Now, </a:t>
          </a:r>
          <a:r>
            <a:rPr lang="en-US" b="1" dirty="0" smtClean="0"/>
            <a:t>WSD</a:t>
          </a:r>
          <a:endParaRPr lang="en-US" b="1" dirty="0"/>
        </a:p>
      </dgm:t>
    </dgm:pt>
    <dgm:pt modelId="{E0280126-FD39-43B8-A105-74E3CAF3B5FB}" type="parTrans" cxnId="{AF6741B0-5905-4B68-B42F-D9D5243B9C5A}">
      <dgm:prSet/>
      <dgm:spPr/>
      <dgm:t>
        <a:bodyPr/>
        <a:lstStyle/>
        <a:p>
          <a:endParaRPr lang="en-US"/>
        </a:p>
      </dgm:t>
    </dgm:pt>
    <dgm:pt modelId="{2D434F0B-6ECF-425B-9C3A-EA55FBAA6A55}" type="sibTrans" cxnId="{AF6741B0-5905-4B68-B42F-D9D5243B9C5A}">
      <dgm:prSet/>
      <dgm:spPr/>
      <dgm:t>
        <a:bodyPr/>
        <a:lstStyle/>
        <a:p>
          <a:endParaRPr lang="en-US"/>
        </a:p>
      </dgm:t>
    </dgm:pt>
    <dgm:pt modelId="{0A22C6D5-C1AC-48E8-A22B-36704E3C7F45}">
      <dgm:prSet phldrT="[Text]"/>
      <dgm:spPr/>
      <dgm:t>
        <a:bodyPr/>
        <a:lstStyle/>
        <a:p>
          <a:r>
            <a:rPr lang="en-US" dirty="0" smtClean="0"/>
            <a:t>Setup</a:t>
          </a:r>
          <a:endParaRPr lang="en-US" dirty="0"/>
        </a:p>
      </dgm:t>
    </dgm:pt>
    <dgm:pt modelId="{1623D050-F132-4EB1-A2AC-3EB76B398254}" type="parTrans" cxnId="{16FE2DE6-E28D-41F2-ADC8-34F3B5415B4F}">
      <dgm:prSet/>
      <dgm:spPr/>
      <dgm:t>
        <a:bodyPr/>
        <a:lstStyle/>
        <a:p>
          <a:endParaRPr lang="en-US"/>
        </a:p>
      </dgm:t>
    </dgm:pt>
    <dgm:pt modelId="{622714C8-6C07-41D7-9839-3BE238CA59F4}" type="sibTrans" cxnId="{16FE2DE6-E28D-41F2-ADC8-34F3B5415B4F}">
      <dgm:prSet/>
      <dgm:spPr/>
      <dgm:t>
        <a:bodyPr/>
        <a:lstStyle/>
        <a:p>
          <a:endParaRPr lang="en-US"/>
        </a:p>
      </dgm:t>
    </dgm:pt>
    <dgm:pt modelId="{7D63BDF2-90C2-4F17-B2AF-F34E85EDB5BF}">
      <dgm:prSet phldrT="[Text]"/>
      <dgm:spPr/>
      <dgm:t>
        <a:bodyPr/>
        <a:lstStyle/>
        <a:p>
          <a:r>
            <a:rPr lang="en-US" b="0" dirty="0" smtClean="0"/>
            <a:t>Windows Connect Now, PNP-X, </a:t>
          </a:r>
          <a:r>
            <a:rPr lang="en-US" b="1" dirty="0" smtClean="0"/>
            <a:t>WSD</a:t>
          </a:r>
          <a:endParaRPr lang="en-US" b="1" dirty="0"/>
        </a:p>
      </dgm:t>
    </dgm:pt>
    <dgm:pt modelId="{86D62310-E16A-4DC2-B220-30AF587D5FDC}" type="parTrans" cxnId="{3AFBD816-8873-453E-878B-389C4C15900D}">
      <dgm:prSet/>
      <dgm:spPr/>
      <dgm:t>
        <a:bodyPr/>
        <a:lstStyle/>
        <a:p>
          <a:endParaRPr lang="en-US"/>
        </a:p>
      </dgm:t>
    </dgm:pt>
    <dgm:pt modelId="{39C84ECE-08CB-4544-98EE-057F8C552DD6}" type="sibTrans" cxnId="{3AFBD816-8873-453E-878B-389C4C15900D}">
      <dgm:prSet/>
      <dgm:spPr/>
      <dgm:t>
        <a:bodyPr/>
        <a:lstStyle/>
        <a:p>
          <a:endParaRPr lang="en-US"/>
        </a:p>
      </dgm:t>
    </dgm:pt>
    <dgm:pt modelId="{F1A34C9E-3282-4AE6-9EED-31A916DD9110}">
      <dgm:prSet phldrT="[Text]"/>
      <dgm:spPr/>
      <dgm:t>
        <a:bodyPr/>
        <a:lstStyle/>
        <a:p>
          <a:r>
            <a:rPr lang="en-US" dirty="0" smtClean="0"/>
            <a:t>Experience</a:t>
          </a:r>
          <a:endParaRPr lang="en-US" dirty="0"/>
        </a:p>
      </dgm:t>
    </dgm:pt>
    <dgm:pt modelId="{E53CAF39-9BE1-4923-B2D6-01A09DDE0BE1}" type="parTrans" cxnId="{62CAB7E5-2569-4164-9F66-130138C54ECE}">
      <dgm:prSet/>
      <dgm:spPr/>
      <dgm:t>
        <a:bodyPr/>
        <a:lstStyle/>
        <a:p>
          <a:endParaRPr lang="en-US"/>
        </a:p>
      </dgm:t>
    </dgm:pt>
    <dgm:pt modelId="{E211F81A-09AF-4099-8947-568BD8247852}" type="sibTrans" cxnId="{62CAB7E5-2569-4164-9F66-130138C54ECE}">
      <dgm:prSet/>
      <dgm:spPr/>
      <dgm:t>
        <a:bodyPr/>
        <a:lstStyle/>
        <a:p>
          <a:endParaRPr lang="en-US"/>
        </a:p>
      </dgm:t>
    </dgm:pt>
    <dgm:pt modelId="{0CD0B111-1095-4A8B-B0B7-82A5455B8736}">
      <dgm:prSet phldrT="[Text]"/>
      <dgm:spPr/>
      <dgm:t>
        <a:bodyPr/>
        <a:lstStyle/>
        <a:p>
          <a:r>
            <a:rPr lang="en-US" smtClean="0"/>
            <a:t>Applications,</a:t>
          </a:r>
          <a:endParaRPr lang="en-US" dirty="0"/>
        </a:p>
      </dgm:t>
    </dgm:pt>
    <dgm:pt modelId="{095A0692-C5FD-4CA8-9E2E-32E876C5A46B}" type="parTrans" cxnId="{A9DF2D92-EF7E-485E-9A41-3C26D7D677FC}">
      <dgm:prSet/>
      <dgm:spPr/>
      <dgm:t>
        <a:bodyPr/>
        <a:lstStyle/>
        <a:p>
          <a:endParaRPr lang="en-US"/>
        </a:p>
      </dgm:t>
    </dgm:pt>
    <dgm:pt modelId="{7197E391-D726-41CC-850C-02CFA207C52A}" type="sibTrans" cxnId="{A9DF2D92-EF7E-485E-9A41-3C26D7D677FC}">
      <dgm:prSet/>
      <dgm:spPr/>
      <dgm:t>
        <a:bodyPr/>
        <a:lstStyle/>
        <a:p>
          <a:endParaRPr lang="en-US"/>
        </a:p>
      </dgm:t>
    </dgm:pt>
    <dgm:pt modelId="{91349743-D3EE-4259-B982-ADA0E2BE1461}">
      <dgm:prSet phldrT="[Text]"/>
      <dgm:spPr/>
      <dgm:t>
        <a:bodyPr/>
        <a:lstStyle/>
        <a:p>
          <a:r>
            <a:rPr lang="en-US" dirty="0" smtClean="0"/>
            <a:t>Perform</a:t>
          </a:r>
          <a:endParaRPr lang="en-US" dirty="0"/>
        </a:p>
      </dgm:t>
    </dgm:pt>
    <dgm:pt modelId="{3377497A-DA70-4E07-9FCC-9108F66BD955}" type="parTrans" cxnId="{36E8FCCC-2215-4DB3-BEDA-1093BBFF961C}">
      <dgm:prSet/>
      <dgm:spPr/>
      <dgm:t>
        <a:bodyPr/>
        <a:lstStyle/>
        <a:p>
          <a:endParaRPr lang="en-US"/>
        </a:p>
      </dgm:t>
    </dgm:pt>
    <dgm:pt modelId="{B0BAB9D7-BE57-4740-BEEE-64870805D8F2}" type="sibTrans" cxnId="{36E8FCCC-2215-4DB3-BEDA-1093BBFF961C}">
      <dgm:prSet/>
      <dgm:spPr/>
      <dgm:t>
        <a:bodyPr/>
        <a:lstStyle/>
        <a:p>
          <a:endParaRPr lang="en-US"/>
        </a:p>
      </dgm:t>
    </dgm:pt>
    <dgm:pt modelId="{EDF5EAD1-5CBA-43D8-9BF6-91D1950EC703}">
      <dgm:prSet phldrT="[Text]"/>
      <dgm:spPr/>
      <dgm:t>
        <a:bodyPr/>
        <a:lstStyle/>
        <a:p>
          <a:r>
            <a:rPr lang="en-US" dirty="0" smtClean="0"/>
            <a:t>LLTD </a:t>
          </a:r>
          <a:r>
            <a:rPr lang="en-US" dirty="0" err="1" smtClean="0"/>
            <a:t>QoS</a:t>
          </a:r>
          <a:endParaRPr lang="en-US" dirty="0"/>
        </a:p>
      </dgm:t>
    </dgm:pt>
    <dgm:pt modelId="{008AFAF5-2CE4-4603-A424-CCE062EC9FAB}" type="parTrans" cxnId="{1C7212F9-9BEA-492C-B7F5-00B9234FDF40}">
      <dgm:prSet/>
      <dgm:spPr/>
      <dgm:t>
        <a:bodyPr/>
        <a:lstStyle/>
        <a:p>
          <a:endParaRPr lang="en-US"/>
        </a:p>
      </dgm:t>
    </dgm:pt>
    <dgm:pt modelId="{4163B14A-1B31-4419-8F79-A1234307CF0C}" type="sibTrans" cxnId="{1C7212F9-9BEA-492C-B7F5-00B9234FDF40}">
      <dgm:prSet/>
      <dgm:spPr/>
      <dgm:t>
        <a:bodyPr/>
        <a:lstStyle/>
        <a:p>
          <a:endParaRPr lang="en-US"/>
        </a:p>
      </dgm:t>
    </dgm:pt>
    <dgm:pt modelId="{E9781A4D-6441-46E4-997B-15B8789C79BD}" type="pres">
      <dgm:prSet presAssocID="{4200DD26-5AAE-4A38-839E-AF359897296A}" presName="cycleMatrixDiagram" presStyleCnt="0">
        <dgm:presLayoutVars>
          <dgm:chMax val="1"/>
          <dgm:dir/>
          <dgm:animLvl val="lvl"/>
          <dgm:resizeHandles val="exact"/>
        </dgm:presLayoutVars>
      </dgm:prSet>
      <dgm:spPr/>
      <dgm:t>
        <a:bodyPr/>
        <a:lstStyle/>
        <a:p>
          <a:endParaRPr lang="en-US"/>
        </a:p>
      </dgm:t>
    </dgm:pt>
    <dgm:pt modelId="{A7E93ECA-93BD-4C43-9FCF-3D31B1D1A723}" type="pres">
      <dgm:prSet presAssocID="{4200DD26-5AAE-4A38-839E-AF359897296A}" presName="children" presStyleCnt="0"/>
      <dgm:spPr/>
    </dgm:pt>
    <dgm:pt modelId="{5E4196A3-12AF-4AFC-984A-03EDBD494863}" type="pres">
      <dgm:prSet presAssocID="{4200DD26-5AAE-4A38-839E-AF359897296A}" presName="child1group" presStyleCnt="0"/>
      <dgm:spPr/>
    </dgm:pt>
    <dgm:pt modelId="{47D752DA-37DF-42E7-B242-1BFC5D777BE5}" type="pres">
      <dgm:prSet presAssocID="{4200DD26-5AAE-4A38-839E-AF359897296A}" presName="child1" presStyleLbl="bgAcc1" presStyleIdx="0" presStyleCnt="4"/>
      <dgm:spPr/>
      <dgm:t>
        <a:bodyPr/>
        <a:lstStyle/>
        <a:p>
          <a:endParaRPr lang="en-US"/>
        </a:p>
      </dgm:t>
    </dgm:pt>
    <dgm:pt modelId="{F145B5E7-94F3-4D67-86A8-14007173465F}" type="pres">
      <dgm:prSet presAssocID="{4200DD26-5AAE-4A38-839E-AF359897296A}" presName="child1Text" presStyleLbl="bgAcc1" presStyleIdx="0" presStyleCnt="4">
        <dgm:presLayoutVars>
          <dgm:bulletEnabled val="1"/>
        </dgm:presLayoutVars>
      </dgm:prSet>
      <dgm:spPr/>
      <dgm:t>
        <a:bodyPr/>
        <a:lstStyle/>
        <a:p>
          <a:endParaRPr lang="en-US"/>
        </a:p>
      </dgm:t>
    </dgm:pt>
    <dgm:pt modelId="{99DC8F06-7282-4E9E-84D0-A24EF7D46258}" type="pres">
      <dgm:prSet presAssocID="{4200DD26-5AAE-4A38-839E-AF359897296A}" presName="child2group" presStyleCnt="0"/>
      <dgm:spPr/>
    </dgm:pt>
    <dgm:pt modelId="{F5F2E366-F3B6-4553-ADD9-8A12CA99008D}" type="pres">
      <dgm:prSet presAssocID="{4200DD26-5AAE-4A38-839E-AF359897296A}" presName="child2" presStyleLbl="bgAcc1" presStyleIdx="1" presStyleCnt="4"/>
      <dgm:spPr/>
      <dgm:t>
        <a:bodyPr/>
        <a:lstStyle/>
        <a:p>
          <a:endParaRPr lang="en-US"/>
        </a:p>
      </dgm:t>
    </dgm:pt>
    <dgm:pt modelId="{287BBA18-DA24-4431-A526-E1A0A1B7E1A4}" type="pres">
      <dgm:prSet presAssocID="{4200DD26-5AAE-4A38-839E-AF359897296A}" presName="child2Text" presStyleLbl="bgAcc1" presStyleIdx="1" presStyleCnt="4">
        <dgm:presLayoutVars>
          <dgm:bulletEnabled val="1"/>
        </dgm:presLayoutVars>
      </dgm:prSet>
      <dgm:spPr/>
      <dgm:t>
        <a:bodyPr/>
        <a:lstStyle/>
        <a:p>
          <a:endParaRPr lang="en-US"/>
        </a:p>
      </dgm:t>
    </dgm:pt>
    <dgm:pt modelId="{3003B31D-528D-4665-89BD-10E066621CB9}" type="pres">
      <dgm:prSet presAssocID="{4200DD26-5AAE-4A38-839E-AF359897296A}" presName="child3group" presStyleCnt="0"/>
      <dgm:spPr/>
    </dgm:pt>
    <dgm:pt modelId="{22842520-3B2E-421F-9BCE-C5100F1FA304}" type="pres">
      <dgm:prSet presAssocID="{4200DD26-5AAE-4A38-839E-AF359897296A}" presName="child3" presStyleLbl="bgAcc1" presStyleIdx="2" presStyleCnt="4" custLinFactNeighborX="-1215" custLinFactNeighborY="2344"/>
      <dgm:spPr/>
      <dgm:t>
        <a:bodyPr/>
        <a:lstStyle/>
        <a:p>
          <a:endParaRPr lang="en-US"/>
        </a:p>
      </dgm:t>
    </dgm:pt>
    <dgm:pt modelId="{A13BFD06-C180-4923-99A6-A75CD3B59B8D}" type="pres">
      <dgm:prSet presAssocID="{4200DD26-5AAE-4A38-839E-AF359897296A}" presName="child3Text" presStyleLbl="bgAcc1" presStyleIdx="2" presStyleCnt="4">
        <dgm:presLayoutVars>
          <dgm:bulletEnabled val="1"/>
        </dgm:presLayoutVars>
      </dgm:prSet>
      <dgm:spPr/>
      <dgm:t>
        <a:bodyPr/>
        <a:lstStyle/>
        <a:p>
          <a:endParaRPr lang="en-US"/>
        </a:p>
      </dgm:t>
    </dgm:pt>
    <dgm:pt modelId="{F78D0480-D335-47C9-BB8A-899158D1669B}" type="pres">
      <dgm:prSet presAssocID="{4200DD26-5AAE-4A38-839E-AF359897296A}" presName="child4group" presStyleCnt="0"/>
      <dgm:spPr/>
    </dgm:pt>
    <dgm:pt modelId="{D1A7E53D-993A-47F4-AD8A-9108929C2322}" type="pres">
      <dgm:prSet presAssocID="{4200DD26-5AAE-4A38-839E-AF359897296A}" presName="child4" presStyleLbl="bgAcc1" presStyleIdx="3" presStyleCnt="4"/>
      <dgm:spPr/>
      <dgm:t>
        <a:bodyPr/>
        <a:lstStyle/>
        <a:p>
          <a:endParaRPr lang="en-US"/>
        </a:p>
      </dgm:t>
    </dgm:pt>
    <dgm:pt modelId="{1BC5F0C9-180A-4B83-B324-4BF7CD2DDF02}" type="pres">
      <dgm:prSet presAssocID="{4200DD26-5AAE-4A38-839E-AF359897296A}" presName="child4Text" presStyleLbl="bgAcc1" presStyleIdx="3" presStyleCnt="4">
        <dgm:presLayoutVars>
          <dgm:bulletEnabled val="1"/>
        </dgm:presLayoutVars>
      </dgm:prSet>
      <dgm:spPr/>
      <dgm:t>
        <a:bodyPr/>
        <a:lstStyle/>
        <a:p>
          <a:endParaRPr lang="en-US"/>
        </a:p>
      </dgm:t>
    </dgm:pt>
    <dgm:pt modelId="{C987FCAA-F77F-4819-A8B0-66BC3B8A65EA}" type="pres">
      <dgm:prSet presAssocID="{4200DD26-5AAE-4A38-839E-AF359897296A}" presName="childPlaceholder" presStyleCnt="0"/>
      <dgm:spPr/>
    </dgm:pt>
    <dgm:pt modelId="{9F32DDD6-D57B-4E30-B9F4-90976E3B0877}" type="pres">
      <dgm:prSet presAssocID="{4200DD26-5AAE-4A38-839E-AF359897296A}" presName="circle" presStyleCnt="0"/>
      <dgm:spPr/>
    </dgm:pt>
    <dgm:pt modelId="{28A5BD2E-AD92-4776-885D-A218BA1AF9D2}" type="pres">
      <dgm:prSet presAssocID="{4200DD26-5AAE-4A38-839E-AF359897296A}" presName="quadrant1" presStyleLbl="node1" presStyleIdx="0" presStyleCnt="4">
        <dgm:presLayoutVars>
          <dgm:chMax val="1"/>
          <dgm:bulletEnabled val="1"/>
        </dgm:presLayoutVars>
      </dgm:prSet>
      <dgm:spPr/>
      <dgm:t>
        <a:bodyPr/>
        <a:lstStyle/>
        <a:p>
          <a:endParaRPr lang="en-US"/>
        </a:p>
      </dgm:t>
    </dgm:pt>
    <dgm:pt modelId="{355C713F-72B7-4E40-B8D0-F97ED1C76BD5}" type="pres">
      <dgm:prSet presAssocID="{4200DD26-5AAE-4A38-839E-AF359897296A}" presName="quadrant2" presStyleLbl="node1" presStyleIdx="1" presStyleCnt="4">
        <dgm:presLayoutVars>
          <dgm:chMax val="1"/>
          <dgm:bulletEnabled val="1"/>
        </dgm:presLayoutVars>
      </dgm:prSet>
      <dgm:spPr/>
      <dgm:t>
        <a:bodyPr/>
        <a:lstStyle/>
        <a:p>
          <a:endParaRPr lang="en-US"/>
        </a:p>
      </dgm:t>
    </dgm:pt>
    <dgm:pt modelId="{E5604A34-C635-4590-B87F-18762A9EBF94}" type="pres">
      <dgm:prSet presAssocID="{4200DD26-5AAE-4A38-839E-AF359897296A}" presName="quadrant3" presStyleLbl="node1" presStyleIdx="2" presStyleCnt="4">
        <dgm:presLayoutVars>
          <dgm:chMax val="1"/>
          <dgm:bulletEnabled val="1"/>
        </dgm:presLayoutVars>
      </dgm:prSet>
      <dgm:spPr/>
      <dgm:t>
        <a:bodyPr/>
        <a:lstStyle/>
        <a:p>
          <a:endParaRPr lang="en-US"/>
        </a:p>
      </dgm:t>
    </dgm:pt>
    <dgm:pt modelId="{5F2D3A2B-1DCE-4D3A-ADAE-B314BA4995EB}" type="pres">
      <dgm:prSet presAssocID="{4200DD26-5AAE-4A38-839E-AF359897296A}" presName="quadrant4" presStyleLbl="node1" presStyleIdx="3" presStyleCnt="4">
        <dgm:presLayoutVars>
          <dgm:chMax val="1"/>
          <dgm:bulletEnabled val="1"/>
        </dgm:presLayoutVars>
      </dgm:prSet>
      <dgm:spPr/>
      <dgm:t>
        <a:bodyPr/>
        <a:lstStyle/>
        <a:p>
          <a:endParaRPr lang="en-US"/>
        </a:p>
      </dgm:t>
    </dgm:pt>
    <dgm:pt modelId="{2F6E4585-56A5-4D90-87C0-BFFC2DFCDF47}" type="pres">
      <dgm:prSet presAssocID="{4200DD26-5AAE-4A38-839E-AF359897296A}" presName="quadrantPlaceholder" presStyleCnt="0"/>
      <dgm:spPr/>
    </dgm:pt>
    <dgm:pt modelId="{2AA5A59F-FA31-486A-82AB-1DBAD15E9E13}" type="pres">
      <dgm:prSet presAssocID="{4200DD26-5AAE-4A38-839E-AF359897296A}" presName="center1" presStyleLbl="fgShp" presStyleIdx="0" presStyleCnt="2"/>
      <dgm:spPr/>
    </dgm:pt>
    <dgm:pt modelId="{E07BFAC4-1EBF-4D59-9B4E-391A12B26CB1}" type="pres">
      <dgm:prSet presAssocID="{4200DD26-5AAE-4A38-839E-AF359897296A}" presName="center2" presStyleLbl="fgShp" presStyleIdx="1" presStyleCnt="2"/>
      <dgm:spPr/>
    </dgm:pt>
  </dgm:ptLst>
  <dgm:cxnLst>
    <dgm:cxn modelId="{3AFBD816-8873-453E-878B-389C4C15900D}" srcId="{0A22C6D5-C1AC-48E8-A22B-36704E3C7F45}" destId="{7D63BDF2-90C2-4F17-B2AF-F34E85EDB5BF}" srcOrd="0" destOrd="0" parTransId="{86D62310-E16A-4DC2-B220-30AF587D5FDC}" sibTransId="{39C84ECE-08CB-4544-98EE-057F8C552DD6}"/>
    <dgm:cxn modelId="{F5F2C5FC-2CEB-4218-A2F6-D83882A763CC}" type="presOf" srcId="{D720076A-E7AB-48A5-A23A-2A3FF5BF7F86}" destId="{47D752DA-37DF-42E7-B242-1BFC5D777BE5}" srcOrd="0" destOrd="0" presId="urn:microsoft.com/office/officeart/2005/8/layout/cycle4"/>
    <dgm:cxn modelId="{B36040B9-A1B6-4235-A673-D3D2A87994A8}" type="presOf" srcId="{91349743-D3EE-4259-B982-ADA0E2BE1461}" destId="{5F2D3A2B-1DCE-4D3A-ADAE-B314BA4995EB}" srcOrd="0" destOrd="0" presId="urn:microsoft.com/office/officeart/2005/8/layout/cycle4"/>
    <dgm:cxn modelId="{62CAB7E5-2569-4164-9F66-130138C54ECE}" srcId="{4200DD26-5AAE-4A38-839E-AF359897296A}" destId="{F1A34C9E-3282-4AE6-9EED-31A916DD9110}" srcOrd="2" destOrd="0" parTransId="{E53CAF39-9BE1-4923-B2D6-01A09DDE0BE1}" sibTransId="{E211F81A-09AF-4099-8947-568BD8247852}"/>
    <dgm:cxn modelId="{FC588F89-86DF-4D79-94F2-80854E173A07}" type="presOf" srcId="{0CD0B111-1095-4A8B-B0B7-82A5455B8736}" destId="{22842520-3B2E-421F-9BCE-C5100F1FA304}" srcOrd="0" destOrd="0" presId="urn:microsoft.com/office/officeart/2005/8/layout/cycle4"/>
    <dgm:cxn modelId="{3FF091C9-AEFB-400C-AE1B-74FFE71D8252}" srcId="{4200DD26-5AAE-4A38-839E-AF359897296A}" destId="{86B7B0C1-F1A7-4C3C-A013-ADBFBEFE0450}" srcOrd="0" destOrd="0" parTransId="{5753B929-C33F-4F9D-91AB-1182E50CC426}" sibTransId="{58E4CF73-7B44-4549-9CD9-860C3825D5DF}"/>
    <dgm:cxn modelId="{9149594F-F834-4E4E-ACAE-5E99AA429ABE}" type="presOf" srcId="{7D63BDF2-90C2-4F17-B2AF-F34E85EDB5BF}" destId="{287BBA18-DA24-4431-A526-E1A0A1B7E1A4}" srcOrd="1" destOrd="0" presId="urn:microsoft.com/office/officeart/2005/8/layout/cycle4"/>
    <dgm:cxn modelId="{0DD63658-E151-4A1F-B76E-2EE37FCE465D}" type="presOf" srcId="{7D63BDF2-90C2-4F17-B2AF-F34E85EDB5BF}" destId="{F5F2E366-F3B6-4553-ADD9-8A12CA99008D}" srcOrd="0" destOrd="0" presId="urn:microsoft.com/office/officeart/2005/8/layout/cycle4"/>
    <dgm:cxn modelId="{36E8FCCC-2215-4DB3-BEDA-1093BBFF961C}" srcId="{4200DD26-5AAE-4A38-839E-AF359897296A}" destId="{91349743-D3EE-4259-B982-ADA0E2BE1461}" srcOrd="3" destOrd="0" parTransId="{3377497A-DA70-4E07-9FCC-9108F66BD955}" sibTransId="{B0BAB9D7-BE57-4740-BEEE-64870805D8F2}"/>
    <dgm:cxn modelId="{A9DF2D92-EF7E-485E-9A41-3C26D7D677FC}" srcId="{F1A34C9E-3282-4AE6-9EED-31A916DD9110}" destId="{0CD0B111-1095-4A8B-B0B7-82A5455B8736}" srcOrd="0" destOrd="0" parTransId="{095A0692-C5FD-4CA8-9E2E-32E876C5A46B}" sibTransId="{7197E391-D726-41CC-850C-02CFA207C52A}"/>
    <dgm:cxn modelId="{A06096D7-5FF6-42AB-A63C-017AB5168C06}" type="presOf" srcId="{D720076A-E7AB-48A5-A23A-2A3FF5BF7F86}" destId="{F145B5E7-94F3-4D67-86A8-14007173465F}" srcOrd="1" destOrd="0" presId="urn:microsoft.com/office/officeart/2005/8/layout/cycle4"/>
    <dgm:cxn modelId="{BA196814-A1C6-448E-A3C0-DA0C905C962A}" type="presOf" srcId="{4200DD26-5AAE-4A38-839E-AF359897296A}" destId="{E9781A4D-6441-46E4-997B-15B8789C79BD}" srcOrd="0" destOrd="0" presId="urn:microsoft.com/office/officeart/2005/8/layout/cycle4"/>
    <dgm:cxn modelId="{1C7212F9-9BEA-492C-B7F5-00B9234FDF40}" srcId="{91349743-D3EE-4259-B982-ADA0E2BE1461}" destId="{EDF5EAD1-5CBA-43D8-9BF6-91D1950EC703}" srcOrd="0" destOrd="0" parTransId="{008AFAF5-2CE4-4603-A424-CCE062EC9FAB}" sibTransId="{4163B14A-1B31-4419-8F79-A1234307CF0C}"/>
    <dgm:cxn modelId="{FAF3A552-5823-4A7A-B9A5-0F3A2C6BA226}" type="presOf" srcId="{0CD0B111-1095-4A8B-B0B7-82A5455B8736}" destId="{A13BFD06-C180-4923-99A6-A75CD3B59B8D}" srcOrd="1" destOrd="0" presId="urn:microsoft.com/office/officeart/2005/8/layout/cycle4"/>
    <dgm:cxn modelId="{7F981C13-A6A9-4918-83F0-4C2A7D54EB45}" type="presOf" srcId="{EDF5EAD1-5CBA-43D8-9BF6-91D1950EC703}" destId="{1BC5F0C9-180A-4B83-B324-4BF7CD2DDF02}" srcOrd="1" destOrd="0" presId="urn:microsoft.com/office/officeart/2005/8/layout/cycle4"/>
    <dgm:cxn modelId="{AF6741B0-5905-4B68-B42F-D9D5243B9C5A}" srcId="{86B7B0C1-F1A7-4C3C-A013-ADBFBEFE0450}" destId="{D720076A-E7AB-48A5-A23A-2A3FF5BF7F86}" srcOrd="0" destOrd="0" parTransId="{E0280126-FD39-43B8-A105-74E3CAF3B5FB}" sibTransId="{2D434F0B-6ECF-425B-9C3A-EA55FBAA6A55}"/>
    <dgm:cxn modelId="{16FE2DE6-E28D-41F2-ADC8-34F3B5415B4F}" srcId="{4200DD26-5AAE-4A38-839E-AF359897296A}" destId="{0A22C6D5-C1AC-48E8-A22B-36704E3C7F45}" srcOrd="1" destOrd="0" parTransId="{1623D050-F132-4EB1-A2AC-3EB76B398254}" sibTransId="{622714C8-6C07-41D7-9839-3BE238CA59F4}"/>
    <dgm:cxn modelId="{842DA2C9-CAE5-4F42-A661-FB891E0AC828}" type="presOf" srcId="{F1A34C9E-3282-4AE6-9EED-31A916DD9110}" destId="{E5604A34-C635-4590-B87F-18762A9EBF94}" srcOrd="0" destOrd="0" presId="urn:microsoft.com/office/officeart/2005/8/layout/cycle4"/>
    <dgm:cxn modelId="{3CA671F3-9C89-4695-93A8-4CC89E4D16B7}" type="presOf" srcId="{0A22C6D5-C1AC-48E8-A22B-36704E3C7F45}" destId="{355C713F-72B7-4E40-B8D0-F97ED1C76BD5}" srcOrd="0" destOrd="0" presId="urn:microsoft.com/office/officeart/2005/8/layout/cycle4"/>
    <dgm:cxn modelId="{97CF5F26-98C6-44D8-BCB2-5BAFD7245465}" type="presOf" srcId="{86B7B0C1-F1A7-4C3C-A013-ADBFBEFE0450}" destId="{28A5BD2E-AD92-4776-885D-A218BA1AF9D2}" srcOrd="0" destOrd="0" presId="urn:microsoft.com/office/officeart/2005/8/layout/cycle4"/>
    <dgm:cxn modelId="{F06CC642-A0E2-4F67-B6C1-0E1A1C3380E4}" type="presOf" srcId="{EDF5EAD1-5CBA-43D8-9BF6-91D1950EC703}" destId="{D1A7E53D-993A-47F4-AD8A-9108929C2322}" srcOrd="0" destOrd="0" presId="urn:microsoft.com/office/officeart/2005/8/layout/cycle4"/>
    <dgm:cxn modelId="{E66C6699-467F-45B4-A918-E18AD306DD9A}" type="presParOf" srcId="{E9781A4D-6441-46E4-997B-15B8789C79BD}" destId="{A7E93ECA-93BD-4C43-9FCF-3D31B1D1A723}" srcOrd="0" destOrd="0" presId="urn:microsoft.com/office/officeart/2005/8/layout/cycle4"/>
    <dgm:cxn modelId="{CBBD4CA9-813A-406D-8BCC-307C44D0E1C6}" type="presParOf" srcId="{A7E93ECA-93BD-4C43-9FCF-3D31B1D1A723}" destId="{5E4196A3-12AF-4AFC-984A-03EDBD494863}" srcOrd="0" destOrd="0" presId="urn:microsoft.com/office/officeart/2005/8/layout/cycle4"/>
    <dgm:cxn modelId="{13BCDD39-7AE3-46A9-956B-B2455B20EA05}" type="presParOf" srcId="{5E4196A3-12AF-4AFC-984A-03EDBD494863}" destId="{47D752DA-37DF-42E7-B242-1BFC5D777BE5}" srcOrd="0" destOrd="0" presId="urn:microsoft.com/office/officeart/2005/8/layout/cycle4"/>
    <dgm:cxn modelId="{214AAA17-79DD-4AE0-B015-D4D81E0DE045}" type="presParOf" srcId="{5E4196A3-12AF-4AFC-984A-03EDBD494863}" destId="{F145B5E7-94F3-4D67-86A8-14007173465F}" srcOrd="1" destOrd="0" presId="urn:microsoft.com/office/officeart/2005/8/layout/cycle4"/>
    <dgm:cxn modelId="{4FC30B21-4937-4B3B-8B5A-6378CB8AFDC7}" type="presParOf" srcId="{A7E93ECA-93BD-4C43-9FCF-3D31B1D1A723}" destId="{99DC8F06-7282-4E9E-84D0-A24EF7D46258}" srcOrd="1" destOrd="0" presId="urn:microsoft.com/office/officeart/2005/8/layout/cycle4"/>
    <dgm:cxn modelId="{4D445181-2A7A-4973-A2BA-C39BAE33BBDC}" type="presParOf" srcId="{99DC8F06-7282-4E9E-84D0-A24EF7D46258}" destId="{F5F2E366-F3B6-4553-ADD9-8A12CA99008D}" srcOrd="0" destOrd="0" presId="urn:microsoft.com/office/officeart/2005/8/layout/cycle4"/>
    <dgm:cxn modelId="{8533A957-2DE0-4113-8CDC-C1FCC61B81CB}" type="presParOf" srcId="{99DC8F06-7282-4E9E-84D0-A24EF7D46258}" destId="{287BBA18-DA24-4431-A526-E1A0A1B7E1A4}" srcOrd="1" destOrd="0" presId="urn:microsoft.com/office/officeart/2005/8/layout/cycle4"/>
    <dgm:cxn modelId="{9F8B368F-4A52-416A-8715-E326DB714096}" type="presParOf" srcId="{A7E93ECA-93BD-4C43-9FCF-3D31B1D1A723}" destId="{3003B31D-528D-4665-89BD-10E066621CB9}" srcOrd="2" destOrd="0" presId="urn:microsoft.com/office/officeart/2005/8/layout/cycle4"/>
    <dgm:cxn modelId="{EA90FD1F-2B79-4730-98FE-E9188746D27A}" type="presParOf" srcId="{3003B31D-528D-4665-89BD-10E066621CB9}" destId="{22842520-3B2E-421F-9BCE-C5100F1FA304}" srcOrd="0" destOrd="0" presId="urn:microsoft.com/office/officeart/2005/8/layout/cycle4"/>
    <dgm:cxn modelId="{D69A2F25-2117-4B53-B0AA-9A3491FDE41D}" type="presParOf" srcId="{3003B31D-528D-4665-89BD-10E066621CB9}" destId="{A13BFD06-C180-4923-99A6-A75CD3B59B8D}" srcOrd="1" destOrd="0" presId="urn:microsoft.com/office/officeart/2005/8/layout/cycle4"/>
    <dgm:cxn modelId="{3B23BD1E-B120-4217-B291-484A0549BE3E}" type="presParOf" srcId="{A7E93ECA-93BD-4C43-9FCF-3D31B1D1A723}" destId="{F78D0480-D335-47C9-BB8A-899158D1669B}" srcOrd="3" destOrd="0" presId="urn:microsoft.com/office/officeart/2005/8/layout/cycle4"/>
    <dgm:cxn modelId="{132ECF30-94DC-47A3-A127-3CFFE8E46938}" type="presParOf" srcId="{F78D0480-D335-47C9-BB8A-899158D1669B}" destId="{D1A7E53D-993A-47F4-AD8A-9108929C2322}" srcOrd="0" destOrd="0" presId="urn:microsoft.com/office/officeart/2005/8/layout/cycle4"/>
    <dgm:cxn modelId="{9678CEF2-28FC-46E5-9202-8272866FC524}" type="presParOf" srcId="{F78D0480-D335-47C9-BB8A-899158D1669B}" destId="{1BC5F0C9-180A-4B83-B324-4BF7CD2DDF02}" srcOrd="1" destOrd="0" presId="urn:microsoft.com/office/officeart/2005/8/layout/cycle4"/>
    <dgm:cxn modelId="{80C2E990-B4DD-499C-BF0E-25093B624FFC}" type="presParOf" srcId="{A7E93ECA-93BD-4C43-9FCF-3D31B1D1A723}" destId="{C987FCAA-F77F-4819-A8B0-66BC3B8A65EA}" srcOrd="4" destOrd="0" presId="urn:microsoft.com/office/officeart/2005/8/layout/cycle4"/>
    <dgm:cxn modelId="{ED3F94AE-2443-4202-B6E6-625603F9A4A1}" type="presParOf" srcId="{E9781A4D-6441-46E4-997B-15B8789C79BD}" destId="{9F32DDD6-D57B-4E30-B9F4-90976E3B0877}" srcOrd="1" destOrd="0" presId="urn:microsoft.com/office/officeart/2005/8/layout/cycle4"/>
    <dgm:cxn modelId="{FC9604A1-9316-4F76-9AB5-E68E7AC1B127}" type="presParOf" srcId="{9F32DDD6-D57B-4E30-B9F4-90976E3B0877}" destId="{28A5BD2E-AD92-4776-885D-A218BA1AF9D2}" srcOrd="0" destOrd="0" presId="urn:microsoft.com/office/officeart/2005/8/layout/cycle4"/>
    <dgm:cxn modelId="{8AA24066-FE51-426E-ACC7-C30F6484FE80}" type="presParOf" srcId="{9F32DDD6-D57B-4E30-B9F4-90976E3B0877}" destId="{355C713F-72B7-4E40-B8D0-F97ED1C76BD5}" srcOrd="1" destOrd="0" presId="urn:microsoft.com/office/officeart/2005/8/layout/cycle4"/>
    <dgm:cxn modelId="{C9F0CEE1-D318-479E-89DD-40FB81D01112}" type="presParOf" srcId="{9F32DDD6-D57B-4E30-B9F4-90976E3B0877}" destId="{E5604A34-C635-4590-B87F-18762A9EBF94}" srcOrd="2" destOrd="0" presId="urn:microsoft.com/office/officeart/2005/8/layout/cycle4"/>
    <dgm:cxn modelId="{34D4FD48-2114-42FD-8DD7-37A45D047DFB}" type="presParOf" srcId="{9F32DDD6-D57B-4E30-B9F4-90976E3B0877}" destId="{5F2D3A2B-1DCE-4D3A-ADAE-B314BA4995EB}" srcOrd="3" destOrd="0" presId="urn:microsoft.com/office/officeart/2005/8/layout/cycle4"/>
    <dgm:cxn modelId="{78490E6D-C32C-4DE6-A869-BFACCD26898E}" type="presParOf" srcId="{9F32DDD6-D57B-4E30-B9F4-90976E3B0877}" destId="{2F6E4585-56A5-4D90-87C0-BFFC2DFCDF47}" srcOrd="4" destOrd="0" presId="urn:microsoft.com/office/officeart/2005/8/layout/cycle4"/>
    <dgm:cxn modelId="{F75FD412-38D9-4001-975C-8C02616106F6}" type="presParOf" srcId="{E9781A4D-6441-46E4-997B-15B8789C79BD}" destId="{2AA5A59F-FA31-486A-82AB-1DBAD15E9E13}" srcOrd="2" destOrd="0" presId="urn:microsoft.com/office/officeart/2005/8/layout/cycle4"/>
    <dgm:cxn modelId="{435A5E51-C22B-47FF-80B5-F0E8A7563B85}" type="presParOf" srcId="{E9781A4D-6441-46E4-997B-15B8789C79BD}" destId="{E07BFAC4-1EBF-4D59-9B4E-391A12B26CB1}"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B6946FD7-D66F-46A2-AA22-9507D58C2373}" type="doc">
      <dgm:prSet loTypeId="urn:microsoft.com/office/officeart/2005/8/layout/arrow2" loCatId="process" qsTypeId="urn:microsoft.com/office/officeart/2005/8/quickstyle/simple1" qsCatId="simple" csTypeId="urn:microsoft.com/office/officeart/2005/8/colors/colorful1" csCatId="colorful" phldr="1"/>
      <dgm:spPr/>
    </dgm:pt>
    <dgm:pt modelId="{FAA228A0-415C-4055-A478-AEA9E674E7EF}">
      <dgm:prSet phldrT="[Text]" custT="1"/>
      <dgm:spPr/>
      <dgm:t>
        <a:bodyPr/>
        <a:lstStyle/>
        <a:p>
          <a:pPr algn="l"/>
          <a:r>
            <a:rPr lang="en-US" sz="1800" dirty="0" smtClean="0">
              <a:solidFill>
                <a:schemeClr val="accent3">
                  <a:lumMod val="60000"/>
                  <a:lumOff val="40000"/>
                </a:schemeClr>
              </a:solidFill>
              <a:effectLst>
                <a:outerShdw blurRad="38100" dist="38100" dir="2700000" algn="tl">
                  <a:srgbClr val="000000">
                    <a:alpha val="43137"/>
                  </a:srgbClr>
                </a:outerShdw>
              </a:effectLst>
            </a:rPr>
            <a:t>Web Services on Devices released</a:t>
          </a:r>
          <a:br>
            <a:rPr lang="en-US" sz="1800"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 Print Service Definition Version 1.0</a:t>
          </a:r>
          <a:br>
            <a:rPr lang="en-US" sz="1800" dirty="0" smtClean="0">
              <a:solidFill>
                <a:schemeClr val="accent3">
                  <a:lumMod val="60000"/>
                  <a:lumOff val="40000"/>
                </a:schemeClr>
              </a:solidFill>
              <a:effectLst>
                <a:outerShdw blurRad="38100" dist="38100" dir="2700000" algn="tl">
                  <a:srgbClr val="000000">
                    <a:alpha val="43137"/>
                  </a:srgbClr>
                </a:outerShdw>
              </a:effectLst>
            </a:rPr>
          </a:br>
          <a:r>
            <a:rPr lang="en-US" sz="1800" dirty="0" smtClean="0">
              <a:solidFill>
                <a:schemeClr val="accent3">
                  <a:lumMod val="60000"/>
                  <a:lumOff val="40000"/>
                </a:schemeClr>
              </a:solidFill>
              <a:effectLst>
                <a:outerShdw blurRad="38100" dist="38100" dir="2700000" algn="tl">
                  <a:srgbClr val="000000">
                    <a:alpha val="43137"/>
                  </a:srgbClr>
                </a:outerShdw>
              </a:effectLst>
            </a:rPr>
            <a:t>- Scan Service Definition Version 1.0</a:t>
          </a:r>
          <a:endParaRPr lang="en-US" sz="1800" dirty="0">
            <a:solidFill>
              <a:schemeClr val="accent3">
                <a:lumMod val="60000"/>
                <a:lumOff val="40000"/>
              </a:schemeClr>
            </a:solidFill>
            <a:effectLst>
              <a:outerShdw blurRad="38100" dist="38100" dir="2700000" algn="tl">
                <a:srgbClr val="000000">
                  <a:alpha val="43137"/>
                </a:srgbClr>
              </a:outerShdw>
            </a:effectLst>
          </a:endParaRPr>
        </a:p>
      </dgm:t>
    </dgm:pt>
    <dgm:pt modelId="{8A0E79BE-0FA2-48B9-AD2E-31AE6C050517}" type="parTrans" cxnId="{34AAEC9F-81A8-4640-B902-F1D4D8CC9A04}">
      <dgm:prSet/>
      <dgm:spPr/>
      <dgm:t>
        <a:bodyPr/>
        <a:lstStyle/>
        <a:p>
          <a:endParaRPr lang="en-US"/>
        </a:p>
      </dgm:t>
    </dgm:pt>
    <dgm:pt modelId="{94E1DF2D-D159-4BE3-8EAE-313486B337E5}" type="sibTrans" cxnId="{34AAEC9F-81A8-4640-B902-F1D4D8CC9A04}">
      <dgm:prSet/>
      <dgm:spPr/>
      <dgm:t>
        <a:bodyPr/>
        <a:lstStyle/>
        <a:p>
          <a:endParaRPr lang="en-US"/>
        </a:p>
      </dgm:t>
    </dgm:pt>
    <dgm:pt modelId="{268B7B4A-792F-46C2-946C-B6DAF90023EC}" type="pres">
      <dgm:prSet presAssocID="{B6946FD7-D66F-46A2-AA22-9507D58C2373}" presName="arrowDiagram" presStyleCnt="0">
        <dgm:presLayoutVars>
          <dgm:chMax val="5"/>
          <dgm:dir/>
          <dgm:resizeHandles val="exact"/>
        </dgm:presLayoutVars>
      </dgm:prSet>
      <dgm:spPr/>
    </dgm:pt>
    <dgm:pt modelId="{77966801-CF4E-405D-896D-2CDC2AC01B6A}" type="pres">
      <dgm:prSet presAssocID="{B6946FD7-D66F-46A2-AA22-9507D58C2373}" presName="arrow" presStyleLbl="bgShp" presStyleIdx="0" presStyleCnt="1" custLinFactNeighborX="-1020" custLinFactNeighborY="-2245"/>
      <dgm:spPr>
        <a:solidFill>
          <a:schemeClr val="tx1"/>
        </a:solidFill>
      </dgm:spPr>
    </dgm:pt>
    <dgm:pt modelId="{15B521F1-F124-4753-A748-D351E45BB35B}" type="pres">
      <dgm:prSet presAssocID="{B6946FD7-D66F-46A2-AA22-9507D58C2373}" presName="arrowDiagram1" presStyleCnt="0">
        <dgm:presLayoutVars>
          <dgm:bulletEnabled val="1"/>
        </dgm:presLayoutVars>
      </dgm:prSet>
      <dgm:spPr/>
    </dgm:pt>
    <dgm:pt modelId="{CB936CC1-BAC3-4F60-A1D8-D2CBD768FFAC}" type="pres">
      <dgm:prSet presAssocID="{FAA228A0-415C-4055-A478-AEA9E674E7EF}" presName="bullet1" presStyleLbl="node1" presStyleIdx="0" presStyleCnt="1" custScaleX="56159" custScaleY="54968" custLinFactX="-314106" custLinFactY="100000" custLinFactNeighborX="-400000" custLinFactNeighborY="138537"/>
      <dgm:spPr/>
      <dgm:t>
        <a:bodyPr/>
        <a:lstStyle/>
        <a:p>
          <a:endParaRPr lang="en-US"/>
        </a:p>
      </dgm:t>
    </dgm:pt>
    <dgm:pt modelId="{B6F3028C-67D0-4BC8-A962-049E2AC8C2C0}" type="pres">
      <dgm:prSet presAssocID="{FAA228A0-415C-4055-A478-AEA9E674E7EF}" presName="textBox1" presStyleLbl="revTx" presStyleIdx="0" presStyleCnt="1" custScaleX="161570" custScaleY="58651" custLinFactNeighborX="-2385" custLinFactNeighborY="26820">
        <dgm:presLayoutVars>
          <dgm:bulletEnabled val="1"/>
        </dgm:presLayoutVars>
      </dgm:prSet>
      <dgm:spPr/>
      <dgm:t>
        <a:bodyPr/>
        <a:lstStyle/>
        <a:p>
          <a:endParaRPr lang="en-US"/>
        </a:p>
      </dgm:t>
    </dgm:pt>
  </dgm:ptLst>
  <dgm:cxnLst>
    <dgm:cxn modelId="{9A5DE687-DAB3-4626-9116-EAE1900B684F}" type="presOf" srcId="{B6946FD7-D66F-46A2-AA22-9507D58C2373}" destId="{268B7B4A-792F-46C2-946C-B6DAF90023EC}" srcOrd="0" destOrd="0" presId="urn:microsoft.com/office/officeart/2005/8/layout/arrow2"/>
    <dgm:cxn modelId="{34AAEC9F-81A8-4640-B902-F1D4D8CC9A04}" srcId="{B6946FD7-D66F-46A2-AA22-9507D58C2373}" destId="{FAA228A0-415C-4055-A478-AEA9E674E7EF}" srcOrd="0" destOrd="0" parTransId="{8A0E79BE-0FA2-48B9-AD2E-31AE6C050517}" sibTransId="{94E1DF2D-D159-4BE3-8EAE-313486B337E5}"/>
    <dgm:cxn modelId="{8C948DED-6156-4324-9F2A-690658C2DAF8}" type="presOf" srcId="{FAA228A0-415C-4055-A478-AEA9E674E7EF}" destId="{B6F3028C-67D0-4BC8-A962-049E2AC8C2C0}" srcOrd="0" destOrd="0" presId="urn:microsoft.com/office/officeart/2005/8/layout/arrow2"/>
    <dgm:cxn modelId="{8D18E3D5-769E-48B7-8958-673A7B35B822}" type="presParOf" srcId="{268B7B4A-792F-46C2-946C-B6DAF90023EC}" destId="{77966801-CF4E-405D-896D-2CDC2AC01B6A}" srcOrd="0" destOrd="0" presId="urn:microsoft.com/office/officeart/2005/8/layout/arrow2"/>
    <dgm:cxn modelId="{BF4ACB3B-7FA0-4576-B629-C2C1BD38AC38}" type="presParOf" srcId="{268B7B4A-792F-46C2-946C-B6DAF90023EC}" destId="{15B521F1-F124-4753-A748-D351E45BB35B}" srcOrd="1" destOrd="0" presId="urn:microsoft.com/office/officeart/2005/8/layout/arrow2"/>
    <dgm:cxn modelId="{533600DB-D83B-40E0-A3C6-FED3B893C363}" type="presParOf" srcId="{15B521F1-F124-4753-A748-D351E45BB35B}" destId="{CB936CC1-BAC3-4F60-A1D8-D2CBD768FFAC}" srcOrd="0" destOrd="0" presId="urn:microsoft.com/office/officeart/2005/8/layout/arrow2"/>
    <dgm:cxn modelId="{FD8DBBC6-1981-45B4-A128-4BE1F156DDC8}" type="presParOf" srcId="{15B521F1-F124-4753-A748-D351E45BB35B}" destId="{B6F3028C-67D0-4BC8-A962-049E2AC8C2C0}" srcOrd="1" destOrd="0" presId="urn:microsoft.com/office/officeart/2005/8/layout/arrow2"/>
  </dgm:cxnLst>
  <dgm:bg>
    <a:noFill/>
  </dgm:bg>
  <dgm:whole/>
</dgm:dataModel>
</file>

<file path=ppt/diagrams/data3.xml><?xml version="1.0" encoding="utf-8"?>
<dgm:dataModel xmlns:dgm="http://schemas.openxmlformats.org/drawingml/2006/diagram" xmlns:a="http://schemas.openxmlformats.org/drawingml/2006/main">
  <dgm:ptLst>
    <dgm:pt modelId="{1862638F-9E0D-4763-8763-A652BD684A06}" type="doc">
      <dgm:prSet loTypeId="urn:microsoft.com/office/officeart/2005/8/layout/chevron1" loCatId="process" qsTypeId="urn:microsoft.com/office/officeart/2005/8/quickstyle/3d1" qsCatId="3D" csTypeId="urn:microsoft.com/office/officeart/2005/8/colors/accent2_2" csCatId="accent2" phldr="1"/>
      <dgm:spPr/>
    </dgm:pt>
    <dgm:pt modelId="{62838295-700B-4D4B-B3E9-FC09466E7126}">
      <dgm:prSet phldrT="[Text]"/>
      <dgm:spPr/>
      <dgm:t>
        <a:bodyPr/>
        <a:lstStyle/>
        <a:p>
          <a:r>
            <a:rPr lang="en-US" dirty="0" smtClean="0"/>
            <a:t>Job Setup</a:t>
          </a:r>
          <a:endParaRPr lang="en-US" dirty="0"/>
        </a:p>
      </dgm:t>
    </dgm:pt>
    <dgm:pt modelId="{4B4491D9-A2E1-47BC-B423-53FC65B1DB71}" type="parTrans" cxnId="{0A3967A0-129E-4A97-A359-83036D52908F}">
      <dgm:prSet/>
      <dgm:spPr/>
      <dgm:t>
        <a:bodyPr/>
        <a:lstStyle/>
        <a:p>
          <a:endParaRPr lang="en-US"/>
        </a:p>
      </dgm:t>
    </dgm:pt>
    <dgm:pt modelId="{3FC9C966-A4A4-463F-847A-A3E9078027E4}" type="sibTrans" cxnId="{0A3967A0-129E-4A97-A359-83036D52908F}">
      <dgm:prSet/>
      <dgm:spPr/>
      <dgm:t>
        <a:bodyPr/>
        <a:lstStyle/>
        <a:p>
          <a:endParaRPr lang="en-US"/>
        </a:p>
      </dgm:t>
    </dgm:pt>
    <dgm:pt modelId="{512C1718-CB46-41E3-B3FC-FED2D236A399}">
      <dgm:prSet phldrT="[Text]"/>
      <dgm:spPr/>
      <dgm:t>
        <a:bodyPr/>
        <a:lstStyle/>
        <a:p>
          <a:r>
            <a:rPr lang="en-US" dirty="0" smtClean="0"/>
            <a:t>Job Execution</a:t>
          </a:r>
          <a:endParaRPr lang="en-US" dirty="0"/>
        </a:p>
      </dgm:t>
    </dgm:pt>
    <dgm:pt modelId="{8C75C922-B909-4A14-A4CD-7BDE0093AF98}" type="parTrans" cxnId="{4EA8DA5A-FB1A-4B1A-9B6C-4685935B0159}">
      <dgm:prSet/>
      <dgm:spPr/>
      <dgm:t>
        <a:bodyPr/>
        <a:lstStyle/>
        <a:p>
          <a:endParaRPr lang="en-US"/>
        </a:p>
      </dgm:t>
    </dgm:pt>
    <dgm:pt modelId="{354593DD-8FD2-4F4F-A755-8E03F55E6DD1}" type="sibTrans" cxnId="{4EA8DA5A-FB1A-4B1A-9B6C-4685935B0159}">
      <dgm:prSet/>
      <dgm:spPr/>
      <dgm:t>
        <a:bodyPr/>
        <a:lstStyle/>
        <a:p>
          <a:endParaRPr lang="en-US"/>
        </a:p>
      </dgm:t>
    </dgm:pt>
    <dgm:pt modelId="{AAB14AA6-42EE-4DB2-97E3-0ED73F7639BE}">
      <dgm:prSet phldrT="[Text]"/>
      <dgm:spPr/>
      <dgm:t>
        <a:bodyPr/>
        <a:lstStyle/>
        <a:p>
          <a:r>
            <a:rPr lang="en-US" dirty="0" smtClean="0"/>
            <a:t>Data Transfer</a:t>
          </a:r>
          <a:endParaRPr lang="en-US" dirty="0"/>
        </a:p>
      </dgm:t>
    </dgm:pt>
    <dgm:pt modelId="{7AC36CB2-5E80-4632-AC87-875CF0C522BF}" type="parTrans" cxnId="{2FB8E028-7817-45C2-AE68-8214848CF5BC}">
      <dgm:prSet/>
      <dgm:spPr/>
      <dgm:t>
        <a:bodyPr/>
        <a:lstStyle/>
        <a:p>
          <a:endParaRPr lang="en-US"/>
        </a:p>
      </dgm:t>
    </dgm:pt>
    <dgm:pt modelId="{6AC6596A-0BCB-4AF4-A93C-E418C9DAE5DA}" type="sibTrans" cxnId="{2FB8E028-7817-45C2-AE68-8214848CF5BC}">
      <dgm:prSet/>
      <dgm:spPr/>
      <dgm:t>
        <a:bodyPr/>
        <a:lstStyle/>
        <a:p>
          <a:endParaRPr lang="en-US"/>
        </a:p>
      </dgm:t>
    </dgm:pt>
    <dgm:pt modelId="{463AEC4C-676F-44FD-8F8D-048936C6A5A7}" type="pres">
      <dgm:prSet presAssocID="{1862638F-9E0D-4763-8763-A652BD684A06}" presName="Name0" presStyleCnt="0">
        <dgm:presLayoutVars>
          <dgm:dir/>
          <dgm:animLvl val="lvl"/>
          <dgm:resizeHandles val="exact"/>
        </dgm:presLayoutVars>
      </dgm:prSet>
      <dgm:spPr/>
    </dgm:pt>
    <dgm:pt modelId="{2D29A6D3-6B6B-4AA0-860B-1AC9FC1676E8}" type="pres">
      <dgm:prSet presAssocID="{62838295-700B-4D4B-B3E9-FC09466E7126}" presName="parTxOnly" presStyleLbl="node1" presStyleIdx="0" presStyleCnt="3">
        <dgm:presLayoutVars>
          <dgm:chMax val="0"/>
          <dgm:chPref val="0"/>
          <dgm:bulletEnabled val="1"/>
        </dgm:presLayoutVars>
      </dgm:prSet>
      <dgm:spPr/>
      <dgm:t>
        <a:bodyPr/>
        <a:lstStyle/>
        <a:p>
          <a:endParaRPr lang="en-US"/>
        </a:p>
      </dgm:t>
    </dgm:pt>
    <dgm:pt modelId="{340B8C1D-0B5F-4B51-B7AB-BF720252200C}" type="pres">
      <dgm:prSet presAssocID="{3FC9C966-A4A4-463F-847A-A3E9078027E4}" presName="parTxOnlySpace" presStyleCnt="0"/>
      <dgm:spPr/>
    </dgm:pt>
    <dgm:pt modelId="{477D746E-E7BF-40EB-9A00-48B4706FE6DA}" type="pres">
      <dgm:prSet presAssocID="{512C1718-CB46-41E3-B3FC-FED2D236A399}" presName="parTxOnly" presStyleLbl="node1" presStyleIdx="1" presStyleCnt="3">
        <dgm:presLayoutVars>
          <dgm:chMax val="0"/>
          <dgm:chPref val="0"/>
          <dgm:bulletEnabled val="1"/>
        </dgm:presLayoutVars>
      </dgm:prSet>
      <dgm:spPr/>
      <dgm:t>
        <a:bodyPr/>
        <a:lstStyle/>
        <a:p>
          <a:endParaRPr lang="en-US"/>
        </a:p>
      </dgm:t>
    </dgm:pt>
    <dgm:pt modelId="{8B64983D-EA9D-4A2B-837D-2BECEC6E40D3}" type="pres">
      <dgm:prSet presAssocID="{354593DD-8FD2-4F4F-A755-8E03F55E6DD1}" presName="parTxOnlySpace" presStyleCnt="0"/>
      <dgm:spPr/>
    </dgm:pt>
    <dgm:pt modelId="{24CE5768-853E-422C-B827-67B687FA5779}" type="pres">
      <dgm:prSet presAssocID="{AAB14AA6-42EE-4DB2-97E3-0ED73F7639BE}" presName="parTxOnly" presStyleLbl="node1" presStyleIdx="2" presStyleCnt="3">
        <dgm:presLayoutVars>
          <dgm:chMax val="0"/>
          <dgm:chPref val="0"/>
          <dgm:bulletEnabled val="1"/>
        </dgm:presLayoutVars>
      </dgm:prSet>
      <dgm:spPr/>
      <dgm:t>
        <a:bodyPr/>
        <a:lstStyle/>
        <a:p>
          <a:endParaRPr lang="en-US"/>
        </a:p>
      </dgm:t>
    </dgm:pt>
  </dgm:ptLst>
  <dgm:cxnLst>
    <dgm:cxn modelId="{2FB8E028-7817-45C2-AE68-8214848CF5BC}" srcId="{1862638F-9E0D-4763-8763-A652BD684A06}" destId="{AAB14AA6-42EE-4DB2-97E3-0ED73F7639BE}" srcOrd="2" destOrd="0" parTransId="{7AC36CB2-5E80-4632-AC87-875CF0C522BF}" sibTransId="{6AC6596A-0BCB-4AF4-A93C-E418C9DAE5DA}"/>
    <dgm:cxn modelId="{0A3967A0-129E-4A97-A359-83036D52908F}" srcId="{1862638F-9E0D-4763-8763-A652BD684A06}" destId="{62838295-700B-4D4B-B3E9-FC09466E7126}" srcOrd="0" destOrd="0" parTransId="{4B4491D9-A2E1-47BC-B423-53FC65B1DB71}" sibTransId="{3FC9C966-A4A4-463F-847A-A3E9078027E4}"/>
    <dgm:cxn modelId="{4EA8DA5A-FB1A-4B1A-9B6C-4685935B0159}" srcId="{1862638F-9E0D-4763-8763-A652BD684A06}" destId="{512C1718-CB46-41E3-B3FC-FED2D236A399}" srcOrd="1" destOrd="0" parTransId="{8C75C922-B909-4A14-A4CD-7BDE0093AF98}" sibTransId="{354593DD-8FD2-4F4F-A755-8E03F55E6DD1}"/>
    <dgm:cxn modelId="{46488572-C419-44C7-B067-8FCDEA66D489}" type="presOf" srcId="{1862638F-9E0D-4763-8763-A652BD684A06}" destId="{463AEC4C-676F-44FD-8F8D-048936C6A5A7}" srcOrd="0" destOrd="0" presId="urn:microsoft.com/office/officeart/2005/8/layout/chevron1"/>
    <dgm:cxn modelId="{892DD733-15E0-430A-AEB2-1E618117E6CE}" type="presOf" srcId="{62838295-700B-4D4B-B3E9-FC09466E7126}" destId="{2D29A6D3-6B6B-4AA0-860B-1AC9FC1676E8}" srcOrd="0" destOrd="0" presId="urn:microsoft.com/office/officeart/2005/8/layout/chevron1"/>
    <dgm:cxn modelId="{29BCD41F-C0EC-49B2-ADDE-FE28AA6C02FE}" type="presOf" srcId="{512C1718-CB46-41E3-B3FC-FED2D236A399}" destId="{477D746E-E7BF-40EB-9A00-48B4706FE6DA}" srcOrd="0" destOrd="0" presId="urn:microsoft.com/office/officeart/2005/8/layout/chevron1"/>
    <dgm:cxn modelId="{33BFD88E-39D5-4595-9ACF-0A877F013B7C}" type="presOf" srcId="{AAB14AA6-42EE-4DB2-97E3-0ED73F7639BE}" destId="{24CE5768-853E-422C-B827-67B687FA5779}" srcOrd="0" destOrd="0" presId="urn:microsoft.com/office/officeart/2005/8/layout/chevron1"/>
    <dgm:cxn modelId="{4A162E61-81E6-4129-BC9E-EDE23F6FAE38}" type="presParOf" srcId="{463AEC4C-676F-44FD-8F8D-048936C6A5A7}" destId="{2D29A6D3-6B6B-4AA0-860B-1AC9FC1676E8}" srcOrd="0" destOrd="0" presId="urn:microsoft.com/office/officeart/2005/8/layout/chevron1"/>
    <dgm:cxn modelId="{0A3CE315-944C-4C93-8E13-976CEE42A164}" type="presParOf" srcId="{463AEC4C-676F-44FD-8F8D-048936C6A5A7}" destId="{340B8C1D-0B5F-4B51-B7AB-BF720252200C}" srcOrd="1" destOrd="0" presId="urn:microsoft.com/office/officeart/2005/8/layout/chevron1"/>
    <dgm:cxn modelId="{BF29FDA8-947A-4209-9631-964A14F63C28}" type="presParOf" srcId="{463AEC4C-676F-44FD-8F8D-048936C6A5A7}" destId="{477D746E-E7BF-40EB-9A00-48B4706FE6DA}" srcOrd="2" destOrd="0" presId="urn:microsoft.com/office/officeart/2005/8/layout/chevron1"/>
    <dgm:cxn modelId="{8E767D48-FEC0-48F3-B13A-C52C2DE68502}" type="presParOf" srcId="{463AEC4C-676F-44FD-8F8D-048936C6A5A7}" destId="{8B64983D-EA9D-4A2B-837D-2BECEC6E40D3}" srcOrd="3" destOrd="0" presId="urn:microsoft.com/office/officeart/2005/8/layout/chevron1"/>
    <dgm:cxn modelId="{1FB0153B-8893-4DE6-BE71-FB16EBF13EDD}" type="presParOf" srcId="{463AEC4C-676F-44FD-8F8D-048936C6A5A7}" destId="{24CE5768-853E-422C-B827-67B687FA5779}" srcOrd="4"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1862638F-9E0D-4763-8763-A652BD684A06}" type="doc">
      <dgm:prSet loTypeId="urn:microsoft.com/office/officeart/2005/8/layout/chevron1" loCatId="process" qsTypeId="urn:microsoft.com/office/officeart/2005/8/quickstyle/3d1" qsCatId="3D" csTypeId="urn:microsoft.com/office/officeart/2005/8/colors/accent5_2" csCatId="accent5" phldr="1"/>
      <dgm:spPr/>
    </dgm:pt>
    <dgm:pt modelId="{62838295-700B-4D4B-B3E9-FC09466E7126}">
      <dgm:prSet phldrT="[Text]"/>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dgm:spPr>
      <dgm:t>
        <a:bodyPr/>
        <a:lstStyle/>
        <a:p>
          <a:r>
            <a:rPr lang="en-US" dirty="0" smtClean="0"/>
            <a:t>Job Setup</a:t>
          </a:r>
          <a:endParaRPr lang="en-US" dirty="0"/>
        </a:p>
      </dgm:t>
    </dgm:pt>
    <dgm:pt modelId="{4B4491D9-A2E1-47BC-B423-53FC65B1DB71}" type="parTrans" cxnId="{0A3967A0-129E-4A97-A359-83036D52908F}">
      <dgm:prSet/>
      <dgm:spPr/>
      <dgm:t>
        <a:bodyPr/>
        <a:lstStyle/>
        <a:p>
          <a:endParaRPr lang="en-US"/>
        </a:p>
      </dgm:t>
    </dgm:pt>
    <dgm:pt modelId="{3FC9C966-A4A4-463F-847A-A3E9078027E4}" type="sibTrans" cxnId="{0A3967A0-129E-4A97-A359-83036D52908F}">
      <dgm:prSet/>
      <dgm:spPr/>
      <dgm:t>
        <a:bodyPr/>
        <a:lstStyle/>
        <a:p>
          <a:endParaRPr lang="en-US"/>
        </a:p>
      </dgm:t>
    </dgm:pt>
    <dgm:pt modelId="{512C1718-CB46-41E3-B3FC-FED2D236A399}">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Job Execution</a:t>
          </a:r>
          <a:endParaRPr lang="en-US" dirty="0"/>
        </a:p>
      </dgm:t>
    </dgm:pt>
    <dgm:pt modelId="{8C75C922-B909-4A14-A4CD-7BDE0093AF98}" type="parTrans" cxnId="{4EA8DA5A-FB1A-4B1A-9B6C-4685935B0159}">
      <dgm:prSet/>
      <dgm:spPr/>
      <dgm:t>
        <a:bodyPr/>
        <a:lstStyle/>
        <a:p>
          <a:endParaRPr lang="en-US"/>
        </a:p>
      </dgm:t>
    </dgm:pt>
    <dgm:pt modelId="{354593DD-8FD2-4F4F-A755-8E03F55E6DD1}" type="sibTrans" cxnId="{4EA8DA5A-FB1A-4B1A-9B6C-4685935B0159}">
      <dgm:prSet/>
      <dgm:spPr/>
      <dgm:t>
        <a:bodyPr/>
        <a:lstStyle/>
        <a:p>
          <a:endParaRPr lang="en-US"/>
        </a:p>
      </dgm:t>
    </dgm:pt>
    <dgm:pt modelId="{AAB14AA6-42EE-4DB2-97E3-0ED73F7639B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Data Transfer</a:t>
          </a:r>
          <a:endParaRPr lang="en-US" dirty="0"/>
        </a:p>
      </dgm:t>
    </dgm:pt>
    <dgm:pt modelId="{7AC36CB2-5E80-4632-AC87-875CF0C522BF}" type="parTrans" cxnId="{2FB8E028-7817-45C2-AE68-8214848CF5BC}">
      <dgm:prSet/>
      <dgm:spPr/>
      <dgm:t>
        <a:bodyPr/>
        <a:lstStyle/>
        <a:p>
          <a:endParaRPr lang="en-US"/>
        </a:p>
      </dgm:t>
    </dgm:pt>
    <dgm:pt modelId="{6AC6596A-0BCB-4AF4-A93C-E418C9DAE5DA}" type="sibTrans" cxnId="{2FB8E028-7817-45C2-AE68-8214848CF5BC}">
      <dgm:prSet/>
      <dgm:spPr/>
      <dgm:t>
        <a:bodyPr/>
        <a:lstStyle/>
        <a:p>
          <a:endParaRPr lang="en-US"/>
        </a:p>
      </dgm:t>
    </dgm:pt>
    <dgm:pt modelId="{463AEC4C-676F-44FD-8F8D-048936C6A5A7}" type="pres">
      <dgm:prSet presAssocID="{1862638F-9E0D-4763-8763-A652BD684A06}" presName="Name0" presStyleCnt="0">
        <dgm:presLayoutVars>
          <dgm:dir/>
          <dgm:animLvl val="lvl"/>
          <dgm:resizeHandles val="exact"/>
        </dgm:presLayoutVars>
      </dgm:prSet>
      <dgm:spPr/>
    </dgm:pt>
    <dgm:pt modelId="{2D29A6D3-6B6B-4AA0-860B-1AC9FC1676E8}" type="pres">
      <dgm:prSet presAssocID="{62838295-700B-4D4B-B3E9-FC09466E7126}" presName="parTxOnly" presStyleLbl="node1" presStyleIdx="0" presStyleCnt="3">
        <dgm:presLayoutVars>
          <dgm:chMax val="0"/>
          <dgm:chPref val="0"/>
          <dgm:bulletEnabled val="1"/>
        </dgm:presLayoutVars>
      </dgm:prSet>
      <dgm:spPr/>
      <dgm:t>
        <a:bodyPr/>
        <a:lstStyle/>
        <a:p>
          <a:endParaRPr lang="en-US"/>
        </a:p>
      </dgm:t>
    </dgm:pt>
    <dgm:pt modelId="{340B8C1D-0B5F-4B51-B7AB-BF720252200C}" type="pres">
      <dgm:prSet presAssocID="{3FC9C966-A4A4-463F-847A-A3E9078027E4}" presName="parTxOnlySpace" presStyleCnt="0"/>
      <dgm:spPr/>
    </dgm:pt>
    <dgm:pt modelId="{477D746E-E7BF-40EB-9A00-48B4706FE6DA}" type="pres">
      <dgm:prSet presAssocID="{512C1718-CB46-41E3-B3FC-FED2D236A399}" presName="parTxOnly" presStyleLbl="node1" presStyleIdx="1" presStyleCnt="3">
        <dgm:presLayoutVars>
          <dgm:chMax val="0"/>
          <dgm:chPref val="0"/>
          <dgm:bulletEnabled val="1"/>
        </dgm:presLayoutVars>
      </dgm:prSet>
      <dgm:spPr/>
      <dgm:t>
        <a:bodyPr/>
        <a:lstStyle/>
        <a:p>
          <a:endParaRPr lang="en-US"/>
        </a:p>
      </dgm:t>
    </dgm:pt>
    <dgm:pt modelId="{8B64983D-EA9D-4A2B-837D-2BECEC6E40D3}" type="pres">
      <dgm:prSet presAssocID="{354593DD-8FD2-4F4F-A755-8E03F55E6DD1}" presName="parTxOnlySpace" presStyleCnt="0"/>
      <dgm:spPr/>
    </dgm:pt>
    <dgm:pt modelId="{24CE5768-853E-422C-B827-67B687FA5779}" type="pres">
      <dgm:prSet presAssocID="{AAB14AA6-42EE-4DB2-97E3-0ED73F7639BE}" presName="parTxOnly" presStyleLbl="node1" presStyleIdx="2" presStyleCnt="3">
        <dgm:presLayoutVars>
          <dgm:chMax val="0"/>
          <dgm:chPref val="0"/>
          <dgm:bulletEnabled val="1"/>
        </dgm:presLayoutVars>
      </dgm:prSet>
      <dgm:spPr/>
      <dgm:t>
        <a:bodyPr/>
        <a:lstStyle/>
        <a:p>
          <a:endParaRPr lang="en-US"/>
        </a:p>
      </dgm:t>
    </dgm:pt>
  </dgm:ptLst>
  <dgm:cxnLst>
    <dgm:cxn modelId="{EE3D51D3-A8F0-444D-925D-6D422E7B5660}" type="presOf" srcId="{AAB14AA6-42EE-4DB2-97E3-0ED73F7639BE}" destId="{24CE5768-853E-422C-B827-67B687FA5779}" srcOrd="0" destOrd="0" presId="urn:microsoft.com/office/officeart/2005/8/layout/chevron1"/>
    <dgm:cxn modelId="{2FB8E028-7817-45C2-AE68-8214848CF5BC}" srcId="{1862638F-9E0D-4763-8763-A652BD684A06}" destId="{AAB14AA6-42EE-4DB2-97E3-0ED73F7639BE}" srcOrd="2" destOrd="0" parTransId="{7AC36CB2-5E80-4632-AC87-875CF0C522BF}" sibTransId="{6AC6596A-0BCB-4AF4-A93C-E418C9DAE5DA}"/>
    <dgm:cxn modelId="{EB865B1B-FA5C-4266-9B6D-6CD35702AD40}" type="presOf" srcId="{512C1718-CB46-41E3-B3FC-FED2D236A399}" destId="{477D746E-E7BF-40EB-9A00-48B4706FE6DA}" srcOrd="0" destOrd="0" presId="urn:microsoft.com/office/officeart/2005/8/layout/chevron1"/>
    <dgm:cxn modelId="{0A3967A0-129E-4A97-A359-83036D52908F}" srcId="{1862638F-9E0D-4763-8763-A652BD684A06}" destId="{62838295-700B-4D4B-B3E9-FC09466E7126}" srcOrd="0" destOrd="0" parTransId="{4B4491D9-A2E1-47BC-B423-53FC65B1DB71}" sibTransId="{3FC9C966-A4A4-463F-847A-A3E9078027E4}"/>
    <dgm:cxn modelId="{7A38BDC7-7EEE-4BFF-96D7-2D1CBAD15A9C}" type="presOf" srcId="{62838295-700B-4D4B-B3E9-FC09466E7126}" destId="{2D29A6D3-6B6B-4AA0-860B-1AC9FC1676E8}" srcOrd="0" destOrd="0" presId="urn:microsoft.com/office/officeart/2005/8/layout/chevron1"/>
    <dgm:cxn modelId="{1EB0A62B-74E3-4DD7-8D16-535D31F008C1}" type="presOf" srcId="{1862638F-9E0D-4763-8763-A652BD684A06}" destId="{463AEC4C-676F-44FD-8F8D-048936C6A5A7}" srcOrd="0" destOrd="0" presId="urn:microsoft.com/office/officeart/2005/8/layout/chevron1"/>
    <dgm:cxn modelId="{4EA8DA5A-FB1A-4B1A-9B6C-4685935B0159}" srcId="{1862638F-9E0D-4763-8763-A652BD684A06}" destId="{512C1718-CB46-41E3-B3FC-FED2D236A399}" srcOrd="1" destOrd="0" parTransId="{8C75C922-B909-4A14-A4CD-7BDE0093AF98}" sibTransId="{354593DD-8FD2-4F4F-A755-8E03F55E6DD1}"/>
    <dgm:cxn modelId="{2F7C74BF-B9CF-4E68-80F4-5DB14717591E}" type="presParOf" srcId="{463AEC4C-676F-44FD-8F8D-048936C6A5A7}" destId="{2D29A6D3-6B6B-4AA0-860B-1AC9FC1676E8}" srcOrd="0" destOrd="0" presId="urn:microsoft.com/office/officeart/2005/8/layout/chevron1"/>
    <dgm:cxn modelId="{E1409AFB-FBB8-43BE-8C69-2DDE6AA61BA5}" type="presParOf" srcId="{463AEC4C-676F-44FD-8F8D-048936C6A5A7}" destId="{340B8C1D-0B5F-4B51-B7AB-BF720252200C}" srcOrd="1" destOrd="0" presId="urn:microsoft.com/office/officeart/2005/8/layout/chevron1"/>
    <dgm:cxn modelId="{08D05196-316E-4452-8F0C-3CE3540B76A7}" type="presParOf" srcId="{463AEC4C-676F-44FD-8F8D-048936C6A5A7}" destId="{477D746E-E7BF-40EB-9A00-48B4706FE6DA}" srcOrd="2" destOrd="0" presId="urn:microsoft.com/office/officeart/2005/8/layout/chevron1"/>
    <dgm:cxn modelId="{86E18C8C-5D77-494F-833F-9016F258DFDF}" type="presParOf" srcId="{463AEC4C-676F-44FD-8F8D-048936C6A5A7}" destId="{8B64983D-EA9D-4A2B-837D-2BECEC6E40D3}" srcOrd="3" destOrd="0" presId="urn:microsoft.com/office/officeart/2005/8/layout/chevron1"/>
    <dgm:cxn modelId="{43056B09-5FDA-4878-AF29-E895034BA4A4}" type="presParOf" srcId="{463AEC4C-676F-44FD-8F8D-048936C6A5A7}" destId="{24CE5768-853E-422C-B827-67B687FA5779}" srcOrd="4"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1862638F-9E0D-4763-8763-A652BD684A06}" type="doc">
      <dgm:prSet loTypeId="urn:microsoft.com/office/officeart/2005/8/layout/chevron1" loCatId="process" qsTypeId="urn:microsoft.com/office/officeart/2005/8/quickstyle/3d1" qsCatId="3D" csTypeId="urn:microsoft.com/office/officeart/2005/8/colors/accent5_2" csCatId="accent5" phldr="1"/>
      <dgm:spPr/>
    </dgm:pt>
    <dgm:pt modelId="{62838295-700B-4D4B-B3E9-FC09466E712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Job Setup</a:t>
          </a:r>
          <a:endParaRPr lang="en-US" dirty="0"/>
        </a:p>
      </dgm:t>
    </dgm:pt>
    <dgm:pt modelId="{4B4491D9-A2E1-47BC-B423-53FC65B1DB71}" type="parTrans" cxnId="{0A3967A0-129E-4A97-A359-83036D52908F}">
      <dgm:prSet/>
      <dgm:spPr/>
      <dgm:t>
        <a:bodyPr/>
        <a:lstStyle/>
        <a:p>
          <a:endParaRPr lang="en-US"/>
        </a:p>
      </dgm:t>
    </dgm:pt>
    <dgm:pt modelId="{3FC9C966-A4A4-463F-847A-A3E9078027E4}" type="sibTrans" cxnId="{0A3967A0-129E-4A97-A359-83036D52908F}">
      <dgm:prSet/>
      <dgm:spPr/>
      <dgm:t>
        <a:bodyPr/>
        <a:lstStyle/>
        <a:p>
          <a:endParaRPr lang="en-US"/>
        </a:p>
      </dgm:t>
    </dgm:pt>
    <dgm:pt modelId="{512C1718-CB46-41E3-B3FC-FED2D236A399}">
      <dgm:prSet phldrT="[Text]"/>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dgm:spPr>
      <dgm:t>
        <a:bodyPr/>
        <a:lstStyle/>
        <a:p>
          <a:r>
            <a:rPr lang="en-US" dirty="0" smtClean="0"/>
            <a:t>Job Execution</a:t>
          </a:r>
          <a:endParaRPr lang="en-US" dirty="0"/>
        </a:p>
      </dgm:t>
    </dgm:pt>
    <dgm:pt modelId="{8C75C922-B909-4A14-A4CD-7BDE0093AF98}" type="parTrans" cxnId="{4EA8DA5A-FB1A-4B1A-9B6C-4685935B0159}">
      <dgm:prSet/>
      <dgm:spPr/>
      <dgm:t>
        <a:bodyPr/>
        <a:lstStyle/>
        <a:p>
          <a:endParaRPr lang="en-US"/>
        </a:p>
      </dgm:t>
    </dgm:pt>
    <dgm:pt modelId="{354593DD-8FD2-4F4F-A755-8E03F55E6DD1}" type="sibTrans" cxnId="{4EA8DA5A-FB1A-4B1A-9B6C-4685935B0159}">
      <dgm:prSet/>
      <dgm:spPr/>
      <dgm:t>
        <a:bodyPr/>
        <a:lstStyle/>
        <a:p>
          <a:endParaRPr lang="en-US"/>
        </a:p>
      </dgm:t>
    </dgm:pt>
    <dgm:pt modelId="{AAB14AA6-42EE-4DB2-97E3-0ED73F7639B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Data Transfer</a:t>
          </a:r>
          <a:endParaRPr lang="en-US" dirty="0"/>
        </a:p>
      </dgm:t>
    </dgm:pt>
    <dgm:pt modelId="{7AC36CB2-5E80-4632-AC87-875CF0C522BF}" type="parTrans" cxnId="{2FB8E028-7817-45C2-AE68-8214848CF5BC}">
      <dgm:prSet/>
      <dgm:spPr/>
      <dgm:t>
        <a:bodyPr/>
        <a:lstStyle/>
        <a:p>
          <a:endParaRPr lang="en-US"/>
        </a:p>
      </dgm:t>
    </dgm:pt>
    <dgm:pt modelId="{6AC6596A-0BCB-4AF4-A93C-E418C9DAE5DA}" type="sibTrans" cxnId="{2FB8E028-7817-45C2-AE68-8214848CF5BC}">
      <dgm:prSet/>
      <dgm:spPr/>
      <dgm:t>
        <a:bodyPr/>
        <a:lstStyle/>
        <a:p>
          <a:endParaRPr lang="en-US"/>
        </a:p>
      </dgm:t>
    </dgm:pt>
    <dgm:pt modelId="{463AEC4C-676F-44FD-8F8D-048936C6A5A7}" type="pres">
      <dgm:prSet presAssocID="{1862638F-9E0D-4763-8763-A652BD684A06}" presName="Name0" presStyleCnt="0">
        <dgm:presLayoutVars>
          <dgm:dir/>
          <dgm:animLvl val="lvl"/>
          <dgm:resizeHandles val="exact"/>
        </dgm:presLayoutVars>
      </dgm:prSet>
      <dgm:spPr/>
    </dgm:pt>
    <dgm:pt modelId="{2D29A6D3-6B6B-4AA0-860B-1AC9FC1676E8}" type="pres">
      <dgm:prSet presAssocID="{62838295-700B-4D4B-B3E9-FC09466E7126}" presName="parTxOnly" presStyleLbl="node1" presStyleIdx="0" presStyleCnt="3">
        <dgm:presLayoutVars>
          <dgm:chMax val="0"/>
          <dgm:chPref val="0"/>
          <dgm:bulletEnabled val="1"/>
        </dgm:presLayoutVars>
      </dgm:prSet>
      <dgm:spPr/>
      <dgm:t>
        <a:bodyPr/>
        <a:lstStyle/>
        <a:p>
          <a:endParaRPr lang="en-US"/>
        </a:p>
      </dgm:t>
    </dgm:pt>
    <dgm:pt modelId="{340B8C1D-0B5F-4B51-B7AB-BF720252200C}" type="pres">
      <dgm:prSet presAssocID="{3FC9C966-A4A4-463F-847A-A3E9078027E4}" presName="parTxOnlySpace" presStyleCnt="0"/>
      <dgm:spPr/>
    </dgm:pt>
    <dgm:pt modelId="{477D746E-E7BF-40EB-9A00-48B4706FE6DA}" type="pres">
      <dgm:prSet presAssocID="{512C1718-CB46-41E3-B3FC-FED2D236A399}" presName="parTxOnly" presStyleLbl="node1" presStyleIdx="1" presStyleCnt="3">
        <dgm:presLayoutVars>
          <dgm:chMax val="0"/>
          <dgm:chPref val="0"/>
          <dgm:bulletEnabled val="1"/>
        </dgm:presLayoutVars>
      </dgm:prSet>
      <dgm:spPr/>
      <dgm:t>
        <a:bodyPr/>
        <a:lstStyle/>
        <a:p>
          <a:endParaRPr lang="en-US"/>
        </a:p>
      </dgm:t>
    </dgm:pt>
    <dgm:pt modelId="{8B64983D-EA9D-4A2B-837D-2BECEC6E40D3}" type="pres">
      <dgm:prSet presAssocID="{354593DD-8FD2-4F4F-A755-8E03F55E6DD1}" presName="parTxOnlySpace" presStyleCnt="0"/>
      <dgm:spPr/>
    </dgm:pt>
    <dgm:pt modelId="{24CE5768-853E-422C-B827-67B687FA5779}" type="pres">
      <dgm:prSet presAssocID="{AAB14AA6-42EE-4DB2-97E3-0ED73F7639BE}" presName="parTxOnly" presStyleLbl="node1" presStyleIdx="2" presStyleCnt="3">
        <dgm:presLayoutVars>
          <dgm:chMax val="0"/>
          <dgm:chPref val="0"/>
          <dgm:bulletEnabled val="1"/>
        </dgm:presLayoutVars>
      </dgm:prSet>
      <dgm:spPr/>
      <dgm:t>
        <a:bodyPr/>
        <a:lstStyle/>
        <a:p>
          <a:endParaRPr lang="en-US"/>
        </a:p>
      </dgm:t>
    </dgm:pt>
  </dgm:ptLst>
  <dgm:cxnLst>
    <dgm:cxn modelId="{2FB8E028-7817-45C2-AE68-8214848CF5BC}" srcId="{1862638F-9E0D-4763-8763-A652BD684A06}" destId="{AAB14AA6-42EE-4DB2-97E3-0ED73F7639BE}" srcOrd="2" destOrd="0" parTransId="{7AC36CB2-5E80-4632-AC87-875CF0C522BF}" sibTransId="{6AC6596A-0BCB-4AF4-A93C-E418C9DAE5DA}"/>
    <dgm:cxn modelId="{4A39E88A-9A35-4E8D-AD3A-1E44B3B5F441}" type="presOf" srcId="{512C1718-CB46-41E3-B3FC-FED2D236A399}" destId="{477D746E-E7BF-40EB-9A00-48B4706FE6DA}" srcOrd="0" destOrd="0" presId="urn:microsoft.com/office/officeart/2005/8/layout/chevron1"/>
    <dgm:cxn modelId="{0A3967A0-129E-4A97-A359-83036D52908F}" srcId="{1862638F-9E0D-4763-8763-A652BD684A06}" destId="{62838295-700B-4D4B-B3E9-FC09466E7126}" srcOrd="0" destOrd="0" parTransId="{4B4491D9-A2E1-47BC-B423-53FC65B1DB71}" sibTransId="{3FC9C966-A4A4-463F-847A-A3E9078027E4}"/>
    <dgm:cxn modelId="{8EE8382A-D64E-401B-AD8B-6815E1A5ABE9}" type="presOf" srcId="{62838295-700B-4D4B-B3E9-FC09466E7126}" destId="{2D29A6D3-6B6B-4AA0-860B-1AC9FC1676E8}" srcOrd="0" destOrd="0" presId="urn:microsoft.com/office/officeart/2005/8/layout/chevron1"/>
    <dgm:cxn modelId="{4EA8DA5A-FB1A-4B1A-9B6C-4685935B0159}" srcId="{1862638F-9E0D-4763-8763-A652BD684A06}" destId="{512C1718-CB46-41E3-B3FC-FED2D236A399}" srcOrd="1" destOrd="0" parTransId="{8C75C922-B909-4A14-A4CD-7BDE0093AF98}" sibTransId="{354593DD-8FD2-4F4F-A755-8E03F55E6DD1}"/>
    <dgm:cxn modelId="{6FEBF707-B125-4070-ADD4-D73F63D00F4B}" type="presOf" srcId="{AAB14AA6-42EE-4DB2-97E3-0ED73F7639BE}" destId="{24CE5768-853E-422C-B827-67B687FA5779}" srcOrd="0" destOrd="0" presId="urn:microsoft.com/office/officeart/2005/8/layout/chevron1"/>
    <dgm:cxn modelId="{8AD6EB22-89DA-47D1-B9CC-E37EB4E3F33B}" type="presOf" srcId="{1862638F-9E0D-4763-8763-A652BD684A06}" destId="{463AEC4C-676F-44FD-8F8D-048936C6A5A7}" srcOrd="0" destOrd="0" presId="urn:microsoft.com/office/officeart/2005/8/layout/chevron1"/>
    <dgm:cxn modelId="{5251B36D-2A03-4A7E-BAEF-D318268C6234}" type="presParOf" srcId="{463AEC4C-676F-44FD-8F8D-048936C6A5A7}" destId="{2D29A6D3-6B6B-4AA0-860B-1AC9FC1676E8}" srcOrd="0" destOrd="0" presId="urn:microsoft.com/office/officeart/2005/8/layout/chevron1"/>
    <dgm:cxn modelId="{62706506-F791-4497-A91E-6273D166BDB9}" type="presParOf" srcId="{463AEC4C-676F-44FD-8F8D-048936C6A5A7}" destId="{340B8C1D-0B5F-4B51-B7AB-BF720252200C}" srcOrd="1" destOrd="0" presId="urn:microsoft.com/office/officeart/2005/8/layout/chevron1"/>
    <dgm:cxn modelId="{3480D676-2053-41FB-A21F-65B556FEEA90}" type="presParOf" srcId="{463AEC4C-676F-44FD-8F8D-048936C6A5A7}" destId="{477D746E-E7BF-40EB-9A00-48B4706FE6DA}" srcOrd="2" destOrd="0" presId="urn:microsoft.com/office/officeart/2005/8/layout/chevron1"/>
    <dgm:cxn modelId="{2A87DE0F-419A-429F-B188-9B675A846A2B}" type="presParOf" srcId="{463AEC4C-676F-44FD-8F8D-048936C6A5A7}" destId="{8B64983D-EA9D-4A2B-837D-2BECEC6E40D3}" srcOrd="3" destOrd="0" presId="urn:microsoft.com/office/officeart/2005/8/layout/chevron1"/>
    <dgm:cxn modelId="{CF4F7499-7156-4118-91D0-FBDB9FDD0372}" type="presParOf" srcId="{463AEC4C-676F-44FD-8F8D-048936C6A5A7}" destId="{24CE5768-853E-422C-B827-67B687FA5779}" srcOrd="4" destOrd="0" presId="urn:microsoft.com/office/officeart/2005/8/layout/chevron1"/>
  </dgm:cxnLst>
  <dgm:bg/>
  <dgm:whole/>
</dgm:dataModel>
</file>

<file path=ppt/diagrams/data6.xml><?xml version="1.0" encoding="utf-8"?>
<dgm:dataModel xmlns:dgm="http://schemas.openxmlformats.org/drawingml/2006/diagram" xmlns:a="http://schemas.openxmlformats.org/drawingml/2006/main">
  <dgm:ptLst>
    <dgm:pt modelId="{1862638F-9E0D-4763-8763-A652BD684A06}" type="doc">
      <dgm:prSet loTypeId="urn:microsoft.com/office/officeart/2005/8/layout/chevron1" loCatId="process" qsTypeId="urn:microsoft.com/office/officeart/2005/8/quickstyle/3d1" qsCatId="3D" csTypeId="urn:microsoft.com/office/officeart/2005/8/colors/accent5_2" csCatId="accent5" phldr="1"/>
      <dgm:spPr/>
    </dgm:pt>
    <dgm:pt modelId="{62838295-700B-4D4B-B3E9-FC09466E712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Job Setup</a:t>
          </a:r>
          <a:endParaRPr lang="en-US" dirty="0"/>
        </a:p>
      </dgm:t>
    </dgm:pt>
    <dgm:pt modelId="{4B4491D9-A2E1-47BC-B423-53FC65B1DB71}" type="parTrans" cxnId="{0A3967A0-129E-4A97-A359-83036D52908F}">
      <dgm:prSet/>
      <dgm:spPr/>
      <dgm:t>
        <a:bodyPr/>
        <a:lstStyle/>
        <a:p>
          <a:endParaRPr lang="en-US"/>
        </a:p>
      </dgm:t>
    </dgm:pt>
    <dgm:pt modelId="{3FC9C966-A4A4-463F-847A-A3E9078027E4}" type="sibTrans" cxnId="{0A3967A0-129E-4A97-A359-83036D52908F}">
      <dgm:prSet/>
      <dgm:spPr/>
      <dgm:t>
        <a:bodyPr/>
        <a:lstStyle/>
        <a:p>
          <a:endParaRPr lang="en-US"/>
        </a:p>
      </dgm:t>
    </dgm:pt>
    <dgm:pt modelId="{512C1718-CB46-41E3-B3FC-FED2D236A399}">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Job Execution</a:t>
          </a:r>
          <a:endParaRPr lang="en-US" dirty="0"/>
        </a:p>
      </dgm:t>
    </dgm:pt>
    <dgm:pt modelId="{8C75C922-B909-4A14-A4CD-7BDE0093AF98}" type="parTrans" cxnId="{4EA8DA5A-FB1A-4B1A-9B6C-4685935B0159}">
      <dgm:prSet/>
      <dgm:spPr/>
      <dgm:t>
        <a:bodyPr/>
        <a:lstStyle/>
        <a:p>
          <a:endParaRPr lang="en-US"/>
        </a:p>
      </dgm:t>
    </dgm:pt>
    <dgm:pt modelId="{354593DD-8FD2-4F4F-A755-8E03F55E6DD1}" type="sibTrans" cxnId="{4EA8DA5A-FB1A-4B1A-9B6C-4685935B0159}">
      <dgm:prSet/>
      <dgm:spPr/>
      <dgm:t>
        <a:bodyPr/>
        <a:lstStyle/>
        <a:p>
          <a:endParaRPr lang="en-US"/>
        </a:p>
      </dgm:t>
    </dgm:pt>
    <dgm:pt modelId="{AAB14AA6-42EE-4DB2-97E3-0ED73F7639BE}">
      <dgm:prSet phldrT="[Text]"/>
      <dgm:sp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dgm:spPr>
      <dgm:t>
        <a:bodyPr/>
        <a:lstStyle/>
        <a:p>
          <a:r>
            <a:rPr lang="en-US" dirty="0" smtClean="0"/>
            <a:t>Data Transfer</a:t>
          </a:r>
          <a:endParaRPr lang="en-US" dirty="0"/>
        </a:p>
      </dgm:t>
    </dgm:pt>
    <dgm:pt modelId="{7AC36CB2-5E80-4632-AC87-875CF0C522BF}" type="parTrans" cxnId="{2FB8E028-7817-45C2-AE68-8214848CF5BC}">
      <dgm:prSet/>
      <dgm:spPr/>
      <dgm:t>
        <a:bodyPr/>
        <a:lstStyle/>
        <a:p>
          <a:endParaRPr lang="en-US"/>
        </a:p>
      </dgm:t>
    </dgm:pt>
    <dgm:pt modelId="{6AC6596A-0BCB-4AF4-A93C-E418C9DAE5DA}" type="sibTrans" cxnId="{2FB8E028-7817-45C2-AE68-8214848CF5BC}">
      <dgm:prSet/>
      <dgm:spPr/>
      <dgm:t>
        <a:bodyPr/>
        <a:lstStyle/>
        <a:p>
          <a:endParaRPr lang="en-US"/>
        </a:p>
      </dgm:t>
    </dgm:pt>
    <dgm:pt modelId="{463AEC4C-676F-44FD-8F8D-048936C6A5A7}" type="pres">
      <dgm:prSet presAssocID="{1862638F-9E0D-4763-8763-A652BD684A06}" presName="Name0" presStyleCnt="0">
        <dgm:presLayoutVars>
          <dgm:dir/>
          <dgm:animLvl val="lvl"/>
          <dgm:resizeHandles val="exact"/>
        </dgm:presLayoutVars>
      </dgm:prSet>
      <dgm:spPr/>
    </dgm:pt>
    <dgm:pt modelId="{2D29A6D3-6B6B-4AA0-860B-1AC9FC1676E8}" type="pres">
      <dgm:prSet presAssocID="{62838295-700B-4D4B-B3E9-FC09466E7126}" presName="parTxOnly" presStyleLbl="node1" presStyleIdx="0" presStyleCnt="3">
        <dgm:presLayoutVars>
          <dgm:chMax val="0"/>
          <dgm:chPref val="0"/>
          <dgm:bulletEnabled val="1"/>
        </dgm:presLayoutVars>
      </dgm:prSet>
      <dgm:spPr/>
      <dgm:t>
        <a:bodyPr/>
        <a:lstStyle/>
        <a:p>
          <a:endParaRPr lang="en-US"/>
        </a:p>
      </dgm:t>
    </dgm:pt>
    <dgm:pt modelId="{340B8C1D-0B5F-4B51-B7AB-BF720252200C}" type="pres">
      <dgm:prSet presAssocID="{3FC9C966-A4A4-463F-847A-A3E9078027E4}" presName="parTxOnlySpace" presStyleCnt="0"/>
      <dgm:spPr/>
    </dgm:pt>
    <dgm:pt modelId="{477D746E-E7BF-40EB-9A00-48B4706FE6DA}" type="pres">
      <dgm:prSet presAssocID="{512C1718-CB46-41E3-B3FC-FED2D236A399}" presName="parTxOnly" presStyleLbl="node1" presStyleIdx="1" presStyleCnt="3">
        <dgm:presLayoutVars>
          <dgm:chMax val="0"/>
          <dgm:chPref val="0"/>
          <dgm:bulletEnabled val="1"/>
        </dgm:presLayoutVars>
      </dgm:prSet>
      <dgm:spPr/>
      <dgm:t>
        <a:bodyPr/>
        <a:lstStyle/>
        <a:p>
          <a:endParaRPr lang="en-US"/>
        </a:p>
      </dgm:t>
    </dgm:pt>
    <dgm:pt modelId="{8B64983D-EA9D-4A2B-837D-2BECEC6E40D3}" type="pres">
      <dgm:prSet presAssocID="{354593DD-8FD2-4F4F-A755-8E03F55E6DD1}" presName="parTxOnlySpace" presStyleCnt="0"/>
      <dgm:spPr/>
    </dgm:pt>
    <dgm:pt modelId="{24CE5768-853E-422C-B827-67B687FA5779}" type="pres">
      <dgm:prSet presAssocID="{AAB14AA6-42EE-4DB2-97E3-0ED73F7639BE}" presName="parTxOnly" presStyleLbl="node1" presStyleIdx="2" presStyleCnt="3">
        <dgm:presLayoutVars>
          <dgm:chMax val="0"/>
          <dgm:chPref val="0"/>
          <dgm:bulletEnabled val="1"/>
        </dgm:presLayoutVars>
      </dgm:prSet>
      <dgm:spPr/>
      <dgm:t>
        <a:bodyPr/>
        <a:lstStyle/>
        <a:p>
          <a:endParaRPr lang="en-US"/>
        </a:p>
      </dgm:t>
    </dgm:pt>
  </dgm:ptLst>
  <dgm:cxnLst>
    <dgm:cxn modelId="{2FB8E028-7817-45C2-AE68-8214848CF5BC}" srcId="{1862638F-9E0D-4763-8763-A652BD684A06}" destId="{AAB14AA6-42EE-4DB2-97E3-0ED73F7639BE}" srcOrd="2" destOrd="0" parTransId="{7AC36CB2-5E80-4632-AC87-875CF0C522BF}" sibTransId="{6AC6596A-0BCB-4AF4-A93C-E418C9DAE5DA}"/>
    <dgm:cxn modelId="{C780D7B1-E8B7-4377-856E-1782A4DC5D3F}" type="presOf" srcId="{1862638F-9E0D-4763-8763-A652BD684A06}" destId="{463AEC4C-676F-44FD-8F8D-048936C6A5A7}" srcOrd="0" destOrd="0" presId="urn:microsoft.com/office/officeart/2005/8/layout/chevron1"/>
    <dgm:cxn modelId="{0A3967A0-129E-4A97-A359-83036D52908F}" srcId="{1862638F-9E0D-4763-8763-A652BD684A06}" destId="{62838295-700B-4D4B-B3E9-FC09466E7126}" srcOrd="0" destOrd="0" parTransId="{4B4491D9-A2E1-47BC-B423-53FC65B1DB71}" sibTransId="{3FC9C966-A4A4-463F-847A-A3E9078027E4}"/>
    <dgm:cxn modelId="{27E7A193-A755-45C1-9534-556032D66362}" type="presOf" srcId="{62838295-700B-4D4B-B3E9-FC09466E7126}" destId="{2D29A6D3-6B6B-4AA0-860B-1AC9FC1676E8}" srcOrd="0" destOrd="0" presId="urn:microsoft.com/office/officeart/2005/8/layout/chevron1"/>
    <dgm:cxn modelId="{438CE113-90AF-4930-945C-E41AF7C4D908}" type="presOf" srcId="{AAB14AA6-42EE-4DB2-97E3-0ED73F7639BE}" destId="{24CE5768-853E-422C-B827-67B687FA5779}" srcOrd="0" destOrd="0" presId="urn:microsoft.com/office/officeart/2005/8/layout/chevron1"/>
    <dgm:cxn modelId="{4EA8DA5A-FB1A-4B1A-9B6C-4685935B0159}" srcId="{1862638F-9E0D-4763-8763-A652BD684A06}" destId="{512C1718-CB46-41E3-B3FC-FED2D236A399}" srcOrd="1" destOrd="0" parTransId="{8C75C922-B909-4A14-A4CD-7BDE0093AF98}" sibTransId="{354593DD-8FD2-4F4F-A755-8E03F55E6DD1}"/>
    <dgm:cxn modelId="{93846BDD-A396-4696-895A-987128989377}" type="presOf" srcId="{512C1718-CB46-41E3-B3FC-FED2D236A399}" destId="{477D746E-E7BF-40EB-9A00-48B4706FE6DA}" srcOrd="0" destOrd="0" presId="urn:microsoft.com/office/officeart/2005/8/layout/chevron1"/>
    <dgm:cxn modelId="{E13B331A-5958-4E9D-98AF-620AC17706BF}" type="presParOf" srcId="{463AEC4C-676F-44FD-8F8D-048936C6A5A7}" destId="{2D29A6D3-6B6B-4AA0-860B-1AC9FC1676E8}" srcOrd="0" destOrd="0" presId="urn:microsoft.com/office/officeart/2005/8/layout/chevron1"/>
    <dgm:cxn modelId="{B2C1A0A1-865B-467D-9101-BC2262B9351B}" type="presParOf" srcId="{463AEC4C-676F-44FD-8F8D-048936C6A5A7}" destId="{340B8C1D-0B5F-4B51-B7AB-BF720252200C}" srcOrd="1" destOrd="0" presId="urn:microsoft.com/office/officeart/2005/8/layout/chevron1"/>
    <dgm:cxn modelId="{399500B7-9CD8-43C2-855B-EE78F89F8DA8}" type="presParOf" srcId="{463AEC4C-676F-44FD-8F8D-048936C6A5A7}" destId="{477D746E-E7BF-40EB-9A00-48B4706FE6DA}" srcOrd="2" destOrd="0" presId="urn:microsoft.com/office/officeart/2005/8/layout/chevron1"/>
    <dgm:cxn modelId="{90765F43-64AE-4352-9135-F6EF1CF00CDF}" type="presParOf" srcId="{463AEC4C-676F-44FD-8F8D-048936C6A5A7}" destId="{8B64983D-EA9D-4A2B-837D-2BECEC6E40D3}" srcOrd="3" destOrd="0" presId="urn:microsoft.com/office/officeart/2005/8/layout/chevron1"/>
    <dgm:cxn modelId="{C929FBD9-6084-45CD-908E-9856E9B47929}" type="presParOf" srcId="{463AEC4C-676F-44FD-8F8D-048936C6A5A7}" destId="{24CE5768-853E-422C-B827-67B687FA5779}" srcOrd="4"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2BFF-3EE6-47C7-8BFB-77E37E6BCF9C}" type="datetimeFigureOut">
              <a:rPr lang="en-US" smtClean="0"/>
              <a:pPr/>
              <a:t>6/11/2008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87A0D-F6FA-429A-B1B8-5D6182F9AC1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6/11/2008 10:56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23</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BD8CDF8-62C4-42CA-BEFD-AF7C91492AC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757130"/>
          </a:xfrm>
        </p:spPr>
        <p:txBody>
          <a:bodyPr/>
          <a:lstStyle>
            <a:lvl1pPr>
              <a:defRPr baseline="0">
                <a:latin typeface="+mn-lt"/>
              </a:defRPr>
            </a:lvl1pPr>
          </a:lstStyle>
          <a:p>
            <a:r>
              <a:rPr lang="en-US" dirty="0" smtClean="0"/>
              <a:t>Name of your presentation</a:t>
            </a:r>
            <a:endParaRPr lang="en-US" dirty="0"/>
          </a:p>
        </p:txBody>
      </p:sp>
      <p:sp>
        <p:nvSpPr>
          <p:cNvPr id="3" name="Subtitle 2"/>
          <p:cNvSpPr>
            <a:spLocks noGrp="1"/>
          </p:cNvSpPr>
          <p:nvPr>
            <p:ph type="subTitle" idx="1" hasCustomPrompt="1"/>
          </p:nvPr>
        </p:nvSpPr>
        <p:spPr>
          <a:xfrm>
            <a:off x="1371600" y="3886200"/>
            <a:ext cx="6400800" cy="53553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Your name and Title, Contacts</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userDrawn="1"/>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whdc/connect/rally/wsdspecs.mspx"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hyperlink" Target="mailto:prninfo@microsoft.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hyperlink" Target="http://www.imagecows.com/display.php?image=http://www.imagecows.com/uploads/abc7-photovu_pv1965w_digital_frame.jp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icrosoft.com/presspass/press/2008/may08/05-29WebServicesPR.mspx"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7" y="2130425"/>
            <a:ext cx="8693063" cy="750561"/>
          </a:xfrm>
        </p:spPr>
        <p:txBody>
          <a:bodyPr>
            <a:normAutofit/>
          </a:bodyPr>
          <a:lstStyle/>
          <a:p>
            <a:pPr algn="ctr"/>
            <a:r>
              <a:rPr lang="en-US" sz="4400" dirty="0" smtClean="0"/>
              <a:t>WS-Scan Device Implementation</a:t>
            </a:r>
            <a:endParaRPr lang="en-US" sz="4400" dirty="0"/>
          </a:p>
        </p:txBody>
      </p:sp>
      <p:sp>
        <p:nvSpPr>
          <p:cNvPr id="3" name="Subtitle 2"/>
          <p:cNvSpPr>
            <a:spLocks noGrp="1"/>
          </p:cNvSpPr>
          <p:nvPr>
            <p:ph type="subTitle" idx="1"/>
          </p:nvPr>
        </p:nvSpPr>
        <p:spPr>
          <a:xfrm>
            <a:off x="2413322" y="4175567"/>
            <a:ext cx="6400800" cy="1158779"/>
          </a:xfrm>
        </p:spPr>
        <p:txBody>
          <a:bodyPr/>
          <a:lstStyle/>
          <a:p>
            <a:pPr algn="r"/>
            <a:r>
              <a:rPr lang="en-US" sz="2100" dirty="0" smtClean="0"/>
              <a:t>Erhan Soyer-Osman</a:t>
            </a:r>
          </a:p>
          <a:p>
            <a:pPr algn="r"/>
            <a:r>
              <a:rPr lang="en-US" sz="2100" dirty="0" smtClean="0"/>
              <a:t>Program Manager</a:t>
            </a:r>
          </a:p>
          <a:p>
            <a:pPr algn="r"/>
            <a:r>
              <a:rPr lang="en-US" sz="2100" dirty="0" smtClean="0"/>
              <a:t>Windows Experience, Documents &amp; Printing </a:t>
            </a:r>
            <a:endParaRPr lang="en-US" sz="21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421928"/>
          </a:xfrm>
        </p:spPr>
        <p:txBody>
          <a:bodyPr/>
          <a:lstStyle/>
          <a:p>
            <a:r>
              <a:rPr lang="en-US" dirty="0" smtClean="0"/>
              <a:t>Functional Model:</a:t>
            </a:r>
            <a:br>
              <a:rPr lang="en-US" dirty="0" smtClean="0"/>
            </a:br>
            <a:r>
              <a:rPr lang="en-US" dirty="0" smtClean="0"/>
              <a:t>Job Execution</a:t>
            </a:r>
            <a:endParaRPr lang="en-US" dirty="0"/>
          </a:p>
        </p:txBody>
      </p:sp>
      <p:sp>
        <p:nvSpPr>
          <p:cNvPr id="3" name="Content Placeholder 2"/>
          <p:cNvSpPr>
            <a:spLocks noGrp="1"/>
          </p:cNvSpPr>
          <p:nvPr>
            <p:ph idx="1"/>
          </p:nvPr>
        </p:nvSpPr>
        <p:spPr>
          <a:xfrm>
            <a:off x="392575" y="1660707"/>
            <a:ext cx="8443913" cy="2880789"/>
          </a:xfrm>
        </p:spPr>
        <p:txBody>
          <a:bodyPr/>
          <a:lstStyle/>
          <a:p>
            <a:pPr>
              <a:buFont typeface="Arial" pitchFamily="34" charset="0"/>
              <a:buChar char="•"/>
            </a:pPr>
            <a:r>
              <a:rPr lang="en-US" sz="2800" dirty="0" smtClean="0"/>
              <a:t>Physical Scan and generation of data</a:t>
            </a:r>
          </a:p>
          <a:p>
            <a:pPr>
              <a:buFont typeface="Arial" pitchFamily="34" charset="0"/>
              <a:buChar char="•"/>
            </a:pPr>
            <a:r>
              <a:rPr lang="en-US" sz="2800" dirty="0" smtClean="0"/>
              <a:t>Uses the scan ticket defined in job setup to define the parameters of job execution</a:t>
            </a:r>
          </a:p>
          <a:p>
            <a:pPr>
              <a:buFont typeface="Arial" pitchFamily="34" charset="0"/>
              <a:buChar char="•"/>
            </a:pPr>
            <a:r>
              <a:rPr lang="en-US" sz="2800" dirty="0" smtClean="0"/>
              <a:t>Can be either Device or Client initiated (client sends a request to scan device)</a:t>
            </a:r>
          </a:p>
          <a:p>
            <a:pPr>
              <a:buNone/>
            </a:pPr>
            <a:endParaRPr lang="en-US" dirty="0"/>
          </a:p>
        </p:txBody>
      </p:sp>
      <p:graphicFrame>
        <p:nvGraphicFramePr>
          <p:cNvPr id="4" name="Diagram 3"/>
          <p:cNvGraphicFramePr/>
          <p:nvPr/>
        </p:nvGraphicFramePr>
        <p:xfrm>
          <a:off x="1371600" y="3505200"/>
          <a:ext cx="6096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421928"/>
          </a:xfrm>
        </p:spPr>
        <p:txBody>
          <a:bodyPr/>
          <a:lstStyle/>
          <a:p>
            <a:r>
              <a:rPr lang="en-US" dirty="0" smtClean="0"/>
              <a:t>Functional Model:</a:t>
            </a:r>
            <a:br>
              <a:rPr lang="en-US" dirty="0" smtClean="0"/>
            </a:br>
            <a:r>
              <a:rPr lang="en-US" dirty="0" smtClean="0"/>
              <a:t>Data Transfer</a:t>
            </a:r>
            <a:endParaRPr lang="en-US" dirty="0"/>
          </a:p>
        </p:txBody>
      </p:sp>
      <p:sp>
        <p:nvSpPr>
          <p:cNvPr id="3" name="Content Placeholder 2"/>
          <p:cNvSpPr>
            <a:spLocks noGrp="1"/>
          </p:cNvSpPr>
          <p:nvPr>
            <p:ph idx="1"/>
          </p:nvPr>
        </p:nvSpPr>
        <p:spPr>
          <a:xfrm>
            <a:off x="357851" y="1926925"/>
            <a:ext cx="8443913" cy="978729"/>
          </a:xfrm>
        </p:spPr>
        <p:txBody>
          <a:bodyPr/>
          <a:lstStyle/>
          <a:p>
            <a:r>
              <a:rPr lang="en-US" dirty="0" smtClean="0"/>
              <a:t>Movement of data from device buffer to destination</a:t>
            </a:r>
            <a:endParaRPr lang="en-US" dirty="0"/>
          </a:p>
        </p:txBody>
      </p:sp>
      <p:graphicFrame>
        <p:nvGraphicFramePr>
          <p:cNvPr id="4" name="Diagram 3"/>
          <p:cNvGraphicFramePr/>
          <p:nvPr/>
        </p:nvGraphicFramePr>
        <p:xfrm>
          <a:off x="1336875" y="3389453"/>
          <a:ext cx="6096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255728"/>
          </a:xfrm>
        </p:spPr>
        <p:txBody>
          <a:bodyPr/>
          <a:lstStyle/>
          <a:p>
            <a:r>
              <a:rPr lang="en-US" dirty="0" smtClean="0"/>
              <a:t>Usage Scenarios</a:t>
            </a:r>
            <a:br>
              <a:rPr lang="en-US" dirty="0" smtClean="0"/>
            </a:br>
            <a:r>
              <a:rPr lang="en-US" sz="3600" dirty="0" smtClean="0"/>
              <a:t>Scan to Workstation, Device Initiated</a:t>
            </a:r>
            <a:endParaRPr lang="en-US" sz="3600" dirty="0"/>
          </a:p>
        </p:txBody>
      </p:sp>
      <p:sp>
        <p:nvSpPr>
          <p:cNvPr id="3" name="Content Placeholder 2"/>
          <p:cNvSpPr>
            <a:spLocks noGrp="1"/>
          </p:cNvSpPr>
          <p:nvPr>
            <p:ph idx="1"/>
          </p:nvPr>
        </p:nvSpPr>
        <p:spPr>
          <a:xfrm>
            <a:off x="415724" y="1602833"/>
            <a:ext cx="8443913" cy="4044184"/>
          </a:xfrm>
        </p:spPr>
        <p:txBody>
          <a:bodyPr/>
          <a:lstStyle/>
          <a:p>
            <a:pPr>
              <a:buFont typeface="Arial" pitchFamily="34" charset="0"/>
              <a:buChar char="•"/>
            </a:pPr>
            <a:r>
              <a:rPr lang="en-US" sz="2800" dirty="0" smtClean="0"/>
              <a:t>A user wants to scan a document to his PC, places documents on platen and selects scan configuration preferences. The user presses the ‘Scan’ button </a:t>
            </a:r>
          </a:p>
          <a:p>
            <a:pPr>
              <a:buFont typeface="Arial" pitchFamily="34" charset="0"/>
              <a:buChar char="•"/>
            </a:pPr>
            <a:r>
              <a:rPr lang="en-US" sz="2800" dirty="0" smtClean="0"/>
              <a:t>Device Notification of waiting scan (</a:t>
            </a:r>
            <a:r>
              <a:rPr lang="en-US" sz="2800" dirty="0" err="1" smtClean="0"/>
              <a:t>ScanAvailableEvent</a:t>
            </a:r>
            <a:r>
              <a:rPr lang="en-US" sz="2800" dirty="0" smtClean="0"/>
              <a:t>)</a:t>
            </a:r>
          </a:p>
          <a:p>
            <a:pPr>
              <a:buFont typeface="Arial" pitchFamily="34" charset="0"/>
              <a:buChar char="•"/>
            </a:pPr>
            <a:r>
              <a:rPr lang="en-US" sz="2800" dirty="0" smtClean="0"/>
              <a:t>Client initiated Execution (submits </a:t>
            </a:r>
            <a:r>
              <a:rPr lang="en-US" sz="2800" dirty="0" err="1" smtClean="0"/>
              <a:t>CreateScanJob</a:t>
            </a:r>
            <a:r>
              <a:rPr lang="en-US" sz="2800" dirty="0" smtClean="0"/>
              <a:t> operation)</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255728"/>
          </a:xfrm>
        </p:spPr>
        <p:txBody>
          <a:bodyPr/>
          <a:lstStyle/>
          <a:p>
            <a:r>
              <a:rPr lang="en-US" dirty="0" smtClean="0"/>
              <a:t>Usage Scenarios</a:t>
            </a:r>
            <a:br>
              <a:rPr lang="en-US" dirty="0" smtClean="0"/>
            </a:br>
            <a:r>
              <a:rPr lang="en-US" sz="3600" dirty="0" smtClean="0"/>
              <a:t>Scan to Workstation, Client Initiated</a:t>
            </a:r>
            <a:endParaRPr lang="en-US" sz="3600" dirty="0"/>
          </a:p>
        </p:txBody>
      </p:sp>
      <p:sp>
        <p:nvSpPr>
          <p:cNvPr id="3" name="Content Placeholder 2"/>
          <p:cNvSpPr>
            <a:spLocks noGrp="1"/>
          </p:cNvSpPr>
          <p:nvPr>
            <p:ph idx="1"/>
          </p:nvPr>
        </p:nvSpPr>
        <p:spPr>
          <a:xfrm>
            <a:off x="415724" y="1753304"/>
            <a:ext cx="8443913" cy="3527119"/>
          </a:xfrm>
        </p:spPr>
        <p:txBody>
          <a:bodyPr/>
          <a:lstStyle/>
          <a:p>
            <a:pPr>
              <a:buFont typeface="Arial" pitchFamily="34" charset="0"/>
              <a:buChar char="•"/>
            </a:pPr>
            <a:r>
              <a:rPr lang="en-US" sz="2800" dirty="0" smtClean="0"/>
              <a:t>A user wants to scan a document to her PC, places documents on platen and uses UI hosted by a client that is near the device to select scan configuration preferences. The user presses the ‘Scan’ button from the client UI</a:t>
            </a:r>
          </a:p>
          <a:p>
            <a:pPr>
              <a:buFont typeface="Arial" pitchFamily="34" charset="0"/>
              <a:buChar char="•"/>
            </a:pPr>
            <a:r>
              <a:rPr lang="en-US" sz="2800" dirty="0" smtClean="0"/>
              <a:t>Client initiation Execution (submits </a:t>
            </a:r>
            <a:r>
              <a:rPr lang="en-US" sz="2800" dirty="0" err="1" smtClean="0"/>
              <a:t>CreateScanJob</a:t>
            </a:r>
            <a:r>
              <a:rPr lang="en-US" sz="2800" dirty="0" smtClean="0"/>
              <a:t> operation)</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Schema</a:t>
            </a:r>
            <a:endParaRPr lang="en-US" dirty="0"/>
          </a:p>
        </p:txBody>
      </p:sp>
      <p:sp>
        <p:nvSpPr>
          <p:cNvPr id="3" name="Content Placeholder 2"/>
          <p:cNvSpPr>
            <a:spLocks noGrp="1"/>
          </p:cNvSpPr>
          <p:nvPr>
            <p:ph idx="1"/>
          </p:nvPr>
        </p:nvSpPr>
        <p:spPr>
          <a:xfrm>
            <a:off x="381000" y="1417638"/>
            <a:ext cx="8443913" cy="5055230"/>
          </a:xfrm>
        </p:spPr>
        <p:txBody>
          <a:bodyPr/>
          <a:lstStyle/>
          <a:p>
            <a:pPr>
              <a:buFont typeface="Arial" pitchFamily="34" charset="0"/>
              <a:buChar char="•"/>
            </a:pPr>
            <a:r>
              <a:rPr lang="en-US" sz="2800" dirty="0" smtClean="0"/>
              <a:t>Scanner, Job and Document elements are grouped together in logical elements</a:t>
            </a:r>
          </a:p>
          <a:p>
            <a:pPr>
              <a:buNone/>
            </a:pPr>
            <a:endParaRPr lang="en-US" sz="2800" dirty="0" smtClean="0"/>
          </a:p>
          <a:p>
            <a:pPr>
              <a:buNone/>
            </a:pPr>
            <a:r>
              <a:rPr lang="en-US" sz="2300" dirty="0" smtClean="0"/>
              <a:t>Example:</a:t>
            </a:r>
          </a:p>
          <a:p>
            <a:pPr>
              <a:buNone/>
            </a:pPr>
            <a:r>
              <a:rPr lang="en-US" sz="2300" b="1" dirty="0" err="1" smtClean="0"/>
              <a:t>Scanner</a:t>
            </a:r>
            <a:r>
              <a:rPr lang="en-US" sz="2300" b="1" i="1" dirty="0" err="1" smtClean="0"/>
              <a:t>Description</a:t>
            </a:r>
            <a:endParaRPr lang="en-US" sz="2300" b="1" i="1" dirty="0" smtClean="0"/>
          </a:p>
          <a:p>
            <a:r>
              <a:rPr lang="en-US" sz="2300" dirty="0" smtClean="0"/>
              <a:t>Contains descriptive information that is static per device or set by a control point</a:t>
            </a:r>
          </a:p>
          <a:p>
            <a:pPr>
              <a:buNone/>
            </a:pPr>
            <a:r>
              <a:rPr lang="en-US" sz="2300" b="1" i="1" dirty="0" smtClean="0"/>
              <a:t>Description</a:t>
            </a:r>
          </a:p>
          <a:p>
            <a:r>
              <a:rPr lang="en-US" sz="2300" dirty="0" smtClean="0"/>
              <a:t>For Jobs and Documents contains descriptive information that is administratively set or supplied by a control point during job 	submission</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Schema</a:t>
            </a:r>
            <a:endParaRPr lang="en-US" dirty="0"/>
          </a:p>
        </p:txBody>
      </p:sp>
      <p:sp>
        <p:nvSpPr>
          <p:cNvPr id="3" name="Content Placeholder 2"/>
          <p:cNvSpPr>
            <a:spLocks noGrp="1"/>
          </p:cNvSpPr>
          <p:nvPr>
            <p:ph idx="1"/>
          </p:nvPr>
        </p:nvSpPr>
        <p:spPr>
          <a:xfrm>
            <a:off x="381000" y="1417638"/>
            <a:ext cx="8443913" cy="2419124"/>
          </a:xfrm>
        </p:spPr>
        <p:txBody>
          <a:bodyPr/>
          <a:lstStyle/>
          <a:p>
            <a:pPr>
              <a:buNone/>
            </a:pPr>
            <a:r>
              <a:rPr lang="en-US" sz="2800" b="1" dirty="0" err="1" smtClean="0"/>
              <a:t>ScannerDescription</a:t>
            </a:r>
            <a:endParaRPr lang="en-US" sz="2800" b="1" dirty="0" smtClean="0"/>
          </a:p>
          <a:p>
            <a:pPr>
              <a:buFont typeface="Arial" pitchFamily="34" charset="0"/>
              <a:buChar char="•"/>
            </a:pPr>
            <a:r>
              <a:rPr lang="en-US" sz="2800" dirty="0" smtClean="0"/>
              <a:t>Elements contain a description of the Scanner</a:t>
            </a:r>
          </a:p>
          <a:p>
            <a:pPr>
              <a:buFont typeface="Arial" pitchFamily="34" charset="0"/>
              <a:buChar char="•"/>
            </a:pPr>
            <a:r>
              <a:rPr lang="en-US" sz="2800" dirty="0" smtClean="0"/>
              <a:t>i.e. </a:t>
            </a:r>
            <a:r>
              <a:rPr lang="en-US" sz="2800" dirty="0" err="1" smtClean="0"/>
              <a:t>ScannerName</a:t>
            </a:r>
            <a:r>
              <a:rPr lang="en-US" sz="2800" dirty="0" smtClean="0"/>
              <a:t>, </a:t>
            </a:r>
            <a:r>
              <a:rPr lang="en-US" sz="2800" dirty="0" err="1" smtClean="0"/>
              <a:t>ScannerInfo</a:t>
            </a:r>
            <a:r>
              <a:rPr lang="en-US" sz="2800" dirty="0" smtClean="0"/>
              <a:t>, </a:t>
            </a:r>
            <a:r>
              <a:rPr lang="en-US" sz="2800" dirty="0" err="1" smtClean="0"/>
              <a:t>ScannerLocation</a:t>
            </a:r>
            <a:endParaRPr lang="en-US" sz="2800" dirty="0" smtClean="0"/>
          </a:p>
          <a:p>
            <a:endParaRPr lang="en-US" sz="2800" dirty="0"/>
          </a:p>
        </p:txBody>
      </p:sp>
      <p:pic>
        <p:nvPicPr>
          <p:cNvPr id="4" name="Picture 2" descr="ScannerDescription"/>
          <p:cNvPicPr>
            <a:picLocks noChangeAspect="1" noChangeArrowheads="1"/>
          </p:cNvPicPr>
          <p:nvPr/>
        </p:nvPicPr>
        <p:blipFill>
          <a:blip r:embed="rId3"/>
          <a:srcRect/>
          <a:stretch>
            <a:fillRect/>
          </a:stretch>
        </p:blipFill>
        <p:spPr bwMode="auto">
          <a:xfrm>
            <a:off x="891250" y="3423213"/>
            <a:ext cx="3448050" cy="2286000"/>
          </a:xfrm>
          <a:prstGeom prst="rect">
            <a:avLst/>
          </a:prstGeom>
          <a:noFill/>
          <a:ln w="9525">
            <a:noFill/>
            <a:miter lim="800000"/>
            <a:headEnd/>
            <a:tailEnd/>
          </a:ln>
        </p:spPr>
      </p:pic>
      <p:sp>
        <p:nvSpPr>
          <p:cNvPr id="5" name="TextBox 4"/>
          <p:cNvSpPr txBox="1"/>
          <p:nvPr/>
        </p:nvSpPr>
        <p:spPr>
          <a:xfrm>
            <a:off x="4461076" y="4428281"/>
            <a:ext cx="3223959" cy="553998"/>
          </a:xfrm>
          <a:prstGeom prst="rect">
            <a:avLst/>
          </a:prstGeom>
          <a:noFill/>
        </p:spPr>
        <p:txBody>
          <a:bodyPr wrap="none" rtlCol="0">
            <a:spAutoFit/>
          </a:bodyPr>
          <a:lstStyle/>
          <a:p>
            <a:r>
              <a:rPr lang="en-US" dirty="0" err="1" smtClean="0"/>
              <a:t>ScannerDescription</a:t>
            </a:r>
            <a:r>
              <a:rPr lang="en-US" dirty="0" smtClean="0"/>
              <a:t> Elements</a:t>
            </a:r>
          </a:p>
          <a:p>
            <a:r>
              <a:rPr lang="en-US" sz="1200" b="1" dirty="0" smtClean="0"/>
              <a:t>Scan Service Definition Model v1.0</a:t>
            </a:r>
            <a:endParaRPr lang="en-US" sz="12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421928"/>
          </a:xfrm>
        </p:spPr>
        <p:txBody>
          <a:bodyPr/>
          <a:lstStyle/>
          <a:p>
            <a:r>
              <a:rPr lang="en-US" dirty="0" smtClean="0"/>
              <a:t>WS-Scan Activity Diagram</a:t>
            </a:r>
            <a:br>
              <a:rPr lang="en-US" dirty="0" smtClean="0"/>
            </a:br>
            <a:r>
              <a:rPr lang="en-US" dirty="0" smtClean="0"/>
              <a:t>Job Setup</a:t>
            </a:r>
            <a:endParaRPr lang="en-US" dirty="0"/>
          </a:p>
        </p:txBody>
      </p:sp>
      <p:sp>
        <p:nvSpPr>
          <p:cNvPr id="12" name="Rectangle 11"/>
          <p:cNvSpPr/>
          <p:nvPr/>
        </p:nvSpPr>
        <p:spPr bwMode="auto">
          <a:xfrm>
            <a:off x="2407534" y="2338086"/>
            <a:ext cx="1226917" cy="578734"/>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3" name="Rectangle 12"/>
          <p:cNvSpPr/>
          <p:nvPr/>
        </p:nvSpPr>
        <p:spPr bwMode="auto">
          <a:xfrm>
            <a:off x="3912243" y="2176041"/>
            <a:ext cx="3437681" cy="1805650"/>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bwMode="auto">
          <a:xfrm>
            <a:off x="4322618" y="1840675"/>
            <a:ext cx="4227616" cy="350322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graphicFrame>
        <p:nvGraphicFramePr>
          <p:cNvPr id="1033" name="Object 9"/>
          <p:cNvGraphicFramePr>
            <a:graphicFrameLocks noChangeAspect="1"/>
          </p:cNvGraphicFramePr>
          <p:nvPr/>
        </p:nvGraphicFramePr>
        <p:xfrm>
          <a:off x="4370721" y="1816925"/>
          <a:ext cx="4172228" cy="3463684"/>
        </p:xfrm>
        <a:graphic>
          <a:graphicData uri="http://schemas.openxmlformats.org/presentationml/2006/ole">
            <p:oleObj spid="_x0000_s1033" name="Visio" r:id="rId4" imgW="2701772" imgH="2227911" progId="Visio.Drawing.11">
              <p:embed/>
            </p:oleObj>
          </a:graphicData>
        </a:graphic>
      </p:graphicFrame>
      <p:sp>
        <p:nvSpPr>
          <p:cNvPr id="18" name="TextBox 17"/>
          <p:cNvSpPr txBox="1"/>
          <p:nvPr/>
        </p:nvSpPr>
        <p:spPr>
          <a:xfrm>
            <a:off x="546265" y="2256312"/>
            <a:ext cx="2552878" cy="1200329"/>
          </a:xfrm>
          <a:prstGeom prst="rect">
            <a:avLst/>
          </a:prstGeom>
          <a:noFill/>
        </p:spPr>
        <p:txBody>
          <a:bodyPr wrap="none" rtlCol="0">
            <a:spAutoFit/>
          </a:bodyPr>
          <a:lstStyle/>
          <a:p>
            <a:r>
              <a:rPr lang="en-US" dirty="0" smtClean="0"/>
              <a:t>Web Service Operations:</a:t>
            </a:r>
          </a:p>
          <a:p>
            <a:pPr>
              <a:buFontTx/>
              <a:buChar char="-"/>
            </a:pPr>
            <a:r>
              <a:rPr lang="en-US" dirty="0" smtClean="0"/>
              <a:t> </a:t>
            </a:r>
            <a:r>
              <a:rPr lang="en-US" dirty="0" err="1" smtClean="0"/>
              <a:t>GetScannerElements</a:t>
            </a:r>
            <a:endParaRPr lang="en-US" dirty="0" smtClean="0"/>
          </a:p>
          <a:p>
            <a:pPr>
              <a:buFontTx/>
              <a:buChar char="-"/>
            </a:pPr>
            <a:r>
              <a:rPr lang="en-US" dirty="0" smtClean="0"/>
              <a:t> </a:t>
            </a:r>
            <a:r>
              <a:rPr lang="en-US" dirty="0" err="1" smtClean="0"/>
              <a:t>ValidateScanTicket</a:t>
            </a: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311128"/>
          </a:xfrm>
        </p:spPr>
        <p:txBody>
          <a:bodyPr/>
          <a:lstStyle/>
          <a:p>
            <a:r>
              <a:rPr lang="en-US" dirty="0" smtClean="0"/>
              <a:t>WS-Scan Activity Diagram</a:t>
            </a:r>
            <a:br>
              <a:rPr lang="en-US" dirty="0" smtClean="0"/>
            </a:br>
            <a:r>
              <a:rPr lang="en-US" sz="4000" dirty="0" smtClean="0"/>
              <a:t>Job Execution &amp; Data Transfer</a:t>
            </a:r>
            <a:endParaRPr lang="en-US" sz="4000" dirty="0"/>
          </a:p>
        </p:txBody>
      </p:sp>
      <p:sp>
        <p:nvSpPr>
          <p:cNvPr id="12" name="Rectangle 11"/>
          <p:cNvSpPr/>
          <p:nvPr/>
        </p:nvSpPr>
        <p:spPr bwMode="auto">
          <a:xfrm>
            <a:off x="2407534" y="2338086"/>
            <a:ext cx="1226917" cy="578734"/>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3" name="Rectangle 12"/>
          <p:cNvSpPr/>
          <p:nvPr/>
        </p:nvSpPr>
        <p:spPr bwMode="auto">
          <a:xfrm>
            <a:off x="3912243" y="2176041"/>
            <a:ext cx="3437681" cy="1805650"/>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46265" y="2256312"/>
            <a:ext cx="3219792" cy="2585323"/>
          </a:xfrm>
          <a:prstGeom prst="rect">
            <a:avLst/>
          </a:prstGeom>
          <a:noFill/>
        </p:spPr>
        <p:txBody>
          <a:bodyPr wrap="none" rtlCol="0">
            <a:spAutoFit/>
          </a:bodyPr>
          <a:lstStyle/>
          <a:p>
            <a:r>
              <a:rPr lang="en-US" dirty="0" smtClean="0"/>
              <a:t>Web Service Operations:</a:t>
            </a:r>
          </a:p>
          <a:p>
            <a:pPr>
              <a:buFontTx/>
              <a:buChar char="-"/>
            </a:pPr>
            <a:r>
              <a:rPr lang="en-US" dirty="0" smtClean="0"/>
              <a:t> </a:t>
            </a:r>
            <a:r>
              <a:rPr lang="en-US" dirty="0" err="1" smtClean="0"/>
              <a:t>CreateScanJob</a:t>
            </a:r>
            <a:endParaRPr lang="en-US" dirty="0" smtClean="0"/>
          </a:p>
          <a:p>
            <a:pPr>
              <a:buFontTx/>
              <a:buChar char="-"/>
            </a:pPr>
            <a:r>
              <a:rPr lang="en-US" dirty="0" smtClean="0"/>
              <a:t> </a:t>
            </a:r>
            <a:r>
              <a:rPr lang="en-US" dirty="0" err="1" smtClean="0"/>
              <a:t>RetreiveImage</a:t>
            </a:r>
            <a:endParaRPr lang="en-US" dirty="0" smtClean="0"/>
          </a:p>
          <a:p>
            <a:pPr>
              <a:buFontTx/>
              <a:buChar char="-"/>
            </a:pPr>
            <a:endParaRPr lang="en-US" dirty="0" smtClean="0"/>
          </a:p>
          <a:p>
            <a:r>
              <a:rPr lang="en-US" dirty="0" smtClean="0"/>
              <a:t>Web Service Events:</a:t>
            </a:r>
          </a:p>
          <a:p>
            <a:pPr>
              <a:buFontTx/>
              <a:buChar char="-"/>
            </a:pPr>
            <a:r>
              <a:rPr lang="en-US" dirty="0" smtClean="0"/>
              <a:t> </a:t>
            </a:r>
            <a:r>
              <a:rPr lang="en-US" dirty="0" err="1" smtClean="0"/>
              <a:t>ScanAvailableEvent</a:t>
            </a:r>
            <a:r>
              <a:rPr lang="en-US" dirty="0" smtClean="0"/>
              <a:t> (Device</a:t>
            </a:r>
            <a:br>
              <a:rPr lang="en-US" dirty="0" smtClean="0"/>
            </a:br>
            <a:r>
              <a:rPr lang="en-US" dirty="0" smtClean="0"/>
              <a:t>  Initiated)</a:t>
            </a:r>
          </a:p>
          <a:p>
            <a:pPr>
              <a:buFontTx/>
              <a:buChar char="-"/>
            </a:pPr>
            <a:r>
              <a:rPr lang="en-US" dirty="0" smtClean="0"/>
              <a:t> </a:t>
            </a:r>
            <a:r>
              <a:rPr lang="en-US" dirty="0" err="1" smtClean="0"/>
              <a:t>JobEndStateEvent</a:t>
            </a:r>
            <a:endParaRPr lang="en-US" dirty="0" smtClean="0"/>
          </a:p>
          <a:p>
            <a:endParaRPr lang="en-US" dirty="0" smtClean="0"/>
          </a:p>
        </p:txBody>
      </p:sp>
      <p:sp>
        <p:nvSpPr>
          <p:cNvPr id="1024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bwMode="auto">
          <a:xfrm>
            <a:off x="4282633" y="1516284"/>
            <a:ext cx="4328932" cy="445625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graphicFrame>
        <p:nvGraphicFramePr>
          <p:cNvPr id="102403" name="Object 3"/>
          <p:cNvGraphicFramePr>
            <a:graphicFrameLocks noChangeAspect="1"/>
          </p:cNvGraphicFramePr>
          <p:nvPr/>
        </p:nvGraphicFramePr>
        <p:xfrm>
          <a:off x="4780344" y="1030144"/>
          <a:ext cx="3576578" cy="4867209"/>
        </p:xfrm>
        <a:graphic>
          <a:graphicData uri="http://schemas.openxmlformats.org/presentationml/2006/ole">
            <p:oleObj spid="_x0000_s102403" name="Visio" r:id="rId4" imgW="3599614" imgH="4237663"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283428"/>
          </a:xfrm>
        </p:spPr>
        <p:txBody>
          <a:bodyPr/>
          <a:lstStyle/>
          <a:p>
            <a:r>
              <a:rPr lang="en-US" dirty="0" smtClean="0"/>
              <a:t>WSD Scan Class Driver</a:t>
            </a:r>
            <a:br>
              <a:rPr lang="en-US" dirty="0" smtClean="0"/>
            </a:br>
            <a:r>
              <a:rPr lang="en-US" sz="3800" dirty="0" smtClean="0"/>
              <a:t>Features</a:t>
            </a:r>
            <a:endParaRPr lang="en-US" sz="3800" dirty="0"/>
          </a:p>
        </p:txBody>
      </p:sp>
      <p:sp>
        <p:nvSpPr>
          <p:cNvPr id="3" name="Content Placeholder 2"/>
          <p:cNvSpPr>
            <a:spLocks noGrp="1"/>
          </p:cNvSpPr>
          <p:nvPr>
            <p:ph idx="1"/>
          </p:nvPr>
        </p:nvSpPr>
        <p:spPr>
          <a:xfrm>
            <a:off x="369425" y="1556534"/>
            <a:ext cx="8443913" cy="6444841"/>
          </a:xfrm>
        </p:spPr>
        <p:txBody>
          <a:bodyPr/>
          <a:lstStyle/>
          <a:p>
            <a:r>
              <a:rPr lang="en-US" dirty="0" smtClean="0"/>
              <a:t>Windows Vista has inbox mini-driver for WS-Scan supported devices</a:t>
            </a:r>
          </a:p>
          <a:p>
            <a:r>
              <a:rPr lang="en-US" dirty="0" smtClean="0"/>
              <a:t>WIA v2.0, compatible with TWAIN (WIA-TWAIN Compatibility Layer)</a:t>
            </a:r>
          </a:p>
          <a:p>
            <a:r>
              <a:rPr lang="en-US" dirty="0" smtClean="0"/>
              <a:t>Uses Scan Service Definition Version 1.0, Web Services on Devices</a:t>
            </a:r>
          </a:p>
          <a:p>
            <a:r>
              <a:rPr lang="en-US" dirty="0" smtClean="0"/>
              <a:t>IHV does not need to provide a separate scan driver</a:t>
            </a:r>
          </a:p>
          <a:p>
            <a:pPr>
              <a:buNone/>
            </a:pPr>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WSD Scan Class Driver</a:t>
            </a:r>
            <a:endParaRPr lang="en-US" dirty="0"/>
          </a:p>
        </p:txBody>
      </p:sp>
      <p:sp>
        <p:nvSpPr>
          <p:cNvPr id="17" name="TextBox 16"/>
          <p:cNvSpPr txBox="1"/>
          <p:nvPr/>
        </p:nvSpPr>
        <p:spPr>
          <a:xfrm>
            <a:off x="5656882" y="5592564"/>
            <a:ext cx="3866826" cy="369332"/>
          </a:xfrm>
          <a:prstGeom prst="rect">
            <a:avLst/>
          </a:prstGeom>
          <a:noFill/>
        </p:spPr>
        <p:txBody>
          <a:bodyPr wrap="square" rtlCol="0">
            <a:spAutoFit/>
          </a:bodyPr>
          <a:lstStyle/>
          <a:p>
            <a:r>
              <a:rPr lang="en-US" dirty="0" smtClean="0"/>
              <a:t> Read</a:t>
            </a:r>
            <a:endParaRPr lang="en-US" dirty="0"/>
          </a:p>
        </p:txBody>
      </p:sp>
      <p:pic>
        <p:nvPicPr>
          <p:cNvPr id="103427" name="Picture 3"/>
          <p:cNvPicPr>
            <a:picLocks noChangeAspect="1" noChangeArrowheads="1"/>
          </p:cNvPicPr>
          <p:nvPr/>
        </p:nvPicPr>
        <p:blipFill>
          <a:blip r:embed="rId3"/>
          <a:srcRect/>
          <a:stretch>
            <a:fillRect/>
          </a:stretch>
        </p:blipFill>
        <p:spPr bwMode="auto">
          <a:xfrm>
            <a:off x="2195099" y="999090"/>
            <a:ext cx="4845119" cy="48451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a:xfrm>
            <a:off x="381000" y="1417638"/>
            <a:ext cx="8443913" cy="4376583"/>
          </a:xfrm>
        </p:spPr>
        <p:txBody>
          <a:bodyPr/>
          <a:lstStyle/>
          <a:p>
            <a:r>
              <a:rPr lang="en-US" dirty="0" smtClean="0"/>
              <a:t>Windows Rally and Web Services on Devices</a:t>
            </a:r>
          </a:p>
          <a:p>
            <a:r>
              <a:rPr lang="en-US" dirty="0" smtClean="0"/>
              <a:t>Overview Scan Service Definition Version 1.0</a:t>
            </a:r>
          </a:p>
          <a:p>
            <a:r>
              <a:rPr lang="en-US" dirty="0" smtClean="0"/>
              <a:t>Review WSD Scan class driver</a:t>
            </a:r>
          </a:p>
          <a:p>
            <a:r>
              <a:rPr lang="en-US" dirty="0" smtClean="0"/>
              <a:t>Demo</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4" name="Content Placeholder 2"/>
          <p:cNvSpPr>
            <a:spLocks noGrp="1"/>
          </p:cNvSpPr>
          <p:nvPr>
            <p:ph idx="1"/>
          </p:nvPr>
        </p:nvSpPr>
        <p:spPr>
          <a:xfrm>
            <a:off x="369425" y="1556534"/>
            <a:ext cx="8443913" cy="6223242"/>
          </a:xfrm>
        </p:spPr>
        <p:txBody>
          <a:bodyPr/>
          <a:lstStyle/>
          <a:p>
            <a:r>
              <a:rPr lang="en-US" dirty="0" smtClean="0"/>
              <a:t>Using </a:t>
            </a:r>
            <a:r>
              <a:rPr lang="en-US" b="1" dirty="0" smtClean="0">
                <a:effectLst/>
              </a:rPr>
              <a:t>EPSON </a:t>
            </a:r>
            <a:r>
              <a:rPr lang="en-US" dirty="0" smtClean="0"/>
              <a:t>PM-T960</a:t>
            </a:r>
            <a:endParaRPr lang="en-US" b="1" dirty="0" smtClean="0">
              <a:effectLst/>
            </a:endParaRPr>
          </a:p>
          <a:p>
            <a:r>
              <a:rPr lang="en-US" dirty="0" smtClean="0"/>
              <a:t>Windows Vista </a:t>
            </a:r>
          </a:p>
          <a:p>
            <a:r>
              <a:rPr lang="en-US" dirty="0" smtClean="0"/>
              <a:t>WSD Scan class driver</a:t>
            </a:r>
          </a:p>
          <a:p>
            <a:r>
              <a:rPr lang="en-US" dirty="0" smtClean="0"/>
              <a:t>Rally components:</a:t>
            </a:r>
          </a:p>
          <a:p>
            <a:pPr lvl="1"/>
            <a:r>
              <a:rPr lang="en-US" dirty="0" smtClean="0"/>
              <a:t>WS-Scan</a:t>
            </a:r>
          </a:p>
          <a:p>
            <a:pPr lvl="1"/>
            <a:r>
              <a:rPr lang="en-US" dirty="0" smtClean="0"/>
              <a:t>DPWS/WSD</a:t>
            </a:r>
          </a:p>
          <a:p>
            <a:pPr lvl="1"/>
            <a:r>
              <a:rPr lang="en-US" dirty="0" smtClean="0"/>
              <a:t>PnP-X</a:t>
            </a:r>
          </a:p>
          <a:p>
            <a:pPr>
              <a:buNone/>
            </a:pPr>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Questions</a:t>
            </a:r>
            <a:endParaRPr lang="en-US" dirty="0"/>
          </a:p>
        </p:txBody>
      </p:sp>
      <p:sp>
        <p:nvSpPr>
          <p:cNvPr id="3" name="Content Placeholder 2"/>
          <p:cNvSpPr>
            <a:spLocks noGrp="1"/>
          </p:cNvSpPr>
          <p:nvPr>
            <p:ph idx="1"/>
          </p:nvPr>
        </p:nvSpPr>
        <p:spPr>
          <a:xfrm>
            <a:off x="381000" y="1417638"/>
            <a:ext cx="8443913" cy="6149376"/>
          </a:xfrm>
        </p:spPr>
        <p:txBody>
          <a:bodyPr/>
          <a:lstStyle/>
          <a:p>
            <a:r>
              <a:rPr lang="en-US" sz="2500" dirty="0" smtClean="0"/>
              <a:t>Device is able to stream data to client - not required to buffer full image at once (for applicable image formats)</a:t>
            </a:r>
          </a:p>
          <a:p>
            <a:r>
              <a:rPr lang="en-US" sz="2500" dirty="0" smtClean="0"/>
              <a:t>Device does not need to support all WIA required formats. i.e. MUST support one of Portable Network Graphics (PNG), EEXIF – only for 24-bpp RGB data, Single-page uncompressed TIFF or Windows DIB. </a:t>
            </a:r>
            <a:r>
              <a:rPr lang="en-US" sz="2500" dirty="0" err="1" smtClean="0"/>
              <a:t>WSDScan</a:t>
            </a:r>
            <a:r>
              <a:rPr lang="en-US" sz="2500" dirty="0" smtClean="0"/>
              <a:t> class driver will perform conversion for devices</a:t>
            </a:r>
          </a:p>
          <a:p>
            <a:r>
              <a:rPr lang="en-US" sz="2500" dirty="0" smtClean="0"/>
              <a:t>Devices that do not use </a:t>
            </a:r>
            <a:r>
              <a:rPr lang="en-US" sz="2500" dirty="0" err="1" smtClean="0"/>
              <a:t>WSDScan</a:t>
            </a:r>
            <a:r>
              <a:rPr lang="en-US" sz="2500" dirty="0" smtClean="0"/>
              <a:t> class driver may send proprietary stream which is later converted on client into WIA required formats</a:t>
            </a:r>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1000" y="1417638"/>
            <a:ext cx="8443913" cy="4985980"/>
          </a:xfrm>
        </p:spPr>
        <p:txBody>
          <a:bodyPr/>
          <a:lstStyle/>
          <a:p>
            <a:r>
              <a:rPr lang="en-US" dirty="0" smtClean="0"/>
              <a:t>Implement WS-Scan in network connected devices</a:t>
            </a:r>
          </a:p>
          <a:p>
            <a:pPr lvl="1">
              <a:buNone/>
            </a:pPr>
            <a:r>
              <a:rPr lang="en-US" dirty="0" smtClean="0"/>
              <a:t>Resources:</a:t>
            </a:r>
          </a:p>
          <a:p>
            <a:pPr lvl="1"/>
            <a:r>
              <a:rPr lang="en-US" dirty="0" smtClean="0">
                <a:hlinkClick r:id="rId3"/>
              </a:rPr>
              <a:t>http://www.microsoft.com/whdc/connect/rally/wsdspecs.mspx</a:t>
            </a:r>
            <a:endParaRPr lang="en-US" dirty="0" smtClean="0"/>
          </a:p>
          <a:p>
            <a:pPr lvl="1"/>
            <a:r>
              <a:rPr lang="en-US" dirty="0" smtClean="0">
                <a:hlinkClick r:id="rId4"/>
              </a:rPr>
              <a:t>prninfo@microsoft.com</a:t>
            </a:r>
            <a:endParaRPr lang="en-US" dirty="0" smtClean="0"/>
          </a:p>
          <a:p>
            <a:r>
              <a:rPr lang="en-US" dirty="0" smtClean="0"/>
              <a:t>Take advantage of Rally better-together scenarios i.e. WSD Print, WSD Scan, PnP-X, WCN/WPS, WSD Scan </a:t>
            </a:r>
            <a:r>
              <a:rPr lang="en-US" smtClean="0"/>
              <a:t>class driver</a:t>
            </a:r>
            <a:endParaRPr lang="en-US" dirty="0" smtClean="0"/>
          </a:p>
          <a:p>
            <a:endParaRPr lang="en-US" dirty="0" smtClean="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674031"/>
          </a:xfrm>
        </p:spPr>
        <p:txBody>
          <a:bodyPr/>
          <a:lstStyle/>
          <a:p>
            <a:r>
              <a:rPr lang="en-US" sz="4200" dirty="0" smtClean="0"/>
              <a:t>What is Web Services on Devices?</a:t>
            </a:r>
            <a:endParaRPr lang="en-US" sz="4200" dirty="0"/>
          </a:p>
        </p:txBody>
      </p:sp>
      <p:sp>
        <p:nvSpPr>
          <p:cNvPr id="3" name="Content Placeholder 2"/>
          <p:cNvSpPr>
            <a:spLocks noGrp="1"/>
          </p:cNvSpPr>
          <p:nvPr>
            <p:ph idx="1"/>
          </p:nvPr>
        </p:nvSpPr>
        <p:spPr>
          <a:xfrm>
            <a:off x="381000" y="1417638"/>
            <a:ext cx="8443913" cy="535531"/>
          </a:xfrm>
        </p:spPr>
        <p:txBody>
          <a:bodyPr/>
          <a:lstStyle/>
          <a:p>
            <a:pPr>
              <a:buNone/>
            </a:pPr>
            <a:r>
              <a:rPr lang="en-US" dirty="0" smtClean="0"/>
              <a:t>Defines how devices use web services</a:t>
            </a:r>
            <a:endParaRPr lang="en-US" dirty="0"/>
          </a:p>
        </p:txBody>
      </p:sp>
      <p:pic>
        <p:nvPicPr>
          <p:cNvPr id="1026" name="Picture 2" descr="C:\Users\yagupta\AppData\Local\Microsoft\Windows\Temporary Internet Files\Content.IE5\7RD15ZV1\MCj04241920000[1].wmf"/>
          <p:cNvPicPr>
            <a:picLocks noChangeAspect="1" noChangeArrowheads="1"/>
          </p:cNvPicPr>
          <p:nvPr/>
        </p:nvPicPr>
        <p:blipFill>
          <a:blip r:embed="rId3"/>
          <a:srcRect/>
          <a:stretch>
            <a:fillRect/>
          </a:stretch>
        </p:blipFill>
        <p:spPr bwMode="auto">
          <a:xfrm>
            <a:off x="457200" y="2895600"/>
            <a:ext cx="1138307" cy="935038"/>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pic>
        <p:nvPicPr>
          <p:cNvPr id="1028" name="Picture 4" descr="C:\Users\yagupta\AppData\Local\Microsoft\Windows\Temporary Internet Files\Content.IE5\YC9RZWRD\MCj04315390000[1].png"/>
          <p:cNvPicPr>
            <a:picLocks noChangeAspect="1" noChangeArrowheads="1"/>
          </p:cNvPicPr>
          <p:nvPr/>
        </p:nvPicPr>
        <p:blipFill>
          <a:blip r:embed="rId4"/>
          <a:srcRect/>
          <a:stretch>
            <a:fillRect/>
          </a:stretch>
        </p:blipFill>
        <p:spPr bwMode="auto">
          <a:xfrm>
            <a:off x="4876800" y="2667000"/>
            <a:ext cx="1282700" cy="1350211"/>
          </a:xfrm>
          <a:prstGeom prst="rect">
            <a:avLst/>
          </a:prstGeom>
          <a:noFill/>
          <a:effectLst>
            <a:reflection blurRad="6350" stA="52000" endA="300" endPos="35000" dir="5400000" sy="-100000" algn="bl" rotWithShape="0"/>
          </a:effectLst>
        </p:spPr>
      </p:pic>
      <p:pic>
        <p:nvPicPr>
          <p:cNvPr id="1029" name="Picture 5" descr="C:\Users\yagupta\AppData\Local\Microsoft\Windows\Temporary Internet Files\Content.IE5\YC9RZWRD\MCj04325670000[1].png"/>
          <p:cNvPicPr>
            <a:picLocks noChangeAspect="1" noChangeArrowheads="1"/>
          </p:cNvPicPr>
          <p:nvPr/>
        </p:nvPicPr>
        <p:blipFill>
          <a:blip r:embed="rId5"/>
          <a:srcRect b="26316"/>
          <a:stretch>
            <a:fillRect/>
          </a:stretch>
        </p:blipFill>
        <p:spPr bwMode="auto">
          <a:xfrm>
            <a:off x="3124200" y="2667000"/>
            <a:ext cx="1447800" cy="1066800"/>
          </a:xfrm>
          <a:prstGeom prst="rect">
            <a:avLst/>
          </a:prstGeom>
          <a:noFill/>
          <a:effectLst>
            <a:reflection blurRad="6350" stA="52000" endA="300" endPos="35000" dir="5400000" sy="-100000" algn="bl" rotWithShape="0"/>
          </a:effectLst>
        </p:spPr>
      </p:pic>
      <p:pic>
        <p:nvPicPr>
          <p:cNvPr id="1030" name="Picture 6" descr="C:\Users\yagupta\AppData\Local\Microsoft\Windows\Temporary Internet Files\Content.IE5\ZE2UZDKM\MCj04315700000[1].png"/>
          <p:cNvPicPr>
            <a:picLocks noChangeAspect="1" noChangeArrowheads="1"/>
          </p:cNvPicPr>
          <p:nvPr/>
        </p:nvPicPr>
        <p:blipFill>
          <a:blip r:embed="rId6"/>
          <a:srcRect b="15562"/>
          <a:stretch>
            <a:fillRect/>
          </a:stretch>
        </p:blipFill>
        <p:spPr bwMode="auto">
          <a:xfrm>
            <a:off x="1828800" y="2743200"/>
            <a:ext cx="1165394" cy="9906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pic>
        <p:nvPicPr>
          <p:cNvPr id="1034" name="Picture 10" descr="C:\Users\yagupta\AppData\Local\Microsoft\Windows\Temporary Internet Files\Content.IE5\7RD15ZV1\MCj04123100000[1].wmf"/>
          <p:cNvPicPr>
            <a:picLocks noChangeAspect="1" noChangeArrowheads="1"/>
          </p:cNvPicPr>
          <p:nvPr/>
        </p:nvPicPr>
        <p:blipFill>
          <a:blip r:embed="rId7"/>
          <a:srcRect/>
          <a:stretch>
            <a:fillRect/>
          </a:stretch>
        </p:blipFill>
        <p:spPr bwMode="auto">
          <a:xfrm>
            <a:off x="3962400" y="4876800"/>
            <a:ext cx="1196975" cy="1166492"/>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pic>
        <p:nvPicPr>
          <p:cNvPr id="1035" name="Picture 11" descr="C:\Users\yagupta\AppData\Local\Microsoft\Windows\Temporary Internet Files\Content.IE5\3DCAWU6X\MCj04338320000[1].png"/>
          <p:cNvPicPr>
            <a:picLocks noChangeAspect="1" noChangeArrowheads="1"/>
          </p:cNvPicPr>
          <p:nvPr/>
        </p:nvPicPr>
        <p:blipFill>
          <a:blip r:embed="rId8"/>
          <a:srcRect b="3872"/>
          <a:stretch>
            <a:fillRect/>
          </a:stretch>
        </p:blipFill>
        <p:spPr bwMode="auto">
          <a:xfrm>
            <a:off x="6248400" y="2819400"/>
            <a:ext cx="1189037" cy="1143000"/>
          </a:xfrm>
          <a:prstGeom prst="rect">
            <a:avLst/>
          </a:prstGeom>
          <a:noFill/>
          <a:effectLst>
            <a:reflection blurRad="6350" stA="52000" endA="300" endPos="35000" dir="5400000" sy="-100000" algn="bl" rotWithShape="0"/>
          </a:effectLst>
        </p:spPr>
      </p:pic>
      <p:pic>
        <p:nvPicPr>
          <p:cNvPr id="1041" name="Picture 17" descr="PhotoVu PV1965w Digital Photo Frame Images">
            <a:hlinkClick r:id="rId9" tooltip="PhotoVu PV1965w Digital Photo Frame"/>
          </p:cNvPr>
          <p:cNvPicPr>
            <a:picLocks noChangeAspect="1" noChangeArrowheads="1"/>
          </p:cNvPicPr>
          <p:nvPr/>
        </p:nvPicPr>
        <p:blipFill>
          <a:blip r:embed="rId10"/>
          <a:srcRect/>
          <a:stretch>
            <a:fillRect/>
          </a:stretch>
        </p:blipFill>
        <p:spPr bwMode="auto">
          <a:xfrm>
            <a:off x="7543800" y="2971800"/>
            <a:ext cx="1389993" cy="10077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WSD Fit in ? </a:t>
            </a:r>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graphicFrame>
        <p:nvGraphicFramePr>
          <p:cNvPr id="6" name="Diagram 5"/>
          <p:cNvGraphicFramePr/>
          <p:nvPr/>
        </p:nvGraphicFramePr>
        <p:xfrm>
          <a:off x="457200" y="990600"/>
          <a:ext cx="746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9876" name="Picture 4" descr="C:\Users\yagupta\AppData\Local\Microsoft\Windows\Temporary Internet Files\Low\Content.IE5\ZBP84MGM\WindowsVistaUltimate_print[1].tiff"/>
          <p:cNvPicPr>
            <a:picLocks noChangeAspect="1" noChangeArrowheads="1"/>
          </p:cNvPicPr>
          <p:nvPr/>
        </p:nvPicPr>
        <p:blipFill>
          <a:blip r:embed="rId7"/>
          <a:srcRect l="8034" t="6474" r="26018" b="1034"/>
          <a:stretch>
            <a:fillRect/>
          </a:stretch>
        </p:blipFill>
        <p:spPr bwMode="auto">
          <a:xfrm>
            <a:off x="1519052" y="1440871"/>
            <a:ext cx="1371600" cy="2119745"/>
          </a:xfrm>
          <a:prstGeom prst="rect">
            <a:avLst/>
          </a:prstGeom>
          <a:noFill/>
          <a:effectLst>
            <a:reflection blurRad="6350" stA="50000" endA="300" endPos="38500" dist="50800" dir="5400000" sy="-100000" algn="bl" rotWithShape="0"/>
            <a:softEdge rad="63500"/>
          </a:effectLst>
        </p:spPr>
      </p:pic>
      <p:sp>
        <p:nvSpPr>
          <p:cNvPr id="20" name="Rectangle 19"/>
          <p:cNvSpPr/>
          <p:nvPr/>
        </p:nvSpPr>
        <p:spPr bwMode="auto">
          <a:xfrm>
            <a:off x="5152901" y="466107"/>
            <a:ext cx="1524000" cy="1752600"/>
          </a:xfrm>
          <a:prstGeom prst="rect">
            <a:avLst/>
          </a:prstGeom>
          <a:solidFill>
            <a:schemeClr val="bg2">
              <a:lumMod val="60000"/>
              <a:lumOff val="40000"/>
            </a:schemeClr>
          </a:solidFill>
          <a:ln>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Ænigma Scrawl (BRK)" pitchFamily="2" charset="0"/>
              </a:rPr>
              <a:t>Windows </a:t>
            </a:r>
          </a:p>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Ænigma Scrawl (BRK)" pitchFamily="2" charset="0"/>
              </a:rPr>
              <a:t>Ver. xx.x</a:t>
            </a:r>
          </a:p>
        </p:txBody>
      </p:sp>
      <p:grpSp>
        <p:nvGrpSpPr>
          <p:cNvPr id="3" name="Group 20"/>
          <p:cNvGrpSpPr/>
          <p:nvPr/>
        </p:nvGrpSpPr>
        <p:grpSpPr>
          <a:xfrm>
            <a:off x="4846858" y="425533"/>
            <a:ext cx="2046768" cy="2011525"/>
            <a:chOff x="6560288" y="393405"/>
            <a:chExt cx="2046768" cy="2011525"/>
          </a:xfrm>
        </p:grpSpPr>
        <p:sp>
          <p:nvSpPr>
            <p:cNvPr id="22" name="Freeform 21"/>
            <p:cNvSpPr/>
            <p:nvPr/>
          </p:nvSpPr>
          <p:spPr bwMode="auto">
            <a:xfrm>
              <a:off x="6836735" y="393405"/>
              <a:ext cx="96814" cy="1947730"/>
            </a:xfrm>
            <a:custGeom>
              <a:avLst/>
              <a:gdLst>
                <a:gd name="connsiteX0" fmla="*/ 0 w 96814"/>
                <a:gd name="connsiteY0" fmla="*/ 0 h 1947730"/>
                <a:gd name="connsiteX1" fmla="*/ 42530 w 96814"/>
                <a:gd name="connsiteY1" fmla="*/ 138223 h 1947730"/>
                <a:gd name="connsiteX2" fmla="*/ 74428 w 96814"/>
                <a:gd name="connsiteY2" fmla="*/ 435935 h 1947730"/>
                <a:gd name="connsiteX3" fmla="*/ 42530 w 96814"/>
                <a:gd name="connsiteY3" fmla="*/ 1137683 h 1947730"/>
                <a:gd name="connsiteX4" fmla="*/ 31898 w 96814"/>
                <a:gd name="connsiteY4" fmla="*/ 1201479 h 1947730"/>
                <a:gd name="connsiteX5" fmla="*/ 42530 w 96814"/>
                <a:gd name="connsiteY5" fmla="*/ 1552353 h 1947730"/>
                <a:gd name="connsiteX6" fmla="*/ 53163 w 96814"/>
                <a:gd name="connsiteY6" fmla="*/ 1605516 h 1947730"/>
                <a:gd name="connsiteX7" fmla="*/ 74428 w 96814"/>
                <a:gd name="connsiteY7" fmla="*/ 1765004 h 1947730"/>
                <a:gd name="connsiteX8" fmla="*/ 85060 w 96814"/>
                <a:gd name="connsiteY8" fmla="*/ 1871330 h 1947730"/>
                <a:gd name="connsiteX9" fmla="*/ 95693 w 96814"/>
                <a:gd name="connsiteY9" fmla="*/ 1913860 h 19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14" h="1947730">
                  <a:moveTo>
                    <a:pt x="0" y="0"/>
                  </a:moveTo>
                  <a:cubicBezTo>
                    <a:pt x="10895" y="32686"/>
                    <a:pt x="36436" y="106228"/>
                    <a:pt x="42530" y="138223"/>
                  </a:cubicBezTo>
                  <a:cubicBezTo>
                    <a:pt x="65170" y="257081"/>
                    <a:pt x="65842" y="315730"/>
                    <a:pt x="74428" y="435935"/>
                  </a:cubicBezTo>
                  <a:cubicBezTo>
                    <a:pt x="69104" y="670187"/>
                    <a:pt x="73553" y="905005"/>
                    <a:pt x="42530" y="1137683"/>
                  </a:cubicBezTo>
                  <a:cubicBezTo>
                    <a:pt x="39681" y="1159053"/>
                    <a:pt x="35442" y="1180214"/>
                    <a:pt x="31898" y="1201479"/>
                  </a:cubicBezTo>
                  <a:cubicBezTo>
                    <a:pt x="35442" y="1318437"/>
                    <a:pt x="36380" y="1435503"/>
                    <a:pt x="42530" y="1552353"/>
                  </a:cubicBezTo>
                  <a:cubicBezTo>
                    <a:pt x="43480" y="1570400"/>
                    <a:pt x="50775" y="1587603"/>
                    <a:pt x="53163" y="1605516"/>
                  </a:cubicBezTo>
                  <a:cubicBezTo>
                    <a:pt x="78024" y="1791974"/>
                    <a:pt x="50502" y="1645382"/>
                    <a:pt x="74428" y="1765004"/>
                  </a:cubicBezTo>
                  <a:cubicBezTo>
                    <a:pt x="77972" y="1800446"/>
                    <a:pt x="79644" y="1836125"/>
                    <a:pt x="85060" y="1871330"/>
                  </a:cubicBezTo>
                  <a:cubicBezTo>
                    <a:pt x="96814" y="1947730"/>
                    <a:pt x="95693" y="1879011"/>
                    <a:pt x="95693" y="1913860"/>
                  </a:cubicBez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3" name="Freeform 22"/>
            <p:cNvSpPr/>
            <p:nvPr/>
          </p:nvSpPr>
          <p:spPr bwMode="auto">
            <a:xfrm>
              <a:off x="8229600" y="457200"/>
              <a:ext cx="96814" cy="1947730"/>
            </a:xfrm>
            <a:custGeom>
              <a:avLst/>
              <a:gdLst>
                <a:gd name="connsiteX0" fmla="*/ 0 w 96814"/>
                <a:gd name="connsiteY0" fmla="*/ 0 h 1947730"/>
                <a:gd name="connsiteX1" fmla="*/ 42530 w 96814"/>
                <a:gd name="connsiteY1" fmla="*/ 138223 h 1947730"/>
                <a:gd name="connsiteX2" fmla="*/ 74428 w 96814"/>
                <a:gd name="connsiteY2" fmla="*/ 435935 h 1947730"/>
                <a:gd name="connsiteX3" fmla="*/ 42530 w 96814"/>
                <a:gd name="connsiteY3" fmla="*/ 1137683 h 1947730"/>
                <a:gd name="connsiteX4" fmla="*/ 31898 w 96814"/>
                <a:gd name="connsiteY4" fmla="*/ 1201479 h 1947730"/>
                <a:gd name="connsiteX5" fmla="*/ 42530 w 96814"/>
                <a:gd name="connsiteY5" fmla="*/ 1552353 h 1947730"/>
                <a:gd name="connsiteX6" fmla="*/ 53163 w 96814"/>
                <a:gd name="connsiteY6" fmla="*/ 1605516 h 1947730"/>
                <a:gd name="connsiteX7" fmla="*/ 74428 w 96814"/>
                <a:gd name="connsiteY7" fmla="*/ 1765004 h 1947730"/>
                <a:gd name="connsiteX8" fmla="*/ 85060 w 96814"/>
                <a:gd name="connsiteY8" fmla="*/ 1871330 h 1947730"/>
                <a:gd name="connsiteX9" fmla="*/ 95693 w 96814"/>
                <a:gd name="connsiteY9" fmla="*/ 1913860 h 19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814" h="1947730">
                  <a:moveTo>
                    <a:pt x="0" y="0"/>
                  </a:moveTo>
                  <a:cubicBezTo>
                    <a:pt x="10895" y="32686"/>
                    <a:pt x="36436" y="106228"/>
                    <a:pt x="42530" y="138223"/>
                  </a:cubicBezTo>
                  <a:cubicBezTo>
                    <a:pt x="65170" y="257081"/>
                    <a:pt x="65842" y="315730"/>
                    <a:pt x="74428" y="435935"/>
                  </a:cubicBezTo>
                  <a:cubicBezTo>
                    <a:pt x="69104" y="670187"/>
                    <a:pt x="73553" y="905005"/>
                    <a:pt x="42530" y="1137683"/>
                  </a:cubicBezTo>
                  <a:cubicBezTo>
                    <a:pt x="39681" y="1159053"/>
                    <a:pt x="35442" y="1180214"/>
                    <a:pt x="31898" y="1201479"/>
                  </a:cubicBezTo>
                  <a:cubicBezTo>
                    <a:pt x="35442" y="1318437"/>
                    <a:pt x="36380" y="1435503"/>
                    <a:pt x="42530" y="1552353"/>
                  </a:cubicBezTo>
                  <a:cubicBezTo>
                    <a:pt x="43480" y="1570400"/>
                    <a:pt x="50775" y="1587603"/>
                    <a:pt x="53163" y="1605516"/>
                  </a:cubicBezTo>
                  <a:cubicBezTo>
                    <a:pt x="78024" y="1791974"/>
                    <a:pt x="50502" y="1645382"/>
                    <a:pt x="74428" y="1765004"/>
                  </a:cubicBezTo>
                  <a:cubicBezTo>
                    <a:pt x="77972" y="1800446"/>
                    <a:pt x="79644" y="1836125"/>
                    <a:pt x="85060" y="1871330"/>
                  </a:cubicBezTo>
                  <a:cubicBezTo>
                    <a:pt x="96814" y="1947730"/>
                    <a:pt x="95693" y="1879011"/>
                    <a:pt x="95693" y="1913860"/>
                  </a:cubicBez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4" name="Freeform 23"/>
            <p:cNvSpPr/>
            <p:nvPr/>
          </p:nvSpPr>
          <p:spPr bwMode="auto">
            <a:xfrm>
              <a:off x="6560288" y="456079"/>
              <a:ext cx="1977656" cy="86181"/>
            </a:xfrm>
            <a:custGeom>
              <a:avLst/>
              <a:gdLst>
                <a:gd name="connsiteX0" fmla="*/ 0 w 1977656"/>
                <a:gd name="connsiteY0" fmla="*/ 86181 h 86181"/>
                <a:gd name="connsiteX1" fmla="*/ 42531 w 1977656"/>
                <a:gd name="connsiteY1" fmla="*/ 64916 h 86181"/>
                <a:gd name="connsiteX2" fmla="*/ 95693 w 1977656"/>
                <a:gd name="connsiteY2" fmla="*/ 54284 h 86181"/>
                <a:gd name="connsiteX3" fmla="*/ 329610 w 1977656"/>
                <a:gd name="connsiteY3" fmla="*/ 43651 h 86181"/>
                <a:gd name="connsiteX4" fmla="*/ 478465 w 1977656"/>
                <a:gd name="connsiteY4" fmla="*/ 33019 h 86181"/>
                <a:gd name="connsiteX5" fmla="*/ 808075 w 1977656"/>
                <a:gd name="connsiteY5" fmla="*/ 22386 h 86181"/>
                <a:gd name="connsiteX6" fmla="*/ 967563 w 1977656"/>
                <a:gd name="connsiteY6" fmla="*/ 11754 h 86181"/>
                <a:gd name="connsiteX7" fmla="*/ 1010093 w 1977656"/>
                <a:gd name="connsiteY7" fmla="*/ 1121 h 86181"/>
                <a:gd name="connsiteX8" fmla="*/ 1467293 w 1977656"/>
                <a:gd name="connsiteY8" fmla="*/ 11754 h 86181"/>
                <a:gd name="connsiteX9" fmla="*/ 1562986 w 1977656"/>
                <a:gd name="connsiteY9" fmla="*/ 22386 h 86181"/>
                <a:gd name="connsiteX10" fmla="*/ 1648047 w 1977656"/>
                <a:gd name="connsiteY10" fmla="*/ 33019 h 86181"/>
                <a:gd name="connsiteX11" fmla="*/ 1892596 w 1977656"/>
                <a:gd name="connsiteY11" fmla="*/ 22386 h 86181"/>
                <a:gd name="connsiteX12" fmla="*/ 1935126 w 1977656"/>
                <a:gd name="connsiteY12" fmla="*/ 11754 h 86181"/>
                <a:gd name="connsiteX13" fmla="*/ 1977656 w 1977656"/>
                <a:gd name="connsiteY13" fmla="*/ 1121 h 8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7656" h="86181">
                  <a:moveTo>
                    <a:pt x="0" y="86181"/>
                  </a:moveTo>
                  <a:cubicBezTo>
                    <a:pt x="14177" y="79093"/>
                    <a:pt x="27494" y="69928"/>
                    <a:pt x="42531" y="64916"/>
                  </a:cubicBezTo>
                  <a:cubicBezTo>
                    <a:pt x="59675" y="59201"/>
                    <a:pt x="77671" y="55619"/>
                    <a:pt x="95693" y="54284"/>
                  </a:cubicBezTo>
                  <a:cubicBezTo>
                    <a:pt x="173533" y="48518"/>
                    <a:pt x="251677" y="47981"/>
                    <a:pt x="329610" y="43651"/>
                  </a:cubicBezTo>
                  <a:cubicBezTo>
                    <a:pt x="379278" y="40892"/>
                    <a:pt x="428769" y="35228"/>
                    <a:pt x="478465" y="33019"/>
                  </a:cubicBezTo>
                  <a:cubicBezTo>
                    <a:pt x="588284" y="28138"/>
                    <a:pt x="698205" y="25930"/>
                    <a:pt x="808075" y="22386"/>
                  </a:cubicBezTo>
                  <a:cubicBezTo>
                    <a:pt x="861238" y="18842"/>
                    <a:pt x="914575" y="17332"/>
                    <a:pt x="967563" y="11754"/>
                  </a:cubicBezTo>
                  <a:cubicBezTo>
                    <a:pt x="982096" y="10224"/>
                    <a:pt x="995480" y="1121"/>
                    <a:pt x="1010093" y="1121"/>
                  </a:cubicBezTo>
                  <a:cubicBezTo>
                    <a:pt x="1162534" y="1121"/>
                    <a:pt x="1314893" y="8210"/>
                    <a:pt x="1467293" y="11754"/>
                  </a:cubicBezTo>
                  <a:lnTo>
                    <a:pt x="1562986" y="22386"/>
                  </a:lnTo>
                  <a:cubicBezTo>
                    <a:pt x="1591365" y="25725"/>
                    <a:pt x="1619473" y="33019"/>
                    <a:pt x="1648047" y="33019"/>
                  </a:cubicBezTo>
                  <a:cubicBezTo>
                    <a:pt x="1729640" y="33019"/>
                    <a:pt x="1811080" y="25930"/>
                    <a:pt x="1892596" y="22386"/>
                  </a:cubicBezTo>
                  <a:cubicBezTo>
                    <a:pt x="1906773" y="18842"/>
                    <a:pt x="1921075" y="15768"/>
                    <a:pt x="1935126" y="11754"/>
                  </a:cubicBezTo>
                  <a:cubicBezTo>
                    <a:pt x="1976264" y="0"/>
                    <a:pt x="1953957" y="1121"/>
                    <a:pt x="1977656" y="1121"/>
                  </a:cubicBez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5" name="Freeform 24"/>
            <p:cNvSpPr/>
            <p:nvPr/>
          </p:nvSpPr>
          <p:spPr bwMode="auto">
            <a:xfrm>
              <a:off x="6629400" y="2133600"/>
              <a:ext cx="1977656" cy="86181"/>
            </a:xfrm>
            <a:custGeom>
              <a:avLst/>
              <a:gdLst>
                <a:gd name="connsiteX0" fmla="*/ 0 w 1977656"/>
                <a:gd name="connsiteY0" fmla="*/ 86181 h 86181"/>
                <a:gd name="connsiteX1" fmla="*/ 42531 w 1977656"/>
                <a:gd name="connsiteY1" fmla="*/ 64916 h 86181"/>
                <a:gd name="connsiteX2" fmla="*/ 95693 w 1977656"/>
                <a:gd name="connsiteY2" fmla="*/ 54284 h 86181"/>
                <a:gd name="connsiteX3" fmla="*/ 329610 w 1977656"/>
                <a:gd name="connsiteY3" fmla="*/ 43651 h 86181"/>
                <a:gd name="connsiteX4" fmla="*/ 478465 w 1977656"/>
                <a:gd name="connsiteY4" fmla="*/ 33019 h 86181"/>
                <a:gd name="connsiteX5" fmla="*/ 808075 w 1977656"/>
                <a:gd name="connsiteY5" fmla="*/ 22386 h 86181"/>
                <a:gd name="connsiteX6" fmla="*/ 967563 w 1977656"/>
                <a:gd name="connsiteY6" fmla="*/ 11754 h 86181"/>
                <a:gd name="connsiteX7" fmla="*/ 1010093 w 1977656"/>
                <a:gd name="connsiteY7" fmla="*/ 1121 h 86181"/>
                <a:gd name="connsiteX8" fmla="*/ 1467293 w 1977656"/>
                <a:gd name="connsiteY8" fmla="*/ 11754 h 86181"/>
                <a:gd name="connsiteX9" fmla="*/ 1562986 w 1977656"/>
                <a:gd name="connsiteY9" fmla="*/ 22386 h 86181"/>
                <a:gd name="connsiteX10" fmla="*/ 1648047 w 1977656"/>
                <a:gd name="connsiteY10" fmla="*/ 33019 h 86181"/>
                <a:gd name="connsiteX11" fmla="*/ 1892596 w 1977656"/>
                <a:gd name="connsiteY11" fmla="*/ 22386 h 86181"/>
                <a:gd name="connsiteX12" fmla="*/ 1935126 w 1977656"/>
                <a:gd name="connsiteY12" fmla="*/ 11754 h 86181"/>
                <a:gd name="connsiteX13" fmla="*/ 1977656 w 1977656"/>
                <a:gd name="connsiteY13" fmla="*/ 1121 h 8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7656" h="86181">
                  <a:moveTo>
                    <a:pt x="0" y="86181"/>
                  </a:moveTo>
                  <a:cubicBezTo>
                    <a:pt x="14177" y="79093"/>
                    <a:pt x="27494" y="69928"/>
                    <a:pt x="42531" y="64916"/>
                  </a:cubicBezTo>
                  <a:cubicBezTo>
                    <a:pt x="59675" y="59201"/>
                    <a:pt x="77671" y="55619"/>
                    <a:pt x="95693" y="54284"/>
                  </a:cubicBezTo>
                  <a:cubicBezTo>
                    <a:pt x="173533" y="48518"/>
                    <a:pt x="251677" y="47981"/>
                    <a:pt x="329610" y="43651"/>
                  </a:cubicBezTo>
                  <a:cubicBezTo>
                    <a:pt x="379278" y="40892"/>
                    <a:pt x="428769" y="35228"/>
                    <a:pt x="478465" y="33019"/>
                  </a:cubicBezTo>
                  <a:cubicBezTo>
                    <a:pt x="588284" y="28138"/>
                    <a:pt x="698205" y="25930"/>
                    <a:pt x="808075" y="22386"/>
                  </a:cubicBezTo>
                  <a:cubicBezTo>
                    <a:pt x="861238" y="18842"/>
                    <a:pt x="914575" y="17332"/>
                    <a:pt x="967563" y="11754"/>
                  </a:cubicBezTo>
                  <a:cubicBezTo>
                    <a:pt x="982096" y="10224"/>
                    <a:pt x="995480" y="1121"/>
                    <a:pt x="1010093" y="1121"/>
                  </a:cubicBezTo>
                  <a:cubicBezTo>
                    <a:pt x="1162534" y="1121"/>
                    <a:pt x="1314893" y="8210"/>
                    <a:pt x="1467293" y="11754"/>
                  </a:cubicBezTo>
                  <a:lnTo>
                    <a:pt x="1562986" y="22386"/>
                  </a:lnTo>
                  <a:cubicBezTo>
                    <a:pt x="1591365" y="25725"/>
                    <a:pt x="1619473" y="33019"/>
                    <a:pt x="1648047" y="33019"/>
                  </a:cubicBezTo>
                  <a:cubicBezTo>
                    <a:pt x="1729640" y="33019"/>
                    <a:pt x="1811080" y="25930"/>
                    <a:pt x="1892596" y="22386"/>
                  </a:cubicBezTo>
                  <a:cubicBezTo>
                    <a:pt x="1906773" y="18842"/>
                    <a:pt x="1921075" y="15768"/>
                    <a:pt x="1935126" y="11754"/>
                  </a:cubicBezTo>
                  <a:cubicBezTo>
                    <a:pt x="1976264" y="0"/>
                    <a:pt x="1953957" y="1121"/>
                    <a:pt x="1977656" y="1121"/>
                  </a:cubicBezTo>
                </a:path>
              </a:pathLst>
            </a:cu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grpSp>
      <p:sp>
        <p:nvSpPr>
          <p:cNvPr id="26" name="Freeform 25"/>
          <p:cNvSpPr/>
          <p:nvPr/>
        </p:nvSpPr>
        <p:spPr bwMode="auto">
          <a:xfrm>
            <a:off x="5547710" y="2227816"/>
            <a:ext cx="304333" cy="320131"/>
          </a:xfrm>
          <a:custGeom>
            <a:avLst/>
            <a:gdLst>
              <a:gd name="connsiteX0" fmla="*/ 116959 w 304333"/>
              <a:gd name="connsiteY0" fmla="*/ 1154 h 320131"/>
              <a:gd name="connsiteX1" fmla="*/ 74428 w 304333"/>
              <a:gd name="connsiteY1" fmla="*/ 11787 h 320131"/>
              <a:gd name="connsiteX2" fmla="*/ 21266 w 304333"/>
              <a:gd name="connsiteY2" fmla="*/ 64950 h 320131"/>
              <a:gd name="connsiteX3" fmla="*/ 0 w 304333"/>
              <a:gd name="connsiteY3" fmla="*/ 128745 h 320131"/>
              <a:gd name="connsiteX4" fmla="*/ 10633 w 304333"/>
              <a:gd name="connsiteY4" fmla="*/ 224438 h 320131"/>
              <a:gd name="connsiteX5" fmla="*/ 31898 w 304333"/>
              <a:gd name="connsiteY5" fmla="*/ 256336 h 320131"/>
              <a:gd name="connsiteX6" fmla="*/ 95693 w 304333"/>
              <a:gd name="connsiteY6" fmla="*/ 309498 h 320131"/>
              <a:gd name="connsiteX7" fmla="*/ 127591 w 304333"/>
              <a:gd name="connsiteY7" fmla="*/ 320131 h 320131"/>
              <a:gd name="connsiteX8" fmla="*/ 244549 w 304333"/>
              <a:gd name="connsiteY8" fmla="*/ 298866 h 320131"/>
              <a:gd name="connsiteX9" fmla="*/ 276447 w 304333"/>
              <a:gd name="connsiteY9" fmla="*/ 266968 h 320131"/>
              <a:gd name="connsiteX10" fmla="*/ 287080 w 304333"/>
              <a:gd name="connsiteY10" fmla="*/ 128745 h 320131"/>
              <a:gd name="connsiteX11" fmla="*/ 276447 w 304333"/>
              <a:gd name="connsiteY11" fmla="*/ 96847 h 320131"/>
              <a:gd name="connsiteX12" fmla="*/ 244549 w 304333"/>
              <a:gd name="connsiteY12" fmla="*/ 75582 h 320131"/>
              <a:gd name="connsiteX13" fmla="*/ 180754 w 304333"/>
              <a:gd name="connsiteY13" fmla="*/ 33052 h 320131"/>
              <a:gd name="connsiteX14" fmla="*/ 148856 w 304333"/>
              <a:gd name="connsiteY14" fmla="*/ 11787 h 320131"/>
              <a:gd name="connsiteX15" fmla="*/ 116959 w 304333"/>
              <a:gd name="connsiteY15" fmla="*/ 1154 h 32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333" h="320131">
                <a:moveTo>
                  <a:pt x="116959" y="1154"/>
                </a:moveTo>
                <a:cubicBezTo>
                  <a:pt x="104554" y="1154"/>
                  <a:pt x="87860" y="6030"/>
                  <a:pt x="74428" y="11787"/>
                </a:cubicBezTo>
                <a:cubicBezTo>
                  <a:pt x="49132" y="22628"/>
                  <a:pt x="32385" y="39932"/>
                  <a:pt x="21266" y="64950"/>
                </a:cubicBezTo>
                <a:cubicBezTo>
                  <a:pt x="12162" y="85433"/>
                  <a:pt x="0" y="128745"/>
                  <a:pt x="0" y="128745"/>
                </a:cubicBezTo>
                <a:cubicBezTo>
                  <a:pt x="3544" y="160643"/>
                  <a:pt x="2849" y="193302"/>
                  <a:pt x="10633" y="224438"/>
                </a:cubicBezTo>
                <a:cubicBezTo>
                  <a:pt x="13732" y="236835"/>
                  <a:pt x="23717" y="246519"/>
                  <a:pt x="31898" y="256336"/>
                </a:cubicBezTo>
                <a:cubicBezTo>
                  <a:pt x="48693" y="276489"/>
                  <a:pt x="71799" y="297551"/>
                  <a:pt x="95693" y="309498"/>
                </a:cubicBezTo>
                <a:cubicBezTo>
                  <a:pt x="105718" y="314510"/>
                  <a:pt x="116958" y="316587"/>
                  <a:pt x="127591" y="320131"/>
                </a:cubicBezTo>
                <a:cubicBezTo>
                  <a:pt x="131192" y="319681"/>
                  <a:pt x="221856" y="313995"/>
                  <a:pt x="244549" y="298866"/>
                </a:cubicBezTo>
                <a:cubicBezTo>
                  <a:pt x="257060" y="290525"/>
                  <a:pt x="265814" y="277601"/>
                  <a:pt x="276447" y="266968"/>
                </a:cubicBezTo>
                <a:cubicBezTo>
                  <a:pt x="302550" y="188658"/>
                  <a:pt x="304333" y="215010"/>
                  <a:pt x="287080" y="128745"/>
                </a:cubicBezTo>
                <a:cubicBezTo>
                  <a:pt x="284882" y="117755"/>
                  <a:pt x="283449" y="105599"/>
                  <a:pt x="276447" y="96847"/>
                </a:cubicBezTo>
                <a:cubicBezTo>
                  <a:pt x="268464" y="86868"/>
                  <a:pt x="254366" y="83763"/>
                  <a:pt x="244549" y="75582"/>
                </a:cubicBezTo>
                <a:cubicBezTo>
                  <a:pt x="153850" y="0"/>
                  <a:pt x="264840" y="75095"/>
                  <a:pt x="180754" y="33052"/>
                </a:cubicBezTo>
                <a:cubicBezTo>
                  <a:pt x="169324" y="27337"/>
                  <a:pt x="161253" y="14886"/>
                  <a:pt x="148856" y="11787"/>
                </a:cubicBezTo>
                <a:cubicBezTo>
                  <a:pt x="131664" y="7489"/>
                  <a:pt x="129364" y="1154"/>
                  <a:pt x="116959" y="1154"/>
                </a:cubicBezTo>
                <a:close/>
              </a:path>
            </a:pathLst>
          </a:custGeom>
          <a:solidFill>
            <a:schemeClr val="bg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7" name="TextBox 26"/>
          <p:cNvSpPr txBox="1"/>
          <p:nvPr/>
        </p:nvSpPr>
        <p:spPr>
          <a:xfrm>
            <a:off x="6631378" y="151410"/>
            <a:ext cx="2512621" cy="646331"/>
          </a:xfrm>
          <a:prstGeom prst="rect">
            <a:avLst/>
          </a:prstGeom>
          <a:noFill/>
        </p:spPr>
        <p:txBody>
          <a:bodyPr wrap="square" rtlCol="0">
            <a:spAutoFit/>
          </a:bodyPr>
          <a:lstStyle/>
          <a:p>
            <a:r>
              <a:rPr lang="en-US" dirty="0" smtClean="0"/>
              <a:t>Continued Investments in WSD</a:t>
            </a:r>
            <a:endParaRPr lang="en-US" dirty="0"/>
          </a:p>
        </p:txBody>
      </p:sp>
      <p:sp>
        <p:nvSpPr>
          <p:cNvPr id="15" name="Oval 14"/>
          <p:cNvSpPr/>
          <p:nvPr/>
        </p:nvSpPr>
        <p:spPr>
          <a:xfrm>
            <a:off x="2324395" y="3485208"/>
            <a:ext cx="311927" cy="31489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WS-Scan and PWG </a:t>
            </a:r>
            <a:endParaRPr lang="en-US" dirty="0"/>
          </a:p>
        </p:txBody>
      </p:sp>
      <p:sp>
        <p:nvSpPr>
          <p:cNvPr id="14" name="Content Placeholder 3"/>
          <p:cNvSpPr txBox="1">
            <a:spLocks noGrp="1"/>
          </p:cNvSpPr>
          <p:nvPr>
            <p:ph idx="1"/>
          </p:nvPr>
        </p:nvSpPr>
        <p:spPr>
          <a:xfrm>
            <a:off x="381000" y="1417638"/>
            <a:ext cx="8443913" cy="3859518"/>
          </a:xfrm>
          <a:prstGeom prst="rect">
            <a:avLst/>
          </a:prstGeom>
          <a:noFill/>
        </p:spPr>
        <p:txBody>
          <a:bodyPr wrap="square" rtlCol="0">
            <a:spAutoFit/>
          </a:bodyPr>
          <a:lstStyle/>
          <a:p>
            <a:pPr>
              <a:buFont typeface="Arial" pitchFamily="34" charset="0"/>
              <a:buChar char="•"/>
            </a:pPr>
            <a:r>
              <a:rPr lang="en-US" sz="2400" dirty="0" smtClean="0"/>
              <a:t>Microsoft and Xerox collaborate to contribute WS-Scan to Print Working Group (PWG), a program of the IEEE</a:t>
            </a:r>
          </a:p>
          <a:p>
            <a:pPr>
              <a:buFont typeface="Arial" pitchFamily="34" charset="0"/>
              <a:buChar char="•"/>
            </a:pPr>
            <a:r>
              <a:rPr lang="en-US" sz="2400" dirty="0" smtClean="0"/>
              <a:t>Enable industry wide standardization of networked multifunction device behaviors</a:t>
            </a:r>
          </a:p>
          <a:p>
            <a:pPr>
              <a:buFont typeface="Arial" pitchFamily="34" charset="0"/>
              <a:buChar char="•"/>
            </a:pPr>
            <a:r>
              <a:rPr lang="en-US" sz="2400" dirty="0" smtClean="0"/>
              <a:t>Contributions will be reflected in the PWG Semantic Model of network behaviors and capabilities for multifunction devices</a:t>
            </a:r>
          </a:p>
          <a:p>
            <a:pPr>
              <a:buNone/>
            </a:pPr>
            <a:endParaRPr lang="en-US" sz="2400" dirty="0" smtClean="0"/>
          </a:p>
          <a:p>
            <a:pPr>
              <a:buNone/>
            </a:pPr>
            <a:r>
              <a:rPr lang="en-US" sz="2400" dirty="0" smtClean="0">
                <a:hlinkClick r:id="rId3"/>
              </a:rPr>
              <a:t>http://www.microsoft.com/presspass/press/2008/may08/05-29WebServicesPR.mspx</a:t>
            </a:r>
            <a:r>
              <a:rPr lang="en-US" sz="2400" dirty="0" smtClean="0"/>
              <a:t> </a:t>
            </a:r>
            <a:endParaRPr lang="en-US"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Scan Service</a:t>
            </a:r>
            <a:endParaRPr lang="en-US" dirty="0"/>
          </a:p>
        </p:txBody>
      </p:sp>
      <p:sp>
        <p:nvSpPr>
          <p:cNvPr id="4" name="Content Placeholder 3"/>
          <p:cNvSpPr txBox="1">
            <a:spLocks noGrp="1"/>
          </p:cNvSpPr>
          <p:nvPr>
            <p:ph idx="1"/>
          </p:nvPr>
        </p:nvSpPr>
        <p:spPr>
          <a:xfrm>
            <a:off x="381000" y="1417638"/>
            <a:ext cx="8443913" cy="3859518"/>
          </a:xfrm>
          <a:prstGeom prst="rect">
            <a:avLst/>
          </a:prstGeom>
          <a:noFill/>
        </p:spPr>
        <p:txBody>
          <a:bodyPr wrap="square" rtlCol="0">
            <a:spAutoFit/>
          </a:bodyPr>
          <a:lstStyle/>
          <a:p>
            <a:pPr>
              <a:buFont typeface="Arial" pitchFamily="34" charset="0"/>
              <a:buChar char="•"/>
            </a:pPr>
            <a:r>
              <a:rPr lang="en-US" sz="2400" dirty="0" smtClean="0"/>
              <a:t>Scan Service Specification describes the operational model for network connected scanning devices</a:t>
            </a:r>
          </a:p>
          <a:p>
            <a:pPr>
              <a:buFont typeface="Arial" pitchFamily="34" charset="0"/>
              <a:buChar char="•"/>
            </a:pPr>
            <a:r>
              <a:rPr lang="en-US" sz="2400" dirty="0" smtClean="0"/>
              <a:t>Scanning model is focused primarily on capturing a document and delivering it to a destination client</a:t>
            </a:r>
          </a:p>
          <a:p>
            <a:pPr>
              <a:buFont typeface="Arial" pitchFamily="34" charset="0"/>
              <a:buChar char="•"/>
            </a:pPr>
            <a:r>
              <a:rPr lang="en-US" sz="2400" dirty="0" smtClean="0"/>
              <a:t>Operations/Events in WS-Scan v1.0 are more specific to consumer devices scenarios</a:t>
            </a:r>
          </a:p>
          <a:p>
            <a:pPr>
              <a:buFont typeface="Arial" pitchFamily="34" charset="0"/>
              <a:buChar char="•"/>
            </a:pPr>
            <a:r>
              <a:rPr lang="en-US" sz="2400" dirty="0" smtClean="0"/>
              <a:t>Proxy is considered inbox for Windows Vista operating systems</a:t>
            </a:r>
          </a:p>
          <a:p>
            <a:pPr>
              <a:buFont typeface="Arial" pitchFamily="34" charset="0"/>
              <a:buChar char="•"/>
            </a:pPr>
            <a:r>
              <a:rPr lang="en-US" sz="2400" dirty="0" smtClean="0"/>
              <a:t>Built on Web Services for Devices (Devices Profile for Web Services), Windows PnP-X support</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Model</a:t>
            </a:r>
            <a:endParaRPr lang="en-US" dirty="0"/>
          </a:p>
        </p:txBody>
      </p:sp>
      <p:graphicFrame>
        <p:nvGraphicFramePr>
          <p:cNvPr id="4" name="Diagram 3"/>
          <p:cNvGraphicFramePr/>
          <p:nvPr/>
        </p:nvGraphicFramePr>
        <p:xfrm>
          <a:off x="1424651" y="2331334"/>
          <a:ext cx="6096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1421928"/>
          </a:xfrm>
        </p:spPr>
        <p:txBody>
          <a:bodyPr/>
          <a:lstStyle/>
          <a:p>
            <a:r>
              <a:rPr lang="en-US" dirty="0" smtClean="0"/>
              <a:t>Functional Model:</a:t>
            </a:r>
            <a:br>
              <a:rPr lang="en-US" dirty="0" smtClean="0"/>
            </a:br>
            <a:r>
              <a:rPr lang="en-US" dirty="0" smtClean="0"/>
              <a:t>Job Setup</a:t>
            </a:r>
            <a:endParaRPr lang="en-US" dirty="0"/>
          </a:p>
        </p:txBody>
      </p:sp>
      <p:sp>
        <p:nvSpPr>
          <p:cNvPr id="3" name="Content Placeholder 2"/>
          <p:cNvSpPr>
            <a:spLocks noGrp="1"/>
          </p:cNvSpPr>
          <p:nvPr>
            <p:ph idx="1"/>
          </p:nvPr>
        </p:nvSpPr>
        <p:spPr>
          <a:xfrm>
            <a:off x="357850" y="1799603"/>
            <a:ext cx="8443913" cy="2640723"/>
          </a:xfrm>
        </p:spPr>
        <p:txBody>
          <a:bodyPr/>
          <a:lstStyle/>
          <a:p>
            <a:pPr>
              <a:buFont typeface="Arial" pitchFamily="34" charset="0"/>
              <a:buChar char="•"/>
            </a:pPr>
            <a:r>
              <a:rPr lang="en-US" sz="2400" dirty="0" smtClean="0"/>
              <a:t>Job Setup is provided by a client. The client determines the capabilities of the devices and an interface to allow users to choose scanning options</a:t>
            </a:r>
          </a:p>
          <a:p>
            <a:pPr>
              <a:buFont typeface="Arial" pitchFamily="34" charset="0"/>
              <a:buChar char="•"/>
            </a:pPr>
            <a:r>
              <a:rPr lang="en-US" sz="2400" dirty="0" smtClean="0"/>
              <a:t>Client creates scan ticket that specifies the scanning parameters of the user and will be used during Job Execution</a:t>
            </a:r>
          </a:p>
          <a:p>
            <a:endParaRPr lang="en-US" sz="2400" dirty="0"/>
          </a:p>
        </p:txBody>
      </p:sp>
      <p:graphicFrame>
        <p:nvGraphicFramePr>
          <p:cNvPr id="4" name="Diagram 3"/>
          <p:cNvGraphicFramePr/>
          <p:nvPr/>
        </p:nvGraphicFramePr>
        <p:xfrm>
          <a:off x="1371600" y="3505200"/>
          <a:ext cx="6096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omePlug">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HomePlug</Template>
  <TotalTime>0</TotalTime>
  <Words>959</Words>
  <Application>Microsoft Office PowerPoint</Application>
  <PresentationFormat>On-screen Show (4:3)</PresentationFormat>
  <Paragraphs>151</Paragraphs>
  <Slides>23</Slides>
  <Notes>23</Notes>
  <HiddenSlides>1</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HomePlug</vt:lpstr>
      <vt:lpstr>2_Windows Vista template_1_Segoe</vt:lpstr>
      <vt:lpstr>4_Windows Vista template_1_Segoe</vt:lpstr>
      <vt:lpstr>rallysummit</vt:lpstr>
      <vt:lpstr>3_Windows Vista template_1_Segoe</vt:lpstr>
      <vt:lpstr>5_Windows Vista template_1_Segoe</vt:lpstr>
      <vt:lpstr>Visio</vt:lpstr>
      <vt:lpstr>WS-Scan Device Implementation</vt:lpstr>
      <vt:lpstr>Presentation Overview</vt:lpstr>
      <vt:lpstr>What is Web Services on Devices?</vt:lpstr>
      <vt:lpstr>Where does WSD Fit in ? </vt:lpstr>
      <vt:lpstr>Roadmap</vt:lpstr>
      <vt:lpstr>WS-Scan and PWG </vt:lpstr>
      <vt:lpstr>Purpose of Scan Service</vt:lpstr>
      <vt:lpstr>Functional Model</vt:lpstr>
      <vt:lpstr>Functional Model: Job Setup</vt:lpstr>
      <vt:lpstr>Functional Model: Job Execution</vt:lpstr>
      <vt:lpstr>Functional Model: Data Transfer</vt:lpstr>
      <vt:lpstr>Usage Scenarios Scan to Workstation, Device Initiated</vt:lpstr>
      <vt:lpstr>Usage Scenarios Scan to Workstation, Client Initiated</vt:lpstr>
      <vt:lpstr>Service Schema</vt:lpstr>
      <vt:lpstr>Service Schema</vt:lpstr>
      <vt:lpstr>WS-Scan Activity Diagram Job Setup</vt:lpstr>
      <vt:lpstr>WS-Scan Activity Diagram Job Execution &amp; Data Transfer</vt:lpstr>
      <vt:lpstr>WSD Scan Class Driver Features</vt:lpstr>
      <vt:lpstr>WSD Scan Class Driver</vt:lpstr>
      <vt:lpstr>Demo</vt:lpstr>
      <vt:lpstr>Common Questions</vt:lpstr>
      <vt:lpstr>Call to Action</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WS-Scan Device Implementation</dc:title>
  <dc:creator/>
  <cp:lastModifiedBy/>
  <cp:revision>1</cp:revision>
  <dcterms:created xsi:type="dcterms:W3CDTF">2008-06-11T17:56:49Z</dcterms:created>
  <dcterms:modified xsi:type="dcterms:W3CDTF">2008-06-11T17:57:29Z</dcterms:modified>
</cp:coreProperties>
</file>