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5EDF-1313-4917-A3C8-FB09F68452D2}" type="datetimeFigureOut">
              <a:rPr lang="hu-HU" smtClean="0"/>
              <a:t>2009.08.18.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8691-6F79-4A25-80BF-41A488C5E8A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5EDF-1313-4917-A3C8-FB09F68452D2}" type="datetimeFigureOut">
              <a:rPr lang="hu-HU" smtClean="0"/>
              <a:t>2009.08.18.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8691-6F79-4A25-80BF-41A488C5E8A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5EDF-1313-4917-A3C8-FB09F68452D2}" type="datetimeFigureOut">
              <a:rPr lang="hu-HU" smtClean="0"/>
              <a:t>2009.08.18.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8691-6F79-4A25-80BF-41A488C5E8A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5EDF-1313-4917-A3C8-FB09F68452D2}" type="datetimeFigureOut">
              <a:rPr lang="hu-HU" smtClean="0"/>
              <a:t>2009.08.18.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8691-6F79-4A25-80BF-41A488C5E8A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5EDF-1313-4917-A3C8-FB09F68452D2}" type="datetimeFigureOut">
              <a:rPr lang="hu-HU" smtClean="0"/>
              <a:t>2009.08.18.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8691-6F79-4A25-80BF-41A488C5E8A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5EDF-1313-4917-A3C8-FB09F68452D2}" type="datetimeFigureOut">
              <a:rPr lang="hu-HU" smtClean="0"/>
              <a:t>2009.08.18.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8691-6F79-4A25-80BF-41A488C5E8A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5EDF-1313-4917-A3C8-FB09F68452D2}" type="datetimeFigureOut">
              <a:rPr lang="hu-HU" smtClean="0"/>
              <a:t>2009.08.18.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8691-6F79-4A25-80BF-41A488C5E8A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5EDF-1313-4917-A3C8-FB09F68452D2}" type="datetimeFigureOut">
              <a:rPr lang="hu-HU" smtClean="0"/>
              <a:t>2009.08.18.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8691-6F79-4A25-80BF-41A488C5E8A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5EDF-1313-4917-A3C8-FB09F68452D2}" type="datetimeFigureOut">
              <a:rPr lang="hu-HU" smtClean="0"/>
              <a:t>2009.08.18.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8691-6F79-4A25-80BF-41A488C5E8A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5EDF-1313-4917-A3C8-FB09F68452D2}" type="datetimeFigureOut">
              <a:rPr lang="hu-HU" smtClean="0"/>
              <a:t>2009.08.18.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8691-6F79-4A25-80BF-41A488C5E8A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5EDF-1313-4917-A3C8-FB09F68452D2}" type="datetimeFigureOut">
              <a:rPr lang="hu-HU" smtClean="0"/>
              <a:t>2009.08.18.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8691-6F79-4A25-80BF-41A488C5E8A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85EDF-1313-4917-A3C8-FB09F68452D2}" type="datetimeFigureOut">
              <a:rPr lang="hu-HU" smtClean="0"/>
              <a:t>2009.08.18.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18691-6F79-4A25-80BF-41A488C5E8A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28800"/>
            <a:ext cx="7772400" cy="1470025"/>
          </a:xfrm>
        </p:spPr>
        <p:txBody>
          <a:bodyPr>
            <a:noAutofit/>
          </a:bodyPr>
          <a:lstStyle/>
          <a:p>
            <a:r>
              <a:rPr lang="hu-HU" sz="5400" b="1" dirty="0" smtClean="0">
                <a:solidFill>
                  <a:schemeClr val="bg1"/>
                </a:solidFill>
              </a:rPr>
              <a:t>Microsoft</a:t>
            </a:r>
            <a:br>
              <a:rPr lang="hu-HU" sz="5400" b="1" dirty="0" smtClean="0">
                <a:solidFill>
                  <a:schemeClr val="bg1"/>
                </a:solidFill>
              </a:rPr>
            </a:br>
            <a:r>
              <a:rPr lang="hu-HU" sz="5400" b="1" dirty="0" err="1" smtClean="0">
                <a:solidFill>
                  <a:schemeClr val="bg1"/>
                </a:solidFill>
              </a:rPr>
              <a:t>Dreamspark</a:t>
            </a:r>
            <a:endParaRPr lang="hu-HU" sz="5400" b="1" dirty="0">
              <a:solidFill>
                <a:schemeClr val="bg1"/>
              </a:solidFill>
            </a:endParaRPr>
          </a:p>
        </p:txBody>
      </p:sp>
      <p:pic>
        <p:nvPicPr>
          <p:cNvPr id="5" name="Picture 4" descr="illum-righ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762000" y="-76200"/>
            <a:ext cx="191648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A program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Ingyenes szoftverletöltés és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Legális szoftverhasználat középiskolásoknak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Tanulási célra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4" name="Picture 3" descr="s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657600"/>
            <a:ext cx="9144000" cy="28790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Hogyan lehet letölteni?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u-HU" dirty="0" err="1">
                <a:solidFill>
                  <a:schemeClr val="bg1"/>
                </a:solidFill>
              </a:rPr>
              <a:t>d</a:t>
            </a:r>
            <a:r>
              <a:rPr lang="hu-HU" dirty="0" err="1" smtClean="0">
                <a:solidFill>
                  <a:schemeClr val="bg1"/>
                </a:solidFill>
              </a:rPr>
              <a:t>reamspark.com</a:t>
            </a:r>
            <a:endParaRPr lang="hu-HU" dirty="0" smtClean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hu-HU" dirty="0" err="1" smtClean="0">
                <a:solidFill>
                  <a:schemeClr val="bg1"/>
                </a:solidFill>
              </a:rPr>
              <a:t>Live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ID-val</a:t>
            </a:r>
            <a:r>
              <a:rPr lang="hu-HU" dirty="0" smtClean="0">
                <a:solidFill>
                  <a:schemeClr val="bg1"/>
                </a:solidFill>
              </a:rPr>
              <a:t> be kell lépni az oldalra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>
                <a:solidFill>
                  <a:schemeClr val="bg1"/>
                </a:solidFill>
              </a:rPr>
              <a:t>Verifikáció:</a:t>
            </a:r>
          </a:p>
          <a:p>
            <a:pPr marL="914400" lvl="1" indent="-514350">
              <a:buFont typeface="+mj-lt"/>
              <a:buAutoNum type="arabicPeriod"/>
            </a:pPr>
            <a:r>
              <a:rPr lang="hu-HU" dirty="0" smtClean="0">
                <a:solidFill>
                  <a:schemeClr val="bg1"/>
                </a:solidFill>
              </a:rPr>
              <a:t>E-mail címmel: ha van </a:t>
            </a:r>
            <a:r>
              <a:rPr lang="hu-HU" b="1" i="1" dirty="0" smtClean="0">
                <a:solidFill>
                  <a:schemeClr val="bg1"/>
                </a:solidFill>
              </a:rPr>
              <a:t>nevem@</a:t>
            </a:r>
            <a:r>
              <a:rPr lang="hu-HU" b="1" i="1" dirty="0" err="1" smtClean="0">
                <a:solidFill>
                  <a:schemeClr val="bg1"/>
                </a:solidFill>
              </a:rPr>
              <a:t>sulinev.hu</a:t>
            </a:r>
            <a:endParaRPr lang="hu-HU" b="1" i="1" dirty="0" smtClean="0">
              <a:solidFill>
                <a:schemeClr val="bg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hu-HU" dirty="0" smtClean="0">
                <a:solidFill>
                  <a:schemeClr val="bg1"/>
                </a:solidFill>
              </a:rPr>
              <a:t>vagy kóddal: minden diák kap egyet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>
                <a:solidFill>
                  <a:schemeClr val="bg1"/>
                </a:solidFill>
              </a:rPr>
              <a:t>Lehet is tölteni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0"/>
            <a:ext cx="9144000" cy="57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29400" cy="1143000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Kód </a:t>
            </a:r>
            <a:r>
              <a:rPr lang="hu-HU" dirty="0" err="1" smtClean="0">
                <a:solidFill>
                  <a:schemeClr val="bg1"/>
                </a:solidFill>
              </a:rPr>
              <a:t>vs</a:t>
            </a:r>
            <a:r>
              <a:rPr lang="hu-HU" dirty="0" smtClean="0">
                <a:solidFill>
                  <a:schemeClr val="bg1"/>
                </a:solidFill>
              </a:rPr>
              <a:t> e-mail verifikáció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hu-HU" dirty="0" smtClean="0">
                <a:solidFill>
                  <a:schemeClr val="bg1"/>
                </a:solidFill>
              </a:rPr>
              <a:t>Kód:</a:t>
            </a:r>
          </a:p>
          <a:p>
            <a:pPr marL="914400" lvl="1" indent="-514350">
              <a:buFont typeface="+mj-lt"/>
              <a:buAutoNum type="arabicPeriod"/>
            </a:pPr>
            <a:r>
              <a:rPr lang="hu-HU" dirty="0" smtClean="0">
                <a:solidFill>
                  <a:schemeClr val="bg1"/>
                </a:solidFill>
              </a:rPr>
              <a:t>Iskola adminisztrátora regisztrálja az iskolát:</a:t>
            </a:r>
          </a:p>
          <a:p>
            <a:pPr marL="1314450" lvl="2" indent="-514350">
              <a:buFont typeface="+mj-lt"/>
              <a:buAutoNum type="arabicPeriod"/>
            </a:pPr>
            <a:r>
              <a:rPr lang="hu-HU" dirty="0" err="1">
                <a:solidFill>
                  <a:schemeClr val="bg1"/>
                </a:solidFill>
              </a:rPr>
              <a:t>support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smtClean="0">
                <a:solidFill>
                  <a:schemeClr val="bg1"/>
                </a:solidFill>
              </a:rPr>
              <a:t>menü</a:t>
            </a:r>
          </a:p>
          <a:p>
            <a:pPr marL="1314450" lvl="2" indent="-514350">
              <a:buFont typeface="+mj-lt"/>
              <a:buAutoNum type="arabicPeriod"/>
            </a:pPr>
            <a:r>
              <a:rPr lang="hu-HU" dirty="0" err="1" smtClean="0">
                <a:solidFill>
                  <a:schemeClr val="bg1"/>
                </a:solidFill>
              </a:rPr>
              <a:t>administrator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overview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smtClean="0">
                <a:solidFill>
                  <a:schemeClr val="bg1"/>
                </a:solidFill>
              </a:rPr>
              <a:t>menü</a:t>
            </a:r>
          </a:p>
          <a:p>
            <a:pPr marL="1314450" lvl="2" indent="-514350">
              <a:buFont typeface="+mj-lt"/>
              <a:buAutoNum type="arabicPeriod"/>
            </a:pPr>
            <a:r>
              <a:rPr lang="hu-HU" dirty="0" err="1" smtClean="0">
                <a:solidFill>
                  <a:schemeClr val="bg1"/>
                </a:solidFill>
              </a:rPr>
              <a:t>Sign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Your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School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Up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err="1">
                <a:solidFill>
                  <a:schemeClr val="bg1"/>
                </a:solidFill>
              </a:rPr>
              <a:t>Now</a:t>
            </a:r>
            <a:endParaRPr lang="hu-HU" dirty="0">
              <a:solidFill>
                <a:schemeClr val="bg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hu-HU" dirty="0" smtClean="0">
                <a:solidFill>
                  <a:schemeClr val="bg1"/>
                </a:solidFill>
              </a:rPr>
              <a:t>Megigényli a szükséges számú kódot</a:t>
            </a:r>
          </a:p>
          <a:p>
            <a:pPr marL="914400" lvl="1" indent="-514350">
              <a:buFont typeface="+mj-lt"/>
              <a:buAutoNum type="arabicPeriod"/>
            </a:pPr>
            <a:r>
              <a:rPr lang="hu-HU" dirty="0" smtClean="0">
                <a:solidFill>
                  <a:schemeClr val="bg1"/>
                </a:solidFill>
              </a:rPr>
              <a:t>Ezeket szétosztja a diákoknak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>
                <a:solidFill>
                  <a:schemeClr val="bg1"/>
                </a:solidFill>
              </a:rPr>
              <a:t>E-mail:</a:t>
            </a:r>
          </a:p>
          <a:p>
            <a:pPr marL="914400" lvl="1" indent="-514350">
              <a:buFont typeface="+mj-lt"/>
              <a:buAutoNum type="arabicPeriod"/>
            </a:pPr>
            <a:r>
              <a:rPr lang="hu-HU" dirty="0" smtClean="0">
                <a:solidFill>
                  <a:schemeClr val="bg1"/>
                </a:solidFill>
              </a:rPr>
              <a:t>A </a:t>
            </a:r>
            <a:r>
              <a:rPr lang="hu-HU" b="1" i="1" dirty="0" smtClean="0">
                <a:solidFill>
                  <a:schemeClr val="bg1"/>
                </a:solidFill>
              </a:rPr>
              <a:t>@</a:t>
            </a:r>
            <a:r>
              <a:rPr lang="hu-HU" b="1" i="1" dirty="0" err="1" smtClean="0">
                <a:solidFill>
                  <a:schemeClr val="bg1"/>
                </a:solidFill>
              </a:rPr>
              <a:t>sulineve.hu</a:t>
            </a:r>
            <a:r>
              <a:rPr lang="hu-HU" dirty="0" smtClean="0">
                <a:solidFill>
                  <a:schemeClr val="bg1"/>
                </a:solidFill>
              </a:rPr>
              <a:t>, és a suli teljes nevének elküldése: </a:t>
            </a:r>
            <a:r>
              <a:rPr lang="hu-HU" b="1" i="1" dirty="0" smtClean="0">
                <a:solidFill>
                  <a:schemeClr val="bg1"/>
                </a:solidFill>
              </a:rPr>
              <a:t>toth.balint@</a:t>
            </a:r>
            <a:r>
              <a:rPr lang="hu-HU" b="1" i="1" dirty="0" err="1" smtClean="0">
                <a:solidFill>
                  <a:schemeClr val="bg1"/>
                </a:solidFill>
              </a:rPr>
              <a:t>microsoft.com</a:t>
            </a:r>
            <a:r>
              <a:rPr lang="hu-HU" b="1" i="1" dirty="0" smtClean="0">
                <a:solidFill>
                  <a:schemeClr val="bg1"/>
                </a:solidFill>
              </a:rPr>
              <a:t> </a:t>
            </a:r>
            <a:r>
              <a:rPr lang="hu-HU" dirty="0" smtClean="0">
                <a:solidFill>
                  <a:schemeClr val="bg1"/>
                </a:solidFill>
              </a:rPr>
              <a:t>címre</a:t>
            </a:r>
          </a:p>
          <a:p>
            <a:pPr marL="914400" lvl="1" indent="-514350">
              <a:buFont typeface="+mj-lt"/>
              <a:buAutoNum type="arabicPeriod"/>
            </a:pPr>
            <a:r>
              <a:rPr lang="hu-HU" dirty="0" smtClean="0">
                <a:solidFill>
                  <a:schemeClr val="bg1"/>
                </a:solidFill>
              </a:rPr>
              <a:t>1-2 hét </a:t>
            </a:r>
            <a:r>
              <a:rPr lang="hu-HU" dirty="0" err="1" smtClean="0">
                <a:solidFill>
                  <a:schemeClr val="bg1"/>
                </a:solidFill>
              </a:rPr>
              <a:t>mulva</a:t>
            </a:r>
            <a:r>
              <a:rPr lang="hu-HU" dirty="0" smtClean="0">
                <a:solidFill>
                  <a:schemeClr val="bg1"/>
                </a:solidFill>
              </a:rPr>
              <a:t> bekerül a rendszerbe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5" name="Picture 4" descr="admi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7723" y="0"/>
            <a:ext cx="2286277" cy="20444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399" y="4406900"/>
            <a:ext cx="7315201" cy="1362075"/>
          </a:xfrm>
        </p:spPr>
        <p:txBody>
          <a:bodyPr/>
          <a:lstStyle/>
          <a:p>
            <a:r>
              <a:rPr lang="hu-HU" dirty="0" err="1" smtClean="0">
                <a:solidFill>
                  <a:schemeClr val="bg1"/>
                </a:solidFill>
              </a:rPr>
              <a:t>Toth.Balint</a:t>
            </a:r>
            <a:r>
              <a:rPr lang="hu-HU" dirty="0" smtClean="0">
                <a:solidFill>
                  <a:schemeClr val="bg1"/>
                </a:solidFill>
              </a:rPr>
              <a:t>@</a:t>
            </a:r>
            <a:r>
              <a:rPr lang="hu-HU" dirty="0" err="1" smtClean="0">
                <a:solidFill>
                  <a:schemeClr val="bg1"/>
                </a:solidFill>
              </a:rPr>
              <a:t>MIcrosoft.com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2906713"/>
            <a:ext cx="6818313" cy="1500187"/>
          </a:xfrm>
        </p:spPr>
        <p:txBody>
          <a:bodyPr>
            <a:normAutofit/>
          </a:bodyPr>
          <a:lstStyle/>
          <a:p>
            <a:r>
              <a:rPr lang="hu-HU" sz="2400" b="1" dirty="0" smtClean="0">
                <a:solidFill>
                  <a:schemeClr val="bg1"/>
                </a:solidFill>
              </a:rPr>
              <a:t>Magyarországi felelős:</a:t>
            </a:r>
            <a:endParaRPr lang="hu-HU" sz="2400" b="1" dirty="0">
              <a:solidFill>
                <a:schemeClr val="bg1"/>
              </a:solidFill>
            </a:endParaRPr>
          </a:p>
        </p:txBody>
      </p:sp>
      <p:pic>
        <p:nvPicPr>
          <p:cNvPr id="4" name="Picture 3" descr="illum-lef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200"/>
            <a:ext cx="1790700" cy="6343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97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Microsoft Dreamspark</vt:lpstr>
      <vt:lpstr>A program</vt:lpstr>
      <vt:lpstr>Hogyan lehet letölteni?</vt:lpstr>
      <vt:lpstr>Kód vs e-mail verifikáció</vt:lpstr>
      <vt:lpstr>Toth.Balint@MIcrosoft.com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Dreamspark</dc:title>
  <dc:creator>Balint Toth (DPE)</dc:creator>
  <cp:lastModifiedBy>Balint Toth (DPE)</cp:lastModifiedBy>
  <cp:revision>4</cp:revision>
  <dcterms:created xsi:type="dcterms:W3CDTF">2009-08-18T09:03:48Z</dcterms:created>
  <dcterms:modified xsi:type="dcterms:W3CDTF">2009-08-18T09:29:13Z</dcterms:modified>
</cp:coreProperties>
</file>