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58" r:id="rId8"/>
    <p:sldId id="302" r:id="rId9"/>
    <p:sldId id="306" r:id="rId10"/>
    <p:sldId id="308" r:id="rId11"/>
    <p:sldId id="309" r:id="rId12"/>
    <p:sldId id="310" r:id="rId13"/>
    <p:sldId id="307" r:id="rId14"/>
    <p:sldId id="311" r:id="rId15"/>
    <p:sldId id="312" r:id="rId16"/>
    <p:sldId id="313" r:id="rId17"/>
    <p:sldId id="314" r:id="rId18"/>
    <p:sldId id="303" r:id="rId19"/>
    <p:sldId id="259" r:id="rId20"/>
    <p:sldId id="289" r:id="rId21"/>
    <p:sldId id="301" r:id="rId22"/>
    <p:sldId id="315" r:id="rId23"/>
    <p:sldId id="298" r:id="rId24"/>
    <p:sldId id="297" r:id="rId25"/>
    <p:sldId id="296" r:id="rId26"/>
    <p:sldId id="300" r:id="rId27"/>
    <p:sldId id="294" r:id="rId28"/>
    <p:sldId id="278" r:id="rId29"/>
    <p:sldId id="275" r:id="rId30"/>
  </p:sldIdLst>
  <p:sldSz cx="9144000" cy="6858000" type="screen4x3"/>
  <p:notesSz cx="6858000" cy="9144000"/>
  <p:custShowLst>
    <p:custShow name="Egyéni diasor 1" id="0">
      <p:sldLst>
        <p:sld r:id="rId30"/>
      </p:sldLst>
    </p:custShow>
  </p:custShow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07/7/12/main" xmlns="">
          <a:srgbClr xmlns:mc="http://schemas.openxmlformats.org/markup-compatibility/2006" xmlns:a14="http://schemas.microsoft.com/office/drawing/2007/7/7/main" val="FF0000" mc:Ignorable=""/>
        </p14:laserClr>
      </p:ext>
      <p:ext uri="{2FDB2607-1784-4EEB-B798-7EB5836EED8A}">
        <p14:showMediaCtrls xmlns:p14="http://schemas.microsoft.com/office/powerpoint/2007/7/12/main" xmlns="" val="1"/>
      </p:ext>
    </p:extLst>
  </p:showPr>
  <p:clrMru>
    <a:srgbClr val="0CA1FC"/>
    <a:srgbClr val="004482"/>
    <a:srgbClr val="004F96"/>
  </p:clrMru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9662" autoAdjust="0"/>
  </p:normalViewPr>
  <p:slideViewPr>
    <p:cSldViewPr>
      <p:cViewPr>
        <p:scale>
          <a:sx n="82" d="100"/>
          <a:sy n="82" d="100"/>
        </p:scale>
        <p:origin x="-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image" Target="../media/image4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F0808-BC08-4493-A808-6ABA8C7215B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69C2BFAA-9B75-4CEB-AB3E-EC242832F27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Intézmény (igazgató)</a:t>
          </a:r>
          <a:br>
            <a:rPr lang="hu-HU" b="1" dirty="0" smtClean="0"/>
          </a:br>
          <a:r>
            <a:rPr lang="hu-HU" dirty="0" smtClean="0"/>
            <a:t>Arculat, versenyelőny</a:t>
          </a:r>
          <a:br>
            <a:rPr lang="hu-HU" dirty="0" smtClean="0"/>
          </a:br>
          <a:r>
            <a:rPr lang="hu-HU" dirty="0" smtClean="0"/>
            <a:t>Költségelőny</a:t>
          </a:r>
          <a:br>
            <a:rPr lang="hu-HU" dirty="0" smtClean="0"/>
          </a:br>
          <a:r>
            <a:rPr lang="hu-HU" dirty="0" smtClean="0"/>
            <a:t>Hivatalos e-mail, elérés</a:t>
          </a:r>
          <a:br>
            <a:rPr lang="hu-HU" dirty="0" smtClean="0"/>
          </a:br>
          <a:endParaRPr lang="hu-HU" dirty="0"/>
        </a:p>
      </dgm:t>
    </dgm:pt>
    <dgm:pt modelId="{B11D9834-4BFB-4AFC-9DDD-79E6686E560D}" type="parTrans" cxnId="{E10D6E83-06DC-45CB-A2B0-803B6C2DD26A}">
      <dgm:prSet/>
      <dgm:spPr/>
      <dgm:t>
        <a:bodyPr/>
        <a:lstStyle/>
        <a:p>
          <a:endParaRPr lang="hu-HU"/>
        </a:p>
      </dgm:t>
    </dgm:pt>
    <dgm:pt modelId="{349BBB32-E90D-4F88-B4EA-24086FB01C60}" type="sibTrans" cxnId="{E10D6E83-06DC-45CB-A2B0-803B6C2DD26A}">
      <dgm:prSet/>
      <dgm:spPr/>
      <dgm:t>
        <a:bodyPr/>
        <a:lstStyle/>
        <a:p>
          <a:endParaRPr lang="hu-HU"/>
        </a:p>
      </dgm:t>
    </dgm:pt>
    <dgm:pt modelId="{3C35D93D-CDF5-4262-A183-022823A9DFE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Rendszergazda</a:t>
          </a:r>
          <a:br>
            <a:rPr lang="hu-HU" b="1" dirty="0" smtClean="0"/>
          </a:br>
          <a:r>
            <a:rPr lang="hu-HU" b="0" dirty="0" smtClean="0"/>
            <a:t>Könnyű fenntartani</a:t>
          </a:r>
          <a:br>
            <a:rPr lang="hu-HU" b="0" dirty="0" smtClean="0"/>
          </a:br>
          <a:r>
            <a:rPr lang="hu-HU" b="0" dirty="0" smtClean="0"/>
            <a:t>(hardver, adminisztráció)</a:t>
          </a:r>
        </a:p>
        <a:p>
          <a:r>
            <a:rPr lang="hu-HU" b="0" dirty="0" smtClean="0"/>
            <a:t>Megbízható (backup, vírusvédelem, spam védelem)</a:t>
          </a:r>
          <a:br>
            <a:rPr lang="hu-HU" b="0" dirty="0" smtClean="0"/>
          </a:br>
          <a:r>
            <a:rPr lang="hu-HU" b="0" dirty="0" smtClean="0"/>
            <a:t>Távoli elérés</a:t>
          </a:r>
          <a:endParaRPr lang="hu-HU" b="0" dirty="0"/>
        </a:p>
      </dgm:t>
    </dgm:pt>
    <dgm:pt modelId="{02335E4C-28CF-45AB-8793-42ACD1E13069}" type="parTrans" cxnId="{4A19CA70-6F80-4020-AE5B-095D416DA315}">
      <dgm:prSet/>
      <dgm:spPr/>
      <dgm:t>
        <a:bodyPr/>
        <a:lstStyle/>
        <a:p>
          <a:endParaRPr lang="hu-HU"/>
        </a:p>
      </dgm:t>
    </dgm:pt>
    <dgm:pt modelId="{87E61408-7067-4D90-87E8-EE0B8F28A06B}" type="sibTrans" cxnId="{4A19CA70-6F80-4020-AE5B-095D416DA315}">
      <dgm:prSet/>
      <dgm:spPr/>
      <dgm:t>
        <a:bodyPr/>
        <a:lstStyle/>
        <a:p>
          <a:endParaRPr lang="hu-HU"/>
        </a:p>
      </dgm:t>
    </dgm:pt>
    <dgm:pt modelId="{BD9EDF31-061E-4EA6-B431-3E42F4C2182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Felhasználó</a:t>
          </a:r>
          <a:r>
            <a:rPr lang="hu-HU" dirty="0" smtClean="0"/>
            <a:t/>
          </a:r>
          <a:br>
            <a:rPr lang="hu-HU" dirty="0" smtClean="0"/>
          </a:br>
          <a:r>
            <a:rPr lang="hu-HU" dirty="0" smtClean="0"/>
            <a:t>10GB mailbox</a:t>
          </a:r>
          <a:br>
            <a:rPr lang="hu-HU" dirty="0" smtClean="0"/>
          </a:br>
          <a:r>
            <a:rPr lang="hu-HU" dirty="0" smtClean="0"/>
            <a:t>Bárhonnan elérhető: OWA, Outlook, Windows Mail, Mobil</a:t>
          </a:r>
          <a:br>
            <a:rPr lang="hu-HU" dirty="0" smtClean="0"/>
          </a:br>
          <a:r>
            <a:rPr lang="hu-HU" dirty="0" smtClean="0"/>
            <a:t>Közös naptár, Hivatalos e-mail cím, Címjegyzék</a:t>
          </a:r>
          <a:endParaRPr lang="hu-HU" dirty="0"/>
        </a:p>
      </dgm:t>
    </dgm:pt>
    <dgm:pt modelId="{21474F70-F352-4383-B900-22093216C4EC}" type="parTrans" cxnId="{52D2A1EC-6F1B-48D1-86F6-373F7D82CB64}">
      <dgm:prSet/>
      <dgm:spPr/>
      <dgm:t>
        <a:bodyPr/>
        <a:lstStyle/>
        <a:p>
          <a:endParaRPr lang="hu-HU"/>
        </a:p>
      </dgm:t>
    </dgm:pt>
    <dgm:pt modelId="{5EF54B44-78C9-4FBB-934A-65F64393FDC9}" type="sibTrans" cxnId="{52D2A1EC-6F1B-48D1-86F6-373F7D82CB64}">
      <dgm:prSet/>
      <dgm:spPr/>
      <dgm:t>
        <a:bodyPr/>
        <a:lstStyle/>
        <a:p>
          <a:endParaRPr lang="hu-HU"/>
        </a:p>
      </dgm:t>
    </dgm:pt>
    <dgm:pt modelId="{CE95541A-FB32-44BD-9224-A232FE5173B3}" type="pres">
      <dgm:prSet presAssocID="{AEEF0808-BC08-4493-A808-6ABA8C7215B1}" presName="Name0" presStyleCnt="0">
        <dgm:presLayoutVars>
          <dgm:dir/>
          <dgm:resizeHandles val="exact"/>
        </dgm:presLayoutVars>
      </dgm:prSet>
      <dgm:spPr/>
    </dgm:pt>
    <dgm:pt modelId="{7D65BF36-6183-4521-92FA-BBA52AB6E2E1}" type="pres">
      <dgm:prSet presAssocID="{AEEF0808-BC08-4493-A808-6ABA8C7215B1}" presName="fgShape" presStyleLbl="fgShp" presStyleIdx="0" presStyleCnt="1" custScaleY="38637" custLinFactNeighborX="-8" custLinFactNeighborY="42091"/>
      <dgm:spPr/>
    </dgm:pt>
    <dgm:pt modelId="{F7525FA7-B51B-404A-A05D-E69C1D9E6F42}" type="pres">
      <dgm:prSet presAssocID="{AEEF0808-BC08-4493-A808-6ABA8C7215B1}" presName="linComp" presStyleCnt="0"/>
      <dgm:spPr/>
    </dgm:pt>
    <dgm:pt modelId="{ED267F15-06E6-409E-85C5-E524A27A947A}" type="pres">
      <dgm:prSet presAssocID="{69C2BFAA-9B75-4CEB-AB3E-EC242832F271}" presName="compNode" presStyleCnt="0"/>
      <dgm:spPr/>
    </dgm:pt>
    <dgm:pt modelId="{C502CBC3-F67B-4D76-AA73-71DC06F6049D}" type="pres">
      <dgm:prSet presAssocID="{69C2BFAA-9B75-4CEB-AB3E-EC242832F271}" presName="bkgdShape" presStyleLbl="node1" presStyleIdx="0" presStyleCnt="3"/>
      <dgm:spPr/>
      <dgm:t>
        <a:bodyPr/>
        <a:lstStyle/>
        <a:p>
          <a:endParaRPr lang="hu-HU"/>
        </a:p>
      </dgm:t>
    </dgm:pt>
    <dgm:pt modelId="{8E09450B-7C29-4ADB-BAC8-9FE19353E875}" type="pres">
      <dgm:prSet presAssocID="{69C2BFAA-9B75-4CEB-AB3E-EC242832F27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208192-65E8-491D-ADF9-85B095D61ABB}" type="pres">
      <dgm:prSet presAssocID="{69C2BFAA-9B75-4CEB-AB3E-EC242832F271}" presName="invisiNode" presStyleLbl="node1" presStyleIdx="0" presStyleCnt="3"/>
      <dgm:spPr/>
    </dgm:pt>
    <dgm:pt modelId="{B141E05B-18FD-4DCA-BA78-C53406575DCE}" type="pres">
      <dgm:prSet presAssocID="{69C2BFAA-9B75-4CEB-AB3E-EC242832F27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 l="-22000" r="-22000"/>
          </a:stretch>
        </a:blipFill>
      </dgm:spPr>
      <dgm:extLst>
        <a:ext uri="E40237B7-FDA0-4f09-8148-C483321AD2D9">
          <dgm14:cNvPr xmlns:dgm14="http://schemas.microsoft.com/officeart/2007/7/20/diagram" xmlns="" id="0" name="" descr="man outdoors smiling.png"/>
        </a:ext>
      </dgm:extLst>
    </dgm:pt>
    <dgm:pt modelId="{90EC1B12-77F3-40F5-B221-82578CED4498}" type="pres">
      <dgm:prSet presAssocID="{349BBB32-E90D-4F88-B4EA-24086FB01C60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78ADD8E-C78B-44C7-89EC-E0ABB3B596A3}" type="pres">
      <dgm:prSet presAssocID="{3C35D93D-CDF5-4262-A183-022823A9DFE1}" presName="compNode" presStyleCnt="0"/>
      <dgm:spPr/>
    </dgm:pt>
    <dgm:pt modelId="{408BA187-B1E7-497F-87D9-40F54867C009}" type="pres">
      <dgm:prSet presAssocID="{3C35D93D-CDF5-4262-A183-022823A9DFE1}" presName="bkgdShape" presStyleLbl="node1" presStyleIdx="1" presStyleCnt="3"/>
      <dgm:spPr/>
      <dgm:t>
        <a:bodyPr/>
        <a:lstStyle/>
        <a:p>
          <a:endParaRPr lang="hu-HU"/>
        </a:p>
      </dgm:t>
    </dgm:pt>
    <dgm:pt modelId="{CD9508E2-4348-4171-8D27-6F8D2299DAEE}" type="pres">
      <dgm:prSet presAssocID="{3C35D93D-CDF5-4262-A183-022823A9DFE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2B62EE-A52C-4891-B80F-4C4DD5745E65}" type="pres">
      <dgm:prSet presAssocID="{3C35D93D-CDF5-4262-A183-022823A9DFE1}" presName="invisiNode" presStyleLbl="node1" presStyleIdx="1" presStyleCnt="3"/>
      <dgm:spPr/>
    </dgm:pt>
    <dgm:pt modelId="{7E3C7225-B90C-49A4-84E1-6C05359CECB5}" type="pres">
      <dgm:prSet presAssocID="{3C35D93D-CDF5-4262-A183-022823A9DFE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 l="-27000" r="-27000"/>
          </a:stretch>
        </a:blipFill>
      </dgm:spPr>
      <dgm:extLst>
        <a:ext uri="E40237B7-FDA0-4f09-8148-C483321AD2D9">
          <dgm14:cNvPr xmlns:dgm14="http://schemas.microsoft.com/officeart/2007/7/20/diagram" xmlns="" id="0" name="" descr="Server room man posed Enterprise IT Pro Enterprise.png"/>
        </a:ext>
      </dgm:extLst>
    </dgm:pt>
    <dgm:pt modelId="{2F2D7B21-A505-4D67-B7F4-59B83C852164}" type="pres">
      <dgm:prSet presAssocID="{87E61408-7067-4D90-87E8-EE0B8F28A06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FF3261FE-6A7F-40CD-A185-CC606CA64C08}" type="pres">
      <dgm:prSet presAssocID="{BD9EDF31-061E-4EA6-B431-3E42F4C2182C}" presName="compNode" presStyleCnt="0"/>
      <dgm:spPr/>
    </dgm:pt>
    <dgm:pt modelId="{DF32EE56-A234-409B-A084-D960EB77E2BA}" type="pres">
      <dgm:prSet presAssocID="{BD9EDF31-061E-4EA6-B431-3E42F4C2182C}" presName="bkgdShape" presStyleLbl="node1" presStyleIdx="2" presStyleCnt="3"/>
      <dgm:spPr/>
      <dgm:t>
        <a:bodyPr/>
        <a:lstStyle/>
        <a:p>
          <a:endParaRPr lang="hu-HU"/>
        </a:p>
      </dgm:t>
    </dgm:pt>
    <dgm:pt modelId="{C59C1ACE-962E-4360-8B86-C1B6C369A7FE}" type="pres">
      <dgm:prSet presAssocID="{BD9EDF31-061E-4EA6-B431-3E42F4C2182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D1C7BD-B11A-4AC1-9BFB-A031B0D4E71D}" type="pres">
      <dgm:prSet presAssocID="{BD9EDF31-061E-4EA6-B431-3E42F4C2182C}" presName="invisiNode" presStyleLbl="node1" presStyleIdx="2" presStyleCnt="3"/>
      <dgm:spPr/>
    </dgm:pt>
    <dgm:pt modelId="{50B53DFF-42DF-4853-9720-93790192BDCE}" type="pres">
      <dgm:prSet presAssocID="{BD9EDF31-061E-4EA6-B431-3E42F4C2182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 l="-15000" r="-15000"/>
          </a:stretch>
        </a:blipFill>
      </dgm:spPr>
      <dgm:extLst>
        <a:ext uri="E40237B7-FDA0-4f09-8148-C483321AD2D9">
          <dgm14:cNvPr xmlns:dgm14="http://schemas.microsoft.com/officeart/2007/7/20/diagram" xmlns="" id="0" name="" descr="woman smiling casual copy.png"/>
        </a:ext>
      </dgm:extLst>
    </dgm:pt>
  </dgm:ptLst>
  <dgm:cxnLst>
    <dgm:cxn modelId="{9C9A57DA-AE51-4863-B0A8-862DE9D82701}" type="presOf" srcId="{3C35D93D-CDF5-4262-A183-022823A9DFE1}" destId="{408BA187-B1E7-497F-87D9-40F54867C009}" srcOrd="0" destOrd="0" presId="urn:microsoft.com/office/officeart/2005/8/layout/hList7#1"/>
    <dgm:cxn modelId="{1F253EE8-2B3A-4BE3-BEC6-819D905C0612}" type="presOf" srcId="{BD9EDF31-061E-4EA6-B431-3E42F4C2182C}" destId="{DF32EE56-A234-409B-A084-D960EB77E2BA}" srcOrd="0" destOrd="0" presId="urn:microsoft.com/office/officeart/2005/8/layout/hList7#1"/>
    <dgm:cxn modelId="{A211F47B-3B51-4A36-80EF-9EDEDE38885B}" type="presOf" srcId="{349BBB32-E90D-4F88-B4EA-24086FB01C60}" destId="{90EC1B12-77F3-40F5-B221-82578CED4498}" srcOrd="0" destOrd="0" presId="urn:microsoft.com/office/officeart/2005/8/layout/hList7#1"/>
    <dgm:cxn modelId="{3E9564D5-26C1-42F2-B5CE-21CF23C10792}" type="presOf" srcId="{3C35D93D-CDF5-4262-A183-022823A9DFE1}" destId="{CD9508E2-4348-4171-8D27-6F8D2299DAEE}" srcOrd="1" destOrd="0" presId="urn:microsoft.com/office/officeart/2005/8/layout/hList7#1"/>
    <dgm:cxn modelId="{52D2A1EC-6F1B-48D1-86F6-373F7D82CB64}" srcId="{AEEF0808-BC08-4493-A808-6ABA8C7215B1}" destId="{BD9EDF31-061E-4EA6-B431-3E42F4C2182C}" srcOrd="2" destOrd="0" parTransId="{21474F70-F352-4383-B900-22093216C4EC}" sibTransId="{5EF54B44-78C9-4FBB-934A-65F64393FDC9}"/>
    <dgm:cxn modelId="{85AB5FFD-3FB1-4231-828E-BEABF0E8602E}" type="presOf" srcId="{69C2BFAA-9B75-4CEB-AB3E-EC242832F271}" destId="{8E09450B-7C29-4ADB-BAC8-9FE19353E875}" srcOrd="1" destOrd="0" presId="urn:microsoft.com/office/officeart/2005/8/layout/hList7#1"/>
    <dgm:cxn modelId="{6B93B26C-D3FB-46AB-BC30-A45879D3B967}" type="presOf" srcId="{69C2BFAA-9B75-4CEB-AB3E-EC242832F271}" destId="{C502CBC3-F67B-4D76-AA73-71DC06F6049D}" srcOrd="0" destOrd="0" presId="urn:microsoft.com/office/officeart/2005/8/layout/hList7#1"/>
    <dgm:cxn modelId="{E10D6E83-06DC-45CB-A2B0-803B6C2DD26A}" srcId="{AEEF0808-BC08-4493-A808-6ABA8C7215B1}" destId="{69C2BFAA-9B75-4CEB-AB3E-EC242832F271}" srcOrd="0" destOrd="0" parTransId="{B11D9834-4BFB-4AFC-9DDD-79E6686E560D}" sibTransId="{349BBB32-E90D-4F88-B4EA-24086FB01C60}"/>
    <dgm:cxn modelId="{9BE0DFB2-B78D-471C-BA8A-51AD0CC72CB8}" type="presOf" srcId="{BD9EDF31-061E-4EA6-B431-3E42F4C2182C}" destId="{C59C1ACE-962E-4360-8B86-C1B6C369A7FE}" srcOrd="1" destOrd="0" presId="urn:microsoft.com/office/officeart/2005/8/layout/hList7#1"/>
    <dgm:cxn modelId="{87F3616C-FE6E-434B-AD1A-34B63EE2668A}" type="presOf" srcId="{87E61408-7067-4D90-87E8-EE0B8F28A06B}" destId="{2F2D7B21-A505-4D67-B7F4-59B83C852164}" srcOrd="0" destOrd="0" presId="urn:microsoft.com/office/officeart/2005/8/layout/hList7#1"/>
    <dgm:cxn modelId="{B9526C09-D015-4479-856C-662975FE3CCE}" type="presOf" srcId="{AEEF0808-BC08-4493-A808-6ABA8C7215B1}" destId="{CE95541A-FB32-44BD-9224-A232FE5173B3}" srcOrd="0" destOrd="0" presId="urn:microsoft.com/office/officeart/2005/8/layout/hList7#1"/>
    <dgm:cxn modelId="{4A19CA70-6F80-4020-AE5B-095D416DA315}" srcId="{AEEF0808-BC08-4493-A808-6ABA8C7215B1}" destId="{3C35D93D-CDF5-4262-A183-022823A9DFE1}" srcOrd="1" destOrd="0" parTransId="{02335E4C-28CF-45AB-8793-42ACD1E13069}" sibTransId="{87E61408-7067-4D90-87E8-EE0B8F28A06B}"/>
    <dgm:cxn modelId="{524EEBAB-FCF2-4D3A-BE1D-FA78C75D7F72}" type="presParOf" srcId="{CE95541A-FB32-44BD-9224-A232FE5173B3}" destId="{7D65BF36-6183-4521-92FA-BBA52AB6E2E1}" srcOrd="0" destOrd="0" presId="urn:microsoft.com/office/officeart/2005/8/layout/hList7#1"/>
    <dgm:cxn modelId="{28164BE4-686B-4455-9C38-A65BF84B501A}" type="presParOf" srcId="{CE95541A-FB32-44BD-9224-A232FE5173B3}" destId="{F7525FA7-B51B-404A-A05D-E69C1D9E6F42}" srcOrd="1" destOrd="0" presId="urn:microsoft.com/office/officeart/2005/8/layout/hList7#1"/>
    <dgm:cxn modelId="{12E438B8-FEF0-4E0F-AE00-6A8B5D27B5F1}" type="presParOf" srcId="{F7525FA7-B51B-404A-A05D-E69C1D9E6F42}" destId="{ED267F15-06E6-409E-85C5-E524A27A947A}" srcOrd="0" destOrd="0" presId="urn:microsoft.com/office/officeart/2005/8/layout/hList7#1"/>
    <dgm:cxn modelId="{8023FFF4-F87F-4589-95D2-5C43F9AFA45B}" type="presParOf" srcId="{ED267F15-06E6-409E-85C5-E524A27A947A}" destId="{C502CBC3-F67B-4D76-AA73-71DC06F6049D}" srcOrd="0" destOrd="0" presId="urn:microsoft.com/office/officeart/2005/8/layout/hList7#1"/>
    <dgm:cxn modelId="{65D35010-E0A6-468C-8ED5-575A5E2304B8}" type="presParOf" srcId="{ED267F15-06E6-409E-85C5-E524A27A947A}" destId="{8E09450B-7C29-4ADB-BAC8-9FE19353E875}" srcOrd="1" destOrd="0" presId="urn:microsoft.com/office/officeart/2005/8/layout/hList7#1"/>
    <dgm:cxn modelId="{EF1EBB43-0165-4B9C-B0CC-1BB5F4F2CD2F}" type="presParOf" srcId="{ED267F15-06E6-409E-85C5-E524A27A947A}" destId="{6B208192-65E8-491D-ADF9-85B095D61ABB}" srcOrd="2" destOrd="0" presId="urn:microsoft.com/office/officeart/2005/8/layout/hList7#1"/>
    <dgm:cxn modelId="{34AED137-0117-4267-A34B-AD1867CB9338}" type="presParOf" srcId="{ED267F15-06E6-409E-85C5-E524A27A947A}" destId="{B141E05B-18FD-4DCA-BA78-C53406575DCE}" srcOrd="3" destOrd="0" presId="urn:microsoft.com/office/officeart/2005/8/layout/hList7#1"/>
    <dgm:cxn modelId="{4D5EE097-4219-43B4-81B0-59325C4AD047}" type="presParOf" srcId="{F7525FA7-B51B-404A-A05D-E69C1D9E6F42}" destId="{90EC1B12-77F3-40F5-B221-82578CED4498}" srcOrd="1" destOrd="0" presId="urn:microsoft.com/office/officeart/2005/8/layout/hList7#1"/>
    <dgm:cxn modelId="{6CBD12F4-A676-4143-BA81-F458D98331EF}" type="presParOf" srcId="{F7525FA7-B51B-404A-A05D-E69C1D9E6F42}" destId="{478ADD8E-C78B-44C7-89EC-E0ABB3B596A3}" srcOrd="2" destOrd="0" presId="urn:microsoft.com/office/officeart/2005/8/layout/hList7#1"/>
    <dgm:cxn modelId="{11E069ED-5592-4D09-87A5-A1D4D684E460}" type="presParOf" srcId="{478ADD8E-C78B-44C7-89EC-E0ABB3B596A3}" destId="{408BA187-B1E7-497F-87D9-40F54867C009}" srcOrd="0" destOrd="0" presId="urn:microsoft.com/office/officeart/2005/8/layout/hList7#1"/>
    <dgm:cxn modelId="{1C8B4AB4-956F-4C4E-BDCE-A28888CAFB18}" type="presParOf" srcId="{478ADD8E-C78B-44C7-89EC-E0ABB3B596A3}" destId="{CD9508E2-4348-4171-8D27-6F8D2299DAEE}" srcOrd="1" destOrd="0" presId="urn:microsoft.com/office/officeart/2005/8/layout/hList7#1"/>
    <dgm:cxn modelId="{505E07E6-B9C3-460A-9612-02A0932074B5}" type="presParOf" srcId="{478ADD8E-C78B-44C7-89EC-E0ABB3B596A3}" destId="{072B62EE-A52C-4891-B80F-4C4DD5745E65}" srcOrd="2" destOrd="0" presId="urn:microsoft.com/office/officeart/2005/8/layout/hList7#1"/>
    <dgm:cxn modelId="{32AA63ED-E00C-489A-B5F8-0094784BAB33}" type="presParOf" srcId="{478ADD8E-C78B-44C7-89EC-E0ABB3B596A3}" destId="{7E3C7225-B90C-49A4-84E1-6C05359CECB5}" srcOrd="3" destOrd="0" presId="urn:microsoft.com/office/officeart/2005/8/layout/hList7#1"/>
    <dgm:cxn modelId="{5DA376D3-1AFB-46EE-B565-55F92AABE897}" type="presParOf" srcId="{F7525FA7-B51B-404A-A05D-E69C1D9E6F42}" destId="{2F2D7B21-A505-4D67-B7F4-59B83C852164}" srcOrd="3" destOrd="0" presId="urn:microsoft.com/office/officeart/2005/8/layout/hList7#1"/>
    <dgm:cxn modelId="{1F2A34F8-0B21-4BC7-87F1-7C1894C8E426}" type="presParOf" srcId="{F7525FA7-B51B-404A-A05D-E69C1D9E6F42}" destId="{FF3261FE-6A7F-40CD-A185-CC606CA64C08}" srcOrd="4" destOrd="0" presId="urn:microsoft.com/office/officeart/2005/8/layout/hList7#1"/>
    <dgm:cxn modelId="{CBD9B622-70EC-4AB5-8E57-A56C0073A278}" type="presParOf" srcId="{FF3261FE-6A7F-40CD-A185-CC606CA64C08}" destId="{DF32EE56-A234-409B-A084-D960EB77E2BA}" srcOrd="0" destOrd="0" presId="urn:microsoft.com/office/officeart/2005/8/layout/hList7#1"/>
    <dgm:cxn modelId="{6805A5E5-92FC-42D7-A848-81E721E49EAF}" type="presParOf" srcId="{FF3261FE-6A7F-40CD-A185-CC606CA64C08}" destId="{C59C1ACE-962E-4360-8B86-C1B6C369A7FE}" srcOrd="1" destOrd="0" presId="urn:microsoft.com/office/officeart/2005/8/layout/hList7#1"/>
    <dgm:cxn modelId="{002C7CA4-687E-4BC6-80E6-675C850B0C66}" type="presParOf" srcId="{FF3261FE-6A7F-40CD-A185-CC606CA64C08}" destId="{6FD1C7BD-B11A-4AC1-9BFB-A031B0D4E71D}" srcOrd="2" destOrd="0" presId="urn:microsoft.com/office/officeart/2005/8/layout/hList7#1"/>
    <dgm:cxn modelId="{1E3017C2-DAEB-470D-A91A-F6FC9DC7F594}" type="presParOf" srcId="{FF3261FE-6A7F-40CD-A185-CC606CA64C08}" destId="{50B53DFF-42DF-4853-9720-93790192BDC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A5239-2DEC-4667-A689-F4723F74AC31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4AC8446-7C38-4B5A-86E8-310876378AB6}">
      <dgm:prSet phldrT="[Text]"/>
      <dgm:spPr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/>
            <a:t>9. osztály</a:t>
          </a:r>
          <a:endParaRPr lang="hu-HU" dirty="0"/>
        </a:p>
      </dgm:t>
    </dgm:pt>
    <dgm:pt modelId="{13A312E8-73D6-479B-8B01-D4440A61DE18}" type="parTrans" cxnId="{095CAB1F-EB71-4589-90FC-F7DC28ECF22E}">
      <dgm:prSet/>
      <dgm:spPr/>
      <dgm:t>
        <a:bodyPr/>
        <a:lstStyle/>
        <a:p>
          <a:endParaRPr lang="hu-HU"/>
        </a:p>
      </dgm:t>
    </dgm:pt>
    <dgm:pt modelId="{20C262D7-5C24-4FAD-9B07-C73CA9D25AB3}" type="sibTrans" cxnId="{095CAB1F-EB71-4589-90FC-F7DC28ECF22E}">
      <dgm:prSet/>
      <dgm:spPr/>
      <dgm:t>
        <a:bodyPr/>
        <a:lstStyle/>
        <a:p>
          <a:endParaRPr lang="hu-HU"/>
        </a:p>
      </dgm:t>
    </dgm:pt>
    <dgm:pt modelId="{3CAF10B8-7433-48F5-AC3C-97D118A6DC61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Informatikai alapismeretek</a:t>
          </a:r>
          <a:endParaRPr lang="hu-HU" dirty="0"/>
        </a:p>
      </dgm:t>
    </dgm:pt>
    <dgm:pt modelId="{9E52165F-7D7C-4AB0-A672-D7FA548CCDDF}" type="parTrans" cxnId="{DC0F9CED-88E8-4AC5-81C7-B9C439120B10}">
      <dgm:prSet/>
      <dgm:spPr/>
      <dgm:t>
        <a:bodyPr/>
        <a:lstStyle/>
        <a:p>
          <a:endParaRPr lang="hu-HU"/>
        </a:p>
      </dgm:t>
    </dgm:pt>
    <dgm:pt modelId="{31DCF178-E314-42FF-82E8-AD2C9C66894C}" type="sibTrans" cxnId="{DC0F9CED-88E8-4AC5-81C7-B9C439120B10}">
      <dgm:prSet/>
      <dgm:spPr/>
      <dgm:t>
        <a:bodyPr/>
        <a:lstStyle/>
        <a:p>
          <a:endParaRPr lang="hu-HU"/>
        </a:p>
      </dgm:t>
    </dgm:pt>
    <dgm:pt modelId="{13AED019-FDA0-4CE0-80B9-CB2FB9342B70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Hálózatok</a:t>
          </a:r>
          <a:endParaRPr lang="hu-HU" dirty="0"/>
        </a:p>
      </dgm:t>
    </dgm:pt>
    <dgm:pt modelId="{6D49CCCC-C78B-46C7-961E-2EFB5A880C21}" type="parTrans" cxnId="{3A3145D0-1325-42BC-91EF-1EAB1A85B32B}">
      <dgm:prSet/>
      <dgm:spPr/>
      <dgm:t>
        <a:bodyPr/>
        <a:lstStyle/>
        <a:p>
          <a:endParaRPr lang="hu-HU"/>
        </a:p>
      </dgm:t>
    </dgm:pt>
    <dgm:pt modelId="{CFD3F488-0BC8-4036-B15E-DFD0357ABDE9}" type="sibTrans" cxnId="{3A3145D0-1325-42BC-91EF-1EAB1A85B32B}">
      <dgm:prSet/>
      <dgm:spPr/>
      <dgm:t>
        <a:bodyPr/>
        <a:lstStyle/>
        <a:p>
          <a:endParaRPr lang="hu-HU"/>
        </a:p>
      </dgm:t>
    </dgm:pt>
    <dgm:pt modelId="{30F61EAB-0BB9-4C62-8E99-ED3196EFB2D4}">
      <dgm:prSet phldrT="[Text]"/>
      <dgm:spPr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/>
            <a:t>10. osztály</a:t>
          </a:r>
          <a:endParaRPr lang="hu-HU" dirty="0"/>
        </a:p>
      </dgm:t>
    </dgm:pt>
    <dgm:pt modelId="{77D9E14A-4AF1-47A5-98CB-15835670C4DE}" type="parTrans" cxnId="{549573B3-3D9C-4B5F-AB8E-8A44531E7E50}">
      <dgm:prSet/>
      <dgm:spPr/>
      <dgm:t>
        <a:bodyPr/>
        <a:lstStyle/>
        <a:p>
          <a:endParaRPr lang="hu-HU"/>
        </a:p>
      </dgm:t>
    </dgm:pt>
    <dgm:pt modelId="{16764F6C-42A8-485C-A3DB-1AF92B496556}" type="sibTrans" cxnId="{549573B3-3D9C-4B5F-AB8E-8A44531E7E50}">
      <dgm:prSet/>
      <dgm:spPr/>
      <dgm:t>
        <a:bodyPr/>
        <a:lstStyle/>
        <a:p>
          <a:endParaRPr lang="hu-HU"/>
        </a:p>
      </dgm:t>
    </dgm:pt>
    <dgm:pt modelId="{311E46C7-8F81-47D2-B503-E8B4CF2C8F12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Kliens gépek megismerése</a:t>
          </a:r>
          <a:endParaRPr lang="hu-HU" dirty="0"/>
        </a:p>
      </dgm:t>
    </dgm:pt>
    <dgm:pt modelId="{CF527E95-048A-4921-9011-0DA88AEA7209}" type="parTrans" cxnId="{7B02411D-7BB1-4765-B06A-A0023B8F99AE}">
      <dgm:prSet/>
      <dgm:spPr/>
      <dgm:t>
        <a:bodyPr/>
        <a:lstStyle/>
        <a:p>
          <a:endParaRPr lang="hu-HU"/>
        </a:p>
      </dgm:t>
    </dgm:pt>
    <dgm:pt modelId="{0475E831-E6F9-4226-8E18-F0EC625EE4BF}" type="sibTrans" cxnId="{7B02411D-7BB1-4765-B06A-A0023B8F99AE}">
      <dgm:prSet/>
      <dgm:spPr/>
      <dgm:t>
        <a:bodyPr/>
        <a:lstStyle/>
        <a:p>
          <a:endParaRPr lang="hu-HU"/>
        </a:p>
      </dgm:t>
    </dgm:pt>
    <dgm:pt modelId="{DC5E6C0F-748E-4C7F-AAA5-6F9FE115C3DF}">
      <dgm:prSet phldrT="[Text]"/>
      <dgm:spPr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/>
            <a:t>11. osztály</a:t>
          </a:r>
          <a:endParaRPr lang="hu-HU" dirty="0"/>
        </a:p>
      </dgm:t>
    </dgm:pt>
    <dgm:pt modelId="{58E7B714-02E6-4630-BB25-BB9233E6FF67}" type="parTrans" cxnId="{AAF36EC7-70E9-4F3C-A83D-B672A0775B3E}">
      <dgm:prSet/>
      <dgm:spPr/>
      <dgm:t>
        <a:bodyPr/>
        <a:lstStyle/>
        <a:p>
          <a:endParaRPr lang="hu-HU"/>
        </a:p>
      </dgm:t>
    </dgm:pt>
    <dgm:pt modelId="{0A5F52F0-AB1C-41CD-9034-9F301ED2CC8F}" type="sibTrans" cxnId="{AAF36EC7-70E9-4F3C-A83D-B672A0775B3E}">
      <dgm:prSet/>
      <dgm:spPr/>
      <dgm:t>
        <a:bodyPr/>
        <a:lstStyle/>
        <a:p>
          <a:endParaRPr lang="hu-HU"/>
        </a:p>
      </dgm:t>
    </dgm:pt>
    <dgm:pt modelId="{666DD759-BE0E-4487-AD7F-44506221666C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Szerverek megismerése</a:t>
          </a:r>
          <a:endParaRPr lang="hu-HU" dirty="0"/>
        </a:p>
      </dgm:t>
    </dgm:pt>
    <dgm:pt modelId="{DEAEF93A-680D-4AB3-B717-A8164CD87618}" type="parTrans" cxnId="{F681F6B9-7176-4491-B3C5-EE35F89D5DA6}">
      <dgm:prSet/>
      <dgm:spPr/>
      <dgm:t>
        <a:bodyPr/>
        <a:lstStyle/>
        <a:p>
          <a:endParaRPr lang="hu-HU"/>
        </a:p>
      </dgm:t>
    </dgm:pt>
    <dgm:pt modelId="{040A18C3-9A96-43BE-AE32-A94BD058A691}" type="sibTrans" cxnId="{F681F6B9-7176-4491-B3C5-EE35F89D5DA6}">
      <dgm:prSet/>
      <dgm:spPr/>
      <dgm:t>
        <a:bodyPr/>
        <a:lstStyle/>
        <a:p>
          <a:endParaRPr lang="hu-HU"/>
        </a:p>
      </dgm:t>
    </dgm:pt>
    <dgm:pt modelId="{18E9B8BC-30D0-447E-A5DF-14BD858B60E9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Hálózatok mélyvíz</a:t>
          </a:r>
          <a:endParaRPr lang="hu-HU" dirty="0"/>
        </a:p>
      </dgm:t>
    </dgm:pt>
    <dgm:pt modelId="{91078D9B-6BEB-4CD0-B614-7C9CC405A477}" type="parTrans" cxnId="{9ABC4D2B-CABD-4892-AFED-50A92B5C80A9}">
      <dgm:prSet/>
      <dgm:spPr/>
      <dgm:t>
        <a:bodyPr/>
        <a:lstStyle/>
        <a:p>
          <a:endParaRPr lang="hu-HU"/>
        </a:p>
      </dgm:t>
    </dgm:pt>
    <dgm:pt modelId="{B2B38A3B-221F-4527-9CAD-3EB660E62AC8}" type="sibTrans" cxnId="{9ABC4D2B-CABD-4892-AFED-50A92B5C80A9}">
      <dgm:prSet/>
      <dgm:spPr/>
      <dgm:t>
        <a:bodyPr/>
        <a:lstStyle/>
        <a:p>
          <a:endParaRPr lang="hu-HU"/>
        </a:p>
      </dgm:t>
    </dgm:pt>
    <dgm:pt modelId="{3636F98C-4932-41E2-A3E1-6127195964EE}">
      <dgm:prSet phldrT="[Text]"/>
      <dgm:spPr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dirty="0" smtClean="0"/>
            <a:t>12. Osztály</a:t>
          </a:r>
          <a:endParaRPr lang="hu-HU" dirty="0"/>
        </a:p>
      </dgm:t>
    </dgm:pt>
    <dgm:pt modelId="{CB6DDF11-8B7F-43D7-B75B-AAED0815E6C4}" type="parTrans" cxnId="{081A6B52-9A58-4C96-9D37-082762253385}">
      <dgm:prSet/>
      <dgm:spPr/>
    </dgm:pt>
    <dgm:pt modelId="{B4A6CC13-79E5-4709-B22E-E84D6A38860C}" type="sibTrans" cxnId="{081A6B52-9A58-4C96-9D37-082762253385}">
      <dgm:prSet/>
      <dgm:spPr/>
    </dgm:pt>
    <dgm:pt modelId="{199E9592-DA58-4AE8-8F63-7E19171432B8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Visual Basic</a:t>
          </a:r>
          <a:endParaRPr lang="hu-HU" dirty="0"/>
        </a:p>
      </dgm:t>
    </dgm:pt>
    <dgm:pt modelId="{27C5494D-02EC-4D80-A862-621B47E8D30E}" type="parTrans" cxnId="{7A2D7141-0C32-4598-B256-8D651DE0D5A0}">
      <dgm:prSet/>
      <dgm:spPr/>
    </dgm:pt>
    <dgm:pt modelId="{9768021F-BDF9-495C-A938-52DEC6432C4D}" type="sibTrans" cxnId="{7A2D7141-0C32-4598-B256-8D651DE0D5A0}">
      <dgm:prSet/>
      <dgm:spPr/>
    </dgm:pt>
    <dgm:pt modelId="{E13DC3C6-F717-4D24-8D1C-6A09D2759C39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Fejlesztés</a:t>
          </a:r>
          <a:endParaRPr lang="hu-HU" dirty="0"/>
        </a:p>
      </dgm:t>
    </dgm:pt>
    <dgm:pt modelId="{3A971E89-94D5-45C8-A2F2-4BA35315D4D8}" type="parTrans" cxnId="{441548B3-292F-4AB7-B09F-537B86538D63}">
      <dgm:prSet/>
      <dgm:spPr/>
    </dgm:pt>
    <dgm:pt modelId="{EA1A6848-9FFB-4C5F-A3C1-E9F37EB93238}" type="sibTrans" cxnId="{441548B3-292F-4AB7-B09F-537B86538D63}">
      <dgm:prSet/>
      <dgm:spPr/>
    </dgm:pt>
    <dgm:pt modelId="{2F321319-169E-42CB-A479-8A78CD166CF9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Alapvető hibakezelés</a:t>
          </a:r>
          <a:endParaRPr lang="hu-HU" dirty="0"/>
        </a:p>
      </dgm:t>
    </dgm:pt>
    <dgm:pt modelId="{7188413F-DC75-4265-BFA5-42BC7AB3EC14}" type="parTrans" cxnId="{B3806D25-A249-4AB7-851B-6A50C089081E}">
      <dgm:prSet/>
      <dgm:spPr/>
    </dgm:pt>
    <dgm:pt modelId="{7FFC6852-C0A1-4CC9-A051-4CAA72958F89}" type="sibTrans" cxnId="{B3806D25-A249-4AB7-851B-6A50C089081E}">
      <dgm:prSet/>
      <dgm:spPr/>
    </dgm:pt>
    <dgm:pt modelId="{01D7BC4A-76EA-4F59-AE32-D370A7D77A51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dirty="0" smtClean="0"/>
            <a:t>Windows és Office</a:t>
          </a:r>
          <a:endParaRPr lang="hu-HU" dirty="0"/>
        </a:p>
      </dgm:t>
    </dgm:pt>
    <dgm:pt modelId="{946002CB-0773-4E3A-9CAB-395BAE6F9D7A}" type="parTrans" cxnId="{0E60FF3E-A86E-43CF-A987-3E064F15B453}">
      <dgm:prSet/>
      <dgm:spPr/>
    </dgm:pt>
    <dgm:pt modelId="{AAF15517-C909-45FC-888F-38906C488569}" type="sibTrans" cxnId="{0E60FF3E-A86E-43CF-A987-3E064F15B453}">
      <dgm:prSet/>
      <dgm:spPr/>
    </dgm:pt>
    <dgm:pt modelId="{A23BC80D-E57A-4D84-B4E0-ACC719F709EE}" type="pres">
      <dgm:prSet presAssocID="{A76A5239-2DEC-4667-A689-F4723F74AC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E3CC3E-62AF-4DF1-9D12-AD42B7AAD8D1}" type="pres">
      <dgm:prSet presAssocID="{14AC8446-7C38-4B5A-86E8-310876378AB6}" presName="compNode" presStyleCnt="0"/>
      <dgm:spPr/>
    </dgm:pt>
    <dgm:pt modelId="{77FB964D-4DE6-46A2-A863-7194CD46255E}" type="pres">
      <dgm:prSet presAssocID="{14AC8446-7C38-4B5A-86E8-310876378AB6}" presName="aNode" presStyleLbl="bgShp" presStyleIdx="0" presStyleCnt="4"/>
      <dgm:spPr/>
      <dgm:t>
        <a:bodyPr/>
        <a:lstStyle/>
        <a:p>
          <a:endParaRPr lang="hu-HU"/>
        </a:p>
      </dgm:t>
    </dgm:pt>
    <dgm:pt modelId="{25E1499C-C87C-45B1-88E8-2BEE21298F16}" type="pres">
      <dgm:prSet presAssocID="{14AC8446-7C38-4B5A-86E8-310876378AB6}" presName="textNode" presStyleLbl="bgShp" presStyleIdx="0" presStyleCnt="4"/>
      <dgm:spPr/>
      <dgm:t>
        <a:bodyPr/>
        <a:lstStyle/>
        <a:p>
          <a:endParaRPr lang="hu-HU"/>
        </a:p>
      </dgm:t>
    </dgm:pt>
    <dgm:pt modelId="{64D17044-C738-4CA4-8104-D1CB0A6602A8}" type="pres">
      <dgm:prSet presAssocID="{14AC8446-7C38-4B5A-86E8-310876378AB6}" presName="compChildNode" presStyleCnt="0"/>
      <dgm:spPr/>
    </dgm:pt>
    <dgm:pt modelId="{9CEDAF77-BA01-4288-8C58-C67F561CC0B8}" type="pres">
      <dgm:prSet presAssocID="{14AC8446-7C38-4B5A-86E8-310876378AB6}" presName="theInnerList" presStyleCnt="0"/>
      <dgm:spPr/>
    </dgm:pt>
    <dgm:pt modelId="{4887A611-746D-405F-9C7E-ADC1B6E51C4D}" type="pres">
      <dgm:prSet presAssocID="{3CAF10B8-7433-48F5-AC3C-97D118A6DC61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F2E414-3F40-4BE8-B9E7-8C2EC03E8BEC}" type="pres">
      <dgm:prSet presAssocID="{3CAF10B8-7433-48F5-AC3C-97D118A6DC61}" presName="aSpace2" presStyleCnt="0"/>
      <dgm:spPr/>
    </dgm:pt>
    <dgm:pt modelId="{EB580241-370A-40D1-9B9A-1DF1BEF67D79}" type="pres">
      <dgm:prSet presAssocID="{13AED019-FDA0-4CE0-80B9-CB2FB9342B7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3384EF-4AC7-4907-8F95-8CAB9F3C6E51}" type="pres">
      <dgm:prSet presAssocID="{13AED019-FDA0-4CE0-80B9-CB2FB9342B70}" presName="aSpace2" presStyleCnt="0"/>
      <dgm:spPr/>
    </dgm:pt>
    <dgm:pt modelId="{F1A643F3-012E-426C-B96C-D8D3C8D235D1}" type="pres">
      <dgm:prSet presAssocID="{2F321319-169E-42CB-A479-8A78CD166CF9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747412-6079-41FF-B502-DFA89E5B636E}" type="pres">
      <dgm:prSet presAssocID="{14AC8446-7C38-4B5A-86E8-310876378AB6}" presName="aSpace" presStyleCnt="0"/>
      <dgm:spPr/>
    </dgm:pt>
    <dgm:pt modelId="{6D56AF65-4E98-41CA-A9B4-3A8D69EE9EF3}" type="pres">
      <dgm:prSet presAssocID="{30F61EAB-0BB9-4C62-8E99-ED3196EFB2D4}" presName="compNode" presStyleCnt="0"/>
      <dgm:spPr/>
    </dgm:pt>
    <dgm:pt modelId="{4344FC43-6D0B-4C4B-8F70-CA7093DAC61C}" type="pres">
      <dgm:prSet presAssocID="{30F61EAB-0BB9-4C62-8E99-ED3196EFB2D4}" presName="aNode" presStyleLbl="bgShp" presStyleIdx="1" presStyleCnt="4"/>
      <dgm:spPr/>
      <dgm:t>
        <a:bodyPr/>
        <a:lstStyle/>
        <a:p>
          <a:endParaRPr lang="hu-HU"/>
        </a:p>
      </dgm:t>
    </dgm:pt>
    <dgm:pt modelId="{11BF500F-890B-463D-9ACF-469EF116EE01}" type="pres">
      <dgm:prSet presAssocID="{30F61EAB-0BB9-4C62-8E99-ED3196EFB2D4}" presName="textNode" presStyleLbl="bgShp" presStyleIdx="1" presStyleCnt="4"/>
      <dgm:spPr/>
      <dgm:t>
        <a:bodyPr/>
        <a:lstStyle/>
        <a:p>
          <a:endParaRPr lang="hu-HU"/>
        </a:p>
      </dgm:t>
    </dgm:pt>
    <dgm:pt modelId="{38DE2529-43DA-46BC-8B63-B09BF002F6C6}" type="pres">
      <dgm:prSet presAssocID="{30F61EAB-0BB9-4C62-8E99-ED3196EFB2D4}" presName="compChildNode" presStyleCnt="0"/>
      <dgm:spPr/>
    </dgm:pt>
    <dgm:pt modelId="{E77FB184-88A5-4EF5-B0C4-7F525CA80C06}" type="pres">
      <dgm:prSet presAssocID="{30F61EAB-0BB9-4C62-8E99-ED3196EFB2D4}" presName="theInnerList" presStyleCnt="0"/>
      <dgm:spPr/>
    </dgm:pt>
    <dgm:pt modelId="{4EEC0DAB-6681-4A8F-92AD-DA6EF2AA3A0F}" type="pres">
      <dgm:prSet presAssocID="{311E46C7-8F81-47D2-B503-E8B4CF2C8F1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80AE87-C8AD-4D7F-8817-8B49155CA8D5}" type="pres">
      <dgm:prSet presAssocID="{311E46C7-8F81-47D2-B503-E8B4CF2C8F12}" presName="aSpace2" presStyleCnt="0"/>
      <dgm:spPr/>
    </dgm:pt>
    <dgm:pt modelId="{2EEC9DEC-72B2-4005-8FC1-DBDC6A8B8B17}" type="pres">
      <dgm:prSet presAssocID="{01D7BC4A-76EA-4F59-AE32-D370A7D77A5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4D08A-08C3-434D-AE0E-8F287A8B88F2}" type="pres">
      <dgm:prSet presAssocID="{30F61EAB-0BB9-4C62-8E99-ED3196EFB2D4}" presName="aSpace" presStyleCnt="0"/>
      <dgm:spPr/>
    </dgm:pt>
    <dgm:pt modelId="{0A70E319-956F-481B-AD26-73769776164D}" type="pres">
      <dgm:prSet presAssocID="{DC5E6C0F-748E-4C7F-AAA5-6F9FE115C3DF}" presName="compNode" presStyleCnt="0"/>
      <dgm:spPr/>
    </dgm:pt>
    <dgm:pt modelId="{FB9D0D86-7CC9-468D-B683-7BA8FB516FFE}" type="pres">
      <dgm:prSet presAssocID="{DC5E6C0F-748E-4C7F-AAA5-6F9FE115C3DF}" presName="aNode" presStyleLbl="bgShp" presStyleIdx="2" presStyleCnt="4"/>
      <dgm:spPr/>
      <dgm:t>
        <a:bodyPr/>
        <a:lstStyle/>
        <a:p>
          <a:endParaRPr lang="hu-HU"/>
        </a:p>
      </dgm:t>
    </dgm:pt>
    <dgm:pt modelId="{A6472EA6-8941-4568-A826-943DBD1C3CDA}" type="pres">
      <dgm:prSet presAssocID="{DC5E6C0F-748E-4C7F-AAA5-6F9FE115C3DF}" presName="textNode" presStyleLbl="bgShp" presStyleIdx="2" presStyleCnt="4"/>
      <dgm:spPr/>
      <dgm:t>
        <a:bodyPr/>
        <a:lstStyle/>
        <a:p>
          <a:endParaRPr lang="hu-HU"/>
        </a:p>
      </dgm:t>
    </dgm:pt>
    <dgm:pt modelId="{62A32DAA-1028-4F88-B592-34A7083FE2A7}" type="pres">
      <dgm:prSet presAssocID="{DC5E6C0F-748E-4C7F-AAA5-6F9FE115C3DF}" presName="compChildNode" presStyleCnt="0"/>
      <dgm:spPr/>
    </dgm:pt>
    <dgm:pt modelId="{9C45A4D5-3DA5-4393-B234-095006BBDD17}" type="pres">
      <dgm:prSet presAssocID="{DC5E6C0F-748E-4C7F-AAA5-6F9FE115C3DF}" presName="theInnerList" presStyleCnt="0"/>
      <dgm:spPr/>
    </dgm:pt>
    <dgm:pt modelId="{1F707E7D-E5B6-4670-A5B5-230977E00581}" type="pres">
      <dgm:prSet presAssocID="{666DD759-BE0E-4487-AD7F-44506221666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ADA315-49C7-4902-816A-835ECB312B4F}" type="pres">
      <dgm:prSet presAssocID="{666DD759-BE0E-4487-AD7F-44506221666C}" presName="aSpace2" presStyleCnt="0"/>
      <dgm:spPr/>
    </dgm:pt>
    <dgm:pt modelId="{DC8F8123-7F62-42CC-A92A-AF47CB121F98}" type="pres">
      <dgm:prSet presAssocID="{18E9B8BC-30D0-447E-A5DF-14BD858B60E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55FFE4-F60A-41BF-8674-E835833D4A73}" type="pres">
      <dgm:prSet presAssocID="{DC5E6C0F-748E-4C7F-AAA5-6F9FE115C3DF}" presName="aSpace" presStyleCnt="0"/>
      <dgm:spPr/>
    </dgm:pt>
    <dgm:pt modelId="{D672AE48-EE20-457C-B3B0-65E1BF3310D0}" type="pres">
      <dgm:prSet presAssocID="{3636F98C-4932-41E2-A3E1-6127195964EE}" presName="compNode" presStyleCnt="0"/>
      <dgm:spPr/>
    </dgm:pt>
    <dgm:pt modelId="{FEB88458-7BFE-4A5C-BB90-D8F9D793E1AC}" type="pres">
      <dgm:prSet presAssocID="{3636F98C-4932-41E2-A3E1-6127195964EE}" presName="aNode" presStyleLbl="bgShp" presStyleIdx="3" presStyleCnt="4"/>
      <dgm:spPr/>
      <dgm:t>
        <a:bodyPr/>
        <a:lstStyle/>
        <a:p>
          <a:endParaRPr lang="hu-HU"/>
        </a:p>
      </dgm:t>
    </dgm:pt>
    <dgm:pt modelId="{7F9D9E60-1371-4B87-8CF5-61CE44CEDCEC}" type="pres">
      <dgm:prSet presAssocID="{3636F98C-4932-41E2-A3E1-6127195964EE}" presName="textNode" presStyleLbl="bgShp" presStyleIdx="3" presStyleCnt="4"/>
      <dgm:spPr/>
      <dgm:t>
        <a:bodyPr/>
        <a:lstStyle/>
        <a:p>
          <a:endParaRPr lang="hu-HU"/>
        </a:p>
      </dgm:t>
    </dgm:pt>
    <dgm:pt modelId="{A328D3DA-F322-4C6B-9DD8-B0D6E820D45C}" type="pres">
      <dgm:prSet presAssocID="{3636F98C-4932-41E2-A3E1-6127195964EE}" presName="compChildNode" presStyleCnt="0"/>
      <dgm:spPr/>
    </dgm:pt>
    <dgm:pt modelId="{264DE16F-FC98-4A26-93D8-6B4C0F7091ED}" type="pres">
      <dgm:prSet presAssocID="{3636F98C-4932-41E2-A3E1-6127195964EE}" presName="theInnerList" presStyleCnt="0"/>
      <dgm:spPr/>
    </dgm:pt>
    <dgm:pt modelId="{93E317CF-E835-477D-A6E7-A361538A5F0A}" type="pres">
      <dgm:prSet presAssocID="{E13DC3C6-F717-4D24-8D1C-6A09D2759C39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486E68-3A59-411C-91CF-074395759CFB}" type="pres">
      <dgm:prSet presAssocID="{E13DC3C6-F717-4D24-8D1C-6A09D2759C39}" presName="aSpace2" presStyleCnt="0"/>
      <dgm:spPr/>
    </dgm:pt>
    <dgm:pt modelId="{B02A5DFB-871E-4D40-ABEF-02CCB9F257ED}" type="pres">
      <dgm:prSet presAssocID="{199E9592-DA58-4AE8-8F63-7E19171432B8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A2D7141-0C32-4598-B256-8D651DE0D5A0}" srcId="{3636F98C-4932-41E2-A3E1-6127195964EE}" destId="{199E9592-DA58-4AE8-8F63-7E19171432B8}" srcOrd="1" destOrd="0" parTransId="{27C5494D-02EC-4D80-A862-621B47E8D30E}" sibTransId="{9768021F-BDF9-495C-A938-52DEC6432C4D}"/>
    <dgm:cxn modelId="{DC0F9CED-88E8-4AC5-81C7-B9C439120B10}" srcId="{14AC8446-7C38-4B5A-86E8-310876378AB6}" destId="{3CAF10B8-7433-48F5-AC3C-97D118A6DC61}" srcOrd="0" destOrd="0" parTransId="{9E52165F-7D7C-4AB0-A672-D7FA548CCDDF}" sibTransId="{31DCF178-E314-42FF-82E8-AD2C9C66894C}"/>
    <dgm:cxn modelId="{7AC40D4F-E013-4772-A815-14C399140B65}" type="presOf" srcId="{666DD759-BE0E-4487-AD7F-44506221666C}" destId="{1F707E7D-E5B6-4670-A5B5-230977E00581}" srcOrd="0" destOrd="0" presId="urn:microsoft.com/office/officeart/2005/8/layout/lProcess2"/>
    <dgm:cxn modelId="{081A6B52-9A58-4C96-9D37-082762253385}" srcId="{A76A5239-2DEC-4667-A689-F4723F74AC31}" destId="{3636F98C-4932-41E2-A3E1-6127195964EE}" srcOrd="3" destOrd="0" parTransId="{CB6DDF11-8B7F-43D7-B75B-AAED0815E6C4}" sibTransId="{B4A6CC13-79E5-4709-B22E-E84D6A38860C}"/>
    <dgm:cxn modelId="{910B4904-7196-47E7-99B6-EDFEFC6D6AB0}" type="presOf" srcId="{DC5E6C0F-748E-4C7F-AAA5-6F9FE115C3DF}" destId="{A6472EA6-8941-4568-A826-943DBD1C3CDA}" srcOrd="1" destOrd="0" presId="urn:microsoft.com/office/officeart/2005/8/layout/lProcess2"/>
    <dgm:cxn modelId="{9FEA19A7-B13B-4EE4-8A07-810F85BD2567}" type="presOf" srcId="{18E9B8BC-30D0-447E-A5DF-14BD858B60E9}" destId="{DC8F8123-7F62-42CC-A92A-AF47CB121F98}" srcOrd="0" destOrd="0" presId="urn:microsoft.com/office/officeart/2005/8/layout/lProcess2"/>
    <dgm:cxn modelId="{AAF36EC7-70E9-4F3C-A83D-B672A0775B3E}" srcId="{A76A5239-2DEC-4667-A689-F4723F74AC31}" destId="{DC5E6C0F-748E-4C7F-AAA5-6F9FE115C3DF}" srcOrd="2" destOrd="0" parTransId="{58E7B714-02E6-4630-BB25-BB9233E6FF67}" sibTransId="{0A5F52F0-AB1C-41CD-9034-9F301ED2CC8F}"/>
    <dgm:cxn modelId="{796C5767-7283-407D-83FB-1525AEAF357A}" type="presOf" srcId="{3636F98C-4932-41E2-A3E1-6127195964EE}" destId="{FEB88458-7BFE-4A5C-BB90-D8F9D793E1AC}" srcOrd="0" destOrd="0" presId="urn:microsoft.com/office/officeart/2005/8/layout/lProcess2"/>
    <dgm:cxn modelId="{0E60FF3E-A86E-43CF-A987-3E064F15B453}" srcId="{30F61EAB-0BB9-4C62-8E99-ED3196EFB2D4}" destId="{01D7BC4A-76EA-4F59-AE32-D370A7D77A51}" srcOrd="1" destOrd="0" parTransId="{946002CB-0773-4E3A-9CAB-395BAE6F9D7A}" sibTransId="{AAF15517-C909-45FC-888F-38906C488569}"/>
    <dgm:cxn modelId="{095CAB1F-EB71-4589-90FC-F7DC28ECF22E}" srcId="{A76A5239-2DEC-4667-A689-F4723F74AC31}" destId="{14AC8446-7C38-4B5A-86E8-310876378AB6}" srcOrd="0" destOrd="0" parTransId="{13A312E8-73D6-479B-8B01-D4440A61DE18}" sibTransId="{20C262D7-5C24-4FAD-9B07-C73CA9D25AB3}"/>
    <dgm:cxn modelId="{7B02411D-7BB1-4765-B06A-A0023B8F99AE}" srcId="{30F61EAB-0BB9-4C62-8E99-ED3196EFB2D4}" destId="{311E46C7-8F81-47D2-B503-E8B4CF2C8F12}" srcOrd="0" destOrd="0" parTransId="{CF527E95-048A-4921-9011-0DA88AEA7209}" sibTransId="{0475E831-E6F9-4226-8E18-F0EC625EE4BF}"/>
    <dgm:cxn modelId="{CD0D6D56-305A-407A-B7DE-74AF88CB653A}" type="presOf" srcId="{311E46C7-8F81-47D2-B503-E8B4CF2C8F12}" destId="{4EEC0DAB-6681-4A8F-92AD-DA6EF2AA3A0F}" srcOrd="0" destOrd="0" presId="urn:microsoft.com/office/officeart/2005/8/layout/lProcess2"/>
    <dgm:cxn modelId="{F681F6B9-7176-4491-B3C5-EE35F89D5DA6}" srcId="{DC5E6C0F-748E-4C7F-AAA5-6F9FE115C3DF}" destId="{666DD759-BE0E-4487-AD7F-44506221666C}" srcOrd="0" destOrd="0" parTransId="{DEAEF93A-680D-4AB3-B717-A8164CD87618}" sibTransId="{040A18C3-9A96-43BE-AE32-A94BD058A691}"/>
    <dgm:cxn modelId="{845FE7A8-362F-4BB6-AA70-2949B4221F7D}" type="presOf" srcId="{E13DC3C6-F717-4D24-8D1C-6A09D2759C39}" destId="{93E317CF-E835-477D-A6E7-A361538A5F0A}" srcOrd="0" destOrd="0" presId="urn:microsoft.com/office/officeart/2005/8/layout/lProcess2"/>
    <dgm:cxn modelId="{ABEBF9ED-2F21-4F17-B97C-932CFC1131D6}" type="presOf" srcId="{30F61EAB-0BB9-4C62-8E99-ED3196EFB2D4}" destId="{11BF500F-890B-463D-9ACF-469EF116EE01}" srcOrd="1" destOrd="0" presId="urn:microsoft.com/office/officeart/2005/8/layout/lProcess2"/>
    <dgm:cxn modelId="{58AE3788-507C-41E1-BDD3-29681F7EC9BC}" type="presOf" srcId="{DC5E6C0F-748E-4C7F-AAA5-6F9FE115C3DF}" destId="{FB9D0D86-7CC9-468D-B683-7BA8FB516FFE}" srcOrd="0" destOrd="0" presId="urn:microsoft.com/office/officeart/2005/8/layout/lProcess2"/>
    <dgm:cxn modelId="{C6C6C07F-D2D1-4ECA-8B3E-3A865E103A37}" type="presOf" srcId="{14AC8446-7C38-4B5A-86E8-310876378AB6}" destId="{25E1499C-C87C-45B1-88E8-2BEE21298F16}" srcOrd="1" destOrd="0" presId="urn:microsoft.com/office/officeart/2005/8/layout/lProcess2"/>
    <dgm:cxn modelId="{441548B3-292F-4AB7-B09F-537B86538D63}" srcId="{3636F98C-4932-41E2-A3E1-6127195964EE}" destId="{E13DC3C6-F717-4D24-8D1C-6A09D2759C39}" srcOrd="0" destOrd="0" parTransId="{3A971E89-94D5-45C8-A2F2-4BA35315D4D8}" sibTransId="{EA1A6848-9FFB-4C5F-A3C1-E9F37EB93238}"/>
    <dgm:cxn modelId="{F4FC7E47-0F6F-4F3E-94F7-7B20EE980935}" type="presOf" srcId="{01D7BC4A-76EA-4F59-AE32-D370A7D77A51}" destId="{2EEC9DEC-72B2-4005-8FC1-DBDC6A8B8B17}" srcOrd="0" destOrd="0" presId="urn:microsoft.com/office/officeart/2005/8/layout/lProcess2"/>
    <dgm:cxn modelId="{98FB4CAE-C196-4CC3-8D0B-0533C48F1C9B}" type="presOf" srcId="{199E9592-DA58-4AE8-8F63-7E19171432B8}" destId="{B02A5DFB-871E-4D40-ABEF-02CCB9F257ED}" srcOrd="0" destOrd="0" presId="urn:microsoft.com/office/officeart/2005/8/layout/lProcess2"/>
    <dgm:cxn modelId="{7B197599-6D3A-4002-9D6A-3F161C56141F}" type="presOf" srcId="{13AED019-FDA0-4CE0-80B9-CB2FB9342B70}" destId="{EB580241-370A-40D1-9B9A-1DF1BEF67D79}" srcOrd="0" destOrd="0" presId="urn:microsoft.com/office/officeart/2005/8/layout/lProcess2"/>
    <dgm:cxn modelId="{518651A5-1E02-4E86-B48D-DDAE8F49E7CB}" type="presOf" srcId="{3CAF10B8-7433-48F5-AC3C-97D118A6DC61}" destId="{4887A611-746D-405F-9C7E-ADC1B6E51C4D}" srcOrd="0" destOrd="0" presId="urn:microsoft.com/office/officeart/2005/8/layout/lProcess2"/>
    <dgm:cxn modelId="{D8995083-5819-418E-88A5-C2C58ACF9B6E}" type="presOf" srcId="{3636F98C-4932-41E2-A3E1-6127195964EE}" destId="{7F9D9E60-1371-4B87-8CF5-61CE44CEDCEC}" srcOrd="1" destOrd="0" presId="urn:microsoft.com/office/officeart/2005/8/layout/lProcess2"/>
    <dgm:cxn modelId="{9ABC4D2B-CABD-4892-AFED-50A92B5C80A9}" srcId="{DC5E6C0F-748E-4C7F-AAA5-6F9FE115C3DF}" destId="{18E9B8BC-30D0-447E-A5DF-14BD858B60E9}" srcOrd="1" destOrd="0" parTransId="{91078D9B-6BEB-4CD0-B614-7C9CC405A477}" sibTransId="{B2B38A3B-221F-4527-9CAD-3EB660E62AC8}"/>
    <dgm:cxn modelId="{3A3145D0-1325-42BC-91EF-1EAB1A85B32B}" srcId="{14AC8446-7C38-4B5A-86E8-310876378AB6}" destId="{13AED019-FDA0-4CE0-80B9-CB2FB9342B70}" srcOrd="1" destOrd="0" parTransId="{6D49CCCC-C78B-46C7-961E-2EFB5A880C21}" sibTransId="{CFD3F488-0BC8-4036-B15E-DFD0357ABDE9}"/>
    <dgm:cxn modelId="{B3806D25-A249-4AB7-851B-6A50C089081E}" srcId="{14AC8446-7C38-4B5A-86E8-310876378AB6}" destId="{2F321319-169E-42CB-A479-8A78CD166CF9}" srcOrd="2" destOrd="0" parTransId="{7188413F-DC75-4265-BFA5-42BC7AB3EC14}" sibTransId="{7FFC6852-C0A1-4CC9-A051-4CAA72958F89}"/>
    <dgm:cxn modelId="{02C24380-41B8-4524-B682-C4404A798384}" type="presOf" srcId="{2F321319-169E-42CB-A479-8A78CD166CF9}" destId="{F1A643F3-012E-426C-B96C-D8D3C8D235D1}" srcOrd="0" destOrd="0" presId="urn:microsoft.com/office/officeart/2005/8/layout/lProcess2"/>
    <dgm:cxn modelId="{549573B3-3D9C-4B5F-AB8E-8A44531E7E50}" srcId="{A76A5239-2DEC-4667-A689-F4723F74AC31}" destId="{30F61EAB-0BB9-4C62-8E99-ED3196EFB2D4}" srcOrd="1" destOrd="0" parTransId="{77D9E14A-4AF1-47A5-98CB-15835670C4DE}" sibTransId="{16764F6C-42A8-485C-A3DB-1AF92B496556}"/>
    <dgm:cxn modelId="{50A300B2-7D03-41E6-919E-77CA7B3F17D7}" type="presOf" srcId="{A76A5239-2DEC-4667-A689-F4723F74AC31}" destId="{A23BC80D-E57A-4D84-B4E0-ACC719F709EE}" srcOrd="0" destOrd="0" presId="urn:microsoft.com/office/officeart/2005/8/layout/lProcess2"/>
    <dgm:cxn modelId="{6B036D4F-CF7C-4887-8C23-BADB8A06C232}" type="presOf" srcId="{30F61EAB-0BB9-4C62-8E99-ED3196EFB2D4}" destId="{4344FC43-6D0B-4C4B-8F70-CA7093DAC61C}" srcOrd="0" destOrd="0" presId="urn:microsoft.com/office/officeart/2005/8/layout/lProcess2"/>
    <dgm:cxn modelId="{907D60AD-EBB8-4A90-8213-DFD60EC0A332}" type="presOf" srcId="{14AC8446-7C38-4B5A-86E8-310876378AB6}" destId="{77FB964D-4DE6-46A2-A863-7194CD46255E}" srcOrd="0" destOrd="0" presId="urn:microsoft.com/office/officeart/2005/8/layout/lProcess2"/>
    <dgm:cxn modelId="{4667465F-12ED-4E30-B4BE-14429C49EEBF}" type="presParOf" srcId="{A23BC80D-E57A-4D84-B4E0-ACC719F709EE}" destId="{4CE3CC3E-62AF-4DF1-9D12-AD42B7AAD8D1}" srcOrd="0" destOrd="0" presId="urn:microsoft.com/office/officeart/2005/8/layout/lProcess2"/>
    <dgm:cxn modelId="{B2315E18-A2EA-495B-9622-57F6E1FC9524}" type="presParOf" srcId="{4CE3CC3E-62AF-4DF1-9D12-AD42B7AAD8D1}" destId="{77FB964D-4DE6-46A2-A863-7194CD46255E}" srcOrd="0" destOrd="0" presId="urn:microsoft.com/office/officeart/2005/8/layout/lProcess2"/>
    <dgm:cxn modelId="{9DC56444-CF98-4471-80AF-39CF28FCA7D8}" type="presParOf" srcId="{4CE3CC3E-62AF-4DF1-9D12-AD42B7AAD8D1}" destId="{25E1499C-C87C-45B1-88E8-2BEE21298F16}" srcOrd="1" destOrd="0" presId="urn:microsoft.com/office/officeart/2005/8/layout/lProcess2"/>
    <dgm:cxn modelId="{91DE570F-A1B4-4C69-BB08-0664762CBEE9}" type="presParOf" srcId="{4CE3CC3E-62AF-4DF1-9D12-AD42B7AAD8D1}" destId="{64D17044-C738-4CA4-8104-D1CB0A6602A8}" srcOrd="2" destOrd="0" presId="urn:microsoft.com/office/officeart/2005/8/layout/lProcess2"/>
    <dgm:cxn modelId="{EB8327C1-5DD8-4CF5-A868-3113B8ED9679}" type="presParOf" srcId="{64D17044-C738-4CA4-8104-D1CB0A6602A8}" destId="{9CEDAF77-BA01-4288-8C58-C67F561CC0B8}" srcOrd="0" destOrd="0" presId="urn:microsoft.com/office/officeart/2005/8/layout/lProcess2"/>
    <dgm:cxn modelId="{7A0AFAEF-6FDB-43F7-AB5A-F5EE4499EB05}" type="presParOf" srcId="{9CEDAF77-BA01-4288-8C58-C67F561CC0B8}" destId="{4887A611-746D-405F-9C7E-ADC1B6E51C4D}" srcOrd="0" destOrd="0" presId="urn:microsoft.com/office/officeart/2005/8/layout/lProcess2"/>
    <dgm:cxn modelId="{D29852FD-C292-4150-A984-088B561D6C62}" type="presParOf" srcId="{9CEDAF77-BA01-4288-8C58-C67F561CC0B8}" destId="{45F2E414-3F40-4BE8-B9E7-8C2EC03E8BEC}" srcOrd="1" destOrd="0" presId="urn:microsoft.com/office/officeart/2005/8/layout/lProcess2"/>
    <dgm:cxn modelId="{9CB62702-1AFD-474D-9EF8-E8A817D9C85F}" type="presParOf" srcId="{9CEDAF77-BA01-4288-8C58-C67F561CC0B8}" destId="{EB580241-370A-40D1-9B9A-1DF1BEF67D79}" srcOrd="2" destOrd="0" presId="urn:microsoft.com/office/officeart/2005/8/layout/lProcess2"/>
    <dgm:cxn modelId="{2C9485F4-6C29-4DDF-A557-3838073F2DC2}" type="presParOf" srcId="{9CEDAF77-BA01-4288-8C58-C67F561CC0B8}" destId="{E63384EF-4AC7-4907-8F95-8CAB9F3C6E51}" srcOrd="3" destOrd="0" presId="urn:microsoft.com/office/officeart/2005/8/layout/lProcess2"/>
    <dgm:cxn modelId="{ED8D2880-CD51-4715-9C43-6C127617D1C7}" type="presParOf" srcId="{9CEDAF77-BA01-4288-8C58-C67F561CC0B8}" destId="{F1A643F3-012E-426C-B96C-D8D3C8D235D1}" srcOrd="4" destOrd="0" presId="urn:microsoft.com/office/officeart/2005/8/layout/lProcess2"/>
    <dgm:cxn modelId="{3C6BBDC4-6E21-4C3B-B40C-F7DF9528D3F9}" type="presParOf" srcId="{A23BC80D-E57A-4D84-B4E0-ACC719F709EE}" destId="{2D747412-6079-41FF-B502-DFA89E5B636E}" srcOrd="1" destOrd="0" presId="urn:microsoft.com/office/officeart/2005/8/layout/lProcess2"/>
    <dgm:cxn modelId="{9B9560EA-F25C-4050-ABE1-45F3428F5BB6}" type="presParOf" srcId="{A23BC80D-E57A-4D84-B4E0-ACC719F709EE}" destId="{6D56AF65-4E98-41CA-A9B4-3A8D69EE9EF3}" srcOrd="2" destOrd="0" presId="urn:microsoft.com/office/officeart/2005/8/layout/lProcess2"/>
    <dgm:cxn modelId="{0BDD9CF4-C6F4-4079-930C-FA1C60295D64}" type="presParOf" srcId="{6D56AF65-4E98-41CA-A9B4-3A8D69EE9EF3}" destId="{4344FC43-6D0B-4C4B-8F70-CA7093DAC61C}" srcOrd="0" destOrd="0" presId="urn:microsoft.com/office/officeart/2005/8/layout/lProcess2"/>
    <dgm:cxn modelId="{75EA4BF0-DE2F-44D3-8F2F-366B9D753314}" type="presParOf" srcId="{6D56AF65-4E98-41CA-A9B4-3A8D69EE9EF3}" destId="{11BF500F-890B-463D-9ACF-469EF116EE01}" srcOrd="1" destOrd="0" presId="urn:microsoft.com/office/officeart/2005/8/layout/lProcess2"/>
    <dgm:cxn modelId="{D4C251DA-D37F-4E83-8F31-E74BAA4FBBD3}" type="presParOf" srcId="{6D56AF65-4E98-41CA-A9B4-3A8D69EE9EF3}" destId="{38DE2529-43DA-46BC-8B63-B09BF002F6C6}" srcOrd="2" destOrd="0" presId="urn:microsoft.com/office/officeart/2005/8/layout/lProcess2"/>
    <dgm:cxn modelId="{D530D635-F5A7-4887-A5B6-A4C3226B57C7}" type="presParOf" srcId="{38DE2529-43DA-46BC-8B63-B09BF002F6C6}" destId="{E77FB184-88A5-4EF5-B0C4-7F525CA80C06}" srcOrd="0" destOrd="0" presId="urn:microsoft.com/office/officeart/2005/8/layout/lProcess2"/>
    <dgm:cxn modelId="{7FD8C9A6-0045-4349-B105-3F6780328DFB}" type="presParOf" srcId="{E77FB184-88A5-4EF5-B0C4-7F525CA80C06}" destId="{4EEC0DAB-6681-4A8F-92AD-DA6EF2AA3A0F}" srcOrd="0" destOrd="0" presId="urn:microsoft.com/office/officeart/2005/8/layout/lProcess2"/>
    <dgm:cxn modelId="{76874AF3-FD1B-407F-81F7-11F7D9C745F0}" type="presParOf" srcId="{E77FB184-88A5-4EF5-B0C4-7F525CA80C06}" destId="{EC80AE87-C8AD-4D7F-8817-8B49155CA8D5}" srcOrd="1" destOrd="0" presId="urn:microsoft.com/office/officeart/2005/8/layout/lProcess2"/>
    <dgm:cxn modelId="{A32F7482-F7F1-475D-AE3C-6117DA94638D}" type="presParOf" srcId="{E77FB184-88A5-4EF5-B0C4-7F525CA80C06}" destId="{2EEC9DEC-72B2-4005-8FC1-DBDC6A8B8B17}" srcOrd="2" destOrd="0" presId="urn:microsoft.com/office/officeart/2005/8/layout/lProcess2"/>
    <dgm:cxn modelId="{6D8598F0-0B32-44FC-A2F4-FB86512C3395}" type="presParOf" srcId="{A23BC80D-E57A-4D84-B4E0-ACC719F709EE}" destId="{2034D08A-08C3-434D-AE0E-8F287A8B88F2}" srcOrd="3" destOrd="0" presId="urn:microsoft.com/office/officeart/2005/8/layout/lProcess2"/>
    <dgm:cxn modelId="{8784B9D6-4950-4D92-BB14-915CE47CE827}" type="presParOf" srcId="{A23BC80D-E57A-4D84-B4E0-ACC719F709EE}" destId="{0A70E319-956F-481B-AD26-73769776164D}" srcOrd="4" destOrd="0" presId="urn:microsoft.com/office/officeart/2005/8/layout/lProcess2"/>
    <dgm:cxn modelId="{4A159E21-070B-4F34-A2AB-8700E846F7B1}" type="presParOf" srcId="{0A70E319-956F-481B-AD26-73769776164D}" destId="{FB9D0D86-7CC9-468D-B683-7BA8FB516FFE}" srcOrd="0" destOrd="0" presId="urn:microsoft.com/office/officeart/2005/8/layout/lProcess2"/>
    <dgm:cxn modelId="{1A754ABE-E524-4A0C-A5F9-4FAB6CF4B26D}" type="presParOf" srcId="{0A70E319-956F-481B-AD26-73769776164D}" destId="{A6472EA6-8941-4568-A826-943DBD1C3CDA}" srcOrd="1" destOrd="0" presId="urn:microsoft.com/office/officeart/2005/8/layout/lProcess2"/>
    <dgm:cxn modelId="{7936E5FC-7836-498C-B6EF-AADFAA99F072}" type="presParOf" srcId="{0A70E319-956F-481B-AD26-73769776164D}" destId="{62A32DAA-1028-4F88-B592-34A7083FE2A7}" srcOrd="2" destOrd="0" presId="urn:microsoft.com/office/officeart/2005/8/layout/lProcess2"/>
    <dgm:cxn modelId="{5C75E5CF-4196-45DE-9218-2B3DA2519068}" type="presParOf" srcId="{62A32DAA-1028-4F88-B592-34A7083FE2A7}" destId="{9C45A4D5-3DA5-4393-B234-095006BBDD17}" srcOrd="0" destOrd="0" presId="urn:microsoft.com/office/officeart/2005/8/layout/lProcess2"/>
    <dgm:cxn modelId="{3EF5F725-9E81-452B-A630-E404A64C0B67}" type="presParOf" srcId="{9C45A4D5-3DA5-4393-B234-095006BBDD17}" destId="{1F707E7D-E5B6-4670-A5B5-230977E00581}" srcOrd="0" destOrd="0" presId="urn:microsoft.com/office/officeart/2005/8/layout/lProcess2"/>
    <dgm:cxn modelId="{04BFA25C-199F-4E35-BF97-B02D471FA1CD}" type="presParOf" srcId="{9C45A4D5-3DA5-4393-B234-095006BBDD17}" destId="{43ADA315-49C7-4902-816A-835ECB312B4F}" srcOrd="1" destOrd="0" presId="urn:microsoft.com/office/officeart/2005/8/layout/lProcess2"/>
    <dgm:cxn modelId="{C0635868-A0B3-4922-98C9-CC8B16EDF7D1}" type="presParOf" srcId="{9C45A4D5-3DA5-4393-B234-095006BBDD17}" destId="{DC8F8123-7F62-42CC-A92A-AF47CB121F98}" srcOrd="2" destOrd="0" presId="urn:microsoft.com/office/officeart/2005/8/layout/lProcess2"/>
    <dgm:cxn modelId="{21D9FAE8-2DBC-4942-AF0C-06D5EC89DD6A}" type="presParOf" srcId="{A23BC80D-E57A-4D84-B4E0-ACC719F709EE}" destId="{D755FFE4-F60A-41BF-8674-E835833D4A73}" srcOrd="5" destOrd="0" presId="urn:microsoft.com/office/officeart/2005/8/layout/lProcess2"/>
    <dgm:cxn modelId="{9B6E0649-30B0-4DD8-A586-7EAB2975168C}" type="presParOf" srcId="{A23BC80D-E57A-4D84-B4E0-ACC719F709EE}" destId="{D672AE48-EE20-457C-B3B0-65E1BF3310D0}" srcOrd="6" destOrd="0" presId="urn:microsoft.com/office/officeart/2005/8/layout/lProcess2"/>
    <dgm:cxn modelId="{4C21BB97-398A-422D-BAC6-C8C5D2929008}" type="presParOf" srcId="{D672AE48-EE20-457C-B3B0-65E1BF3310D0}" destId="{FEB88458-7BFE-4A5C-BB90-D8F9D793E1AC}" srcOrd="0" destOrd="0" presId="urn:microsoft.com/office/officeart/2005/8/layout/lProcess2"/>
    <dgm:cxn modelId="{8D68D92E-49A9-4C20-B795-D705954C31A7}" type="presParOf" srcId="{D672AE48-EE20-457C-B3B0-65E1BF3310D0}" destId="{7F9D9E60-1371-4B87-8CF5-61CE44CEDCEC}" srcOrd="1" destOrd="0" presId="urn:microsoft.com/office/officeart/2005/8/layout/lProcess2"/>
    <dgm:cxn modelId="{71FD802E-B18E-4CA8-8EBB-C91A8C348431}" type="presParOf" srcId="{D672AE48-EE20-457C-B3B0-65E1BF3310D0}" destId="{A328D3DA-F322-4C6B-9DD8-B0D6E820D45C}" srcOrd="2" destOrd="0" presId="urn:microsoft.com/office/officeart/2005/8/layout/lProcess2"/>
    <dgm:cxn modelId="{9B23EE06-0799-4629-98C0-D6D9CCBA2CA6}" type="presParOf" srcId="{A328D3DA-F322-4C6B-9DD8-B0D6E820D45C}" destId="{264DE16F-FC98-4A26-93D8-6B4C0F7091ED}" srcOrd="0" destOrd="0" presId="urn:microsoft.com/office/officeart/2005/8/layout/lProcess2"/>
    <dgm:cxn modelId="{19DF8A17-73A3-4EE0-B4CF-62CB7E05CE1E}" type="presParOf" srcId="{264DE16F-FC98-4A26-93D8-6B4C0F7091ED}" destId="{93E317CF-E835-477D-A6E7-A361538A5F0A}" srcOrd="0" destOrd="0" presId="urn:microsoft.com/office/officeart/2005/8/layout/lProcess2"/>
    <dgm:cxn modelId="{59C4090B-0FF3-42EB-94DA-47576547B1FE}" type="presParOf" srcId="{264DE16F-FC98-4A26-93D8-6B4C0F7091ED}" destId="{70486E68-3A59-411C-91CF-074395759CFB}" srcOrd="1" destOrd="0" presId="urn:microsoft.com/office/officeart/2005/8/layout/lProcess2"/>
    <dgm:cxn modelId="{327E417F-33B7-418F-9829-C8A75276AFB7}" type="presParOf" srcId="{264DE16F-FC98-4A26-93D8-6B4C0F7091ED}" destId="{B02A5DFB-871E-4D40-ABEF-02CCB9F257E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5ED8D-1E05-4524-9DC8-FAB986035F0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9F4C1F5-B1F5-426F-BA66-34D1E99DB715}">
      <dgm:prSet phldrT="[Szöveg]" custT="1"/>
      <dgm:spPr>
        <a:gradFill flip="none" rotWithShape="1">
          <a:gsLst>
            <a:gs pos="0">
              <a:srgbClr val="8B1F17"/>
            </a:gs>
            <a:gs pos="60000">
              <a:srgbClr val="B41C1C"/>
            </a:gs>
            <a:gs pos="100000">
              <a:srgbClr val="E93737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2400" dirty="0" smtClean="0"/>
            <a:t>Iskola</a:t>
          </a:r>
          <a:endParaRPr lang="hu-HU" sz="2400" dirty="0"/>
        </a:p>
      </dgm:t>
    </dgm:pt>
    <dgm:pt modelId="{444D968C-3E32-434F-93D6-8E91B51500E4}" type="parTrans" cxnId="{E6FCF3E1-2C38-4000-969E-EA02DE4156FC}">
      <dgm:prSet/>
      <dgm:spPr/>
      <dgm:t>
        <a:bodyPr/>
        <a:lstStyle/>
        <a:p>
          <a:endParaRPr lang="hu-HU"/>
        </a:p>
      </dgm:t>
    </dgm:pt>
    <dgm:pt modelId="{C46E0899-2572-4EC3-AD27-15CF8739D64D}" type="sibTrans" cxnId="{E6FCF3E1-2C38-4000-969E-EA02DE4156FC}">
      <dgm:prSet/>
      <dgm:spPr/>
      <dgm:t>
        <a:bodyPr/>
        <a:lstStyle/>
        <a:p>
          <a:endParaRPr lang="hu-HU"/>
        </a:p>
      </dgm:t>
    </dgm:pt>
    <dgm:pt modelId="{420A7BD0-8AC5-4E34-B7A9-E88E85318268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Egy napos ingyenes képzés a Jedlikben</a:t>
          </a:r>
        </a:p>
        <a:p>
          <a:endParaRPr lang="hu-HU" sz="1400" dirty="0" smtClean="0"/>
        </a:p>
        <a:p>
          <a:r>
            <a:rPr lang="hu-HU" sz="1400" dirty="0" smtClean="0"/>
            <a:t>Office-Seven, Visual Basic</a:t>
          </a:r>
          <a:r>
            <a:rPr lang="hu-HU" sz="1400" baseline="0" dirty="0" smtClean="0"/>
            <a:t> 2008, SharePoint Designer, Windows Server 2008, C#, etc. témában</a:t>
          </a:r>
          <a:endParaRPr lang="hu-HU" sz="1400" dirty="0"/>
        </a:p>
      </dgm:t>
    </dgm:pt>
    <dgm:pt modelId="{790C8D9B-215F-4F48-81EF-9DB6343C49BC}" type="parTrans" cxnId="{A06FF88E-FF1E-41D8-A609-C98510AFE6BC}">
      <dgm:prSet/>
      <dgm:spPr/>
      <dgm:t>
        <a:bodyPr/>
        <a:lstStyle/>
        <a:p>
          <a:endParaRPr lang="hu-HU"/>
        </a:p>
      </dgm:t>
    </dgm:pt>
    <dgm:pt modelId="{091D4EC3-24F5-44BC-90B0-A9A1E64D245F}" type="sibTrans" cxnId="{A06FF88E-FF1E-41D8-A609-C98510AFE6BC}">
      <dgm:prSet/>
      <dgm:spPr/>
      <dgm:t>
        <a:bodyPr/>
        <a:lstStyle/>
        <a:p>
          <a:endParaRPr lang="hu-HU"/>
        </a:p>
      </dgm:t>
    </dgm:pt>
    <dgm:pt modelId="{E31E45FA-568E-4AE0-AEAB-0201D444CB07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2400" smtClean="0"/>
            <a:t>MSIskola</a:t>
          </a:r>
          <a:endParaRPr lang="hu-HU" sz="3300" dirty="0"/>
        </a:p>
      </dgm:t>
    </dgm:pt>
    <dgm:pt modelId="{93A17D0E-EEC0-40EF-8005-8FD7CB7E0D0E}" type="parTrans" cxnId="{69BCDCC2-9AA1-464A-838D-A227ADFE822D}">
      <dgm:prSet/>
      <dgm:spPr/>
      <dgm:t>
        <a:bodyPr/>
        <a:lstStyle/>
        <a:p>
          <a:endParaRPr lang="hu-HU"/>
        </a:p>
      </dgm:t>
    </dgm:pt>
    <dgm:pt modelId="{6FA8F2D1-8FF6-4EA9-A421-0E4883ADD3C4}" type="sibTrans" cxnId="{69BCDCC2-9AA1-464A-838D-A227ADFE822D}">
      <dgm:prSet/>
      <dgm:spPr/>
      <dgm:t>
        <a:bodyPr/>
        <a:lstStyle/>
        <a:p>
          <a:endParaRPr lang="hu-HU"/>
        </a:p>
      </dgm:t>
    </dgm:pt>
    <dgm:pt modelId="{F047E04E-C2AB-48F8-ADE0-38B11ED2142E}">
      <dgm:prSet phldrT="[Szöveg]" custT="1"/>
      <dgm:spPr>
        <a:gradFill flip="none" rotWithShape="1">
          <a:gsLst>
            <a:gs pos="0">
              <a:srgbClr val="8B1F17"/>
            </a:gs>
            <a:gs pos="60000">
              <a:srgbClr val="B41C1C"/>
            </a:gs>
            <a:gs pos="100000">
              <a:srgbClr val="E93737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Live@EDU</a:t>
          </a:r>
          <a:endParaRPr lang="hu-HU" sz="1800" dirty="0"/>
        </a:p>
      </dgm:t>
    </dgm:pt>
    <dgm:pt modelId="{C49AED46-92C0-4004-9B89-FC201911F1D8}" type="parTrans" cxnId="{22009AD1-C294-41FB-A925-2A319C75D9B1}">
      <dgm:prSet/>
      <dgm:spPr/>
      <dgm:t>
        <a:bodyPr/>
        <a:lstStyle/>
        <a:p>
          <a:endParaRPr lang="hu-HU"/>
        </a:p>
      </dgm:t>
    </dgm:pt>
    <dgm:pt modelId="{127F08B1-092A-40D2-8793-106F915DBB33}" type="sibTrans" cxnId="{22009AD1-C294-41FB-A925-2A319C75D9B1}">
      <dgm:prSet/>
      <dgm:spPr/>
      <dgm:t>
        <a:bodyPr/>
        <a:lstStyle/>
        <a:p>
          <a:endParaRPr lang="hu-HU"/>
        </a:p>
      </dgm:t>
    </dgm:pt>
    <dgm:pt modelId="{5334DF4B-515A-4955-9DC4-02747BFF5D43}">
      <dgm:prSet phldrT="[Szöveg]" custT="1"/>
      <dgm:spPr>
        <a:gradFill flip="none" rotWithShape="1">
          <a:gsLst>
            <a:gs pos="0">
              <a:srgbClr val="425222"/>
            </a:gs>
            <a:gs pos="60000">
              <a:srgbClr val="708C38"/>
            </a:gs>
            <a:gs pos="100000">
              <a:srgbClr val="95B850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100" dirty="0" smtClean="0"/>
            <a:t>Minimum</a:t>
          </a:r>
          <a:r>
            <a:rPr lang="hu-HU" sz="1100" baseline="0" dirty="0" smtClean="0"/>
            <a:t> 3 iskola részvétele</a:t>
          </a:r>
        </a:p>
        <a:p>
          <a:r>
            <a:rPr lang="hu-HU" sz="1100" baseline="0" dirty="0" smtClean="0"/>
            <a:t>Tanár és diák részvétele</a:t>
          </a:r>
          <a:endParaRPr lang="hu-HU" sz="1100" dirty="0"/>
        </a:p>
      </dgm:t>
    </dgm:pt>
    <dgm:pt modelId="{AF0DAADE-83EE-40D2-AE34-254D98928AA9}" type="parTrans" cxnId="{82F34D28-FB32-4646-8F2F-5DB72EC6E0AC}">
      <dgm:prSet/>
      <dgm:spPr/>
      <dgm:t>
        <a:bodyPr/>
        <a:lstStyle/>
        <a:p>
          <a:endParaRPr lang="hu-HU"/>
        </a:p>
      </dgm:t>
    </dgm:pt>
    <dgm:pt modelId="{44405952-3C3D-40B4-AFD5-007A8736A53D}" type="sibTrans" cxnId="{82F34D28-FB32-4646-8F2F-5DB72EC6E0AC}">
      <dgm:prSet/>
      <dgm:spPr/>
      <dgm:t>
        <a:bodyPr/>
        <a:lstStyle/>
        <a:p>
          <a:endParaRPr lang="hu-HU"/>
        </a:p>
      </dgm:t>
    </dgm:pt>
    <dgm:pt modelId="{BE129B1F-B971-4824-94E9-218C94E6BB1F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Ingyenes hálózat fejlesztési tervezet készítés</a:t>
          </a:r>
          <a:endParaRPr lang="hu-HU" sz="1400" dirty="0"/>
        </a:p>
      </dgm:t>
    </dgm:pt>
    <dgm:pt modelId="{BCA069DF-72B2-44D4-B497-8EDE3EF69229}" type="parTrans" cxnId="{C63F89A0-EB67-4456-8F0E-F4D8C6472616}">
      <dgm:prSet/>
      <dgm:spPr/>
      <dgm:t>
        <a:bodyPr/>
        <a:lstStyle/>
        <a:p>
          <a:endParaRPr lang="hu-HU"/>
        </a:p>
      </dgm:t>
    </dgm:pt>
    <dgm:pt modelId="{F2046DD5-BE6A-43FF-AE0D-8D45540E95DD}" type="sibTrans" cxnId="{C63F89A0-EB67-4456-8F0E-F4D8C6472616}">
      <dgm:prSet/>
      <dgm:spPr/>
      <dgm:t>
        <a:bodyPr/>
        <a:lstStyle/>
        <a:p>
          <a:endParaRPr lang="hu-HU"/>
        </a:p>
      </dgm:t>
    </dgm:pt>
    <dgm:pt modelId="{4409698F-4AC4-4B12-A1AD-A187C2F9A734}">
      <dgm:prSet phldrT="[Szöveg]" custT="1"/>
      <dgm:spPr>
        <a:gradFill flip="none" rotWithShape="1">
          <a:gsLst>
            <a:gs pos="0">
              <a:srgbClr val="9D4B07"/>
            </a:gs>
            <a:gs pos="60000">
              <a:srgbClr val="D96709"/>
            </a:gs>
            <a:gs pos="100000">
              <a:srgbClr val="F6882E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400" dirty="0" smtClean="0"/>
            <a:t>Egy napos ingyenes képzés a helyszínen</a:t>
          </a:r>
        </a:p>
        <a:p>
          <a:endParaRPr lang="hu-HU" sz="1400" dirty="0" smtClean="0"/>
        </a:p>
        <a:p>
          <a:pPr rtl="0"/>
          <a:r>
            <a:rPr lang="hu-HU" sz="1400" dirty="0" smtClean="0"/>
            <a:t>Office-Seven, Visual Basic</a:t>
          </a:r>
          <a:r>
            <a:rPr lang="hu-HU" sz="1400" baseline="0" dirty="0" smtClean="0"/>
            <a:t> 2008, SharePoint Designer, Windows Server 2008, C#, etc. témában</a:t>
          </a:r>
          <a:endParaRPr lang="hu-HU" sz="1400" dirty="0"/>
        </a:p>
      </dgm:t>
    </dgm:pt>
    <dgm:pt modelId="{C910F79C-D560-4D37-AA4E-B3DA84C70744}" type="parTrans" cxnId="{F9E26FD4-A02D-44B1-9201-F7E72562E9C3}">
      <dgm:prSet/>
      <dgm:spPr/>
      <dgm:t>
        <a:bodyPr/>
        <a:lstStyle/>
        <a:p>
          <a:endParaRPr lang="hu-HU"/>
        </a:p>
      </dgm:t>
    </dgm:pt>
    <dgm:pt modelId="{3D2177B0-9676-447D-ADD0-8403FEFA159B}" type="sibTrans" cxnId="{F9E26FD4-A02D-44B1-9201-F7E72562E9C3}">
      <dgm:prSet/>
      <dgm:spPr/>
      <dgm:t>
        <a:bodyPr/>
        <a:lstStyle/>
        <a:p>
          <a:endParaRPr lang="hu-HU"/>
        </a:p>
      </dgm:t>
    </dgm:pt>
    <dgm:pt modelId="{C73A6A62-861A-4F8B-B5CE-4AE59B414125}">
      <dgm:prSet phldrT="[Szöveg]" custT="1"/>
      <dgm:spPr>
        <a:gradFill flip="none" rotWithShape="1">
          <a:gsLst>
            <a:gs pos="0">
              <a:srgbClr val="425222"/>
            </a:gs>
            <a:gs pos="60000">
              <a:srgbClr val="708C38"/>
            </a:gs>
            <a:gs pos="100000">
              <a:srgbClr val="95B850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100" dirty="0" smtClean="0"/>
            <a:t>Tanár és diák jelenléte</a:t>
          </a:r>
          <a:endParaRPr lang="hu-HU" sz="1100" dirty="0"/>
        </a:p>
      </dgm:t>
    </dgm:pt>
    <dgm:pt modelId="{0D75D071-D7AA-4ACD-B509-43E05CDABF88}" type="parTrans" cxnId="{96124A4E-FCB3-45FD-B4AE-EC681FE5E3A1}">
      <dgm:prSet/>
      <dgm:spPr/>
      <dgm:t>
        <a:bodyPr/>
        <a:lstStyle/>
        <a:p>
          <a:endParaRPr lang="hu-HU"/>
        </a:p>
      </dgm:t>
    </dgm:pt>
    <dgm:pt modelId="{2A95FCBE-D7E8-4318-A5D9-CAFB7EB63E6A}" type="sibTrans" cxnId="{96124A4E-FCB3-45FD-B4AE-EC681FE5E3A1}">
      <dgm:prSet/>
      <dgm:spPr/>
      <dgm:t>
        <a:bodyPr/>
        <a:lstStyle/>
        <a:p>
          <a:endParaRPr lang="hu-HU"/>
        </a:p>
      </dgm:t>
    </dgm:pt>
    <dgm:pt modelId="{D36163C4-B8FF-4FEE-8B7F-7C80D0EB126B}">
      <dgm:prSet phldrT="[Szöveg]" custT="1"/>
      <dgm:spPr>
        <a:gradFill flip="none" rotWithShape="1">
          <a:gsLst>
            <a:gs pos="0">
              <a:srgbClr val="425222"/>
            </a:gs>
            <a:gs pos="60000">
              <a:srgbClr val="708C38"/>
            </a:gs>
            <a:gs pos="100000">
              <a:srgbClr val="95B850"/>
            </a:gs>
          </a:gsLst>
          <a:lin ang="8100000" scaled="1"/>
          <a:tileRect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hu-HU" sz="1100" dirty="0" smtClean="0"/>
            <a:t>Jelenlegi hálózat–felépítés</a:t>
          </a:r>
        </a:p>
        <a:p>
          <a:r>
            <a:rPr lang="hu-HU" sz="1100" dirty="0" smtClean="0"/>
            <a:t>Végcél</a:t>
          </a:r>
          <a:endParaRPr lang="hu-HU" sz="1100" dirty="0"/>
        </a:p>
      </dgm:t>
    </dgm:pt>
    <dgm:pt modelId="{B467D3E9-96C9-4DC3-87FA-D609801CC52F}" type="parTrans" cxnId="{AD2440F4-AF14-4BD0-B420-D2B28EADF259}">
      <dgm:prSet/>
      <dgm:spPr/>
      <dgm:t>
        <a:bodyPr/>
        <a:lstStyle/>
        <a:p>
          <a:endParaRPr lang="hu-HU"/>
        </a:p>
      </dgm:t>
    </dgm:pt>
    <dgm:pt modelId="{4425B376-D26B-4917-8FB0-7D183B5D90AE}" type="sibTrans" cxnId="{AD2440F4-AF14-4BD0-B420-D2B28EADF259}">
      <dgm:prSet/>
      <dgm:spPr/>
      <dgm:t>
        <a:bodyPr/>
        <a:lstStyle/>
        <a:p>
          <a:endParaRPr lang="hu-HU"/>
        </a:p>
      </dgm:t>
    </dgm:pt>
    <dgm:pt modelId="{BA8E6524-A92C-4901-98EE-D82A4DC19C39}" type="pres">
      <dgm:prSet presAssocID="{8E35ED8D-1E05-4524-9DC8-FAB986035F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AEB1AB2-F729-42D0-AD6B-9B7A51D97641}" type="pres">
      <dgm:prSet presAssocID="{59F4C1F5-B1F5-426F-BA66-34D1E99DB715}" presName="vertOne" presStyleCnt="0"/>
      <dgm:spPr/>
    </dgm:pt>
    <dgm:pt modelId="{3ED7F13E-6596-43B2-B529-5026E7FFE3D8}" type="pres">
      <dgm:prSet presAssocID="{59F4C1F5-B1F5-426F-BA66-34D1E99DB715}" presName="txOne" presStyleLbl="node0" presStyleIdx="0" presStyleCnt="2" custScaleX="71681" custLinFactNeighborX="3581" custLinFactNeighborY="-138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AEA992C-CD49-42FD-B6F1-B28A2CC6D9A1}" type="pres">
      <dgm:prSet presAssocID="{59F4C1F5-B1F5-426F-BA66-34D1E99DB715}" presName="parTransOne" presStyleCnt="0"/>
      <dgm:spPr/>
    </dgm:pt>
    <dgm:pt modelId="{52438D42-CB17-463A-8079-5FD0053E14F1}" type="pres">
      <dgm:prSet presAssocID="{59F4C1F5-B1F5-426F-BA66-34D1E99DB715}" presName="horzOne" presStyleCnt="0"/>
      <dgm:spPr/>
    </dgm:pt>
    <dgm:pt modelId="{FA4DDF90-090C-491E-B323-11B32EDFA3C3}" type="pres">
      <dgm:prSet presAssocID="{F047E04E-C2AB-48F8-ADE0-38B11ED2142E}" presName="vertTwo" presStyleCnt="0"/>
      <dgm:spPr/>
    </dgm:pt>
    <dgm:pt modelId="{8B7AC8D3-B763-49EB-B56A-B69841F9D521}" type="pres">
      <dgm:prSet presAssocID="{F047E04E-C2AB-48F8-ADE0-38B11ED2142E}" presName="txTwo" presStyleLbl="node2" presStyleIdx="0" presStyleCnt="4" custScaleX="71681" custScaleY="419543" custLinFactNeighborX="3590" custLinFactNeighborY="-14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B464C-633D-48F0-90CF-E7AF3406B7FE}" type="pres">
      <dgm:prSet presAssocID="{F047E04E-C2AB-48F8-ADE0-38B11ED2142E}" presName="horzTwo" presStyleCnt="0"/>
      <dgm:spPr/>
    </dgm:pt>
    <dgm:pt modelId="{F052ED71-ADFA-467B-8CB9-9CDB4ADCB514}" type="pres">
      <dgm:prSet presAssocID="{C46E0899-2572-4EC3-AD27-15CF8739D64D}" presName="sibSpaceOne" presStyleCnt="0"/>
      <dgm:spPr/>
    </dgm:pt>
    <dgm:pt modelId="{4EF7F824-919A-44EC-97C7-BCBA097ACFBF}" type="pres">
      <dgm:prSet presAssocID="{E31E45FA-568E-4AE0-AEAB-0201D444CB07}" presName="vertOne" presStyleCnt="0"/>
      <dgm:spPr/>
    </dgm:pt>
    <dgm:pt modelId="{C5AC8D55-38E0-4E0B-96AF-D9781C6E3E75}" type="pres">
      <dgm:prSet presAssocID="{E31E45FA-568E-4AE0-AEAB-0201D444CB0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3B3371C-E155-4FE8-9DF7-EF9730BFFF93}" type="pres">
      <dgm:prSet presAssocID="{E31E45FA-568E-4AE0-AEAB-0201D444CB07}" presName="parTransOne" presStyleCnt="0"/>
      <dgm:spPr/>
    </dgm:pt>
    <dgm:pt modelId="{48E61C55-B4D2-4429-B057-9A27B8C54073}" type="pres">
      <dgm:prSet presAssocID="{E31E45FA-568E-4AE0-AEAB-0201D444CB07}" presName="horzOne" presStyleCnt="0"/>
      <dgm:spPr/>
    </dgm:pt>
    <dgm:pt modelId="{952EC832-F332-48AF-A71F-B8DC5E799AC1}" type="pres">
      <dgm:prSet presAssocID="{420A7BD0-8AC5-4E34-B7A9-E88E85318268}" presName="vertTwo" presStyleCnt="0"/>
      <dgm:spPr/>
    </dgm:pt>
    <dgm:pt modelId="{F537A7BD-0731-40EC-A59D-680F4A6AE4FC}" type="pres">
      <dgm:prSet presAssocID="{420A7BD0-8AC5-4E34-B7A9-E88E85318268}" presName="txTwo" presStyleLbl="node2" presStyleIdx="1" presStyleCnt="4" custScaleY="2613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3E78E38-32A7-4C71-BC6B-85B81D177D36}" type="pres">
      <dgm:prSet presAssocID="{420A7BD0-8AC5-4E34-B7A9-E88E85318268}" presName="parTransTwo" presStyleCnt="0"/>
      <dgm:spPr/>
    </dgm:pt>
    <dgm:pt modelId="{2D9EE8A6-5A06-4B17-BCF3-2E4926D8AAFC}" type="pres">
      <dgm:prSet presAssocID="{420A7BD0-8AC5-4E34-B7A9-E88E85318268}" presName="horzTwo" presStyleCnt="0"/>
      <dgm:spPr/>
    </dgm:pt>
    <dgm:pt modelId="{FDBB40C0-6B85-4F00-801B-A88F4079CEA9}" type="pres">
      <dgm:prSet presAssocID="{C73A6A62-861A-4F8B-B5CE-4AE59B414125}" presName="vertThree" presStyleCnt="0"/>
      <dgm:spPr/>
    </dgm:pt>
    <dgm:pt modelId="{BA00A12C-B5E8-4AFC-946F-2025385C4270}" type="pres">
      <dgm:prSet presAssocID="{C73A6A62-861A-4F8B-B5CE-4AE59B414125}" presName="txThree" presStyleLbl="node3" presStyleIdx="0" presStyleCnt="3" custScaleY="8705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2E6F3C08-C53D-4DA0-BD84-B12BF8E43A16}" type="pres">
      <dgm:prSet presAssocID="{C73A6A62-861A-4F8B-B5CE-4AE59B414125}" presName="horzThree" presStyleCnt="0"/>
      <dgm:spPr/>
    </dgm:pt>
    <dgm:pt modelId="{EACBB02E-EBA0-4800-9F7F-9D898555889B}" type="pres">
      <dgm:prSet presAssocID="{091D4EC3-24F5-44BC-90B0-A9A1E64D245F}" presName="sibSpaceTwo" presStyleCnt="0"/>
      <dgm:spPr/>
    </dgm:pt>
    <dgm:pt modelId="{EBEA45E9-F84F-41E1-9316-A2CF7EA74684}" type="pres">
      <dgm:prSet presAssocID="{4409698F-4AC4-4B12-A1AD-A187C2F9A734}" presName="vertTwo" presStyleCnt="0"/>
      <dgm:spPr/>
    </dgm:pt>
    <dgm:pt modelId="{9BB08154-BA70-4BDB-B772-AE0F0F0AC014}" type="pres">
      <dgm:prSet presAssocID="{4409698F-4AC4-4B12-A1AD-A187C2F9A734}" presName="txTwo" presStyleLbl="node2" presStyleIdx="2" presStyleCnt="4" custScaleY="2613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8D64DA0-BBDD-47B3-BD3D-EEE67769E42C}" type="pres">
      <dgm:prSet presAssocID="{4409698F-4AC4-4B12-A1AD-A187C2F9A734}" presName="parTransTwo" presStyleCnt="0"/>
      <dgm:spPr/>
    </dgm:pt>
    <dgm:pt modelId="{A56F7E7C-DE76-4321-9650-80FA78B170DC}" type="pres">
      <dgm:prSet presAssocID="{4409698F-4AC4-4B12-A1AD-A187C2F9A734}" presName="horzTwo" presStyleCnt="0"/>
      <dgm:spPr/>
    </dgm:pt>
    <dgm:pt modelId="{5503B729-96A5-4333-AEE2-4442A1EFF1C3}" type="pres">
      <dgm:prSet presAssocID="{5334DF4B-515A-4955-9DC4-02747BFF5D43}" presName="vertThree" presStyleCnt="0"/>
      <dgm:spPr/>
    </dgm:pt>
    <dgm:pt modelId="{D0EA5616-EF4A-466F-B9A1-ABB9DE53467B}" type="pres">
      <dgm:prSet presAssocID="{5334DF4B-515A-4955-9DC4-02747BFF5D43}" presName="txThree" presStyleLbl="node3" presStyleIdx="1" presStyleCnt="3" custScaleY="8705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54E5F627-D301-4D03-A745-2F2AD8D1C782}" type="pres">
      <dgm:prSet presAssocID="{5334DF4B-515A-4955-9DC4-02747BFF5D43}" presName="horzThree" presStyleCnt="0"/>
      <dgm:spPr/>
    </dgm:pt>
    <dgm:pt modelId="{0428DC10-BC8E-4CC0-B715-C9C5F705E7F5}" type="pres">
      <dgm:prSet presAssocID="{3D2177B0-9676-447D-ADD0-8403FEFA159B}" presName="sibSpaceTwo" presStyleCnt="0"/>
      <dgm:spPr/>
    </dgm:pt>
    <dgm:pt modelId="{065488C2-16F2-4347-B9C3-7B3735F2C3A6}" type="pres">
      <dgm:prSet presAssocID="{BE129B1F-B971-4824-94E9-218C94E6BB1F}" presName="vertTwo" presStyleCnt="0"/>
      <dgm:spPr/>
    </dgm:pt>
    <dgm:pt modelId="{F098234F-3876-4948-8623-2F9A5358C7A2}" type="pres">
      <dgm:prSet presAssocID="{BE129B1F-B971-4824-94E9-218C94E6BB1F}" presName="txTwo" presStyleLbl="node2" presStyleIdx="3" presStyleCnt="4" custScaleY="2613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6909FB7-8D9C-49CA-ADCE-30E3A49AF570}" type="pres">
      <dgm:prSet presAssocID="{BE129B1F-B971-4824-94E9-218C94E6BB1F}" presName="parTransTwo" presStyleCnt="0"/>
      <dgm:spPr/>
    </dgm:pt>
    <dgm:pt modelId="{B396943A-075F-474A-8FAE-BD5F17BBC902}" type="pres">
      <dgm:prSet presAssocID="{BE129B1F-B971-4824-94E9-218C94E6BB1F}" presName="horzTwo" presStyleCnt="0"/>
      <dgm:spPr/>
    </dgm:pt>
    <dgm:pt modelId="{BFD1F62F-1BDA-42AB-9924-27C52E0483B1}" type="pres">
      <dgm:prSet presAssocID="{D36163C4-B8FF-4FEE-8B7F-7C80D0EB126B}" presName="vertThree" presStyleCnt="0"/>
      <dgm:spPr/>
    </dgm:pt>
    <dgm:pt modelId="{8A99BF3E-433A-47DD-B66C-8260B13EAA28}" type="pres">
      <dgm:prSet presAssocID="{D36163C4-B8FF-4FEE-8B7F-7C80D0EB126B}" presName="txThree" presStyleLbl="node3" presStyleIdx="2" presStyleCnt="3" custScaleY="8705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u-HU"/>
        </a:p>
      </dgm:t>
    </dgm:pt>
    <dgm:pt modelId="{D9926679-149A-4B22-B8B9-817F5931F6EF}" type="pres">
      <dgm:prSet presAssocID="{D36163C4-B8FF-4FEE-8B7F-7C80D0EB126B}" presName="horzThree" presStyleCnt="0"/>
      <dgm:spPr/>
    </dgm:pt>
  </dgm:ptLst>
  <dgm:cxnLst>
    <dgm:cxn modelId="{82F34D28-FB32-4646-8F2F-5DB72EC6E0AC}" srcId="{4409698F-4AC4-4B12-A1AD-A187C2F9A734}" destId="{5334DF4B-515A-4955-9DC4-02747BFF5D43}" srcOrd="0" destOrd="0" parTransId="{AF0DAADE-83EE-40D2-AE34-254D98928AA9}" sibTransId="{44405952-3C3D-40B4-AFD5-007A8736A53D}"/>
    <dgm:cxn modelId="{1F520BC8-9B21-4FFC-A063-20BA4CE3FE4D}" type="presOf" srcId="{420A7BD0-8AC5-4E34-B7A9-E88E85318268}" destId="{F537A7BD-0731-40EC-A59D-680F4A6AE4FC}" srcOrd="0" destOrd="0" presId="urn:microsoft.com/office/officeart/2005/8/layout/hierarchy4"/>
    <dgm:cxn modelId="{1D99D524-C860-40E0-A996-824715B69584}" type="presOf" srcId="{4409698F-4AC4-4B12-A1AD-A187C2F9A734}" destId="{9BB08154-BA70-4BDB-B772-AE0F0F0AC014}" srcOrd="0" destOrd="0" presId="urn:microsoft.com/office/officeart/2005/8/layout/hierarchy4"/>
    <dgm:cxn modelId="{C63F89A0-EB67-4456-8F0E-F4D8C6472616}" srcId="{E31E45FA-568E-4AE0-AEAB-0201D444CB07}" destId="{BE129B1F-B971-4824-94E9-218C94E6BB1F}" srcOrd="2" destOrd="0" parTransId="{BCA069DF-72B2-44D4-B497-8EDE3EF69229}" sibTransId="{F2046DD5-BE6A-43FF-AE0D-8D45540E95DD}"/>
    <dgm:cxn modelId="{F0FFCAE9-47C9-4A93-A02B-67ED1742D74B}" type="presOf" srcId="{BE129B1F-B971-4824-94E9-218C94E6BB1F}" destId="{F098234F-3876-4948-8623-2F9A5358C7A2}" srcOrd="0" destOrd="0" presId="urn:microsoft.com/office/officeart/2005/8/layout/hierarchy4"/>
    <dgm:cxn modelId="{DFB662C6-8334-403A-B4D8-F833A49D8FEE}" type="presOf" srcId="{D36163C4-B8FF-4FEE-8B7F-7C80D0EB126B}" destId="{8A99BF3E-433A-47DD-B66C-8260B13EAA28}" srcOrd="0" destOrd="0" presId="urn:microsoft.com/office/officeart/2005/8/layout/hierarchy4"/>
    <dgm:cxn modelId="{AD2440F4-AF14-4BD0-B420-D2B28EADF259}" srcId="{BE129B1F-B971-4824-94E9-218C94E6BB1F}" destId="{D36163C4-B8FF-4FEE-8B7F-7C80D0EB126B}" srcOrd="0" destOrd="0" parTransId="{B467D3E9-96C9-4DC3-87FA-D609801CC52F}" sibTransId="{4425B376-D26B-4917-8FB0-7D183B5D90AE}"/>
    <dgm:cxn modelId="{F9E26FD4-A02D-44B1-9201-F7E72562E9C3}" srcId="{E31E45FA-568E-4AE0-AEAB-0201D444CB07}" destId="{4409698F-4AC4-4B12-A1AD-A187C2F9A734}" srcOrd="1" destOrd="0" parTransId="{C910F79C-D560-4D37-AA4E-B3DA84C70744}" sibTransId="{3D2177B0-9676-447D-ADD0-8403FEFA159B}"/>
    <dgm:cxn modelId="{77B6E790-4F69-4A64-B835-F2D77A0BD0CD}" type="presOf" srcId="{5334DF4B-515A-4955-9DC4-02747BFF5D43}" destId="{D0EA5616-EF4A-466F-B9A1-ABB9DE53467B}" srcOrd="0" destOrd="0" presId="urn:microsoft.com/office/officeart/2005/8/layout/hierarchy4"/>
    <dgm:cxn modelId="{96124A4E-FCB3-45FD-B4AE-EC681FE5E3A1}" srcId="{420A7BD0-8AC5-4E34-B7A9-E88E85318268}" destId="{C73A6A62-861A-4F8B-B5CE-4AE59B414125}" srcOrd="0" destOrd="0" parTransId="{0D75D071-D7AA-4ACD-B509-43E05CDABF88}" sibTransId="{2A95FCBE-D7E8-4318-A5D9-CAFB7EB63E6A}"/>
    <dgm:cxn modelId="{A06FF88E-FF1E-41D8-A609-C98510AFE6BC}" srcId="{E31E45FA-568E-4AE0-AEAB-0201D444CB07}" destId="{420A7BD0-8AC5-4E34-B7A9-E88E85318268}" srcOrd="0" destOrd="0" parTransId="{790C8D9B-215F-4F48-81EF-9DB6343C49BC}" sibTransId="{091D4EC3-24F5-44BC-90B0-A9A1E64D245F}"/>
    <dgm:cxn modelId="{69BCDCC2-9AA1-464A-838D-A227ADFE822D}" srcId="{8E35ED8D-1E05-4524-9DC8-FAB986035F0F}" destId="{E31E45FA-568E-4AE0-AEAB-0201D444CB07}" srcOrd="1" destOrd="0" parTransId="{93A17D0E-EEC0-40EF-8005-8FD7CB7E0D0E}" sibTransId="{6FA8F2D1-8FF6-4EA9-A421-0E4883ADD3C4}"/>
    <dgm:cxn modelId="{B8A15EAD-AF11-4EEE-BB26-91C80C253346}" type="presOf" srcId="{8E35ED8D-1E05-4524-9DC8-FAB986035F0F}" destId="{BA8E6524-A92C-4901-98EE-D82A4DC19C39}" srcOrd="0" destOrd="0" presId="urn:microsoft.com/office/officeart/2005/8/layout/hierarchy4"/>
    <dgm:cxn modelId="{E6FCF3E1-2C38-4000-969E-EA02DE4156FC}" srcId="{8E35ED8D-1E05-4524-9DC8-FAB986035F0F}" destId="{59F4C1F5-B1F5-426F-BA66-34D1E99DB715}" srcOrd="0" destOrd="0" parTransId="{444D968C-3E32-434F-93D6-8E91B51500E4}" sibTransId="{C46E0899-2572-4EC3-AD27-15CF8739D64D}"/>
    <dgm:cxn modelId="{84EEB176-C909-491D-AA8E-7096ACDA7863}" type="presOf" srcId="{F047E04E-C2AB-48F8-ADE0-38B11ED2142E}" destId="{8B7AC8D3-B763-49EB-B56A-B69841F9D521}" srcOrd="0" destOrd="0" presId="urn:microsoft.com/office/officeart/2005/8/layout/hierarchy4"/>
    <dgm:cxn modelId="{22009AD1-C294-41FB-A925-2A319C75D9B1}" srcId="{59F4C1F5-B1F5-426F-BA66-34D1E99DB715}" destId="{F047E04E-C2AB-48F8-ADE0-38B11ED2142E}" srcOrd="0" destOrd="0" parTransId="{C49AED46-92C0-4004-9B89-FC201911F1D8}" sibTransId="{127F08B1-092A-40D2-8793-106F915DBB33}"/>
    <dgm:cxn modelId="{B9403716-50D6-4A9E-9B27-D5F633A057BB}" type="presOf" srcId="{C73A6A62-861A-4F8B-B5CE-4AE59B414125}" destId="{BA00A12C-B5E8-4AFC-946F-2025385C4270}" srcOrd="0" destOrd="0" presId="urn:microsoft.com/office/officeart/2005/8/layout/hierarchy4"/>
    <dgm:cxn modelId="{986248DD-F1AE-466B-87D7-C8FAC77FBE62}" type="presOf" srcId="{E31E45FA-568E-4AE0-AEAB-0201D444CB07}" destId="{C5AC8D55-38E0-4E0B-96AF-D9781C6E3E75}" srcOrd="0" destOrd="0" presId="urn:microsoft.com/office/officeart/2005/8/layout/hierarchy4"/>
    <dgm:cxn modelId="{2ABA8BE6-ADC1-4DF9-A647-F5449D848CF4}" type="presOf" srcId="{59F4C1F5-B1F5-426F-BA66-34D1E99DB715}" destId="{3ED7F13E-6596-43B2-B529-5026E7FFE3D8}" srcOrd="0" destOrd="0" presId="urn:microsoft.com/office/officeart/2005/8/layout/hierarchy4"/>
    <dgm:cxn modelId="{857D7527-BBFC-47D2-83E9-233541FE9E60}" type="presParOf" srcId="{BA8E6524-A92C-4901-98EE-D82A4DC19C39}" destId="{6AEB1AB2-F729-42D0-AD6B-9B7A51D97641}" srcOrd="0" destOrd="0" presId="urn:microsoft.com/office/officeart/2005/8/layout/hierarchy4"/>
    <dgm:cxn modelId="{2EEA4483-AD10-4291-8F64-494B119546BE}" type="presParOf" srcId="{6AEB1AB2-F729-42D0-AD6B-9B7A51D97641}" destId="{3ED7F13E-6596-43B2-B529-5026E7FFE3D8}" srcOrd="0" destOrd="0" presId="urn:microsoft.com/office/officeart/2005/8/layout/hierarchy4"/>
    <dgm:cxn modelId="{8D17F7C3-71A6-484B-96B4-99A2730ED6F9}" type="presParOf" srcId="{6AEB1AB2-F729-42D0-AD6B-9B7A51D97641}" destId="{BAEA992C-CD49-42FD-B6F1-B28A2CC6D9A1}" srcOrd="1" destOrd="0" presId="urn:microsoft.com/office/officeart/2005/8/layout/hierarchy4"/>
    <dgm:cxn modelId="{EB0104F7-18D1-40A1-BED4-CE5E1D2774BC}" type="presParOf" srcId="{6AEB1AB2-F729-42D0-AD6B-9B7A51D97641}" destId="{52438D42-CB17-463A-8079-5FD0053E14F1}" srcOrd="2" destOrd="0" presId="urn:microsoft.com/office/officeart/2005/8/layout/hierarchy4"/>
    <dgm:cxn modelId="{DDA146E2-8434-4366-A4D2-81434E9118C4}" type="presParOf" srcId="{52438D42-CB17-463A-8079-5FD0053E14F1}" destId="{FA4DDF90-090C-491E-B323-11B32EDFA3C3}" srcOrd="0" destOrd="0" presId="urn:microsoft.com/office/officeart/2005/8/layout/hierarchy4"/>
    <dgm:cxn modelId="{328045F4-535C-42AB-863F-34EF64305941}" type="presParOf" srcId="{FA4DDF90-090C-491E-B323-11B32EDFA3C3}" destId="{8B7AC8D3-B763-49EB-B56A-B69841F9D521}" srcOrd="0" destOrd="0" presId="urn:microsoft.com/office/officeart/2005/8/layout/hierarchy4"/>
    <dgm:cxn modelId="{17966353-E2BD-4BA6-8F01-810B9E9C3E30}" type="presParOf" srcId="{FA4DDF90-090C-491E-B323-11B32EDFA3C3}" destId="{3FEB464C-633D-48F0-90CF-E7AF3406B7FE}" srcOrd="1" destOrd="0" presId="urn:microsoft.com/office/officeart/2005/8/layout/hierarchy4"/>
    <dgm:cxn modelId="{A51B35AE-021B-4BD9-A18F-E70023BC63B3}" type="presParOf" srcId="{BA8E6524-A92C-4901-98EE-D82A4DC19C39}" destId="{F052ED71-ADFA-467B-8CB9-9CDB4ADCB514}" srcOrd="1" destOrd="0" presId="urn:microsoft.com/office/officeart/2005/8/layout/hierarchy4"/>
    <dgm:cxn modelId="{064C1293-152C-47B2-B468-6475E70CDA39}" type="presParOf" srcId="{BA8E6524-A92C-4901-98EE-D82A4DC19C39}" destId="{4EF7F824-919A-44EC-97C7-BCBA097ACFBF}" srcOrd="2" destOrd="0" presId="urn:microsoft.com/office/officeart/2005/8/layout/hierarchy4"/>
    <dgm:cxn modelId="{9830887B-FD2F-4BC8-AD25-CE750503F31F}" type="presParOf" srcId="{4EF7F824-919A-44EC-97C7-BCBA097ACFBF}" destId="{C5AC8D55-38E0-4E0B-96AF-D9781C6E3E75}" srcOrd="0" destOrd="0" presId="urn:microsoft.com/office/officeart/2005/8/layout/hierarchy4"/>
    <dgm:cxn modelId="{660ECAC5-77D1-4806-9C5E-C7DEFE33AFA6}" type="presParOf" srcId="{4EF7F824-919A-44EC-97C7-BCBA097ACFBF}" destId="{53B3371C-E155-4FE8-9DF7-EF9730BFFF93}" srcOrd="1" destOrd="0" presId="urn:microsoft.com/office/officeart/2005/8/layout/hierarchy4"/>
    <dgm:cxn modelId="{A1633C6C-D8B4-4976-A3AC-418F099711F0}" type="presParOf" srcId="{4EF7F824-919A-44EC-97C7-BCBA097ACFBF}" destId="{48E61C55-B4D2-4429-B057-9A27B8C54073}" srcOrd="2" destOrd="0" presId="urn:microsoft.com/office/officeart/2005/8/layout/hierarchy4"/>
    <dgm:cxn modelId="{887DA5EB-2B1A-4CF4-B744-2D32A97FB360}" type="presParOf" srcId="{48E61C55-B4D2-4429-B057-9A27B8C54073}" destId="{952EC832-F332-48AF-A71F-B8DC5E799AC1}" srcOrd="0" destOrd="0" presId="urn:microsoft.com/office/officeart/2005/8/layout/hierarchy4"/>
    <dgm:cxn modelId="{23540FB5-3824-44CC-B517-521115849AEB}" type="presParOf" srcId="{952EC832-F332-48AF-A71F-B8DC5E799AC1}" destId="{F537A7BD-0731-40EC-A59D-680F4A6AE4FC}" srcOrd="0" destOrd="0" presId="urn:microsoft.com/office/officeart/2005/8/layout/hierarchy4"/>
    <dgm:cxn modelId="{78A03A48-B911-46AC-8866-21E52A6683AE}" type="presParOf" srcId="{952EC832-F332-48AF-A71F-B8DC5E799AC1}" destId="{83E78E38-32A7-4C71-BC6B-85B81D177D36}" srcOrd="1" destOrd="0" presId="urn:microsoft.com/office/officeart/2005/8/layout/hierarchy4"/>
    <dgm:cxn modelId="{5416BCDB-2D85-488C-864F-15520302B51F}" type="presParOf" srcId="{952EC832-F332-48AF-A71F-B8DC5E799AC1}" destId="{2D9EE8A6-5A06-4B17-BCF3-2E4926D8AAFC}" srcOrd="2" destOrd="0" presId="urn:microsoft.com/office/officeart/2005/8/layout/hierarchy4"/>
    <dgm:cxn modelId="{AE1CE378-5B32-4EA3-A989-3AE88811E57B}" type="presParOf" srcId="{2D9EE8A6-5A06-4B17-BCF3-2E4926D8AAFC}" destId="{FDBB40C0-6B85-4F00-801B-A88F4079CEA9}" srcOrd="0" destOrd="0" presId="urn:microsoft.com/office/officeart/2005/8/layout/hierarchy4"/>
    <dgm:cxn modelId="{F4C75C73-04F6-4314-AA09-960F338B60D0}" type="presParOf" srcId="{FDBB40C0-6B85-4F00-801B-A88F4079CEA9}" destId="{BA00A12C-B5E8-4AFC-946F-2025385C4270}" srcOrd="0" destOrd="0" presId="urn:microsoft.com/office/officeart/2005/8/layout/hierarchy4"/>
    <dgm:cxn modelId="{C16736A7-5679-4DD5-BF69-0BA293229EA9}" type="presParOf" srcId="{FDBB40C0-6B85-4F00-801B-A88F4079CEA9}" destId="{2E6F3C08-C53D-4DA0-BD84-B12BF8E43A16}" srcOrd="1" destOrd="0" presId="urn:microsoft.com/office/officeart/2005/8/layout/hierarchy4"/>
    <dgm:cxn modelId="{E978D0C2-1F93-4E17-B5B0-89A2077C0EBF}" type="presParOf" srcId="{48E61C55-B4D2-4429-B057-9A27B8C54073}" destId="{EACBB02E-EBA0-4800-9F7F-9D898555889B}" srcOrd="1" destOrd="0" presId="urn:microsoft.com/office/officeart/2005/8/layout/hierarchy4"/>
    <dgm:cxn modelId="{22134A1B-F705-4C1C-A332-322A64A5974D}" type="presParOf" srcId="{48E61C55-B4D2-4429-B057-9A27B8C54073}" destId="{EBEA45E9-F84F-41E1-9316-A2CF7EA74684}" srcOrd="2" destOrd="0" presId="urn:microsoft.com/office/officeart/2005/8/layout/hierarchy4"/>
    <dgm:cxn modelId="{E945D2F5-F870-42E3-81B2-1EA0D30C10C0}" type="presParOf" srcId="{EBEA45E9-F84F-41E1-9316-A2CF7EA74684}" destId="{9BB08154-BA70-4BDB-B772-AE0F0F0AC014}" srcOrd="0" destOrd="0" presId="urn:microsoft.com/office/officeart/2005/8/layout/hierarchy4"/>
    <dgm:cxn modelId="{C6440132-2B66-4233-84E8-1605BC57893A}" type="presParOf" srcId="{EBEA45E9-F84F-41E1-9316-A2CF7EA74684}" destId="{28D64DA0-BBDD-47B3-BD3D-EEE67769E42C}" srcOrd="1" destOrd="0" presId="urn:microsoft.com/office/officeart/2005/8/layout/hierarchy4"/>
    <dgm:cxn modelId="{350F6622-26A7-4F67-B2F5-828C12ACB068}" type="presParOf" srcId="{EBEA45E9-F84F-41E1-9316-A2CF7EA74684}" destId="{A56F7E7C-DE76-4321-9650-80FA78B170DC}" srcOrd="2" destOrd="0" presId="urn:microsoft.com/office/officeart/2005/8/layout/hierarchy4"/>
    <dgm:cxn modelId="{0130F068-B762-4D9F-B663-6BC65F575811}" type="presParOf" srcId="{A56F7E7C-DE76-4321-9650-80FA78B170DC}" destId="{5503B729-96A5-4333-AEE2-4442A1EFF1C3}" srcOrd="0" destOrd="0" presId="urn:microsoft.com/office/officeart/2005/8/layout/hierarchy4"/>
    <dgm:cxn modelId="{E60BCFAB-8626-418E-AAAA-4AAFA06A0AB1}" type="presParOf" srcId="{5503B729-96A5-4333-AEE2-4442A1EFF1C3}" destId="{D0EA5616-EF4A-466F-B9A1-ABB9DE53467B}" srcOrd="0" destOrd="0" presId="urn:microsoft.com/office/officeart/2005/8/layout/hierarchy4"/>
    <dgm:cxn modelId="{FC8C7118-7199-4D94-A065-628FD00AD468}" type="presParOf" srcId="{5503B729-96A5-4333-AEE2-4442A1EFF1C3}" destId="{54E5F627-D301-4D03-A745-2F2AD8D1C782}" srcOrd="1" destOrd="0" presId="urn:microsoft.com/office/officeart/2005/8/layout/hierarchy4"/>
    <dgm:cxn modelId="{4BA991F3-5D0F-4697-9282-F9C1FF513FF2}" type="presParOf" srcId="{48E61C55-B4D2-4429-B057-9A27B8C54073}" destId="{0428DC10-BC8E-4CC0-B715-C9C5F705E7F5}" srcOrd="3" destOrd="0" presId="urn:microsoft.com/office/officeart/2005/8/layout/hierarchy4"/>
    <dgm:cxn modelId="{58129F6E-F747-4084-8A11-85C3BB077285}" type="presParOf" srcId="{48E61C55-B4D2-4429-B057-9A27B8C54073}" destId="{065488C2-16F2-4347-B9C3-7B3735F2C3A6}" srcOrd="4" destOrd="0" presId="urn:microsoft.com/office/officeart/2005/8/layout/hierarchy4"/>
    <dgm:cxn modelId="{D1CCD6F3-10F0-435B-A841-5F199DF50F57}" type="presParOf" srcId="{065488C2-16F2-4347-B9C3-7B3735F2C3A6}" destId="{F098234F-3876-4948-8623-2F9A5358C7A2}" srcOrd="0" destOrd="0" presId="urn:microsoft.com/office/officeart/2005/8/layout/hierarchy4"/>
    <dgm:cxn modelId="{53F490BC-ACA0-4587-A0F1-EFB34225A198}" type="presParOf" srcId="{065488C2-16F2-4347-B9C3-7B3735F2C3A6}" destId="{66909FB7-8D9C-49CA-ADCE-30E3A49AF570}" srcOrd="1" destOrd="0" presId="urn:microsoft.com/office/officeart/2005/8/layout/hierarchy4"/>
    <dgm:cxn modelId="{C1899BFE-741E-46A5-B77A-229000D61A14}" type="presParOf" srcId="{065488C2-16F2-4347-B9C3-7B3735F2C3A6}" destId="{B396943A-075F-474A-8FAE-BD5F17BBC902}" srcOrd="2" destOrd="0" presId="urn:microsoft.com/office/officeart/2005/8/layout/hierarchy4"/>
    <dgm:cxn modelId="{67DCBAE9-2E6D-4DC4-A5D3-B90078D74F6F}" type="presParOf" srcId="{B396943A-075F-474A-8FAE-BD5F17BBC902}" destId="{BFD1F62F-1BDA-42AB-9924-27C52E0483B1}" srcOrd="0" destOrd="0" presId="urn:microsoft.com/office/officeart/2005/8/layout/hierarchy4"/>
    <dgm:cxn modelId="{EFE67315-6641-47CC-92B7-46854A148D7D}" type="presParOf" srcId="{BFD1F62F-1BDA-42AB-9924-27C52E0483B1}" destId="{8A99BF3E-433A-47DD-B66C-8260B13EAA28}" srcOrd="0" destOrd="0" presId="urn:microsoft.com/office/officeart/2005/8/layout/hierarchy4"/>
    <dgm:cxn modelId="{22E32E98-C7E9-48D2-85C4-987743D9A71D}" type="presParOf" srcId="{BFD1F62F-1BDA-42AB-9924-27C52E0483B1}" destId="{D9926679-149A-4B22-B8B9-817F5931F6EF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2CBC3-F67B-4D76-AA73-71DC06F6049D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07/7/7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Intézmény (igazgató)</a:t>
          </a:r>
          <a:br>
            <a:rPr lang="hu-HU" sz="1600" b="1" kern="1200" dirty="0" smtClean="0"/>
          </a:br>
          <a:r>
            <a:rPr lang="hu-HU" sz="1600" kern="1200" dirty="0" smtClean="0"/>
            <a:t>Arculat, versenyelőny</a:t>
          </a:r>
          <a:br>
            <a:rPr lang="hu-HU" sz="1600" kern="1200" dirty="0" smtClean="0"/>
          </a:br>
          <a:r>
            <a:rPr lang="hu-HU" sz="1600" kern="1200" dirty="0" smtClean="0"/>
            <a:t>Költségelőny</a:t>
          </a:r>
          <a:br>
            <a:rPr lang="hu-HU" sz="1600" kern="1200" dirty="0" smtClean="0"/>
          </a:br>
          <a:r>
            <a:rPr lang="hu-HU" sz="1600" kern="1200" dirty="0" smtClean="0"/>
            <a:t>Hivatalos e-mail, elérés</a:t>
          </a:r>
          <a:br>
            <a:rPr lang="hu-HU" sz="1600" kern="1200" dirty="0" smtClean="0"/>
          </a:br>
          <a:endParaRPr lang="hu-HU" sz="1600" kern="1200" dirty="0"/>
        </a:p>
      </dsp:txBody>
      <dsp:txXfrm>
        <a:off x="1727" y="1810385"/>
        <a:ext cx="2688282" cy="1810385"/>
      </dsp:txXfrm>
    </dsp:sp>
    <dsp:sp modelId="{B141E05B-18FD-4DCA-BA78-C53406575DCE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A187-B1E7-497F-87D9-40F54867C009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07/7/7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Rendszergazda</a:t>
          </a:r>
          <a:br>
            <a:rPr lang="hu-HU" sz="1600" b="1" kern="1200" dirty="0" smtClean="0"/>
          </a:br>
          <a:r>
            <a:rPr lang="hu-HU" sz="1600" b="0" kern="1200" dirty="0" smtClean="0"/>
            <a:t>Könnyű fenntartani</a:t>
          </a:r>
          <a:br>
            <a:rPr lang="hu-HU" sz="1600" b="0" kern="1200" dirty="0" smtClean="0"/>
          </a:br>
          <a:r>
            <a:rPr lang="hu-HU" sz="1600" b="0" kern="1200" dirty="0" smtClean="0"/>
            <a:t>(hardver, adminisztráció)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/>
            <a:t>Megbízható (backup, vírusvédelem, spam védelem)</a:t>
          </a:r>
          <a:br>
            <a:rPr lang="hu-HU" sz="1600" b="0" kern="1200" dirty="0" smtClean="0"/>
          </a:br>
          <a:r>
            <a:rPr lang="hu-HU" sz="1600" b="0" kern="1200" dirty="0" smtClean="0"/>
            <a:t>Távoli elérés</a:t>
          </a:r>
          <a:endParaRPr lang="hu-HU" sz="1600" b="0" kern="1200" dirty="0"/>
        </a:p>
      </dsp:txBody>
      <dsp:txXfrm>
        <a:off x="2770658" y="1810385"/>
        <a:ext cx="2688282" cy="1810385"/>
      </dsp:txXfrm>
    </dsp:sp>
    <dsp:sp modelId="{7E3C7225-B90C-49A4-84E1-6C05359CECB5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2EE56-A234-409B-A084-D960EB77E2BA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07/7/7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Felhasználó</a:t>
          </a:r>
          <a:r>
            <a:rPr lang="hu-HU" sz="1600" kern="1200" dirty="0" smtClean="0"/>
            <a:t/>
          </a:r>
          <a:br>
            <a:rPr lang="hu-HU" sz="1600" kern="1200" dirty="0" smtClean="0"/>
          </a:br>
          <a:r>
            <a:rPr lang="hu-HU" sz="1600" kern="1200" dirty="0" smtClean="0"/>
            <a:t>10GB mailbox</a:t>
          </a:r>
          <a:br>
            <a:rPr lang="hu-HU" sz="1600" kern="1200" dirty="0" smtClean="0"/>
          </a:br>
          <a:r>
            <a:rPr lang="hu-HU" sz="1600" kern="1200" dirty="0" smtClean="0"/>
            <a:t>Bárhonnan elérhető: OWA, Outlook, Windows Mail, Mobil</a:t>
          </a:r>
          <a:br>
            <a:rPr lang="hu-HU" sz="1600" kern="1200" dirty="0" smtClean="0"/>
          </a:br>
          <a:r>
            <a:rPr lang="hu-HU" sz="1600" kern="1200" dirty="0" smtClean="0"/>
            <a:t>Közös naptár, Hivatalos e-mail cím, Címjegyzék</a:t>
          </a:r>
          <a:endParaRPr lang="hu-HU" sz="1600" kern="1200" dirty="0"/>
        </a:p>
      </dsp:txBody>
      <dsp:txXfrm>
        <a:off x="5539589" y="1810385"/>
        <a:ext cx="2688282" cy="1810385"/>
      </dsp:txXfrm>
    </dsp:sp>
    <dsp:sp modelId="{50B53DFF-42DF-4853-9720-93790192BDCE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5BF36-6183-4521-92FA-BBA52AB6E2E1}">
      <dsp:nvSpPr>
        <dsp:cNvPr id="0" name=""/>
        <dsp:cNvSpPr/>
      </dsp:nvSpPr>
      <dsp:spPr>
        <a:xfrm>
          <a:off x="328578" y="4114818"/>
          <a:ext cx="7571232" cy="26230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B964D-4DE6-46A2-A863-7194CD46255E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9. osztály</a:t>
          </a:r>
          <a:endParaRPr lang="hu-HU" sz="3800" kern="1200" dirty="0"/>
        </a:p>
      </dsp:txBody>
      <dsp:txXfrm>
        <a:off x="1984" y="0"/>
        <a:ext cx="1946895" cy="1357788"/>
      </dsp:txXfrm>
    </dsp:sp>
    <dsp:sp modelId="{4887A611-746D-405F-9C7E-ADC1B6E51C4D}">
      <dsp:nvSpPr>
        <dsp:cNvPr id="0" name=""/>
        <dsp:cNvSpPr/>
      </dsp:nvSpPr>
      <dsp:spPr>
        <a:xfrm>
          <a:off x="196673" y="1358175"/>
          <a:ext cx="1557516" cy="889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Informatikai alapismeretek</a:t>
          </a:r>
          <a:endParaRPr lang="hu-HU" sz="1900" kern="1200" dirty="0"/>
        </a:p>
      </dsp:txBody>
      <dsp:txXfrm>
        <a:off x="222716" y="1384218"/>
        <a:ext cx="1505430" cy="837084"/>
      </dsp:txXfrm>
    </dsp:sp>
    <dsp:sp modelId="{EB580241-370A-40D1-9B9A-1DF1BEF67D79}">
      <dsp:nvSpPr>
        <dsp:cNvPr id="0" name=""/>
        <dsp:cNvSpPr/>
      </dsp:nvSpPr>
      <dsp:spPr>
        <a:xfrm>
          <a:off x="196673" y="2384141"/>
          <a:ext cx="1557516" cy="889170"/>
        </a:xfrm>
        <a:prstGeom prst="roundRect">
          <a:avLst>
            <a:gd name="adj" fmla="val 10000"/>
          </a:avLst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Hálózatok</a:t>
          </a:r>
          <a:endParaRPr lang="hu-HU" sz="1900" kern="1200" dirty="0"/>
        </a:p>
      </dsp:txBody>
      <dsp:txXfrm>
        <a:off x="222716" y="2410184"/>
        <a:ext cx="1505430" cy="837084"/>
      </dsp:txXfrm>
    </dsp:sp>
    <dsp:sp modelId="{F1A643F3-012E-426C-B96C-D8D3C8D235D1}">
      <dsp:nvSpPr>
        <dsp:cNvPr id="0" name=""/>
        <dsp:cNvSpPr/>
      </dsp:nvSpPr>
      <dsp:spPr>
        <a:xfrm>
          <a:off x="196673" y="3410107"/>
          <a:ext cx="1557516" cy="889170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Alapvető hibakezelés</a:t>
          </a:r>
          <a:endParaRPr lang="hu-HU" sz="1900" kern="1200" dirty="0"/>
        </a:p>
      </dsp:txBody>
      <dsp:txXfrm>
        <a:off x="222716" y="3436150"/>
        <a:ext cx="1505430" cy="837084"/>
      </dsp:txXfrm>
    </dsp:sp>
    <dsp:sp modelId="{4344FC43-6D0B-4C4B-8F70-CA7093DAC61C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10. osztály</a:t>
          </a:r>
          <a:endParaRPr lang="hu-HU" sz="3800" kern="1200" dirty="0"/>
        </a:p>
      </dsp:txBody>
      <dsp:txXfrm>
        <a:off x="2094896" y="0"/>
        <a:ext cx="1946895" cy="1357788"/>
      </dsp:txXfrm>
    </dsp:sp>
    <dsp:sp modelId="{4EEC0DAB-6681-4A8F-92AD-DA6EF2AA3A0F}">
      <dsp:nvSpPr>
        <dsp:cNvPr id="0" name=""/>
        <dsp:cNvSpPr/>
      </dsp:nvSpPr>
      <dsp:spPr>
        <a:xfrm>
          <a:off x="2289585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Kliens gépek megismerése</a:t>
          </a:r>
          <a:endParaRPr lang="hu-HU" sz="1900" kern="1200" dirty="0"/>
        </a:p>
      </dsp:txBody>
      <dsp:txXfrm>
        <a:off x="2329554" y="1399083"/>
        <a:ext cx="1477578" cy="1284701"/>
      </dsp:txXfrm>
    </dsp:sp>
    <dsp:sp modelId="{2EEC9DEC-72B2-4005-8FC1-DBDC6A8B8B17}">
      <dsp:nvSpPr>
        <dsp:cNvPr id="0" name=""/>
        <dsp:cNvSpPr/>
      </dsp:nvSpPr>
      <dsp:spPr>
        <a:xfrm>
          <a:off x="2289585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Windows és Office</a:t>
          </a:r>
          <a:endParaRPr lang="hu-HU" sz="1900" kern="1200" dirty="0"/>
        </a:p>
      </dsp:txBody>
      <dsp:txXfrm>
        <a:off x="2329554" y="2973668"/>
        <a:ext cx="1477578" cy="1284701"/>
      </dsp:txXfrm>
    </dsp:sp>
    <dsp:sp modelId="{FB9D0D86-7CC9-468D-B683-7BA8FB516FFE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11. osztály</a:t>
          </a:r>
          <a:endParaRPr lang="hu-HU" sz="3800" kern="1200" dirty="0"/>
        </a:p>
      </dsp:txBody>
      <dsp:txXfrm>
        <a:off x="4187808" y="0"/>
        <a:ext cx="1946895" cy="1357788"/>
      </dsp:txXfrm>
    </dsp:sp>
    <dsp:sp modelId="{1F707E7D-E5B6-4670-A5B5-230977E00581}">
      <dsp:nvSpPr>
        <dsp:cNvPr id="0" name=""/>
        <dsp:cNvSpPr/>
      </dsp:nvSpPr>
      <dsp:spPr>
        <a:xfrm>
          <a:off x="4382498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Szerverek megismerése</a:t>
          </a:r>
          <a:endParaRPr lang="hu-HU" sz="1900" kern="1200" dirty="0"/>
        </a:p>
      </dsp:txBody>
      <dsp:txXfrm>
        <a:off x="4422467" y="1399083"/>
        <a:ext cx="1477578" cy="1284701"/>
      </dsp:txXfrm>
    </dsp:sp>
    <dsp:sp modelId="{DC8F8123-7F62-42CC-A92A-AF47CB121F98}">
      <dsp:nvSpPr>
        <dsp:cNvPr id="0" name=""/>
        <dsp:cNvSpPr/>
      </dsp:nvSpPr>
      <dsp:spPr>
        <a:xfrm>
          <a:off x="4382498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Hálózatok mélyvíz</a:t>
          </a:r>
          <a:endParaRPr lang="hu-HU" sz="1900" kern="1200" dirty="0"/>
        </a:p>
      </dsp:txBody>
      <dsp:txXfrm>
        <a:off x="4422467" y="2973668"/>
        <a:ext cx="1477578" cy="1284701"/>
      </dsp:txXfrm>
    </dsp:sp>
    <dsp:sp modelId="{FEB88458-7BFE-4A5C-BB90-D8F9D793E1AC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solidFill>
          <a:schemeClr val="bg2"/>
        </a:solidFill>
        <a:ln w="12700"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12. Osztály</a:t>
          </a:r>
          <a:endParaRPr lang="hu-HU" sz="3800" kern="1200" dirty="0"/>
        </a:p>
      </dsp:txBody>
      <dsp:txXfrm>
        <a:off x="6280720" y="0"/>
        <a:ext cx="1946895" cy="1357788"/>
      </dsp:txXfrm>
    </dsp:sp>
    <dsp:sp modelId="{93E317CF-E835-477D-A6E7-A361538A5F0A}">
      <dsp:nvSpPr>
        <dsp:cNvPr id="0" name=""/>
        <dsp:cNvSpPr/>
      </dsp:nvSpPr>
      <dsp:spPr>
        <a:xfrm>
          <a:off x="6475410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Fejlesztés</a:t>
          </a:r>
          <a:endParaRPr lang="hu-HU" sz="1900" kern="1200" dirty="0"/>
        </a:p>
      </dsp:txBody>
      <dsp:txXfrm>
        <a:off x="6515379" y="1399083"/>
        <a:ext cx="1477578" cy="1284701"/>
      </dsp:txXfrm>
    </dsp:sp>
    <dsp:sp modelId="{B02A5DFB-871E-4D40-ABEF-02CCB9F257ED}">
      <dsp:nvSpPr>
        <dsp:cNvPr id="0" name=""/>
        <dsp:cNvSpPr/>
      </dsp:nvSpPr>
      <dsp:spPr>
        <a:xfrm>
          <a:off x="6475410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Visual Basic</a:t>
          </a:r>
          <a:endParaRPr lang="hu-HU" sz="1900" kern="1200" dirty="0"/>
        </a:p>
      </dsp:txBody>
      <dsp:txXfrm>
        <a:off x="6515379" y="2973668"/>
        <a:ext cx="1477578" cy="1284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F13E-6596-43B2-B529-5026E7FFE3D8}">
      <dsp:nvSpPr>
        <dsp:cNvPr id="0" name=""/>
        <dsp:cNvSpPr/>
      </dsp:nvSpPr>
      <dsp:spPr>
        <a:xfrm>
          <a:off x="74722" y="1485"/>
          <a:ext cx="1439460" cy="7784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8B1F17" mc:Ignorable=""/>
            </a:gs>
            <a:gs pos="60000">
              <a:srgbClr xmlns:mc="http://schemas.openxmlformats.org/markup-compatibility/2006" xmlns:a14="http://schemas.microsoft.com/office/drawing/2007/7/7/main" val="B41C1C" mc:Ignorable=""/>
            </a:gs>
            <a:gs pos="100000">
              <a:srgbClr xmlns:mc="http://schemas.openxmlformats.org/markup-compatibility/2006" xmlns:a14="http://schemas.microsoft.com/office/drawing/2007/7/7/main" val="E93737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Iskola</a:t>
          </a:r>
          <a:endParaRPr lang="hu-HU" sz="2400" kern="1200" dirty="0"/>
        </a:p>
      </dsp:txBody>
      <dsp:txXfrm>
        <a:off x="97521" y="24284"/>
        <a:ext cx="1393862" cy="732825"/>
      </dsp:txXfrm>
    </dsp:sp>
    <dsp:sp modelId="{8B7AC8D3-B763-49EB-B56A-B69841F9D521}">
      <dsp:nvSpPr>
        <dsp:cNvPr id="0" name=""/>
        <dsp:cNvSpPr/>
      </dsp:nvSpPr>
      <dsp:spPr>
        <a:xfrm>
          <a:off x="76167" y="865782"/>
          <a:ext cx="1436649" cy="326582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8B1F17" mc:Ignorable=""/>
            </a:gs>
            <a:gs pos="60000">
              <a:srgbClr xmlns:mc="http://schemas.openxmlformats.org/markup-compatibility/2006" xmlns:a14="http://schemas.microsoft.com/office/drawing/2007/7/7/main" val="B41C1C" mc:Ignorable=""/>
            </a:gs>
            <a:gs pos="100000">
              <a:srgbClr xmlns:mc="http://schemas.openxmlformats.org/markup-compatibility/2006" xmlns:a14="http://schemas.microsoft.com/office/drawing/2007/7/7/main" val="E93737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Live@EDU</a:t>
          </a:r>
          <a:endParaRPr lang="hu-HU" sz="1800" kern="1200" dirty="0"/>
        </a:p>
      </dsp:txBody>
      <dsp:txXfrm>
        <a:off x="118245" y="907860"/>
        <a:ext cx="1352493" cy="3181665"/>
      </dsp:txXfrm>
    </dsp:sp>
    <dsp:sp modelId="{C5AC8D55-38E0-4E0B-96AF-D9781C6E3E75}">
      <dsp:nvSpPr>
        <dsp:cNvPr id="0" name=""/>
        <dsp:cNvSpPr/>
      </dsp:nvSpPr>
      <dsp:spPr>
        <a:xfrm>
          <a:off x="1779310" y="2673"/>
          <a:ext cx="6361810" cy="7784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smtClean="0"/>
            <a:t>MSIskola</a:t>
          </a:r>
          <a:endParaRPr lang="hu-HU" sz="3300" kern="1200" dirty="0"/>
        </a:p>
      </dsp:txBody>
      <dsp:txXfrm>
        <a:off x="1802109" y="25472"/>
        <a:ext cx="6316212" cy="732825"/>
      </dsp:txXfrm>
    </dsp:sp>
    <dsp:sp modelId="{F537A7BD-0731-40EC-A59D-680F4A6AE4FC}">
      <dsp:nvSpPr>
        <dsp:cNvPr id="0" name=""/>
        <dsp:cNvSpPr/>
      </dsp:nvSpPr>
      <dsp:spPr>
        <a:xfrm>
          <a:off x="1782416" y="866942"/>
          <a:ext cx="2006186" cy="20343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Egy napos ingyenes képzés a Jedlikben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Office-Seven, Visual Basic</a:t>
          </a:r>
          <a:r>
            <a:rPr lang="hu-HU" sz="1400" kern="1200" baseline="0" dirty="0" smtClean="0"/>
            <a:t> 2008, SharePoint Designer, Windows Server 2008, C#, etc. témában</a:t>
          </a:r>
          <a:endParaRPr lang="hu-HU" sz="1400" kern="1200" dirty="0"/>
        </a:p>
      </dsp:txBody>
      <dsp:txXfrm>
        <a:off x="1841175" y="925701"/>
        <a:ext cx="1888668" cy="1916814"/>
      </dsp:txXfrm>
    </dsp:sp>
    <dsp:sp modelId="{BA00A12C-B5E8-4AFC-946F-2025385C4270}">
      <dsp:nvSpPr>
        <dsp:cNvPr id="0" name=""/>
        <dsp:cNvSpPr/>
      </dsp:nvSpPr>
      <dsp:spPr>
        <a:xfrm>
          <a:off x="1782416" y="2987120"/>
          <a:ext cx="2006186" cy="677664"/>
        </a:xfrm>
        <a:prstGeom prst="flowChartAlternateProcess">
          <a:avLst/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425222" mc:Ignorable=""/>
            </a:gs>
            <a:gs pos="60000">
              <a:srgbClr xmlns:mc="http://schemas.openxmlformats.org/markup-compatibility/2006" xmlns:a14="http://schemas.microsoft.com/office/drawing/2007/7/7/main" val="708C38" mc:Ignorable=""/>
            </a:gs>
            <a:gs pos="100000">
              <a:srgbClr xmlns:mc="http://schemas.openxmlformats.org/markup-compatibility/2006" xmlns:a14="http://schemas.microsoft.com/office/drawing/2007/7/7/main" val="95B850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Tanár és diák jelenléte</a:t>
          </a:r>
          <a:endParaRPr lang="hu-HU" sz="1100" kern="1200" dirty="0"/>
        </a:p>
      </dsp:txBody>
      <dsp:txXfrm>
        <a:off x="1815496" y="3020200"/>
        <a:ext cx="1940026" cy="611504"/>
      </dsp:txXfrm>
    </dsp:sp>
    <dsp:sp modelId="{9BB08154-BA70-4BDB-B772-AE0F0F0AC014}">
      <dsp:nvSpPr>
        <dsp:cNvPr id="0" name=""/>
        <dsp:cNvSpPr/>
      </dsp:nvSpPr>
      <dsp:spPr>
        <a:xfrm>
          <a:off x="3957122" y="866942"/>
          <a:ext cx="2006186" cy="20343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Egy napos ingyenes képzés a helyszínen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Office-Seven, Visual Basic</a:t>
          </a:r>
          <a:r>
            <a:rPr lang="hu-HU" sz="1400" kern="1200" baseline="0" dirty="0" smtClean="0"/>
            <a:t> 2008, SharePoint Designer, Windows Server 2008, C#, etc. témában</a:t>
          </a:r>
          <a:endParaRPr lang="hu-HU" sz="1400" kern="1200" dirty="0"/>
        </a:p>
      </dsp:txBody>
      <dsp:txXfrm>
        <a:off x="4015881" y="925701"/>
        <a:ext cx="1888668" cy="1916814"/>
      </dsp:txXfrm>
    </dsp:sp>
    <dsp:sp modelId="{D0EA5616-EF4A-466F-B9A1-ABB9DE53467B}">
      <dsp:nvSpPr>
        <dsp:cNvPr id="0" name=""/>
        <dsp:cNvSpPr/>
      </dsp:nvSpPr>
      <dsp:spPr>
        <a:xfrm>
          <a:off x="3957122" y="2987120"/>
          <a:ext cx="2006186" cy="677664"/>
        </a:xfrm>
        <a:prstGeom prst="flowChartAlternateProcess">
          <a:avLst/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425222" mc:Ignorable=""/>
            </a:gs>
            <a:gs pos="60000">
              <a:srgbClr xmlns:mc="http://schemas.openxmlformats.org/markup-compatibility/2006" xmlns:a14="http://schemas.microsoft.com/office/drawing/2007/7/7/main" val="708C38" mc:Ignorable=""/>
            </a:gs>
            <a:gs pos="100000">
              <a:srgbClr xmlns:mc="http://schemas.openxmlformats.org/markup-compatibility/2006" xmlns:a14="http://schemas.microsoft.com/office/drawing/2007/7/7/main" val="95B850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Minimum</a:t>
          </a:r>
          <a:r>
            <a:rPr lang="hu-HU" sz="1100" kern="1200" baseline="0" dirty="0" smtClean="0"/>
            <a:t> 3 iskola részvétele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baseline="0" dirty="0" smtClean="0"/>
            <a:t>Tanár és diák részvétele</a:t>
          </a:r>
          <a:endParaRPr lang="hu-HU" sz="1100" kern="1200" dirty="0"/>
        </a:p>
      </dsp:txBody>
      <dsp:txXfrm>
        <a:off x="3990202" y="3020200"/>
        <a:ext cx="1940026" cy="611504"/>
      </dsp:txXfrm>
    </dsp:sp>
    <dsp:sp modelId="{F098234F-3876-4948-8623-2F9A5358C7A2}">
      <dsp:nvSpPr>
        <dsp:cNvPr id="0" name=""/>
        <dsp:cNvSpPr/>
      </dsp:nvSpPr>
      <dsp:spPr>
        <a:xfrm>
          <a:off x="6131828" y="866942"/>
          <a:ext cx="2006186" cy="20343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9D4B07" mc:Ignorable=""/>
            </a:gs>
            <a:gs pos="60000">
              <a:srgbClr xmlns:mc="http://schemas.openxmlformats.org/markup-compatibility/2006" xmlns:a14="http://schemas.microsoft.com/office/drawing/2007/7/7/main" val="D96709" mc:Ignorable=""/>
            </a:gs>
            <a:gs pos="100000">
              <a:srgbClr xmlns:mc="http://schemas.openxmlformats.org/markup-compatibility/2006" xmlns:a14="http://schemas.microsoft.com/office/drawing/2007/7/7/main" val="F6882E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Ingyenes hálózat fejlesztési tervezet készítés</a:t>
          </a:r>
          <a:endParaRPr lang="hu-HU" sz="1400" kern="1200" dirty="0"/>
        </a:p>
      </dsp:txBody>
      <dsp:txXfrm>
        <a:off x="6190587" y="925701"/>
        <a:ext cx="1888668" cy="1916814"/>
      </dsp:txXfrm>
    </dsp:sp>
    <dsp:sp modelId="{8A99BF3E-433A-47DD-B66C-8260B13EAA28}">
      <dsp:nvSpPr>
        <dsp:cNvPr id="0" name=""/>
        <dsp:cNvSpPr/>
      </dsp:nvSpPr>
      <dsp:spPr>
        <a:xfrm>
          <a:off x="6131828" y="2987120"/>
          <a:ext cx="2006186" cy="677664"/>
        </a:xfrm>
        <a:prstGeom prst="flowChartAlternateProcess">
          <a:avLst/>
        </a:prstGeom>
        <a:gradFill flip="none" rotWithShape="1">
          <a:gsLst>
            <a:gs pos="0">
              <a:srgbClr xmlns:mc="http://schemas.openxmlformats.org/markup-compatibility/2006" xmlns:a14="http://schemas.microsoft.com/office/drawing/2007/7/7/main" val="425222" mc:Ignorable=""/>
            </a:gs>
            <a:gs pos="60000">
              <a:srgbClr xmlns:mc="http://schemas.openxmlformats.org/markup-compatibility/2006" xmlns:a14="http://schemas.microsoft.com/office/drawing/2007/7/7/main" val="708C38" mc:Ignorable=""/>
            </a:gs>
            <a:gs pos="100000">
              <a:srgbClr xmlns:mc="http://schemas.openxmlformats.org/markup-compatibility/2006" xmlns:a14="http://schemas.microsoft.com/office/drawing/2007/7/7/main" val="95B850" mc:Ignorable="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Jelenlegi hálózat–felépítés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Végcél</a:t>
          </a:r>
          <a:endParaRPr lang="hu-HU" sz="1100" kern="1200" dirty="0"/>
        </a:p>
      </dsp:txBody>
      <dsp:txXfrm>
        <a:off x="6164908" y="3020200"/>
        <a:ext cx="1940026" cy="611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5000"/>
    <dgm:cat type="pictureconvert" pri="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A880D-10CA-462D-83D3-8B153A14CA05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96C4-06A8-4CDC-830F-AFDF4594A3C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377664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 Live Messenger</a:t>
            </a:r>
          </a:p>
          <a:p>
            <a:pPr>
              <a:buFontTx/>
              <a:buChar char="-"/>
            </a:pPr>
            <a:r>
              <a:rPr lang="hu-HU" dirty="0" smtClean="0"/>
              <a:t> Hotmail</a:t>
            </a:r>
          </a:p>
          <a:p>
            <a:pPr>
              <a:buFontTx/>
              <a:buChar char="-"/>
            </a:pPr>
            <a:r>
              <a:rPr lang="hu-HU" baseline="0" dirty="0" smtClean="0"/>
              <a:t> Live </a:t>
            </a:r>
            <a:r>
              <a:rPr lang="hu-HU" baseline="0" dirty="0" err="1" smtClean="0"/>
              <a:t>Search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Live </a:t>
            </a:r>
            <a:r>
              <a:rPr lang="hu-HU" baseline="0" dirty="0" err="1" smtClean="0"/>
              <a:t>Spaces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Live </a:t>
            </a:r>
            <a:r>
              <a:rPr lang="hu-HU" baseline="0" dirty="0" err="1" smtClean="0"/>
              <a:t>Toolbar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Live video </a:t>
            </a:r>
            <a:r>
              <a:rPr lang="hu-HU" baseline="0" dirty="0" err="1" smtClean="0"/>
              <a:t>messages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Live </a:t>
            </a:r>
            <a:r>
              <a:rPr lang="hu-HU" baseline="0" dirty="0" err="1" smtClean="0"/>
              <a:t>Writer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Office Live </a:t>
            </a:r>
            <a:r>
              <a:rPr lang="hu-HU" baseline="0" dirty="0" err="1" smtClean="0"/>
              <a:t>Workspaces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Live </a:t>
            </a:r>
            <a:r>
              <a:rPr lang="hu-HU" baseline="0" dirty="0" err="1" smtClean="0"/>
              <a:t>Skydrive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 Windows </a:t>
            </a:r>
            <a:r>
              <a:rPr lang="hu-HU" baseline="0" dirty="0" err="1" smtClean="0"/>
              <a:t>OneCare</a:t>
            </a:r>
            <a:r>
              <a:rPr lang="hu-HU" baseline="0" dirty="0" smtClean="0"/>
              <a:t> Live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596C4-06A8-4CDC-830F-AFDF4594A3C0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16E8-4BDE-4E51-B362-92BED69B244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03134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16E8-4BDE-4E51-B362-92BED69B244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03134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16E8-4BDE-4E51-B362-92BED69B244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07/7/12/main" xmlns="" val="203134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hu-HU" sz="4400" b="1" kern="12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defRPr>
            </a:lvl1pPr>
            <a:lvl2pPr>
              <a:defRPr sz="2400" b="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defRPr>
            </a:lvl2pPr>
            <a:lvl3pPr>
              <a:defRPr sz="2000" b="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defRPr>
            </a:lvl3pPr>
            <a:lvl4pPr>
              <a:defRPr sz="1800" b="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defRPr>
            </a:lvl4pPr>
            <a:lvl5pPr>
              <a:defRPr sz="1800" b="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0376-A096-4052-8F00-9D2AB64CDEA9}" type="datetimeFigureOut">
              <a:rPr lang="hu-HU" smtClean="0"/>
              <a:pPr/>
              <a:t>2009.08.23.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2F95-5416-4292-9705-4CDF1495572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 baseline="0">
          <a:ln w="12700">
            <a:solidFill>
              <a:schemeClr val="tx2">
                <a:lumMod val="60000"/>
                <a:lumOff val="40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ln>
            <a:noFill/>
          </a:ln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ln>
            <a:noFill/>
          </a:ln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ln>
            <a:noFill/>
          </a:ln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ln>
            <a:noFill/>
          </a:ln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ln>
            <a:noFill/>
          </a:ln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upload.wikimedia.org/wikipedia/en/a/a0/Wlorb.png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hyperlink" Target="http://upload.wikimedia.org/wikipedia/en/0/0e/Windows_Live_Mail_logo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hyperlink" Target="http://upload.wikimedia.org/wikipedia/en/8/83/Windows_Live_Events_logo.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://upload.wikimedia.org/wikipedia/en/3/3b/Live_Mesh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hyperlink" Target="http://get.liveated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mains.live.com/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my.liveatedu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Online Storage, Sharing and Collaboration Tools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86058"/>
            <a:ext cx="595314" cy="625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Free Online Storage with Microsoft Office Live Workspace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786058"/>
            <a:ext cx="612326" cy="64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4" name="Picture 10" descr="Online Group File Sharing and Collaboration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857496"/>
            <a:ext cx="544290" cy="571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8" name="Picture 14" descr="Free Live Messenger for Chat, Video and More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782" y="2857496"/>
            <a:ext cx="496664" cy="521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40" name="Picture 16" descr="Live Writer Blog Software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857496"/>
            <a:ext cx="500066" cy="525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42" name="Picture 18" descr="Student Communication &amp; Email Tools for Mobile"/>
          <p:cNvPicPr>
            <a:picLocks noChangeAspect="1" noChangeArrowheads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496"/>
            <a:ext cx="500066" cy="525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45" name="Picture 21" descr="http://upload.wikimedia.org/wikipedia/en/0/0d/Windows_Live_Alerts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429000"/>
            <a:ext cx="357180" cy="357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47" name="Picture 23" descr="File:Windows Live Events 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078" y="3429000"/>
            <a:ext cx="500066" cy="500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49" name="Picture 25" descr="File:Wlorb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143248"/>
            <a:ext cx="1152516" cy="1152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51" name="Picture 27" descr="File:Live Mesh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00438"/>
            <a:ext cx="366698" cy="366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53" name="Picture 29" descr="File:Windows Live Mail logo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357562"/>
            <a:ext cx="509574" cy="509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07/7/12/main" xmlns="" val="962307087"/>
              </p:ext>
            </p:extLst>
          </p:nvPr>
        </p:nvGraphicFramePr>
        <p:xfrm>
          <a:off x="1357290" y="5143512"/>
          <a:ext cx="6500858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0429"/>
                <a:gridCol w="3250429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Kiss Tibor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hu-H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Rendszeradminisztrátor (MCP)</a:t>
                      </a:r>
                    </a:p>
                    <a:p>
                      <a:pPr marL="0" algn="ctr" defTabSz="914400" rtl="0" eaLnBrk="1" latinLnBrk="0" hangingPunct="1"/>
                      <a:r>
                        <a:rPr lang="hu-HU" sz="14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DevNet Solution Kft.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2060"/>
                          </a:solidFill>
                        </a:rPr>
                        <a:t>Jakab András</a:t>
                      </a:r>
                      <a:endParaRPr lang="hu-HU" sz="1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dirty="0" smtClean="0">
                          <a:solidFill>
                            <a:srgbClr val="002060"/>
                          </a:solidFill>
                        </a:rPr>
                        <a:t>Program-koordinátor</a:t>
                      </a:r>
                    </a:p>
                    <a:p>
                      <a:pPr algn="ctr"/>
                      <a:r>
                        <a:rPr lang="hu-HU" sz="1400" i="1" dirty="0" smtClean="0">
                          <a:solidFill>
                            <a:srgbClr val="002060"/>
                          </a:solidFill>
                        </a:rPr>
                        <a:t>Microsoft Live@edu Program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1" name="Picture 3" descr="D:\Cuccok\_____Munkák\TTK\TTK 2009\Előadások\live_workspace.jpg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612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1733550" cy="151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277564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Live Workspace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r>
              <a:rPr lang="hu-HU" dirty="0" smtClean="0"/>
              <a:t>Online adattárolás</a:t>
            </a:r>
          </a:p>
          <a:p>
            <a:r>
              <a:rPr lang="hu-HU" dirty="0" smtClean="0"/>
              <a:t>Bárhonnan elérhető</a:t>
            </a:r>
          </a:p>
          <a:p>
            <a:r>
              <a:rPr lang="hu-HU" dirty="0" smtClean="0"/>
              <a:t>Office alkalmazásokkal együttműködik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940594"/>
            <a:ext cx="3619418" cy="2151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pcnews.ru/thg-temp/office_live_workspace-190908.jpg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3167050" cy="2101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endPos="0" dir="5400000" sy="-100000" algn="bl" rotWithShape="0"/>
          </a:effectLst>
          <a:scene3d>
            <a:camera prst="perspectiveHeroicExtremeLeftFacing" fov="4800000">
              <a:rot lat="425559" lon="1489217" rev="18059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221455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Előnyök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Fájlok megosztása egy helyen</a:t>
            </a:r>
          </a:p>
          <a:p>
            <a:r>
              <a:rPr lang="hu-HU" dirty="0" smtClean="0"/>
              <a:t>5 GB-s tárhely</a:t>
            </a:r>
          </a:p>
          <a:p>
            <a:r>
              <a:rPr lang="hu-HU" dirty="0" smtClean="0"/>
              <a:t>Nincs szükség többé pendrive-ra</a:t>
            </a:r>
          </a:p>
          <a:p>
            <a:r>
              <a:rPr lang="hu-HU" dirty="0" smtClean="0"/>
              <a:t>Ellenőrzött környezet</a:t>
            </a:r>
          </a:p>
          <a:p>
            <a:r>
              <a:rPr lang="hu-HU" dirty="0"/>
              <a:t>Csak egy internet és egy böngésző kell hozzá</a:t>
            </a:r>
          </a:p>
          <a:p>
            <a:r>
              <a:rPr lang="hu-HU" dirty="0" smtClean="0"/>
              <a:t>Megnyitható Office alkalmazásokból</a:t>
            </a:r>
          </a:p>
          <a:p>
            <a:r>
              <a:rPr lang="hu-HU" dirty="0" smtClean="0"/>
              <a:t>Értesítések</a:t>
            </a:r>
          </a:p>
        </p:txBody>
      </p:sp>
      <p:pic>
        <p:nvPicPr>
          <p:cNvPr id="4" name="Picture 6" descr="http://wdrblog.de/joergschieb/office-live-thumb.jpg"/>
          <p:cNvPicPr>
            <a:picLocks noChangeAspect="1" noChangeArrowheads="1"/>
          </p:cNvPicPr>
          <p:nvPr/>
        </p:nvPicPr>
        <p:blipFill>
          <a:blip r:embed="rId2">
            <a:extLst>
              <a:ext uri="BEBA8EAE-BF5A-486c-A8C5-ECC9F3942E4B">
                <a14:imgProps xmlns:a14="http://schemas.microsoft.com/office/drawing/2007/7/7/main" xmlns="">
                  <a14:imgLayer r:embed="rId3">
                    <a14:imgEffect>
                      <a14:backgroundRemoval t="7143" b="88961" l="6667" r="92381">
                        <a14:foregroundMark x1="6667" y1="55195" x2="7619" y2="55195"/>
                        <a14:foregroundMark x1="92381" y1="64286" x2="91905" y2="48701"/>
                        <a14:foregroundMark x1="60952" y1="15584" x2="53810" y2="8442"/>
                        <a14:foregroundMark x1="10000" y1="49351" x2="11429" y2="55195"/>
                        <a14:foregroundMark x1="71905" y1="87013" x2="73810" y2="89610"/>
                        <a14:foregroundMark x1="37143" y1="10390" x2="31905" y2="7143"/>
                        <a14:backgroundMark x1="26190" y1="47403" x2="30952" y2="63636"/>
                      </a14:backgroundRemoval>
                    </a14:imgEffect>
                  </a14:imgLayer>
                </a14:imgProps>
              </a:ex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71612"/>
            <a:ext cx="2786068" cy="20431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262614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Felület funkciói</a:t>
            </a:r>
            <a:endParaRPr lang="hu-H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5786" y="4857760"/>
            <a:ext cx="4329114" cy="219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kern="120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 cap="none" spc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DEMO</a:t>
            </a:r>
            <a:endParaRPr lang="hu-H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80" name="Picture 8" descr="http://4.bp.blogspot.com/_aOVUVB-gmBA/SSOA0SYd3lI/AAAAAAAABvs/0fTODKRy788/s320/office_live_workspace.jpg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785926"/>
            <a:ext cx="4894334" cy="3288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7290" lon="1726327" rev="2123163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06453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uccok\_____Munkák\MSIskola\Live@edu\liveatedu_szol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5125" t="18137" r="11089" b="10973"/>
          <a:stretch/>
        </p:blipFill>
        <p:spPr bwMode="auto">
          <a:xfrm>
            <a:off x="1571604" y="1285860"/>
            <a:ext cx="5895474" cy="42471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30113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all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Live@</a:t>
            </a:r>
            <a:r>
              <a:rPr lang="hu-HU" b="1" cap="all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</a:t>
            </a:r>
            <a:endParaRPr lang="hu-HU" b="1" cap="all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428736"/>
            <a:ext cx="5143536" cy="4525963"/>
          </a:xfrm>
          <a:noFill/>
          <a:ln>
            <a:noFill/>
          </a:ln>
          <a:effectLst/>
        </p:spPr>
        <p:txBody>
          <a:bodyPr vert="horz" lIns="91440" tIns="45720" rIns="91440" bIns="45720" numCol="1" rtlCol="0">
            <a:normAutofit/>
          </a:bodyPr>
          <a:lstStyle/>
          <a:p>
            <a:r>
              <a:rPr lang="hu-HU" b="0" dirty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rPr>
              <a:t>Live szolgáltatások az iskoláknak</a:t>
            </a:r>
          </a:p>
          <a:p>
            <a:pPr lvl="1"/>
            <a:r>
              <a:rPr lang="hu-HU" b="0" dirty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rPr>
              <a:t>Közös </a:t>
            </a:r>
            <a:r>
              <a:rPr lang="hu-HU" b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rPr>
              <a:t>platform</a:t>
            </a:r>
            <a:endParaRPr lang="hu-HU" b="0" dirty="0">
              <a:ln w="12700">
                <a:noFill/>
                <a:prstDash val="solid"/>
              </a:ln>
              <a:solidFill>
                <a:srgbClr val="002060"/>
              </a:solidFill>
              <a:effectLst/>
            </a:endParaRPr>
          </a:p>
          <a:p>
            <a:pPr lvl="1"/>
            <a:r>
              <a:rPr lang="hu-HU" b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rPr>
              <a:t>Új szolgáltatás</a:t>
            </a:r>
          </a:p>
          <a:p>
            <a:r>
              <a:rPr lang="hu-HU" b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</a:rPr>
              <a:t>Online levélkiszolgáló</a:t>
            </a:r>
          </a:p>
          <a:p>
            <a:r>
              <a:rPr lang="hu-HU" dirty="0"/>
              <a:t>Eddig</a:t>
            </a:r>
          </a:p>
          <a:p>
            <a:pPr lvl="1"/>
            <a:r>
              <a:rPr lang="hu-HU" dirty="0"/>
              <a:t>Exchange Server 2003/2007 minden iskolának</a:t>
            </a:r>
          </a:p>
          <a:p>
            <a:pPr lvl="1"/>
            <a:r>
              <a:rPr lang="hu-HU" dirty="0"/>
              <a:t>Professzionális tudás</a:t>
            </a:r>
          </a:p>
          <a:p>
            <a:pPr lvl="1"/>
            <a:r>
              <a:rPr lang="hu-HU" dirty="0"/>
              <a:t>Magas </a:t>
            </a:r>
            <a:r>
              <a:rPr lang="hu-HU" dirty="0" smtClean="0"/>
              <a:t>hardverköltségek</a:t>
            </a:r>
            <a:endParaRPr lang="hu-HU" dirty="0"/>
          </a:p>
        </p:txBody>
      </p:sp>
      <p:pic>
        <p:nvPicPr>
          <p:cNvPr id="1025" name="Picture 1" descr="D:\Cuccok\_____Munkák\MSIskola\Live@edu\live_edu.gif"/>
          <p:cNvPicPr>
            <a:picLocks noChangeAspect="1" noChangeArrowheads="1"/>
          </p:cNvPicPr>
          <p:nvPr/>
        </p:nvPicPr>
        <p:blipFill>
          <a:blip r:embed="rId2"/>
          <a:srcRect l="-3066" t="-1844" r="472" b="1612"/>
          <a:stretch>
            <a:fillRect/>
          </a:stretch>
        </p:blipFill>
        <p:spPr bwMode="auto">
          <a:xfrm>
            <a:off x="6072198" y="107154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5645" b="7661"/>
          <a:stretch>
            <a:fillRect/>
          </a:stretch>
        </p:blipFill>
        <p:spPr bwMode="auto">
          <a:xfrm>
            <a:off x="5715008" y="3643314"/>
            <a:ext cx="2257093" cy="2434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live@edu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757758"/>
          </a:xfrm>
        </p:spPr>
        <p:txBody>
          <a:bodyPr>
            <a:normAutofit/>
          </a:bodyPr>
          <a:lstStyle/>
          <a:p>
            <a:r>
              <a:rPr lang="hu-HU" dirty="0" smtClean="0"/>
              <a:t>Most</a:t>
            </a:r>
          </a:p>
          <a:p>
            <a:pPr lvl="1"/>
            <a:r>
              <a:rPr lang="hu-HU" dirty="0" smtClean="0"/>
              <a:t>Költségtakarékosság</a:t>
            </a:r>
          </a:p>
          <a:p>
            <a:pPr lvl="2"/>
            <a:r>
              <a:rPr lang="hu-HU" dirty="0" smtClean="0"/>
              <a:t>Külön hardvert nem igényel</a:t>
            </a:r>
          </a:p>
          <a:p>
            <a:pPr lvl="1"/>
            <a:r>
              <a:rPr lang="hu-HU" dirty="0" smtClean="0"/>
              <a:t>Megbízhatóság</a:t>
            </a:r>
          </a:p>
          <a:p>
            <a:pPr lvl="2"/>
            <a:r>
              <a:rPr lang="hu-HU" dirty="0" smtClean="0"/>
              <a:t>99%-os backup a világ több pontján</a:t>
            </a:r>
          </a:p>
          <a:p>
            <a:pPr lvl="1"/>
            <a:r>
              <a:rPr lang="hu-HU" dirty="0" smtClean="0"/>
              <a:t>Egyszerű használat</a:t>
            </a:r>
          </a:p>
          <a:p>
            <a:pPr lvl="2"/>
            <a:r>
              <a:rPr lang="hu-HU" dirty="0" smtClean="0"/>
              <a:t>Könnyű beállítás</a:t>
            </a:r>
          </a:p>
          <a:p>
            <a:pPr lvl="2"/>
            <a:r>
              <a:rPr lang="hu-HU" dirty="0" smtClean="0"/>
              <a:t>Egyszerű testreszabhatóság</a:t>
            </a:r>
          </a:p>
          <a:p>
            <a:pPr lvl="1"/>
            <a:r>
              <a:rPr lang="hu-HU" dirty="0" smtClean="0"/>
              <a:t>Védelem</a:t>
            </a:r>
          </a:p>
          <a:p>
            <a:pPr lvl="2"/>
            <a:r>
              <a:rPr lang="hu-HU" dirty="0" smtClean="0"/>
              <a:t>Beépített spam- és </a:t>
            </a:r>
          </a:p>
          <a:p>
            <a:pPr lvl="2">
              <a:buNone/>
            </a:pPr>
            <a:r>
              <a:rPr lang="hu-HU" dirty="0" smtClean="0"/>
              <a:t>	vírusvédelem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329" b="4503"/>
          <a:stretch>
            <a:fillRect/>
          </a:stretch>
        </p:blipFill>
        <p:spPr bwMode="auto">
          <a:xfrm>
            <a:off x="6143636" y="1428736"/>
            <a:ext cx="240280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6129" r="16308"/>
          <a:stretch>
            <a:fillRect/>
          </a:stretch>
        </p:blipFill>
        <p:spPr bwMode="auto">
          <a:xfrm>
            <a:off x="5072066" y="3714752"/>
            <a:ext cx="3071834" cy="245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Live@edu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Regisztációs lehetőségek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00562" y="3214686"/>
            <a:ext cx="3929090" cy="30638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numCol="1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Outlook </a:t>
            </a:r>
            <a:r>
              <a:rPr kumimoji="0" lang="hu-HU" sz="2500" b="0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</a:t>
            </a:r>
            <a:endParaRPr kumimoji="0" lang="hu-HU" sz="25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Minden amit a Windows</a:t>
            </a:r>
            <a:r>
              <a:rPr kumimoji="0" lang="hu-HU" sz="2200" b="0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 Hotmail tud, plusz:</a:t>
            </a:r>
          </a:p>
          <a:p>
            <a:pPr marL="717550" marR="0" lvl="1" indent="-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 Outlook 2010-hez hasonló kinézet</a:t>
            </a:r>
          </a:p>
          <a:p>
            <a:pPr marL="717550" marR="0" lvl="1" indent="-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GB-s postafiók</a:t>
            </a:r>
          </a:p>
          <a:p>
            <a:pPr marL="717550" marR="0" lvl="1" indent="-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 Global </a:t>
            </a:r>
            <a:r>
              <a:rPr lang="hu-HU" sz="22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Catalog</a:t>
            </a:r>
            <a:endParaRPr kumimoji="0" lang="hu-HU" sz="22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hu-HU" sz="2800" b="0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57224" y="3214686"/>
            <a:ext cx="3786214" cy="30718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numCol="1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5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Windows Live Hotmail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5 GB-s postafiók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10 MB-s mellékletek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Ismerős felület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POP3, Outlook és Windows Mobile kapcsolat támogatás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2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Megosztott naptárak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hu-HU" sz="2200" dirty="0" smtClean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 descr="windowsLiveHotmail_logo.gif image by myogu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-7310" t="-9182" r="-7958" b="-11319"/>
          <a:stretch/>
        </p:blipFill>
        <p:spPr bwMode="auto">
          <a:xfrm>
            <a:off x="1928794" y="2214553"/>
            <a:ext cx="1236682" cy="8174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/>
          <a:scene3d>
            <a:camera prst="perspectiveHeroicExtreme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0" name="Picture 6" descr="http://blogs.msdn.com/blogfiles/ukliveatedu/WindowsLiveWriter/AFreshOutlook_C52E/OL_Logo_thumb.png"/>
          <p:cNvPicPr>
            <a:picLocks noChangeAspect="1" noChangeArrowheads="1"/>
          </p:cNvPicPr>
          <p:nvPr/>
        </p:nvPicPr>
        <p:blipFill>
          <a:blip r:embed="rId3">
            <a:extLst>
              <a:ext uri="BEBA8EAE-BF5A-486c-A8C5-ECC9F3942E4B">
                <a14:imgProps xmlns:a14="http://schemas.microsoft.com/office/drawing/2007/7/7/main" xmlns="">
                  <a14:imgLayer r:embed="rId4">
                    <a14:imgEffect>
                      <a14:backgroundRemoval t="662" b="100000" l="0" r="98419">
                        <a14:foregroundMark x1="10277" y1="1325" x2="1186" y2="41722"/>
                        <a14:foregroundMark x1="1186" y1="41722" x2="88538" y2="95364"/>
                        <a14:foregroundMark x1="88538" y1="95364" x2="98024" y2="54967"/>
                        <a14:foregroundMark x1="98024" y1="54967" x2="10277" y2="1325"/>
                        <a14:foregroundMark x1="26087" y1="33113" x2="87352" y2="80132"/>
                        <a14:foregroundMark x1="27273" y1="43709" x2="86166" y2="83444"/>
                        <a14:foregroundMark x1="28854" y1="27815" x2="51383" y2="42384"/>
                        <a14:foregroundMark x1="87352" y1="70861" x2="82213" y2="82781"/>
                        <a14:foregroundMark x1="26482" y1="47682" x2="33597" y2="48344"/>
                        <a14:backgroundMark x1="3953" y1="5960" x2="1976" y2="19205"/>
                        <a14:backgroundMark x1="8696" y1="1987" x2="395" y2="37748"/>
                        <a14:backgroundMark x1="10672" y1="1325" x2="97628" y2="53642"/>
                        <a14:backgroundMark x1="9881" y1="662" x2="395" y2="43046"/>
                        <a14:backgroundMark x1="97233" y1="53642" x2="99209" y2="55629"/>
                        <a14:backgroundMark x1="88538" y1="96026" x2="98419" y2="54305"/>
                      </a14:backgroundRemoval>
                    </a14:imgEffect>
                  </a14:imgLayer>
                </a14:imgProps>
              </a:ex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2409825" cy="143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35208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ez?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xmlns="" val="13853288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D:\DVD_ART36\Logos\Windows Live\Windows Live Commercial logos\Microsoft Live@edu\Microsoft Live @ edu r.png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072074"/>
            <a:ext cx="2995603" cy="744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Picture 5" descr="D:\DVD_ART36\Artwork_Imagery\Icons - Illustrations\_ SUPER VISTA STYLE\check mark green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496"/>
            <a:ext cx="833422" cy="833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" name="Picture 5" descr="D:\DVD_ART36\Artwork_Imagery\Icons - Illustrations\_ SUPER VISTA STYLE\check mark green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7496"/>
            <a:ext cx="833422" cy="833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" name="Picture 5" descr="D:\DVD_ART36\Artwork_Imagery\Icons - Illustrations\_ SUPER VISTA STYLE\check mark green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496"/>
            <a:ext cx="833422" cy="833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7212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5BF36-6183-4521-92FA-BBA52AB6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D65BF36-6183-4521-92FA-BBA52AB6E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1E05B-18FD-4DCA-BA78-C53406575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B141E05B-18FD-4DCA-BA78-C53406575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2CBC3-F67B-4D76-AA73-71DC06F60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C502CBC3-F67B-4D76-AA73-71DC06F60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C7225-B90C-49A4-84E1-6C05359CE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E3C7225-B90C-49A4-84E1-6C05359CE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BA187-B1E7-497F-87D9-40F54867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408BA187-B1E7-497F-87D9-40F54867C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53DFF-42DF-4853-9720-93790192B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50B53DFF-42DF-4853-9720-93790192B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2EE56-A234-409B-A084-D960EB77E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DF32EE56-A234-409B-A084-D960EB77E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Mi kell hozzá?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domain</a:t>
            </a:r>
            <a:endParaRPr lang="hu-HU" dirty="0" smtClean="0"/>
          </a:p>
          <a:p>
            <a:pPr lvl="1"/>
            <a:r>
              <a:rPr lang="hu-HU" dirty="0" smtClean="0"/>
              <a:t>Közháló/Sulinetes kapcsolat</a:t>
            </a:r>
          </a:p>
          <a:p>
            <a:r>
              <a:rPr lang="hu-HU" dirty="0" smtClean="0"/>
              <a:t>Domain szolgáltatótól függően 1-8 nap</a:t>
            </a:r>
          </a:p>
          <a:p>
            <a:pPr lvl="1"/>
            <a:r>
              <a:rPr lang="hu-HU" dirty="0" smtClean="0"/>
              <a:t>MX rekord beállítása</a:t>
            </a:r>
          </a:p>
          <a:p>
            <a:r>
              <a:rPr lang="hu-HU" smtClean="0"/>
              <a:t>Internetkapcsolat</a:t>
            </a:r>
            <a:endParaRPr lang="hu-HU" dirty="0" smtClean="0"/>
          </a:p>
          <a:p>
            <a:r>
              <a:rPr lang="hu-HU" dirty="0" smtClean="0"/>
              <a:t>Egy böngésző</a:t>
            </a:r>
          </a:p>
          <a:p>
            <a:r>
              <a:rPr lang="hu-HU" dirty="0" smtClean="0"/>
              <a:t>Felhasználók listája</a:t>
            </a:r>
          </a:p>
          <a:p>
            <a:pPr lvl="1"/>
            <a:r>
              <a:rPr lang="hu-HU" dirty="0" smtClean="0"/>
              <a:t>.csv vagy .xls fájlból importálható</a:t>
            </a:r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357158" y="4572008"/>
            <a:ext cx="8358246" cy="1588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r="81" b="-4167"/>
          <a:stretch>
            <a:fillRect/>
          </a:stretch>
        </p:blipFill>
        <p:spPr bwMode="auto">
          <a:xfrm>
            <a:off x="1643042" y="5500702"/>
            <a:ext cx="5786478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857892"/>
            <a:ext cx="493395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Live szolgáltatások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Három éve a piacon</a:t>
            </a:r>
          </a:p>
          <a:p>
            <a:r>
              <a:rPr lang="hu-HU" dirty="0"/>
              <a:t>Eredetileg böngészővel elérhetőek</a:t>
            </a:r>
          </a:p>
          <a:p>
            <a:r>
              <a:rPr lang="hu-HU" dirty="0"/>
              <a:t>Majd 50 szolgáltatás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Connect</a:t>
            </a:r>
            <a:r>
              <a:rPr lang="hu-HU" dirty="0"/>
              <a:t>. </a:t>
            </a:r>
            <a:r>
              <a:rPr lang="hu-HU" dirty="0" err="1"/>
              <a:t>Share</a:t>
            </a:r>
            <a:r>
              <a:rPr lang="hu-HU" dirty="0"/>
              <a:t>. </a:t>
            </a:r>
            <a:r>
              <a:rPr lang="hu-HU" dirty="0" err="1"/>
              <a:t>Protect</a:t>
            </a:r>
            <a:r>
              <a:rPr lang="hu-HU" dirty="0"/>
              <a:t>.”</a:t>
            </a:r>
          </a:p>
          <a:p>
            <a:pPr lvl="1"/>
            <a:endParaRPr lang="hu-HU" sz="3200" dirty="0"/>
          </a:p>
        </p:txBody>
      </p:sp>
      <p:pic>
        <p:nvPicPr>
          <p:cNvPr id="3074" name="Picture 2" descr="http://blog.protectwebform.com/wp-content/uploads/2008/03/live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28575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http://www.infradapt.com/elements/call-center-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3238500" cy="219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D:\Cuccok\_____Munkák\MSIskola\Live@edu\Live_eszkoz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357298"/>
            <a:ext cx="6596082" cy="437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Diákrendszergazda klub</a:t>
            </a:r>
            <a:endParaRPr lang="hu-HU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diákok fejlődésének támogatása…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A Klub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Diákrendszergazdákat minden iskolába</a:t>
            </a:r>
          </a:p>
          <a:p>
            <a:pPr lvl="1"/>
            <a:r>
              <a:rPr lang="hu-HU" dirty="0" smtClean="0"/>
              <a:t>Munka megkönnyítésére</a:t>
            </a:r>
          </a:p>
          <a:p>
            <a:r>
              <a:rPr lang="hu-HU" dirty="0" smtClean="0"/>
              <a:t>Ingyenes képzések, tanfolyamok biztosítása</a:t>
            </a:r>
          </a:p>
          <a:p>
            <a:r>
              <a:rPr lang="hu-HU" dirty="0" smtClean="0"/>
              <a:t>Iskolák informatikai életének támogatása</a:t>
            </a:r>
            <a:endParaRPr lang="hu-HU" dirty="0"/>
          </a:p>
        </p:txBody>
      </p:sp>
      <p:pic>
        <p:nvPicPr>
          <p:cNvPr id="1028" name="Picture 4" descr="http://www.cis.edu.sg/facilities_kb/images/DSC_6187%20(Medium)%20copy%20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364903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www.smcesps.edu.hk/image/facilities/computer.JPG"/>
          <p:cNvPicPr>
            <a:picLocks noChangeAspect="1" noChangeArrowheads="1"/>
          </p:cNvPicPr>
          <p:nvPr/>
        </p:nvPicPr>
        <p:blipFill>
          <a:blip r:embed="rId3"/>
          <a:srcRect l="14894" t="11409" r="-1" b="9428"/>
          <a:stretch>
            <a:fillRect/>
          </a:stretch>
        </p:blipFill>
        <p:spPr bwMode="auto">
          <a:xfrm>
            <a:off x="4572000" y="3929066"/>
            <a:ext cx="35004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képzés menete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xmlns="" val="10003461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07/7/12/main" xmlns="" val="61697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B964D-4DE6-46A2-A863-7194CD46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7FB964D-4DE6-46A2-A863-7194CD462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4FC43-6D0B-4C4B-8F70-CA7093DAC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4344FC43-6D0B-4C4B-8F70-CA7093DAC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9D0D86-7CC9-468D-B683-7BA8FB516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FB9D0D86-7CC9-468D-B683-7BA8FB516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B88458-7BFE-4A5C-BB90-D8F9D793E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FEB88458-7BFE-4A5C-BB90-D8F9D793E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7A611-746D-405F-9C7E-ADC1B6E51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graphicEl>
                                              <a:dgm id="{4887A611-746D-405F-9C7E-ADC1B6E51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4887A611-746D-405F-9C7E-ADC1B6E51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graphicEl>
                                              <a:dgm id="{4887A611-746D-405F-9C7E-ADC1B6E51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580241-370A-40D1-9B9A-1DF1BEF6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graphicEl>
                                              <a:dgm id="{EB580241-370A-40D1-9B9A-1DF1BEF6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EB580241-370A-40D1-9B9A-1DF1BEF6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EB580241-370A-40D1-9B9A-1DF1BEF6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643F3-012E-426C-B96C-D8D3C8D23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F1A643F3-012E-426C-B96C-D8D3C8D23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graphicEl>
                                              <a:dgm id="{F1A643F3-012E-426C-B96C-D8D3C8D23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graphicEl>
                                              <a:dgm id="{F1A643F3-012E-426C-B96C-D8D3C8D23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C0DAB-6681-4A8F-92AD-DA6EF2AA3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graphicEl>
                                              <a:dgm id="{4EEC0DAB-6681-4A8F-92AD-DA6EF2AA3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graphicEl>
                                              <a:dgm id="{4EEC0DAB-6681-4A8F-92AD-DA6EF2AA3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>
                                            <p:graphicEl>
                                              <a:dgm id="{4EEC0DAB-6681-4A8F-92AD-DA6EF2AA3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EC9DEC-72B2-4005-8FC1-DBDC6A8B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2EEC9DEC-72B2-4005-8FC1-DBDC6A8B8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graphicEl>
                                              <a:dgm id="{2EEC9DEC-72B2-4005-8FC1-DBDC6A8B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>
                                            <p:graphicEl>
                                              <a:dgm id="{2EEC9DEC-72B2-4005-8FC1-DBDC6A8B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07E7D-E5B6-4670-A5B5-230977E00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">
                                            <p:graphicEl>
                                              <a:dgm id="{1F707E7D-E5B6-4670-A5B5-230977E00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>
                                            <p:graphicEl>
                                              <a:dgm id="{1F707E7D-E5B6-4670-A5B5-230977E00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>
                                            <p:graphicEl>
                                              <a:dgm id="{1F707E7D-E5B6-4670-A5B5-230977E00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F8123-7F62-42CC-A92A-AF47CB12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>
                                            <p:graphicEl>
                                              <a:dgm id="{DC8F8123-7F62-42CC-A92A-AF47CB121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graphicEl>
                                              <a:dgm id="{DC8F8123-7F62-42CC-A92A-AF47CB12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>
                                            <p:graphicEl>
                                              <a:dgm id="{DC8F8123-7F62-42CC-A92A-AF47CB12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317CF-E835-477D-A6E7-A361538A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">
                                            <p:graphicEl>
                                              <a:dgm id="{93E317CF-E835-477D-A6E7-A361538A5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>
                                            <p:graphicEl>
                                              <a:dgm id="{93E317CF-E835-477D-A6E7-A361538A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>
                                            <p:graphicEl>
                                              <a:dgm id="{93E317CF-E835-477D-A6E7-A361538A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A5DFB-871E-4D40-ABEF-02CCB9F25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">
                                            <p:graphicEl>
                                              <a:dgm id="{B02A5DFB-871E-4D40-ABEF-02CCB9F25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">
                                            <p:graphicEl>
                                              <a:dgm id="{B02A5DFB-871E-4D40-ABEF-02CCB9F25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">
                                            <p:graphicEl>
                                              <a:dgm id="{B02A5DFB-871E-4D40-ABEF-02CCB9F25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Mit ajánl Az MSIskola?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07/7/12/main" xmlns="" val="736007067"/>
              </p:ext>
            </p:extLst>
          </p:nvPr>
        </p:nvGraphicFramePr>
        <p:xfrm>
          <a:off x="500034" y="1793892"/>
          <a:ext cx="8143932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D7F13E-6596-43B2-B529-5026E7FF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ED7F13E-6596-43B2-B529-5026E7FFE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7AC8D3-B763-49EB-B56A-B69841F9D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B7AC8D3-B763-49EB-B56A-B69841F9D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AC8D55-38E0-4E0B-96AF-D9781C6E3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5AC8D55-38E0-4E0B-96AF-D9781C6E3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37A7BD-0731-40EC-A59D-680F4A6AE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F537A7BD-0731-40EC-A59D-680F4A6AE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0A12C-B5E8-4AFC-946F-2025385C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BA00A12C-B5E8-4AFC-946F-2025385C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B08154-BA70-4BDB-B772-AE0F0F0A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BB08154-BA70-4BDB-B772-AE0F0F0AC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A5616-EF4A-466F-B9A1-ABB9DE534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D0EA5616-EF4A-466F-B9A1-ABB9DE534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8234F-3876-4948-8623-2F9A5358C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F098234F-3876-4948-8623-2F9A5358C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99BF3E-433A-47DD-B66C-8260B13EA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8A99BF3E-433A-47DD-B66C-8260B13EA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http://www.microsoft.com/liveatedu/</a:t>
            </a:r>
          </a:p>
          <a:p>
            <a:endParaRPr lang="hu-HU" sz="2000" dirty="0" smtClean="0"/>
          </a:p>
          <a:p>
            <a:r>
              <a:rPr lang="hu-HU" dirty="0" smtClean="0"/>
              <a:t>http://www.liveatedu.hu/</a:t>
            </a:r>
          </a:p>
          <a:p>
            <a:endParaRPr lang="hu-HU" dirty="0" smtClean="0"/>
          </a:p>
          <a:p>
            <a:r>
              <a:rPr lang="hu-HU" dirty="0" smtClean="0"/>
              <a:t>http://my.liveatedu.com/</a:t>
            </a:r>
          </a:p>
          <a:p>
            <a:endParaRPr lang="hu-HU" dirty="0" smtClean="0"/>
          </a:p>
          <a:p>
            <a:r>
              <a:rPr lang="hu-HU" dirty="0" smtClean="0"/>
              <a:t>http://domains.live.com/</a:t>
            </a:r>
          </a:p>
        </p:txBody>
      </p:sp>
      <p:pic>
        <p:nvPicPr>
          <p:cNvPr id="11267" name="Picture 3" descr="D:\Cuccok\_____Munkák\MSIskola\Live@edu\live_205x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1650308" cy="81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D:\Cuccok\_____Munkák\MSIskola\Live@edu\live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06" t="2326" r="695" b="2325"/>
          <a:stretch>
            <a:fillRect/>
          </a:stretch>
        </p:blipFill>
        <p:spPr bwMode="auto">
          <a:xfrm>
            <a:off x="6000760" y="3429000"/>
            <a:ext cx="2562364" cy="6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30435"/>
          <a:stretch>
            <a:fillRect/>
          </a:stretch>
        </p:blipFill>
        <p:spPr bwMode="auto">
          <a:xfrm>
            <a:off x="5643570" y="4429132"/>
            <a:ext cx="2881994" cy="96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Cuccok\_____Munkák\MSIskola\Live@edu\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39" t="17212" r="40340" b="50712"/>
          <a:stretch/>
        </p:blipFill>
        <p:spPr bwMode="auto">
          <a:xfrm>
            <a:off x="6286512" y="2500306"/>
            <a:ext cx="2277486" cy="69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uccok\_____Munkák\MSIskola\Live@edu\logo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72428" cy="5330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1142976" y="4286256"/>
            <a:ext cx="3786214" cy="830997"/>
          </a:xfrm>
          <a:prstGeom prst="rect">
            <a:avLst/>
          </a:prstGeom>
          <a:noFill/>
          <a:effectLst>
            <a:outerShdw blurRad="88900" dist="63500" dir="2700000" sx="110000" sy="11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Regisztráció és kérdések:</a:t>
            </a:r>
          </a:p>
          <a:p>
            <a:r>
              <a:rPr lang="hu-HU" sz="2400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info@liveatedu.hu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>
                <a:ln w="3175">
                  <a:noFill/>
                  <a:prstDash val="solid"/>
                </a:ln>
              </a:rPr>
              <a:t>Kapcsolattartás</a:t>
            </a:r>
          </a:p>
          <a:p>
            <a:pPr lvl="1"/>
            <a:r>
              <a:rPr lang="hu-HU" dirty="0">
                <a:ln w="3175">
                  <a:noFill/>
                  <a:prstDash val="solid"/>
                </a:ln>
              </a:rPr>
              <a:t>Live Messenger</a:t>
            </a:r>
          </a:p>
          <a:p>
            <a:pPr lvl="1"/>
            <a:r>
              <a:rPr lang="hu-HU" dirty="0">
                <a:ln w="3175">
                  <a:noFill/>
                  <a:prstDash val="solid"/>
                </a:ln>
              </a:rPr>
              <a:t>Hotmail</a:t>
            </a:r>
          </a:p>
          <a:p>
            <a:r>
              <a:rPr lang="hu-HU" dirty="0">
                <a:ln w="3175">
                  <a:noFill/>
                  <a:prstDash val="solid"/>
                </a:ln>
              </a:rPr>
              <a:t>Megosztás</a:t>
            </a:r>
          </a:p>
          <a:p>
            <a:pPr lvl="1"/>
            <a:r>
              <a:rPr lang="hu-HU" dirty="0">
                <a:ln w="3175">
                  <a:noFill/>
                  <a:prstDash val="solid"/>
                </a:ln>
              </a:rPr>
              <a:t>Live </a:t>
            </a:r>
            <a:r>
              <a:rPr lang="hu-HU" dirty="0" err="1">
                <a:ln w="3175">
                  <a:noFill/>
                  <a:prstDash val="solid"/>
                </a:ln>
              </a:rPr>
              <a:t>Spaces</a:t>
            </a:r>
            <a:endParaRPr lang="hu-HU" dirty="0">
              <a:ln w="3175">
                <a:noFill/>
                <a:prstDash val="solid"/>
              </a:ln>
            </a:endParaRPr>
          </a:p>
          <a:p>
            <a:pPr lvl="1"/>
            <a:r>
              <a:rPr lang="hu-HU" dirty="0" err="1" smtClean="0">
                <a:ln w="3175">
                  <a:noFill/>
                  <a:prstDash val="solid"/>
                </a:ln>
              </a:rPr>
              <a:t>SkyDrive</a:t>
            </a:r>
            <a:endParaRPr lang="hu-HU" dirty="0">
              <a:ln w="3175">
                <a:noFill/>
                <a:prstDash val="solid"/>
              </a:ln>
            </a:endParaRPr>
          </a:p>
          <a:p>
            <a:r>
              <a:rPr lang="hu-HU" dirty="0">
                <a:ln w="3175">
                  <a:noFill/>
                  <a:prstDash val="solid"/>
                </a:ln>
              </a:rPr>
              <a:t>Védelem</a:t>
            </a:r>
          </a:p>
          <a:p>
            <a:pPr lvl="1"/>
            <a:r>
              <a:rPr lang="hu-HU" dirty="0">
                <a:ln w="3175">
                  <a:noFill/>
                  <a:prstDash val="solid"/>
                </a:ln>
              </a:rPr>
              <a:t>Live </a:t>
            </a:r>
            <a:r>
              <a:rPr lang="hu-HU" dirty="0" err="1">
                <a:ln w="3175">
                  <a:noFill/>
                  <a:prstDash val="solid"/>
                </a:ln>
              </a:rPr>
              <a:t>OneCare</a:t>
            </a:r>
            <a:endParaRPr lang="hu-HU" dirty="0">
              <a:ln w="3175">
                <a:noFill/>
                <a:prstDash val="solid"/>
              </a:ln>
            </a:endParaRPr>
          </a:p>
        </p:txBody>
      </p:sp>
      <p:pic>
        <p:nvPicPr>
          <p:cNvPr id="2053" name="Picture 5" descr="http://media.arstechnica.com/journals/microsoft.media/messen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3071834" cy="2303876"/>
          </a:xfrm>
          <a:prstGeom prst="round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51" name="Picture 3" descr="C:\Users\AndrewThor\AppData\Local\Microsoft\Windows\Temporary Internet Files\Low\Content.IE5\LKA9AW91\windows-live-hotmail[1].png"/>
          <p:cNvPicPr>
            <a:picLocks noChangeAspect="1" noChangeArrowheads="1"/>
          </p:cNvPicPr>
          <p:nvPr/>
        </p:nvPicPr>
        <p:blipFill>
          <a:blip r:embed="rId4"/>
          <a:srcRect r="53892" b="83878"/>
          <a:stretch>
            <a:fillRect/>
          </a:stretch>
        </p:blipFill>
        <p:spPr bwMode="auto">
          <a:xfrm>
            <a:off x="3500430" y="1643050"/>
            <a:ext cx="3385385" cy="679921"/>
          </a:xfrm>
          <a:prstGeom prst="round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55" name="Picture 7" descr="http://chris-j.com/images/Windows%20Live%20Spaces%20logo%20c%20v.png"/>
          <p:cNvPicPr>
            <a:picLocks noChangeAspect="1" noChangeArrowheads="1"/>
          </p:cNvPicPr>
          <p:nvPr/>
        </p:nvPicPr>
        <p:blipFill>
          <a:blip r:embed="rId5"/>
          <a:srcRect l="-8341" t="-12605" r="-8437" b="-10295"/>
          <a:stretch>
            <a:fillRect/>
          </a:stretch>
        </p:blipFill>
        <p:spPr bwMode="auto">
          <a:xfrm>
            <a:off x="3714744" y="2428868"/>
            <a:ext cx="1785950" cy="124378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</p:pic>
      <p:pic>
        <p:nvPicPr>
          <p:cNvPr id="2059" name="Picture 11" descr="http://i3.iofferphoto.com/img/item/638/005/11/uYityOGE9Qcfnv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857628"/>
            <a:ext cx="1436665" cy="1831404"/>
          </a:xfrm>
          <a:prstGeom prst="snipRoundRect">
            <a:avLst/>
          </a:prstGeom>
          <a:noFill/>
          <a:effectLst>
            <a:softEdge rad="63500"/>
          </a:effectLst>
        </p:spPr>
      </p:pic>
      <p:pic>
        <p:nvPicPr>
          <p:cNvPr id="10242" name="Picture 2" descr="http://uploads.tech-buzz.net/WindowsLiveSkyDriveLaunches5GBofFreeStor_150DE/skydrive_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000636"/>
            <a:ext cx="1905000" cy="1009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929066"/>
            <a:ext cx="7772400" cy="1362075"/>
          </a:xfrm>
        </p:spPr>
        <p:txBody>
          <a:bodyPr/>
          <a:lstStyle/>
          <a:p>
            <a:r>
              <a:rPr lang="hu-HU" dirty="0" smtClean="0"/>
              <a:t>A Live Mesh </a:t>
            </a:r>
            <a:br>
              <a:rPr lang="hu-HU" dirty="0" smtClean="0"/>
            </a:br>
            <a:r>
              <a:rPr lang="hu-HU" dirty="0" smtClean="0"/>
              <a:t>és a Live Workspace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22353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szoros együttműködés…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wdrblog.de/joergschieb/office-live-thumb.jpg"/>
          <p:cNvPicPr>
            <a:picLocks noChangeAspect="1" noChangeArrowheads="1"/>
          </p:cNvPicPr>
          <p:nvPr/>
        </p:nvPicPr>
        <p:blipFill>
          <a:blip r:embed="rId3">
            <a:extLst>
              <a:ext uri="BEBA8EAE-BF5A-486c-A8C5-ECC9F3942E4B">
                <a14:imgProps xmlns:a14="http://schemas.microsoft.com/office/drawing/2007/7/7/main" xmlns="">
                  <a14:imgLayer r:embed="rId4">
                    <a14:imgEffect>
                      <a14:backgroundRemoval t="7143" b="88961" l="6667" r="92381">
                        <a14:foregroundMark x1="6667" y1="55195" x2="7619" y2="55195"/>
                        <a14:foregroundMark x1="92381" y1="64286" x2="91905" y2="48701"/>
                        <a14:foregroundMark x1="60952" y1="15584" x2="53810" y2="8442"/>
                        <a14:foregroundMark x1="10000" y1="49351" x2="11429" y2="55195"/>
                        <a14:foregroundMark x1="71905" y1="87013" x2="73810" y2="89610"/>
                        <a14:foregroundMark x1="37143" y1="10390" x2="31905" y2="7143"/>
                        <a14:backgroundMark x1="26190" y1="47403" x2="30952" y2="63636"/>
                      </a14:backgroundRemoval>
                    </a14:imgEffect>
                  </a14:imgLayer>
                </a14:imgProps>
              </a:ex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2000250" cy="14668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http://www.deakinmsp.com/wp-content/uploads/2009/03/live-mesh.png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1152516" cy="11525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0760" y="5429264"/>
            <a:ext cx="29289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002060"/>
                </a:solidFill>
              </a:rPr>
              <a:t>Kiss Tibor</a:t>
            </a:r>
          </a:p>
          <a:p>
            <a:pPr algn="ctr">
              <a:spcAft>
                <a:spcPts val="600"/>
              </a:spcAft>
            </a:pPr>
            <a:r>
              <a:rPr lang="hu-HU" sz="1200" dirty="0">
                <a:solidFill>
                  <a:srgbClr val="002060"/>
                </a:solidFill>
              </a:rPr>
              <a:t>Rendszeradminisztrátor (MCP)</a:t>
            </a:r>
          </a:p>
          <a:p>
            <a:pPr algn="ctr"/>
            <a:r>
              <a:rPr lang="hu-HU" sz="1200" i="1" dirty="0">
                <a:solidFill>
                  <a:srgbClr val="002060"/>
                </a:solidFill>
              </a:rPr>
              <a:t>DevNet Solution Kft.</a:t>
            </a:r>
          </a:p>
        </p:txBody>
      </p:sp>
    </p:spTree>
    <p:extLst>
      <p:ext uri="{BB962C8B-B14F-4D97-AF65-F5344CB8AC3E}">
        <p14:creationId xmlns:p14="http://schemas.microsoft.com/office/powerpoint/2007/7/12/main" xmlns="" val="406858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t="8372"/>
          <a:stretch/>
        </p:blipFill>
        <p:spPr bwMode="auto">
          <a:xfrm>
            <a:off x="0" y="-24"/>
            <a:ext cx="9144000" cy="48346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lyalin.com/Blog/images/www_lyalin_com/Blog/WindowsLiveWriter/SilverlightoutsidetheBrowserLiveFramewor_47D8/Live%20Mesh%20logo%20b_2.png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572008"/>
            <a:ext cx="5286412" cy="1668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69720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Live Mesh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b="1" dirty="0"/>
              <a:t>Mire tudjuk használni?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Szinkronizáció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Megosztás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 smtClean="0"/>
              <a:t>Hozzáférés</a:t>
            </a:r>
            <a:endParaRPr lang="hu-HU" dirty="0"/>
          </a:p>
          <a:p>
            <a:r>
              <a:rPr lang="hu-HU" sz="2400" b="1" dirty="0"/>
              <a:t>Első </a:t>
            </a:r>
            <a:r>
              <a:rPr lang="hu-HU" sz="2400" b="1" dirty="0" smtClean="0"/>
              <a:t>lépések</a:t>
            </a:r>
            <a:endParaRPr lang="hu-HU" sz="2400" b="1" dirty="0"/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Rendszerkövetelmények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Csináljunk saját Mesh-t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Szinkronizált mappák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Megosztott mappák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Hogy használjuk a Live Desktopot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Csatlakozás távoli PC-re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Mobile</a:t>
            </a:r>
          </a:p>
          <a:p>
            <a:endParaRPr lang="hu-H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sz="2400" b="1" dirty="0"/>
              <a:t>Mi van belül?</a:t>
            </a:r>
          </a:p>
          <a:p>
            <a:pPr lvl="1">
              <a:buFont typeface="Calibri" pitchFamily="34" charset="0"/>
              <a:buChar char="—"/>
            </a:pPr>
            <a:r>
              <a:rPr lang="hu-HU" sz="2000" dirty="0"/>
              <a:t>Live Dekstop, MeshBar, Értesítések, Hírek, Távoli képernyő, Mac/Mobile</a:t>
            </a:r>
            <a:endParaRPr lang="hu-HU" dirty="0"/>
          </a:p>
        </p:txBody>
      </p:sp>
      <p:pic>
        <p:nvPicPr>
          <p:cNvPr id="9" name="Picture 8" descr="http://www.deakinmsp.com/wp-content/uploads/2009/03/live-mesh.png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286124"/>
            <a:ext cx="1655699" cy="16556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" name="Picture 5" descr="http://www.lyalin.com/Blog/images/www_lyalin_com/Blog/WindowsLiveWriter/SilverlightoutsidetheBrowserLiveFramewor_47D8/Live%20Mesh%20logo%20b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30739"/>
          <a:stretch/>
        </p:blipFill>
        <p:spPr bwMode="auto">
          <a:xfrm>
            <a:off x="5572132" y="4714884"/>
            <a:ext cx="2464536" cy="1123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402341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mesh.com/Welcome/images/hero-overview-sync.jpg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5072098" cy="18236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4893"/>
          <a:stretch/>
        </p:blipFill>
        <p:spPr bwMode="auto">
          <a:xfrm>
            <a:off x="642910" y="2643182"/>
            <a:ext cx="5064217" cy="19288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857628"/>
            <a:ext cx="5017761" cy="181762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tudjuk használni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/>
          <a:lstStyle/>
          <a:p>
            <a:r>
              <a:rPr lang="hu-HU" dirty="0" smtClean="0"/>
              <a:t>Szinkronizáció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Megosztás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Távelérés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07/7/12/main" xmlns="" val="2230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Rendszerkövetelmények</a:t>
            </a:r>
            <a:endParaRPr lang="hu-H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Windows </a:t>
            </a:r>
          </a:p>
          <a:p>
            <a:endParaRPr lang="hu-HU" b="1" dirty="0"/>
          </a:p>
          <a:p>
            <a:pPr marL="177800" indent="-177800"/>
            <a:r>
              <a:rPr lang="hu-HU" b="1" dirty="0"/>
              <a:t>OP rendszer: </a:t>
            </a:r>
            <a:r>
              <a:rPr lang="hu-HU" dirty="0"/>
              <a:t>Windows Vista vagy Microsoft Windows XP Service Pack 2 </a:t>
            </a:r>
          </a:p>
          <a:p>
            <a:pPr marL="177800" indent="-177800"/>
            <a:r>
              <a:rPr lang="hu-HU" b="1" dirty="0" smtClean="0"/>
              <a:t>Processzor</a:t>
            </a:r>
            <a:r>
              <a:rPr lang="hu-HU" b="1" dirty="0"/>
              <a:t>: </a:t>
            </a:r>
            <a:r>
              <a:rPr lang="hu-HU" dirty="0"/>
              <a:t>800 MHz</a:t>
            </a:r>
          </a:p>
          <a:p>
            <a:pPr marL="177800" indent="-177800"/>
            <a:r>
              <a:rPr lang="hu-HU" b="1" dirty="0" smtClean="0"/>
              <a:t>Memória</a:t>
            </a:r>
            <a:r>
              <a:rPr lang="hu-HU" b="1" dirty="0"/>
              <a:t>: </a:t>
            </a:r>
            <a:r>
              <a:rPr lang="hu-HU" dirty="0"/>
              <a:t>1 GB</a:t>
            </a:r>
          </a:p>
          <a:p>
            <a:pPr marL="177800" indent="-177800"/>
            <a:r>
              <a:rPr lang="hu-HU" b="1" dirty="0" smtClean="0"/>
              <a:t>HDD</a:t>
            </a:r>
            <a:r>
              <a:rPr lang="hu-HU" b="1" dirty="0"/>
              <a:t>: </a:t>
            </a:r>
            <a:r>
              <a:rPr lang="hu-HU" dirty="0"/>
              <a:t>25 MB</a:t>
            </a:r>
          </a:p>
          <a:p>
            <a:pPr marL="177800" indent="-177800"/>
            <a:r>
              <a:rPr lang="hu-HU" b="1" dirty="0" smtClean="0"/>
              <a:t>Böngésző</a:t>
            </a:r>
            <a:r>
              <a:rPr lang="hu-HU" b="1" dirty="0"/>
              <a:t>:</a:t>
            </a:r>
            <a:r>
              <a:rPr lang="hu-HU" dirty="0"/>
              <a:t> Microsoft Internet Explorer 6, Firefox 2.0 vagy Safari 3.0</a:t>
            </a:r>
          </a:p>
          <a:p>
            <a:pPr marL="177800" indent="-177800"/>
            <a:r>
              <a:rPr lang="hu-HU" b="1" dirty="0" smtClean="0"/>
              <a:t>Internet </a:t>
            </a:r>
            <a:r>
              <a:rPr lang="hu-HU" b="1" dirty="0"/>
              <a:t>connection:</a:t>
            </a:r>
            <a:r>
              <a:rPr lang="hu-HU" dirty="0"/>
              <a:t> Szélessávú Internet</a:t>
            </a:r>
          </a:p>
          <a:p>
            <a:pPr marL="177800" indent="-177800"/>
            <a:r>
              <a:rPr lang="hu-HU" b="1" dirty="0" smtClean="0"/>
              <a:t>Kijelző</a:t>
            </a:r>
            <a:r>
              <a:rPr lang="hu-HU" b="1" dirty="0"/>
              <a:t>:</a:t>
            </a:r>
            <a:r>
              <a:rPr lang="hu-HU" dirty="0"/>
              <a:t> 1024 x 768 minimum </a:t>
            </a:r>
            <a:r>
              <a:rPr lang="hu-HU" dirty="0" smtClean="0"/>
              <a:t>felbontás</a:t>
            </a:r>
            <a:endParaRPr lang="hu-HU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marL="177800" indent="-165100">
              <a:buNone/>
            </a:pPr>
            <a:r>
              <a:rPr lang="en-US" b="1" dirty="0"/>
              <a:t>Mac </a:t>
            </a:r>
            <a:endParaRPr lang="hu-HU" b="1" dirty="0"/>
          </a:p>
          <a:p>
            <a:pPr marL="177800" indent="-165100"/>
            <a:endParaRPr lang="en-US" b="1" dirty="0"/>
          </a:p>
          <a:p>
            <a:pPr marL="177800" indent="-165100"/>
            <a:r>
              <a:rPr lang="hu-HU" b="1" dirty="0"/>
              <a:t>OP rendszer:</a:t>
            </a:r>
            <a:r>
              <a:rPr lang="en-US" b="1" dirty="0"/>
              <a:t> </a:t>
            </a:r>
            <a:r>
              <a:rPr lang="en-US" dirty="0"/>
              <a:t>Mac OS X version 10.5 (Leopard)</a:t>
            </a:r>
          </a:p>
          <a:p>
            <a:pPr marL="177800" indent="-165100"/>
            <a:r>
              <a:rPr lang="en-US" b="1" dirty="0" err="1" smtClean="0"/>
              <a:t>Proces</a:t>
            </a:r>
            <a:r>
              <a:rPr lang="hu-HU" b="1" dirty="0" smtClean="0"/>
              <a:t>sz</a:t>
            </a:r>
            <a:r>
              <a:rPr lang="en-US" b="1" dirty="0"/>
              <a:t>or</a:t>
            </a:r>
            <a:r>
              <a:rPr lang="hu-HU" b="1" dirty="0"/>
              <a:t>:</a:t>
            </a:r>
            <a:r>
              <a:rPr lang="en-US" b="1" dirty="0"/>
              <a:t> </a:t>
            </a:r>
            <a:r>
              <a:rPr lang="en-US" dirty="0"/>
              <a:t>Intel </a:t>
            </a:r>
          </a:p>
          <a:p>
            <a:pPr marL="177800" indent="-165100"/>
            <a:r>
              <a:rPr lang="en-US" b="1" dirty="0" err="1" smtClean="0"/>
              <a:t>Mem</a:t>
            </a:r>
            <a:r>
              <a:rPr lang="hu-HU" b="1" dirty="0"/>
              <a:t>ó</a:t>
            </a:r>
            <a:r>
              <a:rPr lang="en-US" b="1" dirty="0"/>
              <a:t>r</a:t>
            </a:r>
            <a:r>
              <a:rPr lang="hu-HU" b="1" dirty="0"/>
              <a:t>ia:</a:t>
            </a:r>
            <a:r>
              <a:rPr lang="en-US" b="1" dirty="0"/>
              <a:t> </a:t>
            </a:r>
            <a:r>
              <a:rPr lang="en-US" dirty="0"/>
              <a:t>512 MB</a:t>
            </a:r>
          </a:p>
          <a:p>
            <a:pPr marL="177800" indent="-165100"/>
            <a:r>
              <a:rPr lang="hu-HU" b="1" dirty="0" smtClean="0"/>
              <a:t>HDD</a:t>
            </a:r>
            <a:r>
              <a:rPr lang="hu-HU" b="1" dirty="0"/>
              <a:t>:</a:t>
            </a:r>
            <a:r>
              <a:rPr lang="en-US" b="1" dirty="0"/>
              <a:t> </a:t>
            </a:r>
            <a:r>
              <a:rPr lang="en-US" dirty="0"/>
              <a:t>25 MB</a:t>
            </a:r>
          </a:p>
          <a:p>
            <a:pPr marL="177800" indent="-165100"/>
            <a:r>
              <a:rPr lang="hu-HU" b="1" dirty="0" smtClean="0"/>
              <a:t>Böngésző</a:t>
            </a:r>
            <a:r>
              <a:rPr lang="hu-HU" b="1" dirty="0"/>
              <a:t>:</a:t>
            </a:r>
            <a:r>
              <a:rPr lang="en-US" b="1" dirty="0"/>
              <a:t> </a:t>
            </a:r>
            <a:r>
              <a:rPr lang="en-US" dirty="0"/>
              <a:t>Safari 3.0 </a:t>
            </a:r>
            <a:r>
              <a:rPr lang="hu-HU" dirty="0"/>
              <a:t>vagy</a:t>
            </a:r>
            <a:r>
              <a:rPr lang="en-US" dirty="0"/>
              <a:t> Firefox 2.0 </a:t>
            </a:r>
            <a:endParaRPr lang="hu-HU" dirty="0"/>
          </a:p>
          <a:p>
            <a:pPr marL="177800" indent="-165100"/>
            <a:r>
              <a:rPr lang="en-US" b="1" dirty="0" smtClean="0"/>
              <a:t>Internet </a:t>
            </a:r>
            <a:r>
              <a:rPr lang="en-US" b="1" dirty="0"/>
              <a:t>connection</a:t>
            </a:r>
            <a:r>
              <a:rPr lang="hu-HU" b="1" dirty="0"/>
              <a:t>:</a:t>
            </a:r>
            <a:r>
              <a:rPr lang="en-US" dirty="0"/>
              <a:t> </a:t>
            </a:r>
            <a:r>
              <a:rPr lang="hu-HU" dirty="0"/>
              <a:t>Szélessávú Internet</a:t>
            </a:r>
            <a:endParaRPr lang="en-US" dirty="0"/>
          </a:p>
          <a:p>
            <a:pPr marL="177800" indent="-165100"/>
            <a:r>
              <a:rPr lang="hu-HU" b="1" dirty="0" smtClean="0"/>
              <a:t>Kijelző</a:t>
            </a:r>
            <a:r>
              <a:rPr lang="hu-HU" b="1" dirty="0"/>
              <a:t>:</a:t>
            </a:r>
            <a:r>
              <a:rPr lang="en-US" dirty="0"/>
              <a:t> 1024 x 768 </a:t>
            </a:r>
            <a:r>
              <a:rPr lang="hu-HU" dirty="0"/>
              <a:t>minimum </a:t>
            </a:r>
            <a:r>
              <a:rPr lang="hu-HU" dirty="0" smtClean="0"/>
              <a:t>felbontás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07/7/12/main" xmlns="" val="338278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Live Mesh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4857760"/>
            <a:ext cx="4329114" cy="2197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DEMO</a:t>
            </a:r>
            <a:endParaRPr lang="hu-H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www.businessinweb.com/userfiles/file/livemesh-universe.jpg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928802"/>
            <a:ext cx="5715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7290" lon="1726327" rev="2123163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220729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1C86CD710A7D34D82075959888A6C68" ma:contentTypeVersion="0" ma:contentTypeDescription="Új dokumentum létrehozása." ma:contentTypeScope="" ma:versionID="1b6e6d562c85aabc2a749a4aca0b4f37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2009-08-12T14:44:46Z</outs:dateTime>
      <outs:isPinned>true</outs:isPinned>
    </outs:relatedDate>
    <outs:relatedDate>
      <outs:type>2</outs:type>
      <outs:displayName>Created</outs:displayName>
      <outs:dateTime>2008-11-11T20:17:45Z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Jakab András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Kiss Tibor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B07F3AB-5339-4B78-BE95-C1D91379B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2013AC-61FB-4BC0-B2DF-337131DE1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1EFBC89-ED45-41ED-AE20-E5F73136C559}">
  <ds:schemaRefs>
    <ds:schemaRef ds:uri="http://schemas.microsoft.com/office/2009/outspace/metadata"/>
  </ds:schemaRefs>
</ds:datastoreItem>
</file>

<file path=customXml/itemProps4.xml><?xml version="1.0" encoding="utf-8"?>
<ds:datastoreItem xmlns:ds="http://schemas.openxmlformats.org/officeDocument/2006/customXml" ds:itemID="{365B90BB-9B75-499E-A03D-0F531C341BE6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579</Words>
  <Application>Microsoft Office PowerPoint</Application>
  <PresentationFormat>Diavetítés a képernyőre (4:3 oldalarány)</PresentationFormat>
  <Paragraphs>192</Paragraphs>
  <Slides>25</Slides>
  <Notes>4</Notes>
  <HiddenSlides>4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  <vt:variant>
        <vt:lpstr>Egyéni diasorok</vt:lpstr>
      </vt:variant>
      <vt:variant>
        <vt:i4>1</vt:i4>
      </vt:variant>
    </vt:vector>
  </HeadingPairs>
  <TitlesOfParts>
    <vt:vector size="27" baseType="lpstr">
      <vt:lpstr>Office-téma</vt:lpstr>
      <vt:lpstr>1. dia</vt:lpstr>
      <vt:lpstr>Live szolgáltatások</vt:lpstr>
      <vt:lpstr>Szolgáltatások</vt:lpstr>
      <vt:lpstr>A Live Mesh  és a Live Workspace</vt:lpstr>
      <vt:lpstr>5. dia</vt:lpstr>
      <vt:lpstr>Live Mesh</vt:lpstr>
      <vt:lpstr>Mire tudjuk használni</vt:lpstr>
      <vt:lpstr>Rendszerkövetelmények</vt:lpstr>
      <vt:lpstr>Live Mesh</vt:lpstr>
      <vt:lpstr>10. dia</vt:lpstr>
      <vt:lpstr>Live Workspace</vt:lpstr>
      <vt:lpstr>Előnyök</vt:lpstr>
      <vt:lpstr>A Felület funkciói</vt:lpstr>
      <vt:lpstr>14. dia</vt:lpstr>
      <vt:lpstr>Live@edu</vt:lpstr>
      <vt:lpstr>live@edu</vt:lpstr>
      <vt:lpstr>Live@edu</vt:lpstr>
      <vt:lpstr>Miért jó ez?</vt:lpstr>
      <vt:lpstr>Mi kell hozzá?</vt:lpstr>
      <vt:lpstr>A Diákrendszergazda klub</vt:lpstr>
      <vt:lpstr>A Klub célja</vt:lpstr>
      <vt:lpstr>A képzés menete</vt:lpstr>
      <vt:lpstr>Mit ajánl Az MSIskola?</vt:lpstr>
      <vt:lpstr>Linkek</vt:lpstr>
      <vt:lpstr>25. dia</vt:lpstr>
      <vt:lpstr>Egyéni diasor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Live@edu</dc:title>
  <dc:creator>Jakab András</dc:creator>
  <cp:lastModifiedBy>TaMa</cp:lastModifiedBy>
  <cp:revision>334</cp:revision>
  <dcterms:created xsi:type="dcterms:W3CDTF">2008-11-11T20:17:45Z</dcterms:created>
  <dcterms:modified xsi:type="dcterms:W3CDTF">2009-08-23T18:43:35Z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0x01010041C86CD710A7D34D82075959888A6C68</vt:lpwstr>
  </property>
</Properties>
</file>