
<file path=[Content_Types].xml><?xml version="1.0" encoding="utf-8"?>
<Types xmlns="http://schemas.openxmlformats.org/package/2006/content-types"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Default Extension="vml" ContentType="application/vnd.openxmlformats-officedocument.vmlDrawing"/>
  <Default Extension="doc" ContentType="application/msword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5"/>
  </p:handoutMasterIdLst>
  <p:sldIdLst>
    <p:sldId id="258" r:id="rId2"/>
    <p:sldId id="260" r:id="rId3"/>
    <p:sldId id="261" r:id="rId4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37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55838" y="1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996D2D-0C3B-4C0E-8EB3-0A1B25A4CC74}" type="datetimeFigureOut">
              <a:rPr kumimoji="1" lang="ja-JP" altLang="en-US" smtClean="0"/>
              <a:pPr/>
              <a:t>2007/11/19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440647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55838" y="9440647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B7CC39-F195-4652-B5AE-0A20DC0EEDF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事例概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コンテンツ プレースホルダ 36"/>
          <p:cNvSpPr>
            <a:spLocks noGrp="1"/>
          </p:cNvSpPr>
          <p:nvPr>
            <p:ph sz="quarter" idx="15" hasCustomPrompt="1"/>
          </p:nvPr>
        </p:nvSpPr>
        <p:spPr>
          <a:xfrm>
            <a:off x="2257445" y="3350419"/>
            <a:ext cx="4672010" cy="285750"/>
          </a:xfrm>
        </p:spPr>
        <p:txBody>
          <a:bodyPr anchor="ctr">
            <a:normAutofit/>
          </a:bodyPr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100">
                <a:solidFill>
                  <a:srgbClr val="002060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1" lang="en-US" altLang="ja-JP" dirty="0" smtClean="0"/>
              <a:t>&lt;</a:t>
            </a:r>
            <a:r>
              <a:rPr kumimoji="1" lang="ja-JP" altLang="en-US" dirty="0" smtClean="0"/>
              <a:t>対象となる校種を記入します。</a:t>
            </a:r>
            <a:r>
              <a:rPr kumimoji="1" lang="en-US" altLang="ja-JP" dirty="0" smtClean="0"/>
              <a:t>&gt;</a:t>
            </a:r>
            <a:endParaRPr kumimoji="1" lang="ja-JP" altLang="en-US" dirty="0"/>
          </a:p>
        </p:txBody>
      </p:sp>
      <p:sp>
        <p:nvSpPr>
          <p:cNvPr id="37" name="コンテンツ プレースホルダ 36"/>
          <p:cNvSpPr>
            <a:spLocks noGrp="1"/>
          </p:cNvSpPr>
          <p:nvPr>
            <p:ph sz="quarter" idx="14" hasCustomPrompt="1"/>
          </p:nvPr>
        </p:nvSpPr>
        <p:spPr>
          <a:xfrm>
            <a:off x="2262188" y="1706562"/>
            <a:ext cx="4672010" cy="1508124"/>
          </a:xfrm>
        </p:spPr>
        <p:txBody>
          <a:bodyPr anchor="t">
            <a:normAutofit/>
          </a:bodyPr>
          <a:lstStyle>
            <a:lvl1pPr>
              <a:buNone/>
              <a:defRPr sz="1100">
                <a:solidFill>
                  <a:srgbClr val="002060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kumimoji="1" lang="en-US" altLang="ja-JP" dirty="0" smtClean="0"/>
              <a:t>&lt;</a:t>
            </a:r>
            <a:r>
              <a:rPr kumimoji="1" lang="ja-JP" altLang="en-US" dirty="0" smtClean="0"/>
              <a:t>この事例の概要を入力します</a:t>
            </a:r>
            <a:r>
              <a:rPr kumimoji="1" lang="en-US" altLang="ja-JP" dirty="0" smtClean="0"/>
              <a:t>&gt;</a:t>
            </a:r>
            <a:endParaRPr kumimoji="1" lang="ja-JP" altLang="en-US" dirty="0"/>
          </a:p>
        </p:txBody>
      </p:sp>
      <p:sp>
        <p:nvSpPr>
          <p:cNvPr id="9" name="Text Box 35"/>
          <p:cNvSpPr>
            <a:spLocks noChangeArrowheads="1"/>
          </p:cNvSpPr>
          <p:nvPr/>
        </p:nvSpPr>
        <p:spPr bwMode="auto">
          <a:xfrm>
            <a:off x="793750" y="4873632"/>
            <a:ext cx="1440036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>
              <a:spcBef>
                <a:spcPct val="50000"/>
              </a:spcBef>
            </a:pPr>
            <a:r>
              <a:rPr lang="ja-JP" altLang="en-US" sz="1100" b="1" baseline="0" dirty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実施するのに必要な</a:t>
            </a:r>
            <a:r>
              <a:rPr lang="en-US" altLang="ja-JP" sz="1100" b="1" baseline="0" dirty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ICT</a:t>
            </a:r>
            <a:r>
              <a:rPr lang="ja-JP" altLang="en-US" sz="1100" b="1" baseline="0" dirty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に関する技術</a:t>
            </a:r>
            <a:r>
              <a:rPr lang="en-US" altLang="ja-JP" sz="1100" b="1" baseline="0" dirty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/>
            </a:r>
            <a:br>
              <a:rPr lang="en-US" altLang="ja-JP" sz="1100" b="1" baseline="0" dirty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</a:br>
            <a:r>
              <a:rPr lang="ja-JP" altLang="en-US" sz="1100" b="1" baseline="0" dirty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または知識</a:t>
            </a:r>
            <a:endParaRPr lang="ja-JP" altLang="en-US" sz="1800" b="1" baseline="0" dirty="0">
              <a:ea typeface="ＭＳ 明朝" charset="-128"/>
              <a:cs typeface="Times New Roman" pitchFamily="18" charset="0"/>
              <a:sym typeface="Wingdings" pitchFamily="2" charset="2"/>
            </a:endParaRPr>
          </a:p>
        </p:txBody>
      </p:sp>
      <p:sp>
        <p:nvSpPr>
          <p:cNvPr id="13" name="Text Box 39"/>
          <p:cNvSpPr>
            <a:spLocks noChangeArrowheads="1"/>
          </p:cNvSpPr>
          <p:nvPr userDrawn="1"/>
        </p:nvSpPr>
        <p:spPr bwMode="auto">
          <a:xfrm>
            <a:off x="1500166" y="3791748"/>
            <a:ext cx="73362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0" algn="r" defTabSz="914400" rtl="0" eaLnBrk="0" latinLnBrk="0" hangingPunct="1">
              <a:spcBef>
                <a:spcPct val="50000"/>
              </a:spcBef>
            </a:pPr>
            <a:r>
              <a:rPr kumimoji="1" lang="ja-JP" altLang="en-US" sz="1800" kern="1200" baseline="0" dirty="0" smtClean="0">
                <a:solidFill>
                  <a:srgbClr val="000066"/>
                </a:solidFill>
                <a:latin typeface="+mn-lt"/>
                <a:ea typeface="ＭＳ Ｐゴシック" charset="-128"/>
                <a:cs typeface="+mn-cs"/>
                <a:sym typeface="Wingdings" pitchFamily="2" charset="2"/>
              </a:rPr>
              <a:t>分類</a:t>
            </a:r>
            <a:endParaRPr kumimoji="1" lang="ja-JP" altLang="en-US" sz="1800" kern="1200" baseline="0" dirty="0">
              <a:solidFill>
                <a:srgbClr val="000066"/>
              </a:solidFill>
              <a:latin typeface="+mn-lt"/>
              <a:ea typeface="ＭＳ Ｐゴシック" charset="-128"/>
              <a:cs typeface="+mn-cs"/>
              <a:sym typeface="Wingdings" pitchFamily="2" charset="2"/>
            </a:endParaRPr>
          </a:p>
        </p:txBody>
      </p:sp>
      <p:sp>
        <p:nvSpPr>
          <p:cNvPr id="21" name="Text Box 50"/>
          <p:cNvSpPr>
            <a:spLocks noChangeArrowheads="1"/>
          </p:cNvSpPr>
          <p:nvPr userDrawn="1"/>
        </p:nvSpPr>
        <p:spPr bwMode="auto">
          <a:xfrm>
            <a:off x="1571604" y="1712912"/>
            <a:ext cx="662182" cy="27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>
              <a:spcBef>
                <a:spcPct val="50000"/>
              </a:spcBef>
            </a:pPr>
            <a:r>
              <a:rPr lang="ja-JP" altLang="en-US" baseline="0" dirty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概要</a:t>
            </a:r>
            <a:endParaRPr lang="nb-NO" baseline="0" dirty="0">
              <a:solidFill>
                <a:srgbClr val="000066"/>
              </a:solidFill>
              <a:sym typeface="Wingdings" pitchFamily="2" charset="2"/>
            </a:endParaRPr>
          </a:p>
        </p:txBody>
      </p:sp>
      <p:sp>
        <p:nvSpPr>
          <p:cNvPr id="24" name="Text Box 53"/>
          <p:cNvSpPr>
            <a:spLocks noChangeArrowheads="1"/>
          </p:cNvSpPr>
          <p:nvPr userDrawn="1"/>
        </p:nvSpPr>
        <p:spPr bwMode="auto">
          <a:xfrm>
            <a:off x="1571604" y="3355976"/>
            <a:ext cx="662182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>
              <a:spcBef>
                <a:spcPct val="50000"/>
              </a:spcBef>
            </a:pPr>
            <a:r>
              <a:rPr lang="ja-JP" altLang="en-US" baseline="0" dirty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校種</a:t>
            </a:r>
            <a:endParaRPr lang="nb-NO" altLang="ja-JP" baseline="0" dirty="0">
              <a:solidFill>
                <a:srgbClr val="000066"/>
              </a:solidFill>
              <a:ea typeface="ＭＳ Ｐゴシック" charset="-128"/>
              <a:sym typeface="Wingdings" pitchFamily="2" charset="2"/>
            </a:endParaRPr>
          </a:p>
        </p:txBody>
      </p:sp>
      <p:sp>
        <p:nvSpPr>
          <p:cNvPr id="28" name="Text Box 57"/>
          <p:cNvSpPr>
            <a:spLocks noChangeArrowheads="1"/>
          </p:cNvSpPr>
          <p:nvPr userDrawn="1"/>
        </p:nvSpPr>
        <p:spPr bwMode="auto">
          <a:xfrm>
            <a:off x="793750" y="4188623"/>
            <a:ext cx="1440036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algn="r" defTabSz="914400" rtl="0" eaLnBrk="0" latinLnBrk="0" hangingPunct="1">
              <a:spcBef>
                <a:spcPct val="50000"/>
              </a:spcBef>
            </a:pPr>
            <a:r>
              <a:rPr kumimoji="1" lang="ja-JP" altLang="en-US" sz="1200" b="1" kern="1200" baseline="0" dirty="0">
                <a:solidFill>
                  <a:srgbClr val="000066"/>
                </a:solidFill>
                <a:latin typeface="+mn-lt"/>
                <a:ea typeface="ＭＳ Ｐゴシック" charset="-128"/>
                <a:cs typeface="+mn-cs"/>
                <a:sym typeface="Wingdings" pitchFamily="2" charset="2"/>
              </a:rPr>
              <a:t>利用する</a:t>
            </a:r>
            <a:r>
              <a:rPr kumimoji="1" lang="en-US" altLang="ja-JP" sz="1200" b="1" kern="1200" baseline="0" dirty="0">
                <a:solidFill>
                  <a:srgbClr val="000066"/>
                </a:solidFill>
                <a:latin typeface="+mn-lt"/>
                <a:ea typeface="ＭＳ Ｐゴシック" charset="-128"/>
                <a:cs typeface="+mn-cs"/>
                <a:sym typeface="Wingdings" pitchFamily="2" charset="2"/>
              </a:rPr>
              <a:t>ICT</a:t>
            </a:r>
            <a:r>
              <a:rPr kumimoji="1" lang="ja-JP" altLang="en-US" sz="1200" b="1" kern="1200" baseline="0" dirty="0">
                <a:solidFill>
                  <a:srgbClr val="000066"/>
                </a:solidFill>
                <a:latin typeface="+mn-lt"/>
                <a:ea typeface="ＭＳ Ｐゴシック" charset="-128"/>
                <a:cs typeface="+mn-cs"/>
                <a:sym typeface="Wingdings" pitchFamily="2" charset="2"/>
              </a:rPr>
              <a:t>機器</a:t>
            </a:r>
            <a:endParaRPr kumimoji="1" lang="en-US" altLang="ja-JP" sz="1200" b="1" kern="1200" baseline="0" dirty="0">
              <a:solidFill>
                <a:srgbClr val="000066"/>
              </a:solidFill>
              <a:latin typeface="+mn-lt"/>
              <a:ea typeface="ＭＳ Ｐゴシック" charset="-128"/>
              <a:cs typeface="+mn-cs"/>
              <a:sym typeface="Wingdings" pitchFamily="2" charset="2"/>
            </a:endParaRPr>
          </a:p>
          <a:p>
            <a:pPr marL="0" algn="r" defTabSz="914400" rtl="0" eaLnBrk="0" latinLnBrk="0" hangingPunct="1">
              <a:spcBef>
                <a:spcPct val="50000"/>
              </a:spcBef>
            </a:pPr>
            <a:r>
              <a:rPr kumimoji="1" lang="ja-JP" altLang="en-US" sz="1200" b="1" kern="1200" baseline="0" dirty="0">
                <a:solidFill>
                  <a:srgbClr val="000066"/>
                </a:solidFill>
                <a:latin typeface="+mn-lt"/>
                <a:ea typeface="ＭＳ Ｐゴシック" charset="-128"/>
                <a:cs typeface="+mn-cs"/>
                <a:sym typeface="Wingdings" pitchFamily="2" charset="2"/>
              </a:rPr>
              <a:t>（含ソフトウェア）</a:t>
            </a:r>
          </a:p>
        </p:txBody>
      </p:sp>
      <p:sp>
        <p:nvSpPr>
          <p:cNvPr id="29" name="Line 59"/>
          <p:cNvSpPr>
            <a:spLocks/>
          </p:cNvSpPr>
          <p:nvPr userDrawn="1"/>
        </p:nvSpPr>
        <p:spPr bwMode="auto">
          <a:xfrm flipH="1">
            <a:off x="2239963" y="1689100"/>
            <a:ext cx="0" cy="4332288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/>
          <a:lstStyle/>
          <a:p>
            <a:endParaRPr lang="ja-JP" altLang="en-US"/>
          </a:p>
        </p:txBody>
      </p:sp>
      <p:sp>
        <p:nvSpPr>
          <p:cNvPr id="31" name="Text Box 13"/>
          <p:cNvSpPr>
            <a:spLocks noChangeArrowheads="1"/>
          </p:cNvSpPr>
          <p:nvPr userDrawn="1"/>
        </p:nvSpPr>
        <p:spPr bwMode="auto">
          <a:xfrm>
            <a:off x="793750" y="5556259"/>
            <a:ext cx="1439867" cy="2603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0" algn="r" defTabSz="914400" rtl="0" eaLnBrk="0" latinLnBrk="0" hangingPunct="1">
              <a:spcBef>
                <a:spcPct val="50000"/>
              </a:spcBef>
            </a:pPr>
            <a:r>
              <a:rPr kumimoji="1" lang="ja-JP" altLang="en-US" sz="1800" kern="1200" baseline="0" dirty="0">
                <a:solidFill>
                  <a:srgbClr val="000066"/>
                </a:solidFill>
                <a:latin typeface="+mn-lt"/>
                <a:ea typeface="ＭＳ Ｐゴシック" charset="-128"/>
                <a:cs typeface="+mn-cs"/>
                <a:sym typeface="Wingdings" pitchFamily="2" charset="2"/>
              </a:rPr>
              <a:t>作成者</a:t>
            </a:r>
          </a:p>
        </p:txBody>
      </p:sp>
      <p:sp>
        <p:nvSpPr>
          <p:cNvPr id="33" name="正方形/長方形 39"/>
          <p:cNvSpPr>
            <a:spLocks noChangeArrowheads="1"/>
          </p:cNvSpPr>
          <p:nvPr userDrawn="1"/>
        </p:nvSpPr>
        <p:spPr bwMode="auto">
          <a:xfrm>
            <a:off x="785813" y="857250"/>
            <a:ext cx="5214937" cy="428625"/>
          </a:xfrm>
          <a:prstGeom prst="rect">
            <a:avLst/>
          </a:prstGeom>
          <a:noFill/>
          <a:ln w="9525" algn="ctr">
            <a:noFill/>
            <a:round/>
            <a:headEnd/>
            <a:tailEnd/>
          </a:ln>
        </p:spPr>
        <p:txBody>
          <a:bodyPr/>
          <a:lstStyle/>
          <a:p>
            <a:endParaRPr lang="en-US" altLang="ja-JP" sz="2000" b="0" baseline="0" dirty="0">
              <a:solidFill>
                <a:srgbClr val="000066"/>
              </a:solidFill>
              <a:ea typeface="ＭＳ Ｐゴシック" charset="-128"/>
              <a:sym typeface="Wingdings" pitchFamily="2" charset="2"/>
            </a:endParaRPr>
          </a:p>
        </p:txBody>
      </p:sp>
      <p:sp>
        <p:nvSpPr>
          <p:cNvPr id="35" name="コンテンツ プレースホルダ 34"/>
          <p:cNvSpPr>
            <a:spLocks noGrp="1"/>
          </p:cNvSpPr>
          <p:nvPr userDrawn="1">
            <p:ph sz="quarter" idx="13" hasCustomPrompt="1"/>
          </p:nvPr>
        </p:nvSpPr>
        <p:spPr>
          <a:xfrm>
            <a:off x="1000100" y="785794"/>
            <a:ext cx="5701194" cy="428628"/>
          </a:xfrm>
        </p:spPr>
        <p:txBody>
          <a:bodyPr>
            <a:normAutofit/>
          </a:bodyPr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800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altLang="ja-JP" sz="20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&lt;</a:t>
            </a:r>
            <a:r>
              <a:rPr lang="ja-JP" altLang="en-US" sz="20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ここに校務活用事例のタイトルを入力します</a:t>
            </a:r>
            <a:r>
              <a:rPr lang="en-US" altLang="ja-JP" sz="20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&gt;</a:t>
            </a:r>
          </a:p>
          <a:p>
            <a:pPr lvl="0"/>
            <a:endParaRPr kumimoji="1" lang="ja-JP" altLang="en-US" dirty="0" smtClean="0"/>
          </a:p>
        </p:txBody>
      </p:sp>
      <p:sp>
        <p:nvSpPr>
          <p:cNvPr id="39" name="コンテンツ プレースホルダ 36"/>
          <p:cNvSpPr>
            <a:spLocks noGrp="1"/>
          </p:cNvSpPr>
          <p:nvPr userDrawn="1">
            <p:ph sz="quarter" idx="16" hasCustomPrompt="1"/>
          </p:nvPr>
        </p:nvSpPr>
        <p:spPr>
          <a:xfrm>
            <a:off x="2257409" y="3786192"/>
            <a:ext cx="4672010" cy="285750"/>
          </a:xfrm>
        </p:spPr>
        <p:txBody>
          <a:bodyPr anchor="ctr">
            <a:normAutofit/>
          </a:bodyPr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100">
                <a:solidFill>
                  <a:srgbClr val="002060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eaLnBrk="0">
              <a:buSzPct val="110000"/>
            </a:pPr>
            <a:r>
              <a:rPr lang="en-US" altLang="ja-JP" sz="11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&lt;</a:t>
            </a:r>
            <a:r>
              <a:rPr lang="ja-JP" altLang="en-US" sz="11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対象となる分類を入力します。</a:t>
            </a:r>
            <a:r>
              <a:rPr lang="en-US" altLang="ja-JP" sz="11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&gt;</a:t>
            </a:r>
            <a:endParaRPr lang="en-US" altLang="ja-JP" sz="1800" b="0" baseline="0" dirty="0">
              <a:ea typeface="ＭＳ 明朝" charset="-128"/>
              <a:cs typeface="Times New Roman" pitchFamily="18" charset="0"/>
              <a:sym typeface="Wingdings" pitchFamily="2" charset="2"/>
            </a:endParaRPr>
          </a:p>
        </p:txBody>
      </p:sp>
      <p:sp>
        <p:nvSpPr>
          <p:cNvPr id="42" name="コンテンツ プレースホルダ 36"/>
          <p:cNvSpPr>
            <a:spLocks noGrp="1"/>
          </p:cNvSpPr>
          <p:nvPr userDrawn="1">
            <p:ph sz="quarter" idx="19" hasCustomPrompt="1"/>
          </p:nvPr>
        </p:nvSpPr>
        <p:spPr>
          <a:xfrm>
            <a:off x="2262170" y="4172746"/>
            <a:ext cx="5310225" cy="571504"/>
          </a:xfrm>
        </p:spPr>
        <p:txBody>
          <a:bodyPr anchor="t">
            <a:normAutofit/>
          </a:bodyPr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100">
                <a:solidFill>
                  <a:srgbClr val="002060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eaLnBrk="0">
              <a:spcBef>
                <a:spcPct val="50000"/>
              </a:spcBef>
            </a:pPr>
            <a:r>
              <a:rPr lang="nb-NO" altLang="ja-JP" sz="11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&lt;</a:t>
            </a:r>
            <a:r>
              <a:rPr lang="ja-JP" altLang="en-US" sz="11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この事例で利用する</a:t>
            </a:r>
            <a:r>
              <a:rPr lang="en-US" altLang="ja-JP" sz="11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ICT</a:t>
            </a:r>
            <a:r>
              <a:rPr lang="ja-JP" altLang="en-US" sz="11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機器について入力します。　例：デジタルカメラ</a:t>
            </a:r>
            <a:r>
              <a:rPr lang="nb-NO" altLang="ja-JP" sz="11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&gt;</a:t>
            </a:r>
            <a:endParaRPr lang="en-US" altLang="ja-JP" sz="1800" b="0" baseline="0" dirty="0">
              <a:ea typeface="ＭＳ 明朝" charset="-128"/>
              <a:cs typeface="Times New Roman" pitchFamily="18" charset="0"/>
              <a:sym typeface="Wingdings" pitchFamily="2" charset="2"/>
            </a:endParaRPr>
          </a:p>
        </p:txBody>
      </p:sp>
      <p:sp>
        <p:nvSpPr>
          <p:cNvPr id="43" name="コンテンツ プレースホルダ 36"/>
          <p:cNvSpPr>
            <a:spLocks noGrp="1"/>
          </p:cNvSpPr>
          <p:nvPr>
            <p:ph sz="quarter" idx="20" hasCustomPrompt="1"/>
          </p:nvPr>
        </p:nvSpPr>
        <p:spPr>
          <a:xfrm>
            <a:off x="2262171" y="4857755"/>
            <a:ext cx="5286412" cy="571504"/>
          </a:xfrm>
        </p:spPr>
        <p:txBody>
          <a:bodyPr anchor="t">
            <a:normAutofit/>
          </a:bodyPr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100">
                <a:solidFill>
                  <a:srgbClr val="002060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eaLnBrk="0">
              <a:spcBef>
                <a:spcPct val="50000"/>
              </a:spcBef>
            </a:pPr>
            <a:r>
              <a:rPr lang="en-US" altLang="ja-JP" sz="11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&lt;</a:t>
            </a:r>
            <a:r>
              <a:rPr lang="ja-JP" altLang="en-US" sz="11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この事例を実施するのに必要な</a:t>
            </a:r>
            <a:r>
              <a:rPr lang="en-US" altLang="ja-JP" sz="11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ICT</a:t>
            </a:r>
            <a:r>
              <a:rPr lang="ja-JP" altLang="en-US" sz="11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に関する技術、または知識について入力します。</a:t>
            </a:r>
            <a:r>
              <a:rPr lang="en-US" altLang="ja-JP" sz="11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&gt;</a:t>
            </a:r>
            <a:endParaRPr lang="en-US" altLang="ja-JP" sz="1800" b="0" baseline="0" dirty="0">
              <a:ea typeface="ＭＳ 明朝" charset="-128"/>
              <a:cs typeface="Times New Roman" pitchFamily="18" charset="0"/>
              <a:sym typeface="Wingdings" pitchFamily="2" charset="2"/>
            </a:endParaRPr>
          </a:p>
        </p:txBody>
      </p:sp>
      <p:sp>
        <p:nvSpPr>
          <p:cNvPr id="44" name="コンテンツ プレースホルダ 36"/>
          <p:cNvSpPr>
            <a:spLocks noGrp="1"/>
          </p:cNvSpPr>
          <p:nvPr>
            <p:ph sz="quarter" idx="21" hasCustomPrompt="1"/>
          </p:nvPr>
        </p:nvSpPr>
        <p:spPr>
          <a:xfrm>
            <a:off x="2257408" y="5543558"/>
            <a:ext cx="5310225" cy="285750"/>
          </a:xfrm>
        </p:spPr>
        <p:txBody>
          <a:bodyPr anchor="ctr">
            <a:normAutofit/>
          </a:bodyPr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100">
                <a:solidFill>
                  <a:srgbClr val="002060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>
              <a:defRPr/>
            </a:pPr>
            <a:r>
              <a:rPr lang="en-US" altLang="ja-JP" sz="11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&lt;</a:t>
            </a:r>
            <a:r>
              <a:rPr lang="ja-JP" altLang="en-US" sz="11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作成者の情報を入力します。　例：氏名／学校名</a:t>
            </a:r>
            <a:r>
              <a:rPr lang="en-US" altLang="ja-JP" sz="11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&gt;</a:t>
            </a:r>
            <a:endParaRPr lang="en-US" altLang="ja-JP" sz="1100" b="0" baseline="0" dirty="0">
              <a:solidFill>
                <a:srgbClr val="000066"/>
              </a:solidFill>
              <a:ea typeface="ＭＳ Ｐゴシック" charset="-128"/>
              <a:sym typeface="Wingdings" pitchFamily="2" charset="2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指導要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Line 59"/>
          <p:cNvSpPr>
            <a:spLocks/>
          </p:cNvSpPr>
          <p:nvPr userDrawn="1"/>
        </p:nvSpPr>
        <p:spPr bwMode="auto">
          <a:xfrm flipH="1">
            <a:off x="2239963" y="1689100"/>
            <a:ext cx="0" cy="4332288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/>
          <a:lstStyle/>
          <a:p>
            <a:endParaRPr lang="ja-JP" altLang="en-US"/>
          </a:p>
        </p:txBody>
      </p:sp>
      <p:sp>
        <p:nvSpPr>
          <p:cNvPr id="33" name="正方形/長方形 39"/>
          <p:cNvSpPr>
            <a:spLocks noChangeArrowheads="1"/>
          </p:cNvSpPr>
          <p:nvPr userDrawn="1"/>
        </p:nvSpPr>
        <p:spPr bwMode="auto">
          <a:xfrm>
            <a:off x="785813" y="857250"/>
            <a:ext cx="5214937" cy="428625"/>
          </a:xfrm>
          <a:prstGeom prst="rect">
            <a:avLst/>
          </a:prstGeom>
          <a:noFill/>
          <a:ln w="9525" algn="ctr">
            <a:noFill/>
            <a:round/>
            <a:headEnd/>
            <a:tailEnd/>
          </a:ln>
        </p:spPr>
        <p:txBody>
          <a:bodyPr/>
          <a:lstStyle/>
          <a:p>
            <a:endParaRPr lang="en-US" altLang="ja-JP" sz="2000" b="0" baseline="0" dirty="0">
              <a:solidFill>
                <a:srgbClr val="000066"/>
              </a:solidFill>
              <a:ea typeface="ＭＳ Ｐゴシック" charset="-128"/>
              <a:sym typeface="Wingdings" pitchFamily="2" charset="2"/>
            </a:endParaRPr>
          </a:p>
        </p:txBody>
      </p:sp>
      <p:sp>
        <p:nvSpPr>
          <p:cNvPr id="23" name="Text Box 17"/>
          <p:cNvSpPr>
            <a:spLocks noChangeArrowheads="1"/>
          </p:cNvSpPr>
          <p:nvPr userDrawn="1"/>
        </p:nvSpPr>
        <p:spPr bwMode="auto">
          <a:xfrm>
            <a:off x="2262171" y="1697038"/>
            <a:ext cx="5646761" cy="34464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>
              <a:spcBef>
                <a:spcPct val="50000"/>
              </a:spcBef>
              <a:buFont typeface="Arial" pitchFamily="34" charset="0"/>
              <a:buChar char="•"/>
            </a:pPr>
            <a:r>
              <a:rPr lang="ja-JP" altLang="en-US" sz="1400" u="sng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背景と活動詳細</a:t>
            </a:r>
            <a:r>
              <a:rPr lang="ja-JP" altLang="en-US" sz="140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：</a:t>
            </a:r>
            <a:r>
              <a:rPr lang="en-US" altLang="ja-JP" sz="140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 </a:t>
            </a:r>
            <a:r>
              <a:rPr lang="ja-JP" altLang="en-US" sz="140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この事例の</a:t>
            </a:r>
            <a:r>
              <a:rPr lang="ja-JP" altLang="en-US" sz="14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背景と詳細</a:t>
            </a:r>
            <a:br>
              <a:rPr lang="ja-JP" altLang="en-US" sz="14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</a:br>
            <a:r>
              <a:rPr lang="ja-JP" altLang="en-US" sz="14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　　　　　　　　　　　</a:t>
            </a:r>
            <a:r>
              <a:rPr lang="en-US" altLang="ja-JP" sz="14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(</a:t>
            </a:r>
            <a:r>
              <a:rPr lang="ja-JP" altLang="en-US" sz="14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実施計画や運営</a:t>
            </a:r>
            <a:r>
              <a:rPr lang="ja-JP" altLang="en-US" sz="1400" b="0" baseline="0" dirty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方法を含む</a:t>
            </a:r>
            <a:r>
              <a:rPr lang="en-US" altLang="ja-JP" sz="14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)</a:t>
            </a:r>
            <a:br>
              <a:rPr lang="en-US" altLang="ja-JP" sz="14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</a:br>
            <a:r>
              <a:rPr lang="ja-JP" altLang="en-US" sz="14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　　　　　　　　　　</a:t>
            </a:r>
            <a:r>
              <a:rPr lang="ja-JP" altLang="en-US" sz="11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　</a:t>
            </a:r>
            <a:r>
              <a:rPr lang="en-US" altLang="ja-JP" sz="11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&lt;</a:t>
            </a:r>
            <a:r>
              <a:rPr lang="ja-JP" altLang="en-US" sz="11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「背景と計画詳細」に詳細を記入してください。</a:t>
            </a:r>
            <a:r>
              <a:rPr lang="en-US" altLang="ja-JP" sz="11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&gt;</a:t>
            </a:r>
            <a:endParaRPr lang="en-US" altLang="ja-JP" sz="1100" b="0" baseline="0" dirty="0">
              <a:solidFill>
                <a:srgbClr val="000066"/>
              </a:solidFill>
              <a:ea typeface="ＭＳ Ｐゴシック" charset="-128"/>
              <a:sym typeface="Wingdings" pitchFamily="2" charset="2"/>
            </a:endParaRPr>
          </a:p>
          <a:p>
            <a:pPr eaLnBrk="0">
              <a:spcBef>
                <a:spcPct val="50000"/>
              </a:spcBef>
              <a:buFont typeface="Arial" pitchFamily="34" charset="0"/>
              <a:buChar char="•"/>
            </a:pPr>
            <a:r>
              <a:rPr lang="ja-JP" altLang="en-US" sz="1400" u="sng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教員用ひな形</a:t>
            </a:r>
            <a:r>
              <a:rPr lang="en-US" altLang="ja-JP" sz="140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:</a:t>
            </a:r>
            <a:r>
              <a:rPr lang="en-US" altLang="ja-JP" sz="14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  </a:t>
            </a:r>
            <a:r>
              <a:rPr lang="ja-JP" altLang="en-US" sz="14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教員が本活動で利用したひな型・資料</a:t>
            </a:r>
            <a:r>
              <a:rPr lang="en-US" altLang="ja-JP" sz="14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/>
            </a:r>
            <a:br>
              <a:rPr lang="en-US" altLang="ja-JP" sz="14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</a:br>
            <a:r>
              <a:rPr lang="ja-JP" altLang="en-US" sz="14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　　　</a:t>
            </a:r>
            <a:r>
              <a:rPr lang="en-US" altLang="ja-JP" sz="11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&lt;</a:t>
            </a:r>
            <a:r>
              <a:rPr lang="ja-JP" altLang="en-US" sz="11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ひな型や資料を添付してください。またネットワークの利用に関する活動の</a:t>
            </a:r>
            <a:r>
              <a:rPr lang="en-US" altLang="ja-JP" sz="11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/>
            </a:r>
            <a:br>
              <a:rPr lang="en-US" altLang="ja-JP" sz="11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</a:br>
            <a:r>
              <a:rPr lang="ja-JP" altLang="en-US" sz="11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　　　　 場合にはネットワーク図なども添付してください。</a:t>
            </a:r>
            <a:r>
              <a:rPr lang="en-US" altLang="ja-JP" sz="11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/>
            </a:r>
            <a:br>
              <a:rPr lang="en-US" altLang="ja-JP" sz="11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</a:br>
            <a:r>
              <a:rPr lang="ja-JP" altLang="en-US" sz="11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　　　　 また「写真とその他素材に関する一覧」に出典などを明記してください。</a:t>
            </a:r>
            <a:r>
              <a:rPr lang="en-US" altLang="ja-JP" sz="11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&gt;</a:t>
            </a:r>
          </a:p>
          <a:p>
            <a:pPr marL="0" marR="0" lvl="0" indent="0" algn="l" defTabSz="914400" rtl="0" eaLnBrk="0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1" lang="ja-JP" altLang="en-US" sz="1400" b="0" i="0" u="sng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  <a:sym typeface="Wingdings" pitchFamily="2" charset="2"/>
              </a:rPr>
              <a:t>結果</a:t>
            </a:r>
            <a:r>
              <a:rPr kumimoji="1" lang="ja-JP" alt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  <a:sym typeface="Wingdings" pitchFamily="2" charset="2"/>
              </a:rPr>
              <a:t>：この計画を行う前と後で校務の状況や教員の取り組み方などが</a:t>
            </a:r>
            <a:r>
              <a:rPr kumimoji="1" lang="en-US" altLang="ja-JP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  <a:sym typeface="Wingdings" pitchFamily="2" charset="2"/>
              </a:rPr>
              <a:t/>
            </a:r>
            <a:br>
              <a:rPr kumimoji="1" lang="en-US" altLang="ja-JP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  <a:sym typeface="Wingdings" pitchFamily="2" charset="2"/>
              </a:rPr>
            </a:br>
            <a:r>
              <a:rPr kumimoji="1" lang="ja-JP" alt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  <a:sym typeface="Wingdings" pitchFamily="2" charset="2"/>
              </a:rPr>
              <a:t>　　　　 どのように変化したかを考察してください。</a:t>
            </a:r>
            <a:r>
              <a:rPr kumimoji="1" lang="en-US" altLang="ja-JP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  <a:sym typeface="Wingdings" pitchFamily="2" charset="2"/>
              </a:rPr>
              <a:t/>
            </a:r>
            <a:br>
              <a:rPr kumimoji="1" lang="en-US" altLang="ja-JP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  <a:sym typeface="Wingdings" pitchFamily="2" charset="2"/>
              </a:rPr>
            </a:br>
            <a:r>
              <a:rPr kumimoji="1" lang="ja-JP" alt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  <a:sym typeface="Wingdings" pitchFamily="2" charset="2"/>
              </a:rPr>
              <a:t>　　　　 </a:t>
            </a:r>
            <a:r>
              <a:rPr kumimoji="1" lang="en-US" altLang="ja-JP" sz="1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  <a:sym typeface="Wingdings" pitchFamily="2" charset="2"/>
              </a:rPr>
              <a:t>&lt;</a:t>
            </a:r>
            <a:r>
              <a:rPr kumimoji="1" lang="ja-JP" alt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  <a:sym typeface="Wingdings" pitchFamily="2" charset="2"/>
              </a:rPr>
              <a:t>既存の資料を添付するか、添付のファイルを利用して作成してください。</a:t>
            </a:r>
            <a:r>
              <a:rPr kumimoji="1" lang="en-US" altLang="ja-JP" sz="1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  <a:sym typeface="Wingdings" pitchFamily="2" charset="2"/>
              </a:rPr>
              <a:t>&gt;</a:t>
            </a:r>
            <a:endParaRPr kumimoji="1" lang="ja-JP" altLang="en-US" sz="1100" b="0" i="0" u="none" strike="noStrike" kern="1200" cap="none" spc="0" normalizeH="0" baseline="0" noProof="0" dirty="0" smtClean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+mn-lt"/>
              <a:ea typeface="ＭＳ Ｐゴシック" charset="-128"/>
              <a:cs typeface="+mn-cs"/>
              <a:sym typeface="Wingdings" pitchFamily="2" charset="2"/>
            </a:endParaRPr>
          </a:p>
          <a:p>
            <a:pPr eaLnBrk="0">
              <a:spcBef>
                <a:spcPct val="50000"/>
              </a:spcBef>
              <a:buFont typeface="Arial" pitchFamily="34" charset="0"/>
              <a:buNone/>
            </a:pPr>
            <a:r>
              <a:rPr lang="ja-JP" altLang="en-US" sz="1400" b="0" baseline="0" dirty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/>
            </a:r>
            <a:br>
              <a:rPr lang="ja-JP" altLang="en-US" sz="1400" b="0" baseline="0" dirty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</a:br>
            <a:endParaRPr lang="nb-NO" sz="1400" dirty="0">
              <a:sym typeface="Wingdings" pitchFamily="2" charset="2"/>
            </a:endParaRPr>
          </a:p>
        </p:txBody>
      </p:sp>
      <p:sp>
        <p:nvSpPr>
          <p:cNvPr id="25" name="Text Box 20"/>
          <p:cNvSpPr>
            <a:spLocks noChangeArrowheads="1"/>
          </p:cNvSpPr>
          <p:nvPr userDrawn="1"/>
        </p:nvSpPr>
        <p:spPr bwMode="auto">
          <a:xfrm>
            <a:off x="661988" y="4500570"/>
            <a:ext cx="1600200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>
              <a:spcBef>
                <a:spcPct val="50000"/>
              </a:spcBef>
            </a:pPr>
            <a:r>
              <a:rPr kumimoji="1" lang="ja-JP" altLang="en-US" sz="1800" kern="1200" baseline="0" dirty="0">
                <a:solidFill>
                  <a:srgbClr val="000066"/>
                </a:solidFill>
                <a:latin typeface="+mn-lt"/>
                <a:ea typeface="ＭＳ Ｐゴシック" charset="-128"/>
                <a:cs typeface="+mn-cs"/>
                <a:sym typeface="Wingdings" pitchFamily="2" charset="2"/>
              </a:rPr>
              <a:t>資料</a:t>
            </a:r>
            <a:endParaRPr kumimoji="1" lang="en-US" altLang="ja-JP" sz="1800" kern="1200" baseline="0" dirty="0">
              <a:solidFill>
                <a:srgbClr val="000066"/>
              </a:solidFill>
              <a:latin typeface="+mn-lt"/>
              <a:ea typeface="ＭＳ Ｐゴシック" charset="-128"/>
              <a:cs typeface="+mn-cs"/>
              <a:sym typeface="Wingdings" pitchFamily="2" charset="2"/>
            </a:endParaRPr>
          </a:p>
        </p:txBody>
      </p:sp>
      <p:sp>
        <p:nvSpPr>
          <p:cNvPr id="30" name="テキスト ボックス 29"/>
          <p:cNvSpPr txBox="1"/>
          <p:nvPr userDrawn="1"/>
        </p:nvSpPr>
        <p:spPr>
          <a:xfrm>
            <a:off x="1000100" y="785794"/>
            <a:ext cx="19207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b="0" kern="1200" baseline="0" dirty="0" smtClean="0">
                <a:solidFill>
                  <a:srgbClr val="000066"/>
                </a:solidFill>
                <a:latin typeface="+mn-lt"/>
                <a:ea typeface="ＭＳ Ｐゴシック" charset="-128"/>
                <a:cs typeface="+mn-cs"/>
                <a:sym typeface="Wingdings" pitchFamily="2" charset="2"/>
              </a:rPr>
              <a:t>活動計画と資料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先生と学校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正方形/長方形 39"/>
          <p:cNvSpPr>
            <a:spLocks noChangeArrowheads="1"/>
          </p:cNvSpPr>
          <p:nvPr userDrawn="1"/>
        </p:nvSpPr>
        <p:spPr bwMode="auto">
          <a:xfrm>
            <a:off x="785813" y="857250"/>
            <a:ext cx="5214937" cy="428625"/>
          </a:xfrm>
          <a:prstGeom prst="rect">
            <a:avLst/>
          </a:prstGeom>
          <a:noFill/>
          <a:ln w="9525" algn="ctr">
            <a:noFill/>
            <a:round/>
            <a:headEnd/>
            <a:tailEnd/>
          </a:ln>
        </p:spPr>
        <p:txBody>
          <a:bodyPr/>
          <a:lstStyle/>
          <a:p>
            <a:endParaRPr lang="en-US" altLang="ja-JP" sz="2000" b="0" baseline="0" dirty="0">
              <a:solidFill>
                <a:srgbClr val="000066"/>
              </a:solidFill>
              <a:ea typeface="ＭＳ Ｐゴシック" charset="-128"/>
              <a:sym typeface="Wingdings" pitchFamily="2" charset="2"/>
            </a:endParaRPr>
          </a:p>
        </p:txBody>
      </p:sp>
      <p:sp>
        <p:nvSpPr>
          <p:cNvPr id="30" name="テキスト ボックス 29"/>
          <p:cNvSpPr txBox="1"/>
          <p:nvPr userDrawn="1"/>
        </p:nvSpPr>
        <p:spPr>
          <a:xfrm>
            <a:off x="1000100" y="785794"/>
            <a:ext cx="28873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b="0" kern="1200" baseline="0" dirty="0" smtClean="0">
                <a:solidFill>
                  <a:srgbClr val="000066"/>
                </a:solidFill>
                <a:latin typeface="+mn-lt"/>
                <a:ea typeface="ＭＳ Ｐゴシック" charset="-128"/>
                <a:cs typeface="+mn-cs"/>
                <a:sym typeface="Wingdings" pitchFamily="2" charset="2"/>
              </a:rPr>
              <a:t>先生と学校に関する情報</a:t>
            </a:r>
          </a:p>
        </p:txBody>
      </p:sp>
      <p:sp>
        <p:nvSpPr>
          <p:cNvPr id="10" name="Text Box 20"/>
          <p:cNvSpPr>
            <a:spLocks noChangeArrowheads="1"/>
          </p:cNvSpPr>
          <p:nvPr userDrawn="1"/>
        </p:nvSpPr>
        <p:spPr bwMode="auto">
          <a:xfrm>
            <a:off x="1142977" y="4714885"/>
            <a:ext cx="5000660" cy="357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>
              <a:spcBef>
                <a:spcPct val="50000"/>
              </a:spcBef>
              <a:buFont typeface="Arial" pitchFamily="34" charset="0"/>
              <a:buChar char="•"/>
            </a:pPr>
            <a:r>
              <a:rPr kumimoji="1" lang="ja-JP" altLang="nb-NO" sz="1400" b="0" u="none" kern="1200" baseline="0" dirty="0" smtClean="0">
                <a:solidFill>
                  <a:srgbClr val="000066"/>
                </a:solidFill>
                <a:latin typeface="+mn-lt"/>
                <a:ea typeface="ＭＳ Ｐゴシック" charset="-128"/>
                <a:cs typeface="+mn-cs"/>
                <a:sym typeface="Wingdings" pitchFamily="2" charset="2"/>
              </a:rPr>
              <a:t>　</a:t>
            </a:r>
            <a:r>
              <a:rPr kumimoji="1" lang="ja-JP" altLang="nb-NO" sz="1400" u="sng" kern="1200" baseline="0" dirty="0" smtClean="0">
                <a:solidFill>
                  <a:srgbClr val="000066"/>
                </a:solidFill>
                <a:latin typeface="+mn-lt"/>
                <a:ea typeface="ＭＳ Ｐゴシック" charset="-128"/>
                <a:cs typeface="+mn-cs"/>
                <a:sym typeface="Wingdings" pitchFamily="2" charset="2"/>
              </a:rPr>
              <a:t>提供</a:t>
            </a:r>
            <a:r>
              <a:rPr kumimoji="1" lang="ja-JP" altLang="en-US" sz="1400" u="sng" kern="1200" baseline="0" dirty="0" smtClean="0">
                <a:solidFill>
                  <a:srgbClr val="000066"/>
                </a:solidFill>
                <a:latin typeface="+mn-lt"/>
                <a:ea typeface="ＭＳ Ｐゴシック" charset="-128"/>
                <a:cs typeface="+mn-cs"/>
                <a:sym typeface="Wingdings" pitchFamily="2" charset="2"/>
              </a:rPr>
              <a:t>資料</a:t>
            </a:r>
            <a:r>
              <a:rPr kumimoji="1" lang="ja-JP" altLang="nb-NO" sz="1400" u="sng" kern="1200" baseline="0" dirty="0" smtClean="0">
                <a:solidFill>
                  <a:srgbClr val="000066"/>
                </a:solidFill>
                <a:latin typeface="+mn-lt"/>
                <a:ea typeface="ＭＳ Ｐゴシック" charset="-128"/>
                <a:cs typeface="+mn-cs"/>
                <a:sym typeface="Wingdings" pitchFamily="2" charset="2"/>
              </a:rPr>
              <a:t>に関する使用制限</a:t>
            </a:r>
            <a:endParaRPr lang="nb-NO" sz="1100" b="0" baseline="0" dirty="0">
              <a:solidFill>
                <a:srgbClr val="000066"/>
              </a:solidFill>
              <a:ea typeface="ＭＳ Ｐゴシック" charset="-128"/>
              <a:sym typeface="Wingdings" pitchFamily="2" charset="2"/>
            </a:endParaRPr>
          </a:p>
          <a:p>
            <a:pPr eaLnBrk="0">
              <a:spcBef>
                <a:spcPct val="50000"/>
              </a:spcBef>
            </a:pPr>
            <a:endParaRPr lang="nb-NO" b="0" i="1" baseline="0" dirty="0">
              <a:solidFill>
                <a:srgbClr val="000066"/>
              </a:solidFill>
              <a:sym typeface="Wingdings" pitchFamily="2" charset="2"/>
            </a:endParaRPr>
          </a:p>
          <a:p>
            <a:pPr eaLnBrk="0">
              <a:spcBef>
                <a:spcPct val="50000"/>
              </a:spcBef>
            </a:pPr>
            <a:endParaRPr lang="nb-NO" b="0" i="1" baseline="0" dirty="0">
              <a:solidFill>
                <a:srgbClr val="000066"/>
              </a:solidFill>
              <a:sym typeface="Wingdings" pitchFamily="2" charset="2"/>
            </a:endParaRPr>
          </a:p>
          <a:p>
            <a:pPr eaLnBrk="0">
              <a:spcBef>
                <a:spcPct val="50000"/>
              </a:spcBef>
            </a:pPr>
            <a:endParaRPr lang="nb-NO" b="0" i="1" baseline="0" dirty="0">
              <a:solidFill>
                <a:srgbClr val="000066"/>
              </a:solidFill>
              <a:sym typeface="Wingdings" pitchFamily="2" charset="2"/>
            </a:endParaRPr>
          </a:p>
        </p:txBody>
      </p:sp>
      <p:sp>
        <p:nvSpPr>
          <p:cNvPr id="17" name="図プレースホルダ 16"/>
          <p:cNvSpPr>
            <a:spLocks noGrp="1"/>
          </p:cNvSpPr>
          <p:nvPr>
            <p:ph type="pic" sz="quarter" idx="10" hasCustomPrompt="1"/>
          </p:nvPr>
        </p:nvSpPr>
        <p:spPr>
          <a:xfrm>
            <a:off x="1142976" y="1428736"/>
            <a:ext cx="5000625" cy="1928813"/>
          </a:xfrm>
        </p:spPr>
        <p:txBody>
          <a:bodyPr anchor="t">
            <a:normAutofit/>
          </a:bodyPr>
          <a:lstStyle>
            <a:lvl1pPr>
              <a:buNone/>
              <a:defRPr kumimoji="1" lang="ja-JP" altLang="en-US" sz="1400" u="none" kern="1200" baseline="0" dirty="0" smtClean="0">
                <a:solidFill>
                  <a:srgbClr val="000066"/>
                </a:solidFill>
                <a:latin typeface="+mn-lt"/>
                <a:ea typeface="ＭＳ Ｐゴシック" charset="-128"/>
                <a:cs typeface="+mn-cs"/>
                <a:sym typeface="Wingdings" pitchFamily="2" charset="2"/>
              </a:defRPr>
            </a:lvl1pPr>
          </a:lstStyle>
          <a:p>
            <a:r>
              <a:rPr kumimoji="1" lang="en-US" altLang="ja-JP" dirty="0" smtClean="0"/>
              <a:t>&lt;</a:t>
            </a:r>
            <a:r>
              <a:rPr kumimoji="1" lang="ja-JP" altLang="en-US" dirty="0" smtClean="0"/>
              <a:t>ここにあなたの学校の写真やイラストなどを入れてください。</a:t>
            </a:r>
            <a:r>
              <a:rPr kumimoji="1" lang="en-US" altLang="ja-JP" dirty="0" smtClean="0"/>
              <a:t>&gt;</a:t>
            </a:r>
            <a:endParaRPr kumimoji="1" lang="ja-JP" altLang="en-US" dirty="0"/>
          </a:p>
        </p:txBody>
      </p:sp>
      <p:sp>
        <p:nvSpPr>
          <p:cNvPr id="21" name="コンテンツ プレースホルダ 33"/>
          <p:cNvSpPr>
            <a:spLocks noGrp="1"/>
          </p:cNvSpPr>
          <p:nvPr>
            <p:ph sz="quarter" idx="11" hasCustomPrompt="1"/>
          </p:nvPr>
        </p:nvSpPr>
        <p:spPr>
          <a:xfrm>
            <a:off x="1142976" y="3429000"/>
            <a:ext cx="5000660" cy="1214446"/>
          </a:xfrm>
        </p:spPr>
        <p:txBody>
          <a:bodyPr>
            <a:noAutofit/>
          </a:bodyPr>
          <a:lstStyle>
            <a:lvl1pPr>
              <a:buNone/>
              <a:defRPr kumimoji="1" lang="ja-JP" altLang="en-US" sz="1400" b="0" u="none" kern="1200" baseline="0" dirty="0" smtClean="0">
                <a:solidFill>
                  <a:srgbClr val="000066"/>
                </a:solidFill>
                <a:latin typeface="+mn-lt"/>
                <a:ea typeface="ＭＳ Ｐゴシック" charset="-128"/>
                <a:cs typeface="+mn-cs"/>
                <a:sym typeface="Wingdings" pitchFamily="2" charset="2"/>
              </a:defRPr>
            </a:lvl1pPr>
            <a:lvl2pPr>
              <a:buNone/>
              <a:defRPr sz="1100"/>
            </a:lvl2pPr>
            <a:lvl3pPr>
              <a:buNone/>
              <a:defRPr sz="1100"/>
            </a:lvl3pPr>
            <a:lvl4pPr>
              <a:buNone/>
              <a:defRPr sz="1100"/>
            </a:lvl4pPr>
            <a:lvl5pPr>
              <a:buNone/>
              <a:defRPr sz="1100"/>
            </a:lvl5pPr>
          </a:lstStyle>
          <a:p>
            <a:pPr lvl="0"/>
            <a:r>
              <a:rPr kumimoji="1" lang="en-US" altLang="ja-JP" dirty="0" smtClean="0"/>
              <a:t>&lt;</a:t>
            </a:r>
            <a:r>
              <a:rPr kumimoji="1" lang="ja-JP" altLang="en-US" dirty="0" smtClean="0"/>
              <a:t>先生と学校についての情報を記入します。</a:t>
            </a:r>
            <a:r>
              <a:rPr kumimoji="1" lang="en-US" altLang="ja-JP" dirty="0" smtClean="0"/>
              <a:t>&gt;</a:t>
            </a:r>
            <a:endParaRPr kumimoji="1" lang="ja-JP" altLang="en-US" dirty="0" smtClean="0"/>
          </a:p>
        </p:txBody>
      </p:sp>
      <p:sp>
        <p:nvSpPr>
          <p:cNvPr id="23" name="コンテンツ プレースホルダ 22"/>
          <p:cNvSpPr>
            <a:spLocks noGrp="1"/>
          </p:cNvSpPr>
          <p:nvPr>
            <p:ph sz="quarter" idx="12" hasCustomPrompt="1"/>
          </p:nvPr>
        </p:nvSpPr>
        <p:spPr>
          <a:xfrm>
            <a:off x="1142976" y="5000636"/>
            <a:ext cx="5000660" cy="928694"/>
          </a:xfrm>
        </p:spPr>
        <p:txBody>
          <a:bodyPr>
            <a:normAutofit/>
          </a:bodyPr>
          <a:lstStyle>
            <a:lvl1pPr>
              <a:buNone/>
              <a:defRPr kumimoji="1" lang="ja-JP" altLang="en-US" sz="1100" b="0" kern="1200" baseline="0" dirty="0">
                <a:solidFill>
                  <a:srgbClr val="000066"/>
                </a:solidFill>
                <a:latin typeface="+mn-lt"/>
                <a:ea typeface="ＭＳ Ｐゴシック" charset="-128"/>
                <a:cs typeface="+mn-cs"/>
                <a:sym typeface="Wingdings" pitchFamily="2" charset="2"/>
              </a:defRPr>
            </a:lvl1pPr>
          </a:lstStyle>
          <a:p>
            <a:pPr eaLnBrk="0">
              <a:spcBef>
                <a:spcPct val="50000"/>
              </a:spcBef>
            </a:pPr>
            <a:r>
              <a:rPr lang="nb-NO" altLang="ja-JP" sz="11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&lt;</a:t>
            </a:r>
            <a:r>
              <a:rPr lang="ja-JP" altLang="nb-NO" sz="11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添付された教材に関して使用制限があればお書きください</a:t>
            </a:r>
            <a:r>
              <a:rPr lang="nb-NO" altLang="ja-JP" sz="11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&gt;</a:t>
            </a:r>
            <a:br>
              <a:rPr lang="nb-NO" altLang="ja-JP" sz="11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</a:br>
            <a:r>
              <a:rPr lang="ja-JP" altLang="nb-NO" sz="11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　例：使用される場合にはメールにてご一報ください。</a:t>
            </a:r>
            <a:br>
              <a:rPr lang="ja-JP" altLang="nb-NO" sz="11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</a:br>
            <a:r>
              <a:rPr lang="ja-JP" altLang="nb-NO" sz="11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　　 　営利目的での使用は禁止します。　など</a:t>
            </a:r>
            <a:endParaRPr lang="ja-JP" altLang="en-US" sz="1100" b="0" baseline="0" dirty="0">
              <a:solidFill>
                <a:srgbClr val="000066"/>
              </a:solidFill>
              <a:ea typeface="ＭＳ Ｐゴシック" charset="-128"/>
              <a:cs typeface="Times New Roman" pitchFamily="18" charset="0"/>
              <a:sym typeface="Wingdings" pitchFamily="2" charset="2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" Target="../slides/slide3.xml"/><Relationship Id="rId3" Type="http://schemas.openxmlformats.org/officeDocument/2006/relationships/slideLayout" Target="../slideLayouts/slideLayout3.xml"/><Relationship Id="rId7" Type="http://schemas.openxmlformats.org/officeDocument/2006/relationships/slide" Target="../slides/slide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" Target="../slides/slide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Relationship Id="rId9" Type="http://schemas.openxmlformats.org/officeDocument/2006/relationships/hyperlink" Target="http://www.innovativeteachers.jp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BFFF1-F3D1-4B04-8EF9-A22A3C2755DB}" type="datetimeFigureOut">
              <a:rPr kumimoji="1" lang="ja-JP" altLang="en-US" smtClean="0"/>
              <a:pPr/>
              <a:t>2007/11/19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21" name="正方形/長方形 20">
            <a:hlinkClick r:id="rId6" action="ppaction://hlinksldjump"/>
          </p:cNvPr>
          <p:cNvSpPr/>
          <p:nvPr/>
        </p:nvSpPr>
        <p:spPr>
          <a:xfrm>
            <a:off x="7215206" y="1571612"/>
            <a:ext cx="1571636" cy="214314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正方形/長方形 21">
            <a:hlinkClick r:id="rId7" action="ppaction://hlinksldjump"/>
          </p:cNvPr>
          <p:cNvSpPr/>
          <p:nvPr/>
        </p:nvSpPr>
        <p:spPr>
          <a:xfrm>
            <a:off x="7215206" y="1928802"/>
            <a:ext cx="1571636" cy="214314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正方形/長方形 22">
            <a:hlinkClick r:id="rId8" action="ppaction://hlinksldjump"/>
          </p:cNvPr>
          <p:cNvSpPr/>
          <p:nvPr/>
        </p:nvSpPr>
        <p:spPr>
          <a:xfrm>
            <a:off x="7286644" y="2285992"/>
            <a:ext cx="1571636" cy="214314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hlinkClick r:id="" action="ppaction://hlinkshowjump?jump=previousslide"/>
          </p:cNvPr>
          <p:cNvSpPr/>
          <p:nvPr/>
        </p:nvSpPr>
        <p:spPr>
          <a:xfrm>
            <a:off x="1689313" y="6320076"/>
            <a:ext cx="1000132" cy="428604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hlinkClick r:id="" action="ppaction://hlinkshowjump?jump=nextslide"/>
          </p:cNvPr>
          <p:cNvSpPr/>
          <p:nvPr/>
        </p:nvSpPr>
        <p:spPr>
          <a:xfrm>
            <a:off x="2714612" y="6357958"/>
            <a:ext cx="1000132" cy="428604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hlinkClick r:id="" action="ppaction://hlinkshowjump?jump=firstslide"/>
          </p:cNvPr>
          <p:cNvSpPr/>
          <p:nvPr/>
        </p:nvSpPr>
        <p:spPr>
          <a:xfrm>
            <a:off x="3857620" y="6357982"/>
            <a:ext cx="1143008" cy="428604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hlinkClick r:id="rId9"/>
          </p:cNvPr>
          <p:cNvSpPr/>
          <p:nvPr/>
        </p:nvSpPr>
        <p:spPr>
          <a:xfrm>
            <a:off x="5000628" y="6358006"/>
            <a:ext cx="1143008" cy="428604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hlinkClick r:id="" action="ppaction://hlinkshowjump?jump=endshow"/>
          </p:cNvPr>
          <p:cNvSpPr/>
          <p:nvPr/>
        </p:nvSpPr>
        <p:spPr>
          <a:xfrm>
            <a:off x="6143636" y="6358030"/>
            <a:ext cx="1143008" cy="428604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3" r:id="rId3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-2003___1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Microsoft_Office_Word_97-2003___3.doc"/><Relationship Id="rId4" Type="http://schemas.openxmlformats.org/officeDocument/2006/relationships/oleObject" Target="../embeddings/Microsoft_Office_Word_97-2003___2.doc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コンテンツ プレースホルダ 7"/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コンテンツ プレースホルダ 6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9" name="コンテンツ プレースホルダ 8"/>
          <p:cNvSpPr>
            <a:spLocks noGrp="1"/>
          </p:cNvSpPr>
          <p:nvPr>
            <p:ph sz="quarter" idx="16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12" name="コンテンツ プレースホルダ 11"/>
          <p:cNvSpPr>
            <a:spLocks noGrp="1"/>
          </p:cNvSpPr>
          <p:nvPr>
            <p:ph sz="quarter" idx="19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13" name="コンテンツ プレースホルダ 12"/>
          <p:cNvSpPr>
            <a:spLocks noGrp="1"/>
          </p:cNvSpPr>
          <p:nvPr>
            <p:ph sz="quarter" idx="20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14" name="コンテンツ プレースホルダ 13"/>
          <p:cNvSpPr>
            <a:spLocks noGrp="1"/>
          </p:cNvSpPr>
          <p:nvPr>
            <p:ph sz="quarter" idx="2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ct 24"/>
          <p:cNvGraphicFramePr>
            <a:graphicFrameLocks noChangeAspect="1"/>
          </p:cNvGraphicFramePr>
          <p:nvPr/>
        </p:nvGraphicFramePr>
        <p:xfrm>
          <a:off x="2428875" y="5429264"/>
          <a:ext cx="914400" cy="857250"/>
        </p:xfrm>
        <a:graphic>
          <a:graphicData uri="http://schemas.openxmlformats.org/presentationml/2006/ole">
            <p:oleObj spid="_x0000_s3074" name="Document" showAsIcon="1" r:id="rId3" imgW="914400" imgH="857160" progId="Word.Document.8">
              <p:embed/>
            </p:oleObj>
          </a:graphicData>
        </a:graphic>
      </p:graphicFrame>
      <p:graphicFrame>
        <p:nvGraphicFramePr>
          <p:cNvPr id="3076" name="Object 34"/>
          <p:cNvGraphicFramePr>
            <a:graphicFrameLocks noChangeAspect="1"/>
          </p:cNvGraphicFramePr>
          <p:nvPr/>
        </p:nvGraphicFramePr>
        <p:xfrm>
          <a:off x="4572000" y="5429264"/>
          <a:ext cx="914400" cy="857250"/>
        </p:xfrm>
        <a:graphic>
          <a:graphicData uri="http://schemas.openxmlformats.org/presentationml/2006/ole">
            <p:oleObj spid="_x0000_s3076" name="Document" showAsIcon="1" r:id="rId4" imgW="914400" imgH="857160" progId="Word.Document.8">
              <p:embed/>
            </p:oleObj>
          </a:graphicData>
        </a:graphic>
      </p:graphicFrame>
      <p:graphicFrame>
        <p:nvGraphicFramePr>
          <p:cNvPr id="3077" name="Object 9"/>
          <p:cNvGraphicFramePr>
            <a:graphicFrameLocks noChangeAspect="1"/>
          </p:cNvGraphicFramePr>
          <p:nvPr/>
        </p:nvGraphicFramePr>
        <p:xfrm>
          <a:off x="3500437" y="5429264"/>
          <a:ext cx="914400" cy="857250"/>
        </p:xfrm>
        <a:graphic>
          <a:graphicData uri="http://schemas.openxmlformats.org/presentationml/2006/ole">
            <p:oleObj spid="_x0000_s3077" name="Document" showAsIcon="1" r:id="rId5" imgW="914400" imgH="857160" progId="Word.Documen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図プレースホルダ 2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4" name="コンテンツ プレースホルダ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TN校務(2007Ver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ITN校務(2007Ver)</Template>
  <TotalTime>0</TotalTime>
  <Words>0</Words>
  <Application>Microsoft Office PowerPoint</Application>
  <PresentationFormat>画面に合わせる (4:3)</PresentationFormat>
  <Paragraphs>0</Paragraphs>
  <Slides>3</Slides>
  <Notes>0</Notes>
  <HiddenSlides>0</HiddenSlides>
  <MMClips>0</MMClips>
  <ScaleCrop>false</ScaleCrop>
  <HeadingPairs>
    <vt:vector size="6" baseType="variant"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5" baseType="lpstr">
      <vt:lpstr>ITN校務(2007Ver)</vt:lpstr>
      <vt:lpstr>Document</vt:lpstr>
      <vt:lpstr>スライド 1</vt:lpstr>
      <vt:lpstr>スライド 2</vt:lpstr>
      <vt:lpstr>スライド 3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v-mihsoy</dc:creator>
  <cp:lastModifiedBy>v-mihsoy</cp:lastModifiedBy>
  <cp:revision>1</cp:revision>
  <dcterms:created xsi:type="dcterms:W3CDTF">2007-11-19T08:51:31Z</dcterms:created>
  <dcterms:modified xsi:type="dcterms:W3CDTF">2007-11-19T08:51:48Z</dcterms:modified>
</cp:coreProperties>
</file>