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5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9" r:id="rId4"/>
    <p:sldId id="260" r:id="rId5"/>
    <p:sldId id="263" r:id="rId6"/>
    <p:sldId id="262" r:id="rId7"/>
    <p:sldId id="261" r:id="rId8"/>
    <p:sldId id="258" r:id="rId9"/>
    <p:sldId id="264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FFFF66"/>
    <a:srgbClr val="5499CC"/>
    <a:srgbClr val="163578"/>
    <a:srgbClr val="103A64"/>
    <a:srgbClr val="C0C0C0"/>
    <a:srgbClr val="FF9933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21120" autoAdjust="0"/>
    <p:restoredTop sz="88706" autoAdjust="0"/>
  </p:normalViewPr>
  <p:slideViewPr>
    <p:cSldViewPr>
      <p:cViewPr varScale="1">
        <p:scale>
          <a:sx n="66" d="100"/>
          <a:sy n="66" d="100"/>
        </p:scale>
        <p:origin x="-2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4020"/>
    </p:cViewPr>
  </p:sorterViewPr>
  <p:notesViewPr>
    <p:cSldViewPr>
      <p:cViewPr varScale="1">
        <p:scale>
          <a:sx n="82" d="100"/>
          <a:sy n="82" d="100"/>
        </p:scale>
        <p:origin x="-1806" y="-9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EB3DCCA-611F-4D7E-B27C-39597DC11EF4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75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Click to edit Master text styles</a:t>
            </a:r>
          </a:p>
          <a:p>
            <a:pPr lvl="1"/>
            <a:r>
              <a:rPr lang="fr-FR" noProof="0" smtClean="0"/>
              <a:t>Second level</a:t>
            </a:r>
          </a:p>
          <a:p>
            <a:pPr lvl="2"/>
            <a:r>
              <a:rPr lang="fr-FR" noProof="0" smtClean="0"/>
              <a:t>Third level</a:t>
            </a:r>
          </a:p>
          <a:p>
            <a:pPr lvl="3"/>
            <a:r>
              <a:rPr lang="fr-FR" noProof="0" smtClean="0"/>
              <a:t>Fourth level</a:t>
            </a:r>
          </a:p>
          <a:p>
            <a:pPr lvl="4"/>
            <a:r>
              <a:rPr lang="fr-FR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C13DE0F-3BD3-4B20-B720-F30F66A7D50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Arial Black" pitchFamily="34" charset="0"/>
              </a:defRPr>
            </a:lvl1pPr>
          </a:lstStyle>
          <a:p>
            <a:r>
              <a:rPr lang="fr-FR"/>
              <a:t>Click to edit Master title style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fr-FR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A12E28-1745-44C1-A499-EC0450B57C54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0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4BE1D0-ACBB-4640-A206-5EF09E5C7FAC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heme" Target="../theme/them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Click to </a:t>
            </a:r>
            <a:r>
              <a:rPr lang="fr-FR" dirty="0" err="1" smtClean="0"/>
              <a:t>edit</a:t>
            </a:r>
            <a:r>
              <a:rPr lang="fr-FR" dirty="0" smtClean="0"/>
              <a:t> Master </a:t>
            </a:r>
            <a:r>
              <a:rPr lang="fr-FR" dirty="0" err="1" smtClean="0"/>
              <a:t>title</a:t>
            </a:r>
            <a:r>
              <a:rPr lang="fr-FR" dirty="0" smtClean="0"/>
              <a:t>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28627E5-3CA9-4473-9E12-2C4E43A4B2BF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3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FFCC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FFCC00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FFCC00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FFCC00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FFCC00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rgbClr val="FFCC00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rgbClr val="FFCC00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rgbClr val="FFCC00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rgbClr val="FFCC00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90000"/>
        <a:buBlip>
          <a:blip r:embed="rId5"/>
        </a:buBlip>
        <a:defRPr sz="3400" b="1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90000"/>
        <a:buBlip>
          <a:blip r:embed="rId6"/>
        </a:buBlip>
        <a:defRPr sz="32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90000"/>
        <a:buBlip>
          <a:blip r:embed="rId7"/>
        </a:buBlip>
        <a:defRPr sz="28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90000"/>
        <a:buBlip>
          <a:blip r:embed="rId8"/>
        </a:buBlip>
        <a:defRPr sz="24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90000"/>
        <a:buBlip>
          <a:blip r:embed="rId8"/>
        </a:buBlip>
        <a:defRPr sz="24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90000"/>
        <a:buBlip>
          <a:blip r:embed="rId8"/>
        </a:buBlip>
        <a:defRPr sz="2400">
          <a:solidFill>
            <a:schemeClr val="bg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90000"/>
        <a:buBlip>
          <a:blip r:embed="rId8"/>
        </a:buBlip>
        <a:defRPr sz="2400">
          <a:solidFill>
            <a:schemeClr val="bg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90000"/>
        <a:buBlip>
          <a:blip r:embed="rId8"/>
        </a:buBlip>
        <a:defRPr sz="2400">
          <a:solidFill>
            <a:schemeClr val="bg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90000"/>
        <a:buBlip>
          <a:blip r:embed="rId8"/>
        </a:buBlip>
        <a:defRPr sz="2400">
          <a:solidFill>
            <a:schemeClr val="bg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hyperlink" Target="http://www.mysql.com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hyperlink" Target="http://www.mysql.com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hyperlink" Target="http://www.mysql.com/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hyperlink" Target="http://www.mysql.com/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hyperlink" Target="http://www.mysql.com/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hyperlink" Target="http://www.mysql.com/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hyperlink" Target="http://www.mysql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43050"/>
            <a:ext cx="7772400" cy="1470025"/>
          </a:xfrm>
        </p:spPr>
        <p:txBody>
          <a:bodyPr/>
          <a:lstStyle/>
          <a:p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Visual Studio 2008 et</a:t>
            </a:r>
            <a:b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.NET 3.5 avec MySQL</a:t>
            </a:r>
            <a:endPara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 bwMode="auto">
          <a:xfrm>
            <a:off x="2500298" y="4071942"/>
            <a:ext cx="6400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90000"/>
              <a:buFontTx/>
              <a:buNone/>
              <a:tabLst/>
              <a:defRPr/>
            </a:pPr>
            <a:endParaRPr kumimoji="0" lang="fr-FR" sz="24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 algn="r">
              <a:defRPr/>
            </a:pPr>
            <a:r>
              <a:rPr lang="fr-F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Pascal Belaud</a:t>
            </a:r>
          </a:p>
          <a:p>
            <a:pPr lvl="0" algn="r">
              <a:defRPr/>
            </a:pPr>
            <a:r>
              <a:rPr lang="fr-F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Microsoft France</a:t>
            </a:r>
          </a:p>
          <a:p>
            <a:pPr lvl="0" algn="r">
              <a:defRPr/>
            </a:pPr>
            <a:r>
              <a:rPr lang="fr-F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http</a:t>
            </a:r>
            <a:r>
              <a:rPr lang="fr-F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://belaud.fr</a:t>
            </a:r>
            <a:endParaRPr lang="fr-FR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fr-FR" sz="2400" dirty="0"/>
          </a:p>
        </p:txBody>
      </p:sp>
      <p:pic>
        <p:nvPicPr>
          <p:cNvPr id="5122" name="Picture 2" descr="MySQL">
            <a:hlinkClick r:id="rId2" tooltip="MySQL.COM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00892" y="357166"/>
            <a:ext cx="1676692" cy="10001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fr-FR" dirty="0" smtClean="0"/>
              <a:t>Agenda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525963"/>
          </a:xfrm>
        </p:spPr>
        <p:txBody>
          <a:bodyPr/>
          <a:lstStyle/>
          <a:p>
            <a:r>
              <a:rPr lang="fr-FR" sz="2800" dirty="0" smtClean="0"/>
              <a:t>Les outils MySQL </a:t>
            </a:r>
            <a:r>
              <a:rPr lang="fr-FR" sz="2800" dirty="0" err="1" smtClean="0"/>
              <a:t>DevArt</a:t>
            </a:r>
            <a:r>
              <a:rPr lang="fr-FR" sz="2800" dirty="0" smtClean="0"/>
              <a:t> pour Visual Studio</a:t>
            </a:r>
            <a:br>
              <a:rPr lang="fr-FR" sz="2800" dirty="0" smtClean="0"/>
            </a:br>
            <a:endParaRPr lang="fr-FR" sz="2800" dirty="0" smtClean="0"/>
          </a:p>
          <a:p>
            <a:r>
              <a:rPr lang="fr-FR" sz="2800" dirty="0" smtClean="0"/>
              <a:t>Développement RAD MySQL avec VS 2008</a:t>
            </a:r>
            <a:br>
              <a:rPr lang="fr-FR" sz="2800" dirty="0" smtClean="0"/>
            </a:br>
            <a:endParaRPr lang="fr-FR" sz="2800" dirty="0" smtClean="0"/>
          </a:p>
          <a:p>
            <a:r>
              <a:rPr lang="fr-FR" sz="2800" dirty="0" smtClean="0"/>
              <a:t>ADO .NET et MySQL</a:t>
            </a:r>
            <a:br>
              <a:rPr lang="fr-FR" sz="2800" dirty="0" smtClean="0"/>
            </a:br>
            <a:endParaRPr lang="fr-FR" sz="2800" dirty="0" smtClean="0"/>
          </a:p>
          <a:p>
            <a:r>
              <a:rPr lang="fr-FR" sz="2800" dirty="0" err="1" smtClean="0"/>
              <a:t>Entity</a:t>
            </a:r>
            <a:r>
              <a:rPr lang="fr-FR" sz="2800" dirty="0" smtClean="0"/>
              <a:t> Framework (ORM) et MySQL</a:t>
            </a:r>
            <a:br>
              <a:rPr lang="fr-FR" sz="2800" dirty="0" smtClean="0"/>
            </a:br>
            <a:endParaRPr lang="fr-FR" sz="2800" dirty="0" smtClean="0"/>
          </a:p>
          <a:p>
            <a:r>
              <a:rPr lang="fr-FR" sz="2800" dirty="0" smtClean="0"/>
              <a:t>ASP .NET MVC et MySQL</a:t>
            </a:r>
            <a:br>
              <a:rPr lang="fr-FR" sz="2800" dirty="0" smtClean="0"/>
            </a:br>
            <a:endParaRPr lang="fr-FR" sz="2800" dirty="0" smtClean="0"/>
          </a:p>
          <a:p>
            <a:r>
              <a:rPr lang="fr-FR" sz="2800" dirty="0" smtClean="0"/>
              <a:t>Pour aller plus loin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43174" y="3786190"/>
            <a:ext cx="6315092" cy="1028706"/>
          </a:xfrm>
        </p:spPr>
        <p:txBody>
          <a:bodyPr/>
          <a:lstStyle/>
          <a:p>
            <a:r>
              <a:rPr lang="fr-FR" dirty="0" smtClean="0"/>
              <a:t>Démonstrations</a:t>
            </a:r>
            <a:endParaRPr lang="fr-FR" dirty="0"/>
          </a:p>
        </p:txBody>
      </p:sp>
      <p:pic>
        <p:nvPicPr>
          <p:cNvPr id="1026" name="Picture 2" descr="MySQL">
            <a:hlinkClick r:id="rId2" tooltip="MySQL.COM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3071810"/>
            <a:ext cx="1714512" cy="1022691"/>
          </a:xfrm>
          <a:prstGeom prst="rect">
            <a:avLst/>
          </a:prstGeom>
          <a:noFill/>
        </p:spPr>
      </p:pic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57200" y="1285861"/>
            <a:ext cx="8229600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90000"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Les outils MySQL </a:t>
            </a:r>
            <a:r>
              <a:rPr kumimoji="0" lang="fr-FR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DevArt</a:t>
            </a:r>
            <a:endParaRPr lang="fr-FR" sz="2800" b="1" kern="0" dirty="0" smtClean="0">
              <a:solidFill>
                <a:schemeClr val="bg1"/>
              </a:solidFill>
              <a:latin typeface="+mn-lt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90000"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pour Visual Studio 2008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43174" y="3786190"/>
            <a:ext cx="6315092" cy="1028706"/>
          </a:xfrm>
        </p:spPr>
        <p:txBody>
          <a:bodyPr/>
          <a:lstStyle/>
          <a:p>
            <a:r>
              <a:rPr lang="fr-FR" dirty="0" smtClean="0"/>
              <a:t>Démonstrations</a:t>
            </a:r>
            <a:endParaRPr lang="fr-FR" dirty="0"/>
          </a:p>
        </p:txBody>
      </p:sp>
      <p:pic>
        <p:nvPicPr>
          <p:cNvPr id="1026" name="Picture 2" descr="MySQL">
            <a:hlinkClick r:id="rId2" tooltip="MySQL.COM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3071810"/>
            <a:ext cx="1714512" cy="1022691"/>
          </a:xfrm>
          <a:prstGeom prst="rect">
            <a:avLst/>
          </a:prstGeom>
          <a:noFill/>
        </p:spPr>
      </p:pic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57200" y="1285861"/>
            <a:ext cx="8229600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eaLnBrk="0" hangingPunct="0">
              <a:spcBef>
                <a:spcPct val="20000"/>
              </a:spcBef>
              <a:buSzPct val="90000"/>
            </a:pPr>
            <a:r>
              <a:rPr lang="fr-FR" sz="2800" b="1" kern="0" dirty="0" smtClean="0">
                <a:solidFill>
                  <a:schemeClr val="bg1"/>
                </a:solidFill>
                <a:latin typeface="+mn-lt"/>
              </a:rPr>
              <a:t>Développement RAD </a:t>
            </a:r>
            <a:r>
              <a:rPr lang="fr-FR" sz="2800" b="1" kern="0" dirty="0" smtClean="0">
                <a:solidFill>
                  <a:schemeClr val="bg1"/>
                </a:solidFill>
                <a:latin typeface="+mn-lt"/>
              </a:rPr>
              <a:t>MySQL</a:t>
            </a:r>
          </a:p>
          <a:p>
            <a:pPr lvl="0" eaLnBrk="0" hangingPunct="0">
              <a:spcBef>
                <a:spcPct val="20000"/>
              </a:spcBef>
              <a:buSzPct val="90000"/>
            </a:pPr>
            <a:r>
              <a:rPr lang="fr-FR" sz="2800" b="1" kern="0" dirty="0" smtClean="0">
                <a:solidFill>
                  <a:schemeClr val="bg1"/>
                </a:solidFill>
                <a:latin typeface="+mn-lt"/>
              </a:rPr>
              <a:t>avec Visual Studio 2008</a:t>
            </a:r>
            <a:endParaRPr lang="fr-FR" sz="2800" b="1" kern="0" dirty="0" smtClean="0">
              <a:solidFill>
                <a:schemeClr val="bg1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43174" y="3786190"/>
            <a:ext cx="6315092" cy="1028706"/>
          </a:xfrm>
        </p:spPr>
        <p:txBody>
          <a:bodyPr/>
          <a:lstStyle/>
          <a:p>
            <a:r>
              <a:rPr lang="fr-FR" dirty="0" smtClean="0"/>
              <a:t>Démonstrations</a:t>
            </a:r>
            <a:endParaRPr lang="fr-FR" dirty="0"/>
          </a:p>
        </p:txBody>
      </p:sp>
      <p:pic>
        <p:nvPicPr>
          <p:cNvPr id="1026" name="Picture 2" descr="MySQL">
            <a:hlinkClick r:id="rId2" tooltip="MySQL.COM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3071810"/>
            <a:ext cx="1714512" cy="1022691"/>
          </a:xfrm>
          <a:prstGeom prst="rect">
            <a:avLst/>
          </a:prstGeom>
          <a:noFill/>
        </p:spPr>
      </p:pic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57200" y="1285861"/>
            <a:ext cx="8229600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eaLnBrk="0" hangingPunct="0">
              <a:spcBef>
                <a:spcPct val="20000"/>
              </a:spcBef>
              <a:buSzPct val="90000"/>
            </a:pPr>
            <a:r>
              <a:rPr lang="fr-FR" sz="2800" b="1" kern="0" dirty="0" smtClean="0">
                <a:solidFill>
                  <a:schemeClr val="bg1"/>
                </a:solidFill>
                <a:latin typeface="+mn-lt"/>
              </a:rPr>
              <a:t>ADO .NET et </a:t>
            </a:r>
            <a:r>
              <a:rPr lang="fr-FR" sz="2800" b="1" kern="0" dirty="0" smtClean="0">
                <a:solidFill>
                  <a:schemeClr val="bg1"/>
                </a:solidFill>
                <a:latin typeface="+mn-lt"/>
              </a:rPr>
              <a:t>MySQL</a:t>
            </a:r>
            <a:endParaRPr lang="fr-FR" sz="2800" b="1" kern="0" dirty="0" smtClean="0">
              <a:solidFill>
                <a:schemeClr val="bg1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43174" y="3786190"/>
            <a:ext cx="6315092" cy="1028706"/>
          </a:xfrm>
        </p:spPr>
        <p:txBody>
          <a:bodyPr/>
          <a:lstStyle/>
          <a:p>
            <a:r>
              <a:rPr lang="fr-FR" dirty="0" smtClean="0"/>
              <a:t>Démonstrations</a:t>
            </a:r>
            <a:endParaRPr lang="fr-FR" dirty="0"/>
          </a:p>
        </p:txBody>
      </p:sp>
      <p:pic>
        <p:nvPicPr>
          <p:cNvPr id="1026" name="Picture 2" descr="MySQL">
            <a:hlinkClick r:id="rId2" tooltip="MySQL.COM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3071810"/>
            <a:ext cx="1714512" cy="1022691"/>
          </a:xfrm>
          <a:prstGeom prst="rect">
            <a:avLst/>
          </a:prstGeom>
          <a:noFill/>
        </p:spPr>
      </p:pic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57200" y="1285861"/>
            <a:ext cx="8229600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eaLnBrk="0" hangingPunct="0">
              <a:spcBef>
                <a:spcPct val="20000"/>
              </a:spcBef>
              <a:buSzPct val="90000"/>
            </a:pPr>
            <a:r>
              <a:rPr lang="fr-FR" sz="2800" b="1" kern="0" dirty="0" err="1" smtClean="0">
                <a:solidFill>
                  <a:schemeClr val="bg1"/>
                </a:solidFill>
                <a:latin typeface="+mn-lt"/>
              </a:rPr>
              <a:t>Entity</a:t>
            </a:r>
            <a:r>
              <a:rPr lang="fr-FR" sz="2800" b="1" kern="0" dirty="0" smtClean="0">
                <a:solidFill>
                  <a:schemeClr val="bg1"/>
                </a:solidFill>
                <a:latin typeface="+mn-lt"/>
              </a:rPr>
              <a:t> Framework (ORM) et </a:t>
            </a:r>
            <a:r>
              <a:rPr lang="fr-FR" sz="2800" b="1" kern="0" dirty="0" smtClean="0">
                <a:solidFill>
                  <a:schemeClr val="bg1"/>
                </a:solidFill>
                <a:latin typeface="+mn-lt"/>
              </a:rPr>
              <a:t>MySQL</a:t>
            </a:r>
            <a:endParaRPr lang="fr-FR" sz="2800" b="1" kern="0" dirty="0" smtClean="0">
              <a:solidFill>
                <a:schemeClr val="bg1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43174" y="3786190"/>
            <a:ext cx="6315092" cy="1028706"/>
          </a:xfrm>
        </p:spPr>
        <p:txBody>
          <a:bodyPr/>
          <a:lstStyle/>
          <a:p>
            <a:r>
              <a:rPr lang="fr-FR" dirty="0" smtClean="0"/>
              <a:t>Démonstrations</a:t>
            </a:r>
            <a:endParaRPr lang="fr-FR" dirty="0"/>
          </a:p>
        </p:txBody>
      </p:sp>
      <p:pic>
        <p:nvPicPr>
          <p:cNvPr id="1026" name="Picture 2" descr="MySQL">
            <a:hlinkClick r:id="rId2" tooltip="MySQL.COM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3071810"/>
            <a:ext cx="1714512" cy="1022691"/>
          </a:xfrm>
          <a:prstGeom prst="rect">
            <a:avLst/>
          </a:prstGeom>
          <a:noFill/>
        </p:spPr>
      </p:pic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57200" y="1285861"/>
            <a:ext cx="8229600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eaLnBrk="0" hangingPunct="0">
              <a:spcBef>
                <a:spcPct val="20000"/>
              </a:spcBef>
              <a:buSzPct val="90000"/>
            </a:pPr>
            <a:r>
              <a:rPr lang="fr-FR" sz="2800" b="1" kern="0" dirty="0" smtClean="0">
                <a:solidFill>
                  <a:schemeClr val="bg1"/>
                </a:solidFill>
                <a:latin typeface="+mn-lt"/>
              </a:rPr>
              <a:t>ASP .NET MVC et </a:t>
            </a:r>
            <a:r>
              <a:rPr lang="fr-FR" sz="2800" b="1" kern="0" dirty="0" smtClean="0">
                <a:solidFill>
                  <a:schemeClr val="bg1"/>
                </a:solidFill>
                <a:latin typeface="+mn-lt"/>
              </a:rPr>
              <a:t>MySQL</a:t>
            </a:r>
            <a:endParaRPr lang="fr-FR" sz="2800" b="1" kern="0" dirty="0" smtClean="0">
              <a:solidFill>
                <a:schemeClr val="bg1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4"/>
            <a:ext cx="8229600" cy="1143000"/>
          </a:xfrm>
        </p:spPr>
        <p:txBody>
          <a:bodyPr/>
          <a:lstStyle/>
          <a:p>
            <a:r>
              <a:rPr lang="fr-FR" dirty="0" smtClean="0"/>
              <a:t>Pour aller plus loin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910" y="928670"/>
            <a:ext cx="7643866" cy="4525963"/>
          </a:xfrm>
        </p:spPr>
        <p:txBody>
          <a:bodyPr/>
          <a:lstStyle/>
          <a:p>
            <a:r>
              <a:rPr lang="fr-FR" sz="2800" dirty="0" smtClean="0"/>
              <a:t>Blog de Pascal Belaud</a:t>
            </a:r>
            <a:br>
              <a:rPr lang="fr-FR" sz="2800" dirty="0" smtClean="0"/>
            </a:br>
            <a:r>
              <a:rPr lang="fr-FR" sz="2000" dirty="0" smtClean="0"/>
              <a:t>http</a:t>
            </a:r>
            <a:r>
              <a:rPr lang="fr-FR" sz="2000" dirty="0" smtClean="0"/>
              <a:t>://belaud.fr</a:t>
            </a:r>
            <a:r>
              <a:rPr lang="fr-FR" sz="2800" dirty="0" smtClean="0"/>
              <a:t/>
            </a:r>
            <a:br>
              <a:rPr lang="fr-FR" sz="2800" dirty="0" smtClean="0"/>
            </a:br>
            <a:endParaRPr lang="fr-FR" sz="3600" dirty="0" smtClean="0"/>
          </a:p>
          <a:p>
            <a:r>
              <a:rPr lang="fr-FR" sz="2800" dirty="0" smtClean="0"/>
              <a:t>Les outils </a:t>
            </a:r>
            <a:r>
              <a:rPr lang="fr-FR" sz="2800" dirty="0" err="1" smtClean="0"/>
              <a:t>DevArt</a:t>
            </a:r>
            <a:r>
              <a:rPr lang="fr-FR" sz="2800" dirty="0" smtClean="0"/>
              <a:t/>
            </a:r>
            <a:br>
              <a:rPr lang="fr-FR" sz="2800" dirty="0" smtClean="0"/>
            </a:br>
            <a:r>
              <a:rPr lang="fr-FR" sz="2000" dirty="0" smtClean="0"/>
              <a:t>http://www.devart.com</a:t>
            </a:r>
            <a:r>
              <a:rPr lang="fr-FR" sz="2800" dirty="0" smtClean="0"/>
              <a:t/>
            </a:r>
            <a:br>
              <a:rPr lang="fr-FR" sz="2800" dirty="0" smtClean="0"/>
            </a:br>
            <a:endParaRPr lang="fr-FR" sz="2800" dirty="0" smtClean="0"/>
          </a:p>
          <a:p>
            <a:r>
              <a:rPr lang="fr-FR" sz="2800" dirty="0" smtClean="0"/>
              <a:t>Découvrir .NET : la saga .NET</a:t>
            </a:r>
            <a:br>
              <a:rPr lang="fr-FR" sz="2800" dirty="0" smtClean="0"/>
            </a:br>
            <a:r>
              <a:rPr lang="fr-FR" sz="2000" dirty="0" smtClean="0"/>
              <a:t>http://www.saga-fr.net</a:t>
            </a:r>
            <a:r>
              <a:rPr lang="fr-FR" sz="2800" dirty="0" smtClean="0"/>
              <a:t/>
            </a:r>
            <a:br>
              <a:rPr lang="fr-FR" sz="2800" dirty="0" smtClean="0"/>
            </a:br>
            <a:endParaRPr lang="fr-FR" sz="2800" dirty="0" smtClean="0"/>
          </a:p>
          <a:p>
            <a:r>
              <a:rPr lang="fr-FR" sz="2800" dirty="0" smtClean="0"/>
              <a:t>Le </a:t>
            </a:r>
            <a:r>
              <a:rPr lang="fr-FR" sz="2800" dirty="0" smtClean="0"/>
              <a:t>portail accès aux données</a:t>
            </a:r>
            <a:br>
              <a:rPr lang="fr-FR" sz="2800" dirty="0" smtClean="0"/>
            </a:br>
            <a:r>
              <a:rPr lang="fr-FR" sz="2000" dirty="0" smtClean="0"/>
              <a:t>http</a:t>
            </a:r>
            <a:r>
              <a:rPr lang="fr-FR" sz="2000" dirty="0" smtClean="0"/>
              <a:t>://</a:t>
            </a:r>
            <a:r>
              <a:rPr lang="fr-FR" sz="2000" dirty="0" smtClean="0"/>
              <a:t>msdn.microsoft.com/fr-fr/data/default.aspx</a:t>
            </a:r>
            <a:br>
              <a:rPr lang="fr-FR" sz="2000" dirty="0" smtClean="0"/>
            </a:br>
            <a:endParaRPr lang="fr-FR" sz="2000" dirty="0" smtClean="0"/>
          </a:p>
          <a:p>
            <a:r>
              <a:rPr lang="fr-FR" sz="2800" dirty="0" smtClean="0"/>
              <a:t>ASP .NET MVC</a:t>
            </a:r>
            <a:r>
              <a:rPr lang="fr-FR" sz="2000" dirty="0" smtClean="0"/>
              <a:t/>
            </a:r>
            <a:br>
              <a:rPr lang="fr-FR" sz="2000" dirty="0" smtClean="0"/>
            </a:br>
            <a:r>
              <a:rPr lang="fr-FR" sz="2000" dirty="0" smtClean="0"/>
              <a:t>http</a:t>
            </a:r>
            <a:r>
              <a:rPr lang="fr-FR" sz="2000" dirty="0" smtClean="0"/>
              <a:t>://</a:t>
            </a:r>
            <a:r>
              <a:rPr lang="fr-FR" sz="2000" dirty="0" smtClean="0"/>
              <a:t>msdn.microsoft.com/fr-fr/asp.net/dd627541.aspx</a:t>
            </a:r>
            <a:br>
              <a:rPr lang="fr-FR" sz="2000" dirty="0" smtClean="0"/>
            </a:br>
            <a:endParaRPr lang="fr-F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43050"/>
            <a:ext cx="7772400" cy="1470025"/>
          </a:xfrm>
        </p:spPr>
        <p:txBody>
          <a:bodyPr/>
          <a:lstStyle/>
          <a:p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Visual Studio 2008 et</a:t>
            </a:r>
            <a:b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.NET 3.5 avec MySQL</a:t>
            </a:r>
            <a:endPara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 bwMode="auto">
          <a:xfrm>
            <a:off x="2500298" y="4071942"/>
            <a:ext cx="6400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90000"/>
              <a:buFontTx/>
              <a:buNone/>
              <a:tabLst/>
              <a:defRPr/>
            </a:pPr>
            <a:endParaRPr kumimoji="0" lang="fr-FR" sz="24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 algn="r">
              <a:defRPr/>
            </a:pPr>
            <a:r>
              <a:rPr lang="fr-F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Pascal Belaud</a:t>
            </a:r>
          </a:p>
          <a:p>
            <a:pPr lvl="0" algn="r">
              <a:defRPr/>
            </a:pPr>
            <a:r>
              <a:rPr lang="fr-F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Microsoft France</a:t>
            </a:r>
          </a:p>
          <a:p>
            <a:pPr lvl="0" algn="r">
              <a:defRPr/>
            </a:pPr>
            <a:r>
              <a:rPr lang="fr-F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http</a:t>
            </a:r>
            <a:r>
              <a:rPr lang="fr-F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://belaud.fr</a:t>
            </a:r>
            <a:endParaRPr lang="fr-FR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fr-FR" sz="2400" dirty="0"/>
          </a:p>
        </p:txBody>
      </p:sp>
      <p:pic>
        <p:nvPicPr>
          <p:cNvPr id="5122" name="Picture 2" descr="MySQL">
            <a:hlinkClick r:id="rId2" tooltip="MySQL.COM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00892" y="357166"/>
            <a:ext cx="1676692" cy="10001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5084</TotalTime>
  <Words>76</Words>
  <Application>Microsoft Office PowerPoint</Application>
  <PresentationFormat>On-screen Show (4:3)</PresentationFormat>
  <Paragraphs>33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Custom Design</vt:lpstr>
      <vt:lpstr>Visual Studio 2008 et .NET 3.5 avec MySQL</vt:lpstr>
      <vt:lpstr>Agenda</vt:lpstr>
      <vt:lpstr>Démonstrations</vt:lpstr>
      <vt:lpstr>Démonstrations</vt:lpstr>
      <vt:lpstr>Démonstrations</vt:lpstr>
      <vt:lpstr>Démonstrations</vt:lpstr>
      <vt:lpstr>Démonstrations</vt:lpstr>
      <vt:lpstr>Pour aller plus loin</vt:lpstr>
      <vt:lpstr>Visual Studio 2008 et .NET 3.5 avec MySQL</vt:lpstr>
    </vt:vector>
  </TitlesOfParts>
  <Company>Microsoft France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Visual Studio 2008 et MySQL</dc:title>
  <dc:subject>Visual Studio 2008 et MySQL</dc:subject>
  <dc:creator>Pascal Belaud</dc:creator>
  <cp:keywords/>
  <dc:description>http://blogs.msdn.com/Pascal
http://www.saga-fr.net
http://www.olymars.net</dc:description>
  <cp:lastModifiedBy>Pascal Belaud</cp:lastModifiedBy>
  <cp:revision>747</cp:revision>
  <dcterms:created xsi:type="dcterms:W3CDTF">2006-02-22T08:58:23Z</dcterms:created>
  <dcterms:modified xsi:type="dcterms:W3CDTF">2009-04-29T13:47:25Z</dcterms:modified>
  <cp:category/>
</cp:coreProperties>
</file>