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diagrams/layout8.xml" ContentType="application/vnd.openxmlformats-officedocument.drawingml.diagramLayout+xml"/>
  <Override PartName="/ppt/diagrams/data12.xml" ContentType="application/vnd.openxmlformats-officedocument.drawingml.diagramData+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Default Extension="gif" ContentType="image/gif"/>
  <Override PartName="/ppt/diagrams/data5.xml" ContentType="application/vnd.openxmlformats-officedocument.drawingml.diagramData+xml"/>
  <Override PartName="/ppt/diagrams/colors7.xml" ContentType="application/vnd.openxmlformats-officedocument.drawingml.diagramColors+xml"/>
  <Override PartName="/ppt/notesSlides/notesSlide20.xml" ContentType="application/vnd.openxmlformats-officedocument.presentationml.notesSlide+xml"/>
  <Override PartName="/ppt/diagrams/quickStyle12.xml" ContentType="application/vnd.openxmlformats-officedocument.drawingml.diagramStyl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718" r:id="rId2"/>
  </p:sldMasterIdLst>
  <p:notesMasterIdLst>
    <p:notesMasterId r:id="rId40"/>
  </p:notesMasterIdLst>
  <p:handoutMasterIdLst>
    <p:handoutMasterId r:id="rId41"/>
  </p:handoutMasterIdLst>
  <p:sldIdLst>
    <p:sldId id="257" r:id="rId3"/>
    <p:sldId id="294" r:id="rId4"/>
    <p:sldId id="336" r:id="rId5"/>
    <p:sldId id="339" r:id="rId6"/>
    <p:sldId id="334" r:id="rId7"/>
    <p:sldId id="329" r:id="rId8"/>
    <p:sldId id="330" r:id="rId9"/>
    <p:sldId id="266" r:id="rId10"/>
    <p:sldId id="350" r:id="rId11"/>
    <p:sldId id="351" r:id="rId12"/>
    <p:sldId id="352" r:id="rId13"/>
    <p:sldId id="353" r:id="rId14"/>
    <p:sldId id="354" r:id="rId15"/>
    <p:sldId id="355" r:id="rId16"/>
    <p:sldId id="356" r:id="rId17"/>
    <p:sldId id="348" r:id="rId18"/>
    <p:sldId id="304" r:id="rId19"/>
    <p:sldId id="341" r:id="rId20"/>
    <p:sldId id="342" r:id="rId21"/>
    <p:sldId id="343" r:id="rId22"/>
    <p:sldId id="344" r:id="rId23"/>
    <p:sldId id="345" r:id="rId24"/>
    <p:sldId id="346" r:id="rId25"/>
    <p:sldId id="347" r:id="rId26"/>
    <p:sldId id="338" r:id="rId27"/>
    <p:sldId id="306" r:id="rId28"/>
    <p:sldId id="337" r:id="rId29"/>
    <p:sldId id="315" r:id="rId30"/>
    <p:sldId id="323" r:id="rId31"/>
    <p:sldId id="326" r:id="rId32"/>
    <p:sldId id="349" r:id="rId33"/>
    <p:sldId id="302" r:id="rId34"/>
    <p:sldId id="316" r:id="rId35"/>
    <p:sldId id="297" r:id="rId36"/>
    <p:sldId id="318" r:id="rId37"/>
    <p:sldId id="332" r:id="rId38"/>
    <p:sldId id="271" r:id="rId39"/>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E1E"/>
    <a:srgbClr val="FFFFFF"/>
    <a:srgbClr val="FF0066"/>
    <a:srgbClr val="000000"/>
    <a:srgbClr val="F3AF35"/>
    <a:srgbClr val="9C42E6"/>
    <a:srgbClr val="D1943B"/>
    <a:srgbClr val="F8F57B"/>
    <a:srgbClr val="D5B953"/>
    <a:srgbClr val="B87DF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976" autoAdjust="0"/>
    <p:restoredTop sz="98063" autoAdjust="0"/>
  </p:normalViewPr>
  <p:slideViewPr>
    <p:cSldViewPr>
      <p:cViewPr>
        <p:scale>
          <a:sx n="100" d="100"/>
          <a:sy n="100" d="100"/>
        </p:scale>
        <p:origin x="102" y="396"/>
      </p:cViewPr>
      <p:guideLst>
        <p:guide orient="horz" pos="144"/>
        <p:guide orient="horz" pos="895"/>
        <p:guide orient="horz" pos="1484"/>
        <p:guide orient="horz" pos="1200"/>
        <p:guide orient="horz" pos="2736"/>
        <p:guide orient="horz" pos="4319"/>
        <p:guide pos="2880"/>
        <p:guide pos="240"/>
        <p:guide pos="460"/>
        <p:guide pos="5520"/>
        <p:guide pos="863"/>
        <p:guide pos="5299"/>
      </p:guideLst>
    </p:cSldViewPr>
  </p:slideViewPr>
  <p:outlineViewPr>
    <p:cViewPr>
      <p:scale>
        <a:sx n="33" d="100"/>
        <a:sy n="33" d="100"/>
      </p:scale>
      <p:origin x="0" y="8556"/>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5" d="100"/>
          <a:sy n="85" d="100"/>
        </p:scale>
        <p:origin x="-3244" y="-103"/>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iagrams/_rels/data12.xml.rels><?xml version="1.0" encoding="UTF-8" standalone="yes"?>
<Relationships xmlns="http://schemas.openxmlformats.org/package/2006/relationships"><Relationship Id="rId1" Type="http://schemas.openxmlformats.org/officeDocument/2006/relationships/image" Target="../media/image17.png"/></Relationships>
</file>

<file path=ppt/diagrams/_rels/data13.xml.rels><?xml version="1.0" encoding="UTF-8" standalone="yes"?>
<Relationships xmlns="http://schemas.openxmlformats.org/package/2006/relationships"><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BD1B2D-7194-451A-8EC2-B37C9B8D54C2}" type="doc">
      <dgm:prSet loTypeId="urn:microsoft.com/office/officeart/2005/8/layout/chevron1" loCatId="process" qsTypeId="urn:microsoft.com/office/officeart/2005/8/quickstyle/3d2" qsCatId="3D" csTypeId="urn:microsoft.com/office/officeart/2005/8/colors/colorful3" csCatId="colorful" phldr="1"/>
      <dgm:spPr/>
      <dgm:t>
        <a:bodyPr/>
        <a:lstStyle/>
        <a:p>
          <a:endParaRPr lang="en-US"/>
        </a:p>
      </dgm:t>
    </dgm:pt>
    <dgm:pt modelId="{13C67B2F-AF56-4217-9BA4-DA0DBC6A84C0}">
      <dgm:prSet phldrT="[Text]"/>
      <dgm:spPr/>
      <dgm:t>
        <a:bodyPr/>
        <a:lstStyle/>
        <a:p>
          <a:r>
            <a:rPr lang="cs-CZ" b="1" dirty="0" smtClean="0">
              <a:solidFill>
                <a:schemeClr val="bg1"/>
              </a:solidFill>
            </a:rPr>
            <a:t>Registered</a:t>
          </a:r>
        </a:p>
        <a:p>
          <a:r>
            <a:rPr lang="cs-CZ" b="1" dirty="0" smtClean="0">
              <a:solidFill>
                <a:schemeClr val="bg1"/>
              </a:solidFill>
            </a:rPr>
            <a:t>Member</a:t>
          </a:r>
          <a:endParaRPr lang="en-US" b="1" dirty="0">
            <a:solidFill>
              <a:schemeClr val="bg1"/>
            </a:solidFill>
          </a:endParaRPr>
        </a:p>
      </dgm:t>
    </dgm:pt>
    <dgm:pt modelId="{7234824D-2107-49AA-91CA-EA244FF9CD81}" type="parTrans" cxnId="{E47A653D-6044-4DA6-8D16-1E476E61C004}">
      <dgm:prSet/>
      <dgm:spPr/>
      <dgm:t>
        <a:bodyPr/>
        <a:lstStyle/>
        <a:p>
          <a:endParaRPr lang="en-US" b="1">
            <a:solidFill>
              <a:schemeClr val="bg1"/>
            </a:solidFill>
          </a:endParaRPr>
        </a:p>
      </dgm:t>
    </dgm:pt>
    <dgm:pt modelId="{B300A1DB-FCB6-4178-B256-664800F81ABF}" type="sibTrans" cxnId="{E47A653D-6044-4DA6-8D16-1E476E61C004}">
      <dgm:prSet/>
      <dgm:spPr/>
      <dgm:t>
        <a:bodyPr/>
        <a:lstStyle/>
        <a:p>
          <a:endParaRPr lang="en-US" b="1">
            <a:solidFill>
              <a:schemeClr val="bg1"/>
            </a:solidFill>
          </a:endParaRPr>
        </a:p>
      </dgm:t>
    </dgm:pt>
    <dgm:pt modelId="{1C39B699-36B7-44D4-9059-12BE9B89A70B}">
      <dgm:prSet phldrT="[Text]"/>
      <dgm:spPr/>
      <dgm:t>
        <a:bodyPr/>
        <a:lstStyle/>
        <a:p>
          <a:r>
            <a:rPr lang="cs-CZ" b="1" dirty="0" smtClean="0">
              <a:solidFill>
                <a:schemeClr val="bg1"/>
              </a:solidFill>
            </a:rPr>
            <a:t>Small Business Specialist</a:t>
          </a:r>
          <a:endParaRPr lang="en-US" b="1" dirty="0">
            <a:solidFill>
              <a:schemeClr val="bg1"/>
            </a:solidFill>
          </a:endParaRPr>
        </a:p>
      </dgm:t>
    </dgm:pt>
    <dgm:pt modelId="{62B127DA-368D-4B59-8649-EE42304833C7}" type="parTrans" cxnId="{564CB9DD-4CDE-4EE0-A72E-E98A793FB167}">
      <dgm:prSet/>
      <dgm:spPr/>
      <dgm:t>
        <a:bodyPr/>
        <a:lstStyle/>
        <a:p>
          <a:endParaRPr lang="en-US" b="1">
            <a:solidFill>
              <a:schemeClr val="bg1"/>
            </a:solidFill>
          </a:endParaRPr>
        </a:p>
      </dgm:t>
    </dgm:pt>
    <dgm:pt modelId="{3A40010D-F368-4484-9D6B-6DB85CD5ECE0}" type="sibTrans" cxnId="{564CB9DD-4CDE-4EE0-A72E-E98A793FB167}">
      <dgm:prSet/>
      <dgm:spPr/>
      <dgm:t>
        <a:bodyPr/>
        <a:lstStyle/>
        <a:p>
          <a:endParaRPr lang="en-US" b="1">
            <a:solidFill>
              <a:schemeClr val="bg1"/>
            </a:solidFill>
          </a:endParaRPr>
        </a:p>
      </dgm:t>
    </dgm:pt>
    <dgm:pt modelId="{49F46555-5E9F-4578-A1CF-98AA0C387FA8}">
      <dgm:prSet phldrT="[Text]"/>
      <dgm:spPr/>
      <dgm:t>
        <a:bodyPr/>
        <a:lstStyle/>
        <a:p>
          <a:r>
            <a:rPr lang="cs-CZ" b="1" dirty="0" smtClean="0">
              <a:solidFill>
                <a:schemeClr val="bg1"/>
              </a:solidFill>
            </a:rPr>
            <a:t>Empower for ISV</a:t>
          </a:r>
          <a:endParaRPr lang="en-US" b="1" dirty="0">
            <a:solidFill>
              <a:schemeClr val="bg1"/>
            </a:solidFill>
          </a:endParaRPr>
        </a:p>
      </dgm:t>
    </dgm:pt>
    <dgm:pt modelId="{F882E797-4226-4CCE-805D-232C84451FEB}" type="parTrans" cxnId="{CEA6BC7A-DA00-40E8-91ED-DBBAD1DA22E2}">
      <dgm:prSet/>
      <dgm:spPr/>
      <dgm:t>
        <a:bodyPr/>
        <a:lstStyle/>
        <a:p>
          <a:endParaRPr lang="en-US" b="1">
            <a:solidFill>
              <a:schemeClr val="bg1"/>
            </a:solidFill>
          </a:endParaRPr>
        </a:p>
      </dgm:t>
    </dgm:pt>
    <dgm:pt modelId="{BEE47F0C-A3ED-4CDA-ADDF-B0CE91AFAB85}" type="sibTrans" cxnId="{CEA6BC7A-DA00-40E8-91ED-DBBAD1DA22E2}">
      <dgm:prSet/>
      <dgm:spPr/>
      <dgm:t>
        <a:bodyPr/>
        <a:lstStyle/>
        <a:p>
          <a:endParaRPr lang="en-US" b="1">
            <a:solidFill>
              <a:schemeClr val="bg1"/>
            </a:solidFill>
          </a:endParaRPr>
        </a:p>
      </dgm:t>
    </dgm:pt>
    <dgm:pt modelId="{E4D00666-24FE-4043-9C66-3ECB2EEC98C8}">
      <dgm:prSet phldrT="[Text]"/>
      <dgm:spPr/>
      <dgm:t>
        <a:bodyPr/>
        <a:lstStyle/>
        <a:p>
          <a:r>
            <a:rPr lang="cs-CZ" b="1" dirty="0" smtClean="0">
              <a:solidFill>
                <a:schemeClr val="bg1"/>
              </a:solidFill>
            </a:rPr>
            <a:t>Certified Partner</a:t>
          </a:r>
          <a:endParaRPr lang="en-US" b="1" dirty="0">
            <a:solidFill>
              <a:schemeClr val="bg1"/>
            </a:solidFill>
          </a:endParaRPr>
        </a:p>
      </dgm:t>
    </dgm:pt>
    <dgm:pt modelId="{0DAEC33F-4280-4296-BA83-25B5CBE008ED}" type="parTrans" cxnId="{7AA1C8B7-2768-47C5-BB40-F911F84B4694}">
      <dgm:prSet/>
      <dgm:spPr/>
      <dgm:t>
        <a:bodyPr/>
        <a:lstStyle/>
        <a:p>
          <a:endParaRPr lang="en-US" b="1">
            <a:solidFill>
              <a:schemeClr val="bg1"/>
            </a:solidFill>
          </a:endParaRPr>
        </a:p>
      </dgm:t>
    </dgm:pt>
    <dgm:pt modelId="{324070DC-430E-4F1E-B27A-CD18F3258D3E}" type="sibTrans" cxnId="{7AA1C8B7-2768-47C5-BB40-F911F84B4694}">
      <dgm:prSet/>
      <dgm:spPr/>
      <dgm:t>
        <a:bodyPr/>
        <a:lstStyle/>
        <a:p>
          <a:endParaRPr lang="en-US" b="1">
            <a:solidFill>
              <a:schemeClr val="bg1"/>
            </a:solidFill>
          </a:endParaRPr>
        </a:p>
      </dgm:t>
    </dgm:pt>
    <dgm:pt modelId="{B2F966CC-42BE-4A48-BB63-17A25E293871}">
      <dgm:prSet phldrT="[Text]"/>
      <dgm:spPr/>
      <dgm:t>
        <a:bodyPr/>
        <a:lstStyle/>
        <a:p>
          <a:r>
            <a:rPr lang="cs-CZ" b="1" dirty="0" smtClean="0">
              <a:solidFill>
                <a:schemeClr val="bg1"/>
              </a:solidFill>
            </a:rPr>
            <a:t>Gold Certified Partner</a:t>
          </a:r>
          <a:endParaRPr lang="en-US" b="1" dirty="0">
            <a:solidFill>
              <a:schemeClr val="bg1"/>
            </a:solidFill>
          </a:endParaRPr>
        </a:p>
      </dgm:t>
    </dgm:pt>
    <dgm:pt modelId="{5C7F35EF-FC5B-4DF4-9695-DCBB84B43E88}" type="parTrans" cxnId="{D47F7792-21CC-4476-A83A-3D6AD5967F78}">
      <dgm:prSet/>
      <dgm:spPr/>
      <dgm:t>
        <a:bodyPr/>
        <a:lstStyle/>
        <a:p>
          <a:endParaRPr lang="en-US" b="1">
            <a:solidFill>
              <a:schemeClr val="bg1"/>
            </a:solidFill>
          </a:endParaRPr>
        </a:p>
      </dgm:t>
    </dgm:pt>
    <dgm:pt modelId="{415B2F86-BA75-4DE3-9CDF-2410F03F3714}" type="sibTrans" cxnId="{D47F7792-21CC-4476-A83A-3D6AD5967F78}">
      <dgm:prSet/>
      <dgm:spPr/>
      <dgm:t>
        <a:bodyPr/>
        <a:lstStyle/>
        <a:p>
          <a:endParaRPr lang="en-US" b="1">
            <a:solidFill>
              <a:schemeClr val="bg1"/>
            </a:solidFill>
          </a:endParaRPr>
        </a:p>
      </dgm:t>
    </dgm:pt>
    <dgm:pt modelId="{BF1DB089-C823-4EA6-88D8-03987D0BBD5A}" type="pres">
      <dgm:prSet presAssocID="{59BD1B2D-7194-451A-8EC2-B37C9B8D54C2}" presName="Name0" presStyleCnt="0">
        <dgm:presLayoutVars>
          <dgm:dir/>
          <dgm:animLvl val="lvl"/>
          <dgm:resizeHandles val="exact"/>
        </dgm:presLayoutVars>
      </dgm:prSet>
      <dgm:spPr/>
      <dgm:t>
        <a:bodyPr/>
        <a:lstStyle/>
        <a:p>
          <a:endParaRPr lang="cs-CZ"/>
        </a:p>
      </dgm:t>
    </dgm:pt>
    <dgm:pt modelId="{F4070734-5AA6-4742-94A3-87ED2B96DFA3}" type="pres">
      <dgm:prSet presAssocID="{13C67B2F-AF56-4217-9BA4-DA0DBC6A84C0}" presName="parTxOnly" presStyleLbl="node1" presStyleIdx="0" presStyleCnt="5">
        <dgm:presLayoutVars>
          <dgm:chMax val="0"/>
          <dgm:chPref val="0"/>
          <dgm:bulletEnabled val="1"/>
        </dgm:presLayoutVars>
      </dgm:prSet>
      <dgm:spPr/>
      <dgm:t>
        <a:bodyPr/>
        <a:lstStyle/>
        <a:p>
          <a:endParaRPr lang="cs-CZ"/>
        </a:p>
      </dgm:t>
    </dgm:pt>
    <dgm:pt modelId="{392B98D9-FBCA-4DC0-A4EC-7422FADC6059}" type="pres">
      <dgm:prSet presAssocID="{B300A1DB-FCB6-4178-B256-664800F81ABF}" presName="parTxOnlySpace" presStyleCnt="0"/>
      <dgm:spPr/>
    </dgm:pt>
    <dgm:pt modelId="{23299C17-E3DD-48F0-9A85-D95594DDDA5D}" type="pres">
      <dgm:prSet presAssocID="{1C39B699-36B7-44D4-9059-12BE9B89A70B}" presName="parTxOnly" presStyleLbl="node1" presStyleIdx="1" presStyleCnt="5">
        <dgm:presLayoutVars>
          <dgm:chMax val="0"/>
          <dgm:chPref val="0"/>
          <dgm:bulletEnabled val="1"/>
        </dgm:presLayoutVars>
      </dgm:prSet>
      <dgm:spPr/>
      <dgm:t>
        <a:bodyPr/>
        <a:lstStyle/>
        <a:p>
          <a:endParaRPr lang="cs-CZ"/>
        </a:p>
      </dgm:t>
    </dgm:pt>
    <dgm:pt modelId="{B5A63ECC-53E9-4287-A020-179B28ABAB56}" type="pres">
      <dgm:prSet presAssocID="{3A40010D-F368-4484-9D6B-6DB85CD5ECE0}" presName="parTxOnlySpace" presStyleCnt="0"/>
      <dgm:spPr/>
    </dgm:pt>
    <dgm:pt modelId="{B922CC2F-D6E2-4FB3-A15C-98915DB535EC}" type="pres">
      <dgm:prSet presAssocID="{49F46555-5E9F-4578-A1CF-98AA0C387FA8}" presName="parTxOnly" presStyleLbl="node1" presStyleIdx="2" presStyleCnt="5">
        <dgm:presLayoutVars>
          <dgm:chMax val="0"/>
          <dgm:chPref val="0"/>
          <dgm:bulletEnabled val="1"/>
        </dgm:presLayoutVars>
      </dgm:prSet>
      <dgm:spPr/>
      <dgm:t>
        <a:bodyPr/>
        <a:lstStyle/>
        <a:p>
          <a:endParaRPr lang="en-US"/>
        </a:p>
      </dgm:t>
    </dgm:pt>
    <dgm:pt modelId="{FE6FC53E-92EC-4D18-83CB-3702969C2AFF}" type="pres">
      <dgm:prSet presAssocID="{BEE47F0C-A3ED-4CDA-ADDF-B0CE91AFAB85}" presName="parTxOnlySpace" presStyleCnt="0"/>
      <dgm:spPr/>
    </dgm:pt>
    <dgm:pt modelId="{EED3630B-6116-4390-81B7-3161DE5F9A60}" type="pres">
      <dgm:prSet presAssocID="{E4D00666-24FE-4043-9C66-3ECB2EEC98C8}" presName="parTxOnly" presStyleLbl="node1" presStyleIdx="3" presStyleCnt="5">
        <dgm:presLayoutVars>
          <dgm:chMax val="0"/>
          <dgm:chPref val="0"/>
          <dgm:bulletEnabled val="1"/>
        </dgm:presLayoutVars>
      </dgm:prSet>
      <dgm:spPr/>
      <dgm:t>
        <a:bodyPr/>
        <a:lstStyle/>
        <a:p>
          <a:endParaRPr lang="cs-CZ"/>
        </a:p>
      </dgm:t>
    </dgm:pt>
    <dgm:pt modelId="{A4D6BB6C-EEEF-49B9-93FA-BB42BD054A87}" type="pres">
      <dgm:prSet presAssocID="{324070DC-430E-4F1E-B27A-CD18F3258D3E}" presName="parTxOnlySpace" presStyleCnt="0"/>
      <dgm:spPr/>
    </dgm:pt>
    <dgm:pt modelId="{B8AEF064-5073-4060-B238-BBAF0352A876}" type="pres">
      <dgm:prSet presAssocID="{B2F966CC-42BE-4A48-BB63-17A25E293871}" presName="parTxOnly" presStyleLbl="node1" presStyleIdx="4" presStyleCnt="5">
        <dgm:presLayoutVars>
          <dgm:chMax val="0"/>
          <dgm:chPref val="0"/>
          <dgm:bulletEnabled val="1"/>
        </dgm:presLayoutVars>
      </dgm:prSet>
      <dgm:spPr/>
      <dgm:t>
        <a:bodyPr/>
        <a:lstStyle/>
        <a:p>
          <a:endParaRPr lang="en-US"/>
        </a:p>
      </dgm:t>
    </dgm:pt>
  </dgm:ptLst>
  <dgm:cxnLst>
    <dgm:cxn modelId="{458E01C0-98B0-4CF0-A026-CC3949A3EB5E}" type="presOf" srcId="{1C39B699-36B7-44D4-9059-12BE9B89A70B}" destId="{23299C17-E3DD-48F0-9A85-D95594DDDA5D}" srcOrd="0" destOrd="0" presId="urn:microsoft.com/office/officeart/2005/8/layout/chevron1"/>
    <dgm:cxn modelId="{B7A9C1FB-6528-4889-9692-05005B28F59E}" type="presOf" srcId="{B2F966CC-42BE-4A48-BB63-17A25E293871}" destId="{B8AEF064-5073-4060-B238-BBAF0352A876}" srcOrd="0" destOrd="0" presId="urn:microsoft.com/office/officeart/2005/8/layout/chevron1"/>
    <dgm:cxn modelId="{297CCFAB-F9D6-4D83-A7C0-05AE8B7CC437}" type="presOf" srcId="{49F46555-5E9F-4578-A1CF-98AA0C387FA8}" destId="{B922CC2F-D6E2-4FB3-A15C-98915DB535EC}" srcOrd="0" destOrd="0" presId="urn:microsoft.com/office/officeart/2005/8/layout/chevron1"/>
    <dgm:cxn modelId="{E47A653D-6044-4DA6-8D16-1E476E61C004}" srcId="{59BD1B2D-7194-451A-8EC2-B37C9B8D54C2}" destId="{13C67B2F-AF56-4217-9BA4-DA0DBC6A84C0}" srcOrd="0" destOrd="0" parTransId="{7234824D-2107-49AA-91CA-EA244FF9CD81}" sibTransId="{B300A1DB-FCB6-4178-B256-664800F81ABF}"/>
    <dgm:cxn modelId="{7AA1C8B7-2768-47C5-BB40-F911F84B4694}" srcId="{59BD1B2D-7194-451A-8EC2-B37C9B8D54C2}" destId="{E4D00666-24FE-4043-9C66-3ECB2EEC98C8}" srcOrd="3" destOrd="0" parTransId="{0DAEC33F-4280-4296-BA83-25B5CBE008ED}" sibTransId="{324070DC-430E-4F1E-B27A-CD18F3258D3E}"/>
    <dgm:cxn modelId="{564CB9DD-4CDE-4EE0-A72E-E98A793FB167}" srcId="{59BD1B2D-7194-451A-8EC2-B37C9B8D54C2}" destId="{1C39B699-36B7-44D4-9059-12BE9B89A70B}" srcOrd="1" destOrd="0" parTransId="{62B127DA-368D-4B59-8649-EE42304833C7}" sibTransId="{3A40010D-F368-4484-9D6B-6DB85CD5ECE0}"/>
    <dgm:cxn modelId="{D47F7792-21CC-4476-A83A-3D6AD5967F78}" srcId="{59BD1B2D-7194-451A-8EC2-B37C9B8D54C2}" destId="{B2F966CC-42BE-4A48-BB63-17A25E293871}" srcOrd="4" destOrd="0" parTransId="{5C7F35EF-FC5B-4DF4-9695-DCBB84B43E88}" sibTransId="{415B2F86-BA75-4DE3-9CDF-2410F03F3714}"/>
    <dgm:cxn modelId="{FECCFA43-789F-4046-B6D1-FC7B949C5329}" type="presOf" srcId="{59BD1B2D-7194-451A-8EC2-B37C9B8D54C2}" destId="{BF1DB089-C823-4EA6-88D8-03987D0BBD5A}" srcOrd="0" destOrd="0" presId="urn:microsoft.com/office/officeart/2005/8/layout/chevron1"/>
    <dgm:cxn modelId="{F9E63BAD-382C-4D88-A8B1-BBBC9F734F60}" type="presOf" srcId="{E4D00666-24FE-4043-9C66-3ECB2EEC98C8}" destId="{EED3630B-6116-4390-81B7-3161DE5F9A60}" srcOrd="0" destOrd="0" presId="urn:microsoft.com/office/officeart/2005/8/layout/chevron1"/>
    <dgm:cxn modelId="{CEA6BC7A-DA00-40E8-91ED-DBBAD1DA22E2}" srcId="{59BD1B2D-7194-451A-8EC2-B37C9B8D54C2}" destId="{49F46555-5E9F-4578-A1CF-98AA0C387FA8}" srcOrd="2" destOrd="0" parTransId="{F882E797-4226-4CCE-805D-232C84451FEB}" sibTransId="{BEE47F0C-A3ED-4CDA-ADDF-B0CE91AFAB85}"/>
    <dgm:cxn modelId="{1AFD4280-0F28-4E3E-BDFA-C421B9F8BC86}" type="presOf" srcId="{13C67B2F-AF56-4217-9BA4-DA0DBC6A84C0}" destId="{F4070734-5AA6-4742-94A3-87ED2B96DFA3}" srcOrd="0" destOrd="0" presId="urn:microsoft.com/office/officeart/2005/8/layout/chevron1"/>
    <dgm:cxn modelId="{A6E697F2-8CC2-4C8A-AB44-B8B4A6049FF5}" type="presParOf" srcId="{BF1DB089-C823-4EA6-88D8-03987D0BBD5A}" destId="{F4070734-5AA6-4742-94A3-87ED2B96DFA3}" srcOrd="0" destOrd="0" presId="urn:microsoft.com/office/officeart/2005/8/layout/chevron1"/>
    <dgm:cxn modelId="{8B67B7A5-7BC2-437E-9B50-1749DF1FF02F}" type="presParOf" srcId="{BF1DB089-C823-4EA6-88D8-03987D0BBD5A}" destId="{392B98D9-FBCA-4DC0-A4EC-7422FADC6059}" srcOrd="1" destOrd="0" presId="urn:microsoft.com/office/officeart/2005/8/layout/chevron1"/>
    <dgm:cxn modelId="{4321B82F-DD44-4A23-B834-D4E98143C460}" type="presParOf" srcId="{BF1DB089-C823-4EA6-88D8-03987D0BBD5A}" destId="{23299C17-E3DD-48F0-9A85-D95594DDDA5D}" srcOrd="2" destOrd="0" presId="urn:microsoft.com/office/officeart/2005/8/layout/chevron1"/>
    <dgm:cxn modelId="{C6DCC64F-7FF3-4438-82B8-88B0781D49D2}" type="presParOf" srcId="{BF1DB089-C823-4EA6-88D8-03987D0BBD5A}" destId="{B5A63ECC-53E9-4287-A020-179B28ABAB56}" srcOrd="3" destOrd="0" presId="urn:microsoft.com/office/officeart/2005/8/layout/chevron1"/>
    <dgm:cxn modelId="{CDFAD410-F116-41A9-9864-9C0215B5355A}" type="presParOf" srcId="{BF1DB089-C823-4EA6-88D8-03987D0BBD5A}" destId="{B922CC2F-D6E2-4FB3-A15C-98915DB535EC}" srcOrd="4" destOrd="0" presId="urn:microsoft.com/office/officeart/2005/8/layout/chevron1"/>
    <dgm:cxn modelId="{6FFD745A-5994-49D0-A6AD-81BE1BACDD74}" type="presParOf" srcId="{BF1DB089-C823-4EA6-88D8-03987D0BBD5A}" destId="{FE6FC53E-92EC-4D18-83CB-3702969C2AFF}" srcOrd="5" destOrd="0" presId="urn:microsoft.com/office/officeart/2005/8/layout/chevron1"/>
    <dgm:cxn modelId="{82229EB8-45AA-4291-AF3D-D82ADE1E76F7}" type="presParOf" srcId="{BF1DB089-C823-4EA6-88D8-03987D0BBD5A}" destId="{EED3630B-6116-4390-81B7-3161DE5F9A60}" srcOrd="6" destOrd="0" presId="urn:microsoft.com/office/officeart/2005/8/layout/chevron1"/>
    <dgm:cxn modelId="{22E6AA1D-B9E7-46F2-9BB7-0D11D8126EA8}" type="presParOf" srcId="{BF1DB089-C823-4EA6-88D8-03987D0BBD5A}" destId="{A4D6BB6C-EEEF-49B9-93FA-BB42BD054A87}" srcOrd="7" destOrd="0" presId="urn:microsoft.com/office/officeart/2005/8/layout/chevron1"/>
    <dgm:cxn modelId="{71B5EBEB-090A-4A86-816C-FC59AF095A19}" type="presParOf" srcId="{BF1DB089-C823-4EA6-88D8-03987D0BBD5A}" destId="{B8AEF064-5073-4060-B238-BBAF0352A876}" srcOrd="8" destOrd="0" presId="urn:microsoft.com/office/officeart/2005/8/layout/chevron1"/>
  </dgm:cxnLst>
  <dgm:bg/>
  <dgm:whole/>
</dgm:dataModel>
</file>

<file path=ppt/diagrams/data10.xml><?xml version="1.0" encoding="utf-8"?>
<dgm:dataModel xmlns:dgm="http://schemas.openxmlformats.org/drawingml/2006/diagram" xmlns:a="http://schemas.openxmlformats.org/drawingml/2006/main">
  <dgm:ptLst>
    <dgm:pt modelId="{59BD1B2D-7194-451A-8EC2-B37C9B8D54C2}" type="doc">
      <dgm:prSet loTypeId="urn:microsoft.com/office/officeart/2005/8/layout/chevron1" loCatId="process" qsTypeId="urn:microsoft.com/office/officeart/2005/8/quickstyle/3d2" qsCatId="3D" csTypeId="urn:microsoft.com/office/officeart/2005/8/colors/colorful3" csCatId="colorful" phldr="1"/>
      <dgm:spPr/>
      <dgm:t>
        <a:bodyPr/>
        <a:lstStyle/>
        <a:p>
          <a:endParaRPr lang="en-US"/>
        </a:p>
      </dgm:t>
    </dgm:pt>
    <dgm:pt modelId="{13C67B2F-AF56-4217-9BA4-DA0DBC6A84C0}">
      <dgm:prSet phldrT="[Text]">
        <dgm:style>
          <a:lnRef idx="1">
            <a:schemeClr val="dk1"/>
          </a:lnRef>
          <a:fillRef idx="2">
            <a:schemeClr val="dk1"/>
          </a:fillRef>
          <a:effectRef idx="1">
            <a:schemeClr val="dk1"/>
          </a:effectRef>
          <a:fontRef idx="minor">
            <a:schemeClr val="dk1"/>
          </a:fontRef>
        </dgm:style>
      </dgm:prSet>
      <dgm:spPr/>
      <dgm:t>
        <a:bodyPr/>
        <a:lstStyle/>
        <a:p>
          <a:r>
            <a:rPr lang="cs-CZ" b="1" dirty="0" smtClean="0">
              <a:solidFill>
                <a:schemeClr val="bg1"/>
              </a:solidFill>
              <a:effectLst/>
            </a:rPr>
            <a:t>Registered</a:t>
          </a:r>
        </a:p>
        <a:p>
          <a:r>
            <a:rPr lang="cs-CZ" b="1" dirty="0" smtClean="0">
              <a:solidFill>
                <a:schemeClr val="bg1"/>
              </a:solidFill>
              <a:effectLst/>
            </a:rPr>
            <a:t>Member</a:t>
          </a:r>
          <a:endParaRPr lang="en-US" b="1" dirty="0">
            <a:solidFill>
              <a:schemeClr val="bg1"/>
            </a:solidFill>
            <a:effectLst/>
          </a:endParaRPr>
        </a:p>
      </dgm:t>
    </dgm:pt>
    <dgm:pt modelId="{7234824D-2107-49AA-91CA-EA244FF9CD81}" type="parTrans" cxnId="{E47A653D-6044-4DA6-8D16-1E476E61C004}">
      <dgm:prSet/>
      <dgm:spPr/>
      <dgm:t>
        <a:bodyPr/>
        <a:lstStyle/>
        <a:p>
          <a:endParaRPr lang="en-US" b="1">
            <a:solidFill>
              <a:schemeClr val="bg1"/>
            </a:solidFill>
            <a:effectLst/>
          </a:endParaRPr>
        </a:p>
      </dgm:t>
    </dgm:pt>
    <dgm:pt modelId="{B300A1DB-FCB6-4178-B256-664800F81ABF}" type="sibTrans" cxnId="{E47A653D-6044-4DA6-8D16-1E476E61C004}">
      <dgm:prSet/>
      <dgm:spPr/>
      <dgm:t>
        <a:bodyPr/>
        <a:lstStyle/>
        <a:p>
          <a:endParaRPr lang="en-US" b="1">
            <a:solidFill>
              <a:schemeClr val="bg1"/>
            </a:solidFill>
            <a:effectLst/>
          </a:endParaRPr>
        </a:p>
      </dgm:t>
    </dgm:pt>
    <dgm:pt modelId="{1C39B699-36B7-44D4-9059-12BE9B89A70B}">
      <dgm:prSet phldrT="[Text]">
        <dgm:style>
          <a:lnRef idx="1">
            <a:schemeClr val="dk1"/>
          </a:lnRef>
          <a:fillRef idx="2">
            <a:schemeClr val="dk1"/>
          </a:fillRef>
          <a:effectRef idx="1">
            <a:schemeClr val="dk1"/>
          </a:effectRef>
          <a:fontRef idx="minor">
            <a:schemeClr val="dk1"/>
          </a:fontRef>
        </dgm:style>
      </dgm:prSet>
      <dgm:spPr/>
      <dgm:t>
        <a:bodyPr/>
        <a:lstStyle/>
        <a:p>
          <a:r>
            <a:rPr lang="cs-CZ" b="1" dirty="0" smtClean="0">
              <a:solidFill>
                <a:schemeClr val="bg1"/>
              </a:solidFill>
              <a:effectLst/>
            </a:rPr>
            <a:t>Small Business Specialist</a:t>
          </a:r>
          <a:endParaRPr lang="en-US" b="1" dirty="0">
            <a:solidFill>
              <a:schemeClr val="bg1"/>
            </a:solidFill>
            <a:effectLst/>
          </a:endParaRPr>
        </a:p>
      </dgm:t>
    </dgm:pt>
    <dgm:pt modelId="{62B127DA-368D-4B59-8649-EE42304833C7}" type="parTrans" cxnId="{564CB9DD-4CDE-4EE0-A72E-E98A793FB167}">
      <dgm:prSet/>
      <dgm:spPr/>
      <dgm:t>
        <a:bodyPr/>
        <a:lstStyle/>
        <a:p>
          <a:endParaRPr lang="en-US" b="1">
            <a:solidFill>
              <a:schemeClr val="bg1"/>
            </a:solidFill>
            <a:effectLst/>
          </a:endParaRPr>
        </a:p>
      </dgm:t>
    </dgm:pt>
    <dgm:pt modelId="{3A40010D-F368-4484-9D6B-6DB85CD5ECE0}" type="sibTrans" cxnId="{564CB9DD-4CDE-4EE0-A72E-E98A793FB167}">
      <dgm:prSet/>
      <dgm:spPr/>
      <dgm:t>
        <a:bodyPr/>
        <a:lstStyle/>
        <a:p>
          <a:endParaRPr lang="en-US" b="1">
            <a:solidFill>
              <a:schemeClr val="bg1"/>
            </a:solidFill>
            <a:effectLst/>
          </a:endParaRPr>
        </a:p>
      </dgm:t>
    </dgm:pt>
    <dgm:pt modelId="{49F46555-5E9F-4578-A1CF-98AA0C387FA8}">
      <dgm:prSet phldrT="[Text]">
        <dgm:style>
          <a:lnRef idx="1">
            <a:schemeClr val="dk1"/>
          </a:lnRef>
          <a:fillRef idx="2">
            <a:schemeClr val="dk1"/>
          </a:fillRef>
          <a:effectRef idx="1">
            <a:schemeClr val="dk1"/>
          </a:effectRef>
          <a:fontRef idx="minor">
            <a:schemeClr val="dk1"/>
          </a:fontRef>
        </dgm:style>
      </dgm:prSet>
      <dgm:spPr/>
      <dgm:t>
        <a:bodyPr/>
        <a:lstStyle/>
        <a:p>
          <a:r>
            <a:rPr lang="cs-CZ" b="1" dirty="0" smtClean="0">
              <a:solidFill>
                <a:schemeClr val="bg1"/>
              </a:solidFill>
              <a:effectLst/>
            </a:rPr>
            <a:t>Empower for ISV</a:t>
          </a:r>
          <a:endParaRPr lang="en-US" b="1" dirty="0">
            <a:solidFill>
              <a:schemeClr val="bg1"/>
            </a:solidFill>
            <a:effectLst/>
          </a:endParaRPr>
        </a:p>
      </dgm:t>
    </dgm:pt>
    <dgm:pt modelId="{F882E797-4226-4CCE-805D-232C84451FEB}" type="parTrans" cxnId="{CEA6BC7A-DA00-40E8-91ED-DBBAD1DA22E2}">
      <dgm:prSet/>
      <dgm:spPr/>
      <dgm:t>
        <a:bodyPr/>
        <a:lstStyle/>
        <a:p>
          <a:endParaRPr lang="en-US" b="1">
            <a:solidFill>
              <a:schemeClr val="bg1"/>
            </a:solidFill>
            <a:effectLst/>
          </a:endParaRPr>
        </a:p>
      </dgm:t>
    </dgm:pt>
    <dgm:pt modelId="{BEE47F0C-A3ED-4CDA-ADDF-B0CE91AFAB85}" type="sibTrans" cxnId="{CEA6BC7A-DA00-40E8-91ED-DBBAD1DA22E2}">
      <dgm:prSet/>
      <dgm:spPr/>
      <dgm:t>
        <a:bodyPr/>
        <a:lstStyle/>
        <a:p>
          <a:endParaRPr lang="en-US" b="1">
            <a:solidFill>
              <a:schemeClr val="bg1"/>
            </a:solidFill>
            <a:effectLst/>
          </a:endParaRPr>
        </a:p>
      </dgm:t>
    </dgm:pt>
    <dgm:pt modelId="{E4D00666-24FE-4043-9C66-3ECB2EEC98C8}">
      <dgm:prSet phldrT="[Text]">
        <dgm:style>
          <a:lnRef idx="1">
            <a:schemeClr val="dk1"/>
          </a:lnRef>
          <a:fillRef idx="2">
            <a:schemeClr val="dk1"/>
          </a:fillRef>
          <a:effectRef idx="1">
            <a:schemeClr val="dk1"/>
          </a:effectRef>
          <a:fontRef idx="minor">
            <a:schemeClr val="dk1"/>
          </a:fontRef>
        </dgm:style>
      </dgm:prSet>
      <dgm:spPr/>
      <dgm:t>
        <a:bodyPr/>
        <a:lstStyle/>
        <a:p>
          <a:r>
            <a:rPr lang="cs-CZ" b="1" dirty="0" smtClean="0">
              <a:solidFill>
                <a:schemeClr val="bg1"/>
              </a:solidFill>
              <a:effectLst/>
            </a:rPr>
            <a:t>Certified Partner</a:t>
          </a:r>
          <a:endParaRPr lang="en-US" b="1" dirty="0">
            <a:solidFill>
              <a:schemeClr val="bg1"/>
            </a:solidFill>
            <a:effectLst/>
          </a:endParaRPr>
        </a:p>
      </dgm:t>
    </dgm:pt>
    <dgm:pt modelId="{0DAEC33F-4280-4296-BA83-25B5CBE008ED}" type="parTrans" cxnId="{7AA1C8B7-2768-47C5-BB40-F911F84B4694}">
      <dgm:prSet/>
      <dgm:spPr/>
      <dgm:t>
        <a:bodyPr/>
        <a:lstStyle/>
        <a:p>
          <a:endParaRPr lang="en-US" b="1">
            <a:solidFill>
              <a:schemeClr val="bg1"/>
            </a:solidFill>
            <a:effectLst/>
          </a:endParaRPr>
        </a:p>
      </dgm:t>
    </dgm:pt>
    <dgm:pt modelId="{324070DC-430E-4F1E-B27A-CD18F3258D3E}" type="sibTrans" cxnId="{7AA1C8B7-2768-47C5-BB40-F911F84B4694}">
      <dgm:prSet/>
      <dgm:spPr/>
      <dgm:t>
        <a:bodyPr/>
        <a:lstStyle/>
        <a:p>
          <a:endParaRPr lang="en-US" b="1">
            <a:solidFill>
              <a:schemeClr val="bg1"/>
            </a:solidFill>
            <a:effectLst/>
          </a:endParaRPr>
        </a:p>
      </dgm:t>
    </dgm:pt>
    <dgm:pt modelId="{B2F966CC-42BE-4A48-BB63-17A25E293871}">
      <dgm:prSet phldrT="[Text]"/>
      <dgm:spPr/>
      <dgm:t>
        <a:bodyPr/>
        <a:lstStyle/>
        <a:p>
          <a:r>
            <a:rPr lang="cs-CZ" b="1" dirty="0" smtClean="0">
              <a:solidFill>
                <a:schemeClr val="bg1"/>
              </a:solidFill>
              <a:effectLst/>
            </a:rPr>
            <a:t>Gold Certified Partner</a:t>
          </a:r>
          <a:endParaRPr lang="en-US" b="1" dirty="0">
            <a:solidFill>
              <a:schemeClr val="bg1"/>
            </a:solidFill>
            <a:effectLst/>
          </a:endParaRPr>
        </a:p>
      </dgm:t>
    </dgm:pt>
    <dgm:pt modelId="{5C7F35EF-FC5B-4DF4-9695-DCBB84B43E88}" type="parTrans" cxnId="{D47F7792-21CC-4476-A83A-3D6AD5967F78}">
      <dgm:prSet/>
      <dgm:spPr/>
      <dgm:t>
        <a:bodyPr/>
        <a:lstStyle/>
        <a:p>
          <a:endParaRPr lang="en-US" b="1">
            <a:solidFill>
              <a:schemeClr val="bg1"/>
            </a:solidFill>
            <a:effectLst/>
          </a:endParaRPr>
        </a:p>
      </dgm:t>
    </dgm:pt>
    <dgm:pt modelId="{415B2F86-BA75-4DE3-9CDF-2410F03F3714}" type="sibTrans" cxnId="{D47F7792-21CC-4476-A83A-3D6AD5967F78}">
      <dgm:prSet/>
      <dgm:spPr/>
      <dgm:t>
        <a:bodyPr/>
        <a:lstStyle/>
        <a:p>
          <a:endParaRPr lang="en-US" b="1">
            <a:solidFill>
              <a:schemeClr val="bg1"/>
            </a:solidFill>
            <a:effectLst/>
          </a:endParaRPr>
        </a:p>
      </dgm:t>
    </dgm:pt>
    <dgm:pt modelId="{BF1DB089-C823-4EA6-88D8-03987D0BBD5A}" type="pres">
      <dgm:prSet presAssocID="{59BD1B2D-7194-451A-8EC2-B37C9B8D54C2}" presName="Name0" presStyleCnt="0">
        <dgm:presLayoutVars>
          <dgm:dir/>
          <dgm:animLvl val="lvl"/>
          <dgm:resizeHandles val="exact"/>
        </dgm:presLayoutVars>
      </dgm:prSet>
      <dgm:spPr/>
      <dgm:t>
        <a:bodyPr/>
        <a:lstStyle/>
        <a:p>
          <a:endParaRPr lang="cs-CZ"/>
        </a:p>
      </dgm:t>
    </dgm:pt>
    <dgm:pt modelId="{F4070734-5AA6-4742-94A3-87ED2B96DFA3}" type="pres">
      <dgm:prSet presAssocID="{13C67B2F-AF56-4217-9BA4-DA0DBC6A84C0}" presName="parTxOnly" presStyleLbl="node1" presStyleIdx="0" presStyleCnt="5">
        <dgm:presLayoutVars>
          <dgm:chMax val="0"/>
          <dgm:chPref val="0"/>
          <dgm:bulletEnabled val="1"/>
        </dgm:presLayoutVars>
      </dgm:prSet>
      <dgm:spPr/>
      <dgm:t>
        <a:bodyPr/>
        <a:lstStyle/>
        <a:p>
          <a:endParaRPr lang="cs-CZ"/>
        </a:p>
      </dgm:t>
    </dgm:pt>
    <dgm:pt modelId="{392B98D9-FBCA-4DC0-A4EC-7422FADC6059}" type="pres">
      <dgm:prSet presAssocID="{B300A1DB-FCB6-4178-B256-664800F81ABF}" presName="parTxOnlySpace" presStyleCnt="0"/>
      <dgm:spPr/>
    </dgm:pt>
    <dgm:pt modelId="{23299C17-E3DD-48F0-9A85-D95594DDDA5D}" type="pres">
      <dgm:prSet presAssocID="{1C39B699-36B7-44D4-9059-12BE9B89A70B}" presName="parTxOnly" presStyleLbl="node1" presStyleIdx="1" presStyleCnt="5">
        <dgm:presLayoutVars>
          <dgm:chMax val="0"/>
          <dgm:chPref val="0"/>
          <dgm:bulletEnabled val="1"/>
        </dgm:presLayoutVars>
      </dgm:prSet>
      <dgm:spPr/>
      <dgm:t>
        <a:bodyPr/>
        <a:lstStyle/>
        <a:p>
          <a:endParaRPr lang="cs-CZ"/>
        </a:p>
      </dgm:t>
    </dgm:pt>
    <dgm:pt modelId="{B5A63ECC-53E9-4287-A020-179B28ABAB56}" type="pres">
      <dgm:prSet presAssocID="{3A40010D-F368-4484-9D6B-6DB85CD5ECE0}" presName="parTxOnlySpace" presStyleCnt="0"/>
      <dgm:spPr/>
    </dgm:pt>
    <dgm:pt modelId="{B922CC2F-D6E2-4FB3-A15C-98915DB535EC}" type="pres">
      <dgm:prSet presAssocID="{49F46555-5E9F-4578-A1CF-98AA0C387FA8}" presName="parTxOnly" presStyleLbl="node1" presStyleIdx="2" presStyleCnt="5">
        <dgm:presLayoutVars>
          <dgm:chMax val="0"/>
          <dgm:chPref val="0"/>
          <dgm:bulletEnabled val="1"/>
        </dgm:presLayoutVars>
      </dgm:prSet>
      <dgm:spPr/>
      <dgm:t>
        <a:bodyPr/>
        <a:lstStyle/>
        <a:p>
          <a:endParaRPr lang="en-US"/>
        </a:p>
      </dgm:t>
    </dgm:pt>
    <dgm:pt modelId="{FE6FC53E-92EC-4D18-83CB-3702969C2AFF}" type="pres">
      <dgm:prSet presAssocID="{BEE47F0C-A3ED-4CDA-ADDF-B0CE91AFAB85}" presName="parTxOnlySpace" presStyleCnt="0"/>
      <dgm:spPr/>
    </dgm:pt>
    <dgm:pt modelId="{EED3630B-6116-4390-81B7-3161DE5F9A60}" type="pres">
      <dgm:prSet presAssocID="{E4D00666-24FE-4043-9C66-3ECB2EEC98C8}" presName="parTxOnly" presStyleLbl="node1" presStyleIdx="3" presStyleCnt="5">
        <dgm:presLayoutVars>
          <dgm:chMax val="0"/>
          <dgm:chPref val="0"/>
          <dgm:bulletEnabled val="1"/>
        </dgm:presLayoutVars>
      </dgm:prSet>
      <dgm:spPr/>
      <dgm:t>
        <a:bodyPr/>
        <a:lstStyle/>
        <a:p>
          <a:endParaRPr lang="cs-CZ"/>
        </a:p>
      </dgm:t>
    </dgm:pt>
    <dgm:pt modelId="{A4D6BB6C-EEEF-49B9-93FA-BB42BD054A87}" type="pres">
      <dgm:prSet presAssocID="{324070DC-430E-4F1E-B27A-CD18F3258D3E}" presName="parTxOnlySpace" presStyleCnt="0"/>
      <dgm:spPr/>
    </dgm:pt>
    <dgm:pt modelId="{B8AEF064-5073-4060-B238-BBAF0352A876}" type="pres">
      <dgm:prSet presAssocID="{B2F966CC-42BE-4A48-BB63-17A25E293871}" presName="parTxOnly" presStyleLbl="node1" presStyleIdx="4" presStyleCnt="5">
        <dgm:presLayoutVars>
          <dgm:chMax val="0"/>
          <dgm:chPref val="0"/>
          <dgm:bulletEnabled val="1"/>
        </dgm:presLayoutVars>
      </dgm:prSet>
      <dgm:spPr/>
      <dgm:t>
        <a:bodyPr/>
        <a:lstStyle/>
        <a:p>
          <a:endParaRPr lang="en-US"/>
        </a:p>
      </dgm:t>
    </dgm:pt>
  </dgm:ptLst>
  <dgm:cxnLst>
    <dgm:cxn modelId="{96FFD171-402E-401A-A306-F6688016D01C}" type="presOf" srcId="{1C39B699-36B7-44D4-9059-12BE9B89A70B}" destId="{23299C17-E3DD-48F0-9A85-D95594DDDA5D}" srcOrd="0" destOrd="0" presId="urn:microsoft.com/office/officeart/2005/8/layout/chevron1"/>
    <dgm:cxn modelId="{54E08539-97D6-4109-9520-B6035ACA70BC}" type="presOf" srcId="{13C67B2F-AF56-4217-9BA4-DA0DBC6A84C0}" destId="{F4070734-5AA6-4742-94A3-87ED2B96DFA3}" srcOrd="0" destOrd="0" presId="urn:microsoft.com/office/officeart/2005/8/layout/chevron1"/>
    <dgm:cxn modelId="{E47A653D-6044-4DA6-8D16-1E476E61C004}" srcId="{59BD1B2D-7194-451A-8EC2-B37C9B8D54C2}" destId="{13C67B2F-AF56-4217-9BA4-DA0DBC6A84C0}" srcOrd="0" destOrd="0" parTransId="{7234824D-2107-49AA-91CA-EA244FF9CD81}" sibTransId="{B300A1DB-FCB6-4178-B256-664800F81ABF}"/>
    <dgm:cxn modelId="{7AA1C8B7-2768-47C5-BB40-F911F84B4694}" srcId="{59BD1B2D-7194-451A-8EC2-B37C9B8D54C2}" destId="{E4D00666-24FE-4043-9C66-3ECB2EEC98C8}" srcOrd="3" destOrd="0" parTransId="{0DAEC33F-4280-4296-BA83-25B5CBE008ED}" sibTransId="{324070DC-430E-4F1E-B27A-CD18F3258D3E}"/>
    <dgm:cxn modelId="{564CB9DD-4CDE-4EE0-A72E-E98A793FB167}" srcId="{59BD1B2D-7194-451A-8EC2-B37C9B8D54C2}" destId="{1C39B699-36B7-44D4-9059-12BE9B89A70B}" srcOrd="1" destOrd="0" parTransId="{62B127DA-368D-4B59-8649-EE42304833C7}" sibTransId="{3A40010D-F368-4484-9D6B-6DB85CD5ECE0}"/>
    <dgm:cxn modelId="{D47F7792-21CC-4476-A83A-3D6AD5967F78}" srcId="{59BD1B2D-7194-451A-8EC2-B37C9B8D54C2}" destId="{B2F966CC-42BE-4A48-BB63-17A25E293871}" srcOrd="4" destOrd="0" parTransId="{5C7F35EF-FC5B-4DF4-9695-DCBB84B43E88}" sibTransId="{415B2F86-BA75-4DE3-9CDF-2410F03F3714}"/>
    <dgm:cxn modelId="{C6F71274-6C39-49FF-816F-F2DD8FD82C80}" type="presOf" srcId="{59BD1B2D-7194-451A-8EC2-B37C9B8D54C2}" destId="{BF1DB089-C823-4EA6-88D8-03987D0BBD5A}" srcOrd="0" destOrd="0" presId="urn:microsoft.com/office/officeart/2005/8/layout/chevron1"/>
    <dgm:cxn modelId="{14ED6A67-4056-4D17-BF23-500989314B73}" type="presOf" srcId="{E4D00666-24FE-4043-9C66-3ECB2EEC98C8}" destId="{EED3630B-6116-4390-81B7-3161DE5F9A60}" srcOrd="0" destOrd="0" presId="urn:microsoft.com/office/officeart/2005/8/layout/chevron1"/>
    <dgm:cxn modelId="{4B1B4F0F-6062-417C-8540-3E1F747C163D}" type="presOf" srcId="{B2F966CC-42BE-4A48-BB63-17A25E293871}" destId="{B8AEF064-5073-4060-B238-BBAF0352A876}" srcOrd="0" destOrd="0" presId="urn:microsoft.com/office/officeart/2005/8/layout/chevron1"/>
    <dgm:cxn modelId="{CEA6BC7A-DA00-40E8-91ED-DBBAD1DA22E2}" srcId="{59BD1B2D-7194-451A-8EC2-B37C9B8D54C2}" destId="{49F46555-5E9F-4578-A1CF-98AA0C387FA8}" srcOrd="2" destOrd="0" parTransId="{F882E797-4226-4CCE-805D-232C84451FEB}" sibTransId="{BEE47F0C-A3ED-4CDA-ADDF-B0CE91AFAB85}"/>
    <dgm:cxn modelId="{F60CB63E-D276-45E6-8402-E5F1770B84AE}" type="presOf" srcId="{49F46555-5E9F-4578-A1CF-98AA0C387FA8}" destId="{B922CC2F-D6E2-4FB3-A15C-98915DB535EC}" srcOrd="0" destOrd="0" presId="urn:microsoft.com/office/officeart/2005/8/layout/chevron1"/>
    <dgm:cxn modelId="{3F19F9A8-4E1D-4566-9F10-AE9EAF413D50}" type="presParOf" srcId="{BF1DB089-C823-4EA6-88D8-03987D0BBD5A}" destId="{F4070734-5AA6-4742-94A3-87ED2B96DFA3}" srcOrd="0" destOrd="0" presId="urn:microsoft.com/office/officeart/2005/8/layout/chevron1"/>
    <dgm:cxn modelId="{F259D89F-CDC3-4CEB-8E1B-8EC1731EF048}" type="presParOf" srcId="{BF1DB089-C823-4EA6-88D8-03987D0BBD5A}" destId="{392B98D9-FBCA-4DC0-A4EC-7422FADC6059}" srcOrd="1" destOrd="0" presId="urn:microsoft.com/office/officeart/2005/8/layout/chevron1"/>
    <dgm:cxn modelId="{CCF04AAA-C125-4B90-9CAE-900F63A614AF}" type="presParOf" srcId="{BF1DB089-C823-4EA6-88D8-03987D0BBD5A}" destId="{23299C17-E3DD-48F0-9A85-D95594DDDA5D}" srcOrd="2" destOrd="0" presId="urn:microsoft.com/office/officeart/2005/8/layout/chevron1"/>
    <dgm:cxn modelId="{DF63C810-BB47-4165-9016-1609B13FB0C7}" type="presParOf" srcId="{BF1DB089-C823-4EA6-88D8-03987D0BBD5A}" destId="{B5A63ECC-53E9-4287-A020-179B28ABAB56}" srcOrd="3" destOrd="0" presId="urn:microsoft.com/office/officeart/2005/8/layout/chevron1"/>
    <dgm:cxn modelId="{5BDB8DF0-0756-4989-AF16-BA5529D1C953}" type="presParOf" srcId="{BF1DB089-C823-4EA6-88D8-03987D0BBD5A}" destId="{B922CC2F-D6E2-4FB3-A15C-98915DB535EC}" srcOrd="4" destOrd="0" presId="urn:microsoft.com/office/officeart/2005/8/layout/chevron1"/>
    <dgm:cxn modelId="{380E5A68-C139-40FF-A033-AE614EFAEB87}" type="presParOf" srcId="{BF1DB089-C823-4EA6-88D8-03987D0BBD5A}" destId="{FE6FC53E-92EC-4D18-83CB-3702969C2AFF}" srcOrd="5" destOrd="0" presId="urn:microsoft.com/office/officeart/2005/8/layout/chevron1"/>
    <dgm:cxn modelId="{7C148355-A097-4B23-B59D-2ECF86ABC611}" type="presParOf" srcId="{BF1DB089-C823-4EA6-88D8-03987D0BBD5A}" destId="{EED3630B-6116-4390-81B7-3161DE5F9A60}" srcOrd="6" destOrd="0" presId="urn:microsoft.com/office/officeart/2005/8/layout/chevron1"/>
    <dgm:cxn modelId="{FDCBF20E-50FD-47D1-96A9-D8C324ACBAA7}" type="presParOf" srcId="{BF1DB089-C823-4EA6-88D8-03987D0BBD5A}" destId="{A4D6BB6C-EEEF-49B9-93FA-BB42BD054A87}" srcOrd="7" destOrd="0" presId="urn:microsoft.com/office/officeart/2005/8/layout/chevron1"/>
    <dgm:cxn modelId="{67104800-49CC-4AA4-8E3B-17A86EC0FE9E}" type="presParOf" srcId="{BF1DB089-C823-4EA6-88D8-03987D0BBD5A}" destId="{B8AEF064-5073-4060-B238-BBAF0352A876}" srcOrd="8" destOrd="0" presId="urn:microsoft.com/office/officeart/2005/8/layout/chevron1"/>
  </dgm:cxnLst>
  <dgm:bg/>
  <dgm:whole/>
</dgm:dataModel>
</file>

<file path=ppt/diagrams/data11.xml><?xml version="1.0" encoding="utf-8"?>
<dgm:dataModel xmlns:dgm="http://schemas.openxmlformats.org/drawingml/2006/diagram" xmlns:a="http://schemas.openxmlformats.org/drawingml/2006/main">
  <dgm:ptLst>
    <dgm:pt modelId="{F051ADE8-539C-4B89-9BE8-089E04646DE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62419D6-2448-4C45-BC41-92F5003A255D}">
      <dgm:prSet phldrT="[Text]">
        <dgm:style>
          <a:lnRef idx="1">
            <a:schemeClr val="accent5"/>
          </a:lnRef>
          <a:fillRef idx="2">
            <a:schemeClr val="accent5"/>
          </a:fillRef>
          <a:effectRef idx="1">
            <a:schemeClr val="accent5"/>
          </a:effectRef>
          <a:fontRef idx="minor">
            <a:schemeClr val="dk1"/>
          </a:fontRef>
        </dgm:style>
      </dgm:prSet>
      <dgm:spPr/>
      <dgm:t>
        <a:bodyPr/>
        <a:lstStyle/>
        <a:p>
          <a:r>
            <a:rPr lang="cs-CZ" b="1" dirty="0" smtClean="0">
              <a:solidFill>
                <a:schemeClr val="bg1"/>
              </a:solidFill>
            </a:rPr>
            <a:t>Licence pro interní použití</a:t>
          </a:r>
          <a:endParaRPr lang="en-US" b="1" dirty="0">
            <a:solidFill>
              <a:schemeClr val="bg1"/>
            </a:solidFill>
          </a:endParaRPr>
        </a:p>
      </dgm:t>
    </dgm:pt>
    <dgm:pt modelId="{D13BFD26-FD94-4D5A-90D5-886A7635497F}" type="parTrans" cxnId="{CEC3D804-D563-4FE5-90A9-E2A5E29D6B32}">
      <dgm:prSet/>
      <dgm:spPr/>
      <dgm:t>
        <a:bodyPr/>
        <a:lstStyle/>
        <a:p>
          <a:endParaRPr lang="en-US"/>
        </a:p>
      </dgm:t>
    </dgm:pt>
    <dgm:pt modelId="{05A56F37-2F35-4C9B-BEF1-63ADD5501787}" type="sibTrans" cxnId="{CEC3D804-D563-4FE5-90A9-E2A5E29D6B32}">
      <dgm:prSet/>
      <dgm:spPr/>
      <dgm:t>
        <a:bodyPr/>
        <a:lstStyle/>
        <a:p>
          <a:endParaRPr lang="en-US"/>
        </a:p>
      </dgm:t>
    </dgm:pt>
    <dgm:pt modelId="{B83199C0-D93B-491C-B541-7B5BB5BE0B8D}">
      <dgm:prSet phldrT="[Text]"/>
      <dgm:spPr/>
      <dgm:t>
        <a:bodyPr/>
        <a:lstStyle/>
        <a:p>
          <a:r>
            <a:rPr lang="cs-CZ" dirty="0" smtClean="0"/>
            <a:t>Aplikace, servery, systémy </a:t>
          </a:r>
          <a:endParaRPr lang="en-US" dirty="0"/>
        </a:p>
      </dgm:t>
    </dgm:pt>
    <dgm:pt modelId="{B1BF39DC-EED2-4E3E-A26F-7AB26F2E7AC9}" type="parTrans" cxnId="{D96243C8-3E58-42DC-8F21-2396AC156B77}">
      <dgm:prSet/>
      <dgm:spPr/>
      <dgm:t>
        <a:bodyPr/>
        <a:lstStyle/>
        <a:p>
          <a:endParaRPr lang="en-US"/>
        </a:p>
      </dgm:t>
    </dgm:pt>
    <dgm:pt modelId="{21FAEAA2-5D86-4563-B6F6-6D7AE0947F14}" type="sibTrans" cxnId="{D96243C8-3E58-42DC-8F21-2396AC156B77}">
      <dgm:prSet/>
      <dgm:spPr/>
      <dgm:t>
        <a:bodyPr/>
        <a:lstStyle/>
        <a:p>
          <a:endParaRPr lang="en-US"/>
        </a:p>
      </dgm:t>
    </dgm:pt>
    <dgm:pt modelId="{C94A6F16-9600-403A-A494-838F7E0BDEF1}">
      <dgm:prSet/>
      <dgm:spPr/>
      <dgm:t>
        <a:bodyPr/>
        <a:lstStyle/>
        <a:p>
          <a:r>
            <a:rPr lang="cs-CZ" dirty="0" smtClean="0">
              <a:solidFill>
                <a:srgbClr val="FFFF00"/>
              </a:solidFill>
            </a:rPr>
            <a:t>10x</a:t>
          </a:r>
          <a:r>
            <a:rPr lang="en-US" b="0" dirty="0" smtClean="0">
              <a:solidFill>
                <a:srgbClr val="FFFF00"/>
              </a:solidFill>
              <a:latin typeface="Segoe Book"/>
            </a:rPr>
            <a:t>Visual Studio 2005 Team Edition for Software Developers </a:t>
          </a:r>
          <a:r>
            <a:rPr lang="cs-CZ" b="0" dirty="0" smtClean="0">
              <a:solidFill>
                <a:srgbClr val="FFFF00"/>
              </a:solidFill>
              <a:latin typeface="Segoe Book"/>
            </a:rPr>
            <a:t>with </a:t>
          </a:r>
          <a:r>
            <a:rPr lang="en-US" b="0" dirty="0" smtClean="0">
              <a:solidFill>
                <a:srgbClr val="FFFF00"/>
              </a:solidFill>
              <a:latin typeface="Segoe Book"/>
            </a:rPr>
            <a:t>MSD</a:t>
          </a:r>
          <a:r>
            <a:rPr lang="cs-CZ" b="0" dirty="0" smtClean="0">
              <a:solidFill>
                <a:srgbClr val="FFFF00"/>
              </a:solidFill>
              <a:latin typeface="Segoe Book"/>
            </a:rPr>
            <a:t>N </a:t>
          </a:r>
          <a:r>
            <a:rPr lang="en-US" b="0" dirty="0" smtClean="0">
              <a:solidFill>
                <a:srgbClr val="FFFF00"/>
              </a:solidFill>
              <a:latin typeface="Segoe Book"/>
            </a:rPr>
            <a:t>Premium Subscription</a:t>
          </a:r>
          <a:endParaRPr lang="en-US" b="0" dirty="0">
            <a:solidFill>
              <a:srgbClr val="FFFF00"/>
            </a:solidFill>
          </a:endParaRPr>
        </a:p>
      </dgm:t>
    </dgm:pt>
    <dgm:pt modelId="{7F9DA6F5-EC2A-4DE8-A953-94C532597756}" type="parTrans" cxnId="{0FFA03C3-17ED-4795-A7B3-25AC89CB1C1A}">
      <dgm:prSet/>
      <dgm:spPr/>
      <dgm:t>
        <a:bodyPr/>
        <a:lstStyle/>
        <a:p>
          <a:endParaRPr lang="en-US"/>
        </a:p>
      </dgm:t>
    </dgm:pt>
    <dgm:pt modelId="{3ECD473D-4E5F-4A8D-B79A-75B7CC838F80}" type="sibTrans" cxnId="{0FFA03C3-17ED-4795-A7B3-25AC89CB1C1A}">
      <dgm:prSet/>
      <dgm:spPr/>
      <dgm:t>
        <a:bodyPr/>
        <a:lstStyle/>
        <a:p>
          <a:endParaRPr lang="en-US"/>
        </a:p>
      </dgm:t>
    </dgm:pt>
    <dgm:pt modelId="{DCFB9638-67DC-4EF0-9734-3F87697CBABD}">
      <dgm:prSet>
        <dgm:style>
          <a:lnRef idx="1">
            <a:schemeClr val="accent5"/>
          </a:lnRef>
          <a:fillRef idx="2">
            <a:schemeClr val="accent5"/>
          </a:fillRef>
          <a:effectRef idx="1">
            <a:schemeClr val="accent5"/>
          </a:effectRef>
          <a:fontRef idx="minor">
            <a:schemeClr val="dk1"/>
          </a:fontRef>
        </dgm:style>
      </dgm:prSet>
      <dgm:spPr/>
      <dgm:t>
        <a:bodyPr/>
        <a:lstStyle/>
        <a:p>
          <a:r>
            <a:rPr lang="cs-CZ" b="1" dirty="0" smtClean="0"/>
            <a:t>Licence pro vývoj a testování</a:t>
          </a:r>
          <a:endParaRPr lang="en-US" b="1" dirty="0"/>
        </a:p>
      </dgm:t>
    </dgm:pt>
    <dgm:pt modelId="{103BAAC0-3A6A-409A-A91B-30F3A832AD16}" type="parTrans" cxnId="{A3890E02-70FD-4E38-B1E3-BDE352E9B683}">
      <dgm:prSet/>
      <dgm:spPr/>
      <dgm:t>
        <a:bodyPr/>
        <a:lstStyle/>
        <a:p>
          <a:endParaRPr lang="en-US"/>
        </a:p>
      </dgm:t>
    </dgm:pt>
    <dgm:pt modelId="{55494D9A-6862-44F2-8541-2478B1270344}" type="sibTrans" cxnId="{A3890E02-70FD-4E38-B1E3-BDE352E9B683}">
      <dgm:prSet/>
      <dgm:spPr/>
      <dgm:t>
        <a:bodyPr/>
        <a:lstStyle/>
        <a:p>
          <a:endParaRPr lang="en-US"/>
        </a:p>
      </dgm:t>
    </dgm:pt>
    <dgm:pt modelId="{1419C65B-87D2-4325-95BA-A767686187B3}">
      <dgm:prSet>
        <dgm:style>
          <a:lnRef idx="1">
            <a:schemeClr val="accent5"/>
          </a:lnRef>
          <a:fillRef idx="2">
            <a:schemeClr val="accent5"/>
          </a:fillRef>
          <a:effectRef idx="1">
            <a:schemeClr val="accent5"/>
          </a:effectRef>
          <a:fontRef idx="minor">
            <a:schemeClr val="dk1"/>
          </a:fontRef>
        </dgm:style>
      </dgm:prSet>
      <dgm:spPr/>
      <dgm:t>
        <a:bodyPr/>
        <a:lstStyle/>
        <a:p>
          <a:r>
            <a:rPr lang="cs-CZ" b="1" dirty="0" smtClean="0"/>
            <a:t>Další licence se slevou – Open License, Select</a:t>
          </a:r>
          <a:endParaRPr lang="en-US" b="1" dirty="0"/>
        </a:p>
      </dgm:t>
    </dgm:pt>
    <dgm:pt modelId="{77CBC6D4-C5EC-4B8D-8E20-62D719F2E1C9}" type="parTrans" cxnId="{426F4026-3AE2-4BE6-8C14-D8BDD1FCB3BE}">
      <dgm:prSet/>
      <dgm:spPr/>
      <dgm:t>
        <a:bodyPr/>
        <a:lstStyle/>
        <a:p>
          <a:endParaRPr lang="en-US"/>
        </a:p>
      </dgm:t>
    </dgm:pt>
    <dgm:pt modelId="{5409D39D-83C1-4D2F-9C14-65B69C5FA13B}" type="sibTrans" cxnId="{426F4026-3AE2-4BE6-8C14-D8BDD1FCB3BE}">
      <dgm:prSet/>
      <dgm:spPr/>
      <dgm:t>
        <a:bodyPr/>
        <a:lstStyle/>
        <a:p>
          <a:endParaRPr lang="en-US"/>
        </a:p>
      </dgm:t>
    </dgm:pt>
    <dgm:pt modelId="{7C6784F7-3C0D-4740-A235-1E7E23941823}">
      <dgm:prSet phldrT="[Text]"/>
      <dgm:spPr/>
      <dgm:t>
        <a:bodyPr/>
        <a:lstStyle/>
        <a:p>
          <a:r>
            <a:rPr lang="cs-CZ" dirty="0" smtClean="0">
              <a:solidFill>
                <a:srgbClr val="FFFF00"/>
              </a:solidFill>
            </a:rPr>
            <a:t>100/1+100</a:t>
          </a:r>
          <a:endParaRPr lang="en-US" dirty="0">
            <a:solidFill>
              <a:srgbClr val="FFFF00"/>
            </a:solidFill>
          </a:endParaRPr>
        </a:p>
      </dgm:t>
    </dgm:pt>
    <dgm:pt modelId="{521F2D3C-8D69-4798-84D8-ACFFD7CC1211}" type="parTrans" cxnId="{A6D44C28-EF32-4655-8624-7B331608870E}">
      <dgm:prSet/>
      <dgm:spPr/>
      <dgm:t>
        <a:bodyPr/>
        <a:lstStyle/>
        <a:p>
          <a:endParaRPr lang="en-US"/>
        </a:p>
      </dgm:t>
    </dgm:pt>
    <dgm:pt modelId="{C3B37733-5BE9-4EDC-BB9F-BB6636BDBC9C}" type="sibTrans" cxnId="{A6D44C28-EF32-4655-8624-7B331608870E}">
      <dgm:prSet/>
      <dgm:spPr/>
      <dgm:t>
        <a:bodyPr/>
        <a:lstStyle/>
        <a:p>
          <a:endParaRPr lang="en-US"/>
        </a:p>
      </dgm:t>
    </dgm:pt>
    <dgm:pt modelId="{398344BA-9F8C-42E7-981A-77C4312BAA7A}">
      <dgm:prSet/>
      <dgm:spPr/>
      <dgm:t>
        <a:bodyPr/>
        <a:lstStyle/>
        <a:p>
          <a:r>
            <a:rPr lang="cs-CZ" dirty="0" smtClean="0"/>
            <a:t>Technet Subscription</a:t>
          </a:r>
          <a:endParaRPr lang="en-US" dirty="0"/>
        </a:p>
      </dgm:t>
    </dgm:pt>
    <dgm:pt modelId="{9A5CC48D-D026-49F9-93CF-5A36270C7D28}" type="parTrans" cxnId="{CB0BA673-36FE-47AA-A25C-B14886CFEFF1}">
      <dgm:prSet/>
      <dgm:spPr/>
      <dgm:t>
        <a:bodyPr/>
        <a:lstStyle/>
        <a:p>
          <a:endParaRPr lang="en-US"/>
        </a:p>
      </dgm:t>
    </dgm:pt>
    <dgm:pt modelId="{5AE2CD03-53CD-481C-8EF8-D089A95117CE}" type="sibTrans" cxnId="{CB0BA673-36FE-47AA-A25C-B14886CFEFF1}">
      <dgm:prSet/>
      <dgm:spPr/>
      <dgm:t>
        <a:bodyPr/>
        <a:lstStyle/>
        <a:p>
          <a:endParaRPr lang="en-US"/>
        </a:p>
      </dgm:t>
    </dgm:pt>
    <dgm:pt modelId="{135655F4-5068-46BD-9CC3-265976F3FE23}">
      <dgm:prSet/>
      <dgm:spPr/>
      <dgm:t>
        <a:bodyPr/>
        <a:lstStyle/>
        <a:p>
          <a:r>
            <a:rPr lang="cs-CZ" dirty="0" smtClean="0"/>
            <a:t>Office aplikace, MapPoint, CALy k serverům (Windows Server, SQL Server, Exchange Server, SharePoint Server, Forms Server)</a:t>
          </a:r>
          <a:endParaRPr lang="en-US" dirty="0"/>
        </a:p>
      </dgm:t>
    </dgm:pt>
    <dgm:pt modelId="{B0B03909-8CC5-4874-8FED-BD771B38A2EF}" type="parTrans" cxnId="{0BC96E6E-2C67-4276-9E11-05924E0ACBBF}">
      <dgm:prSet/>
      <dgm:spPr/>
      <dgm:t>
        <a:bodyPr/>
        <a:lstStyle/>
        <a:p>
          <a:endParaRPr lang="en-US"/>
        </a:p>
      </dgm:t>
    </dgm:pt>
    <dgm:pt modelId="{2C2C0721-72C9-4234-9364-C95BE3C5D249}" type="sibTrans" cxnId="{0BC96E6E-2C67-4276-9E11-05924E0ACBBF}">
      <dgm:prSet/>
      <dgm:spPr/>
      <dgm:t>
        <a:bodyPr/>
        <a:lstStyle/>
        <a:p>
          <a:endParaRPr lang="en-US"/>
        </a:p>
      </dgm:t>
    </dgm:pt>
    <dgm:pt modelId="{9664C424-A9E6-4FBE-BEB2-4DFA24C9F2C9}">
      <dgm:prSet/>
      <dgm:spPr/>
      <dgm:t>
        <a:bodyPr/>
        <a:lstStyle/>
        <a:p>
          <a:r>
            <a:rPr lang="cs-CZ" dirty="0" smtClean="0">
              <a:solidFill>
                <a:srgbClr val="FFFF00"/>
              </a:solidFill>
            </a:rPr>
            <a:t>25 licencí z každého produktu</a:t>
          </a:r>
          <a:endParaRPr lang="en-US" dirty="0">
            <a:solidFill>
              <a:srgbClr val="FFFF00"/>
            </a:solidFill>
          </a:endParaRPr>
        </a:p>
      </dgm:t>
    </dgm:pt>
    <dgm:pt modelId="{5D289BB7-0E36-4D55-BECE-9C714BCA515E}" type="parTrans" cxnId="{8A8B2120-0271-47E6-B500-3DF2B0EB6C0C}">
      <dgm:prSet/>
      <dgm:spPr/>
      <dgm:t>
        <a:bodyPr/>
        <a:lstStyle/>
        <a:p>
          <a:endParaRPr lang="en-US"/>
        </a:p>
      </dgm:t>
    </dgm:pt>
    <dgm:pt modelId="{C147E927-5B53-4087-A90B-770B0EE85F94}" type="sibTrans" cxnId="{8A8B2120-0271-47E6-B500-3DF2B0EB6C0C}">
      <dgm:prSet/>
      <dgm:spPr/>
      <dgm:t>
        <a:bodyPr/>
        <a:lstStyle/>
        <a:p>
          <a:endParaRPr lang="en-US"/>
        </a:p>
      </dgm:t>
    </dgm:pt>
    <dgm:pt modelId="{1384B09E-9576-43EE-B26B-2930E23ABBE9}">
      <dgm:prSet phldrT="[Text]"/>
      <dgm:spPr/>
      <dgm:t>
        <a:bodyPr/>
        <a:lstStyle/>
        <a:p>
          <a:r>
            <a:rPr lang="cs-CZ" dirty="0" smtClean="0"/>
            <a:t>Sdílení na pobočkách (pobočková sada </a:t>
          </a:r>
          <a:r>
            <a:rPr lang="cs-CZ" dirty="0" smtClean="0">
              <a:solidFill>
                <a:srgbClr val="FFFF00"/>
              </a:solidFill>
            </a:rPr>
            <a:t>Additional Partner Toolkit 25 licencí </a:t>
          </a:r>
          <a:r>
            <a:rPr lang="cs-CZ" dirty="0" smtClean="0">
              <a:solidFill>
                <a:schemeClr val="tx1"/>
              </a:solidFill>
            </a:rPr>
            <a:t>nebo </a:t>
          </a:r>
          <a:r>
            <a:rPr lang="cs-CZ" dirty="0" smtClean="0">
              <a:solidFill>
                <a:srgbClr val="FFFF00"/>
              </a:solidFill>
            </a:rPr>
            <a:t>Partner Program Lite Toolkit – 10 licencí </a:t>
          </a:r>
          <a:r>
            <a:rPr lang="cs-CZ" dirty="0" smtClean="0">
              <a:solidFill>
                <a:schemeClr val="tx1"/>
              </a:solidFill>
            </a:rPr>
            <a:t>pro interní použití</a:t>
          </a:r>
          <a:r>
            <a:rPr lang="cs-CZ" dirty="0" smtClean="0"/>
            <a:t>)</a:t>
          </a:r>
          <a:endParaRPr lang="en-US" dirty="0"/>
        </a:p>
      </dgm:t>
    </dgm:pt>
    <dgm:pt modelId="{EACC5208-2977-4235-AAAB-E35FCD340653}" type="parTrans" cxnId="{5497E333-144D-434B-85D7-8D3F64DA8882}">
      <dgm:prSet/>
      <dgm:spPr/>
      <dgm:t>
        <a:bodyPr/>
        <a:lstStyle/>
        <a:p>
          <a:endParaRPr lang="en-US"/>
        </a:p>
      </dgm:t>
    </dgm:pt>
    <dgm:pt modelId="{AA318026-9BD0-402A-BDC8-554DF16CDB6E}" type="sibTrans" cxnId="{5497E333-144D-434B-85D7-8D3F64DA8882}">
      <dgm:prSet/>
      <dgm:spPr/>
      <dgm:t>
        <a:bodyPr/>
        <a:lstStyle/>
        <a:p>
          <a:endParaRPr lang="en-US"/>
        </a:p>
      </dgm:t>
    </dgm:pt>
    <dgm:pt modelId="{3FC0ABCB-D15D-42E0-B0E8-AE98AD225AFD}">
      <dgm:prSet phldrT="[Text]"/>
      <dgm:spPr/>
      <dgm:t>
        <a:bodyPr/>
        <a:lstStyle/>
        <a:p>
          <a:r>
            <a:rPr lang="cs-CZ" dirty="0" smtClean="0">
              <a:solidFill>
                <a:srgbClr val="FFFF00"/>
              </a:solidFill>
            </a:rPr>
            <a:t>Licence pro předvádění – neomezený počet</a:t>
          </a:r>
          <a:endParaRPr lang="en-US" dirty="0">
            <a:solidFill>
              <a:srgbClr val="FFFF00"/>
            </a:solidFill>
          </a:endParaRPr>
        </a:p>
      </dgm:t>
    </dgm:pt>
    <dgm:pt modelId="{77C741BA-4D11-4E65-BBB9-D11ED646ABD4}" type="parTrans" cxnId="{8A155B32-011D-453B-8D17-8C5D6C0C9B03}">
      <dgm:prSet/>
      <dgm:spPr/>
    </dgm:pt>
    <dgm:pt modelId="{4843D93A-A62F-4EF2-BAA3-68B60B04152B}" type="sibTrans" cxnId="{8A155B32-011D-453B-8D17-8C5D6C0C9B03}">
      <dgm:prSet/>
      <dgm:spPr/>
    </dgm:pt>
    <dgm:pt modelId="{F6FA6FCC-41CA-4458-AAB5-D964DAEA73B6}" type="pres">
      <dgm:prSet presAssocID="{F051ADE8-539C-4B89-9BE8-089E04646DE2}" presName="linear" presStyleCnt="0">
        <dgm:presLayoutVars>
          <dgm:animLvl val="lvl"/>
          <dgm:resizeHandles val="exact"/>
        </dgm:presLayoutVars>
      </dgm:prSet>
      <dgm:spPr/>
      <dgm:t>
        <a:bodyPr/>
        <a:lstStyle/>
        <a:p>
          <a:endParaRPr lang="cs-CZ"/>
        </a:p>
      </dgm:t>
    </dgm:pt>
    <dgm:pt modelId="{2F94DA42-0D21-48C8-A2D7-576DC4E21994}" type="pres">
      <dgm:prSet presAssocID="{A62419D6-2448-4C45-BC41-92F5003A255D}" presName="parentText" presStyleLbl="node1" presStyleIdx="0" presStyleCnt="3" custLinFactNeighborY="-3872">
        <dgm:presLayoutVars>
          <dgm:chMax val="0"/>
          <dgm:bulletEnabled val="1"/>
        </dgm:presLayoutVars>
      </dgm:prSet>
      <dgm:spPr/>
      <dgm:t>
        <a:bodyPr/>
        <a:lstStyle/>
        <a:p>
          <a:endParaRPr lang="en-US"/>
        </a:p>
      </dgm:t>
    </dgm:pt>
    <dgm:pt modelId="{13FDAC83-5228-4344-A975-AD351007595D}" type="pres">
      <dgm:prSet presAssocID="{A62419D6-2448-4C45-BC41-92F5003A255D}" presName="childText" presStyleLbl="revTx" presStyleIdx="0" presStyleCnt="3">
        <dgm:presLayoutVars>
          <dgm:bulletEnabled val="1"/>
        </dgm:presLayoutVars>
      </dgm:prSet>
      <dgm:spPr/>
      <dgm:t>
        <a:bodyPr/>
        <a:lstStyle/>
        <a:p>
          <a:endParaRPr lang="en-US"/>
        </a:p>
      </dgm:t>
    </dgm:pt>
    <dgm:pt modelId="{85518C70-3DFB-434D-8131-D8C32E1054D9}" type="pres">
      <dgm:prSet presAssocID="{DCFB9638-67DC-4EF0-9734-3F87697CBABD}" presName="parentText" presStyleLbl="node1" presStyleIdx="1" presStyleCnt="3">
        <dgm:presLayoutVars>
          <dgm:chMax val="0"/>
          <dgm:bulletEnabled val="1"/>
        </dgm:presLayoutVars>
      </dgm:prSet>
      <dgm:spPr/>
      <dgm:t>
        <a:bodyPr/>
        <a:lstStyle/>
        <a:p>
          <a:endParaRPr lang="en-US"/>
        </a:p>
      </dgm:t>
    </dgm:pt>
    <dgm:pt modelId="{3C906A38-0620-4246-B4F7-AE5FFF045361}" type="pres">
      <dgm:prSet presAssocID="{DCFB9638-67DC-4EF0-9734-3F87697CBABD}" presName="childText" presStyleLbl="revTx" presStyleIdx="1" presStyleCnt="3">
        <dgm:presLayoutVars>
          <dgm:bulletEnabled val="1"/>
        </dgm:presLayoutVars>
      </dgm:prSet>
      <dgm:spPr/>
      <dgm:t>
        <a:bodyPr/>
        <a:lstStyle/>
        <a:p>
          <a:endParaRPr lang="en-US"/>
        </a:p>
      </dgm:t>
    </dgm:pt>
    <dgm:pt modelId="{4F5EDD03-7494-4283-A2BF-E44C65B45EAF}" type="pres">
      <dgm:prSet presAssocID="{1419C65B-87D2-4325-95BA-A767686187B3}" presName="parentText" presStyleLbl="node1" presStyleIdx="2" presStyleCnt="3">
        <dgm:presLayoutVars>
          <dgm:chMax val="0"/>
          <dgm:bulletEnabled val="1"/>
        </dgm:presLayoutVars>
      </dgm:prSet>
      <dgm:spPr/>
      <dgm:t>
        <a:bodyPr/>
        <a:lstStyle/>
        <a:p>
          <a:endParaRPr lang="en-US"/>
        </a:p>
      </dgm:t>
    </dgm:pt>
    <dgm:pt modelId="{170136E7-6491-46BC-A06F-868C57D34D21}" type="pres">
      <dgm:prSet presAssocID="{1419C65B-87D2-4325-95BA-A767686187B3}" presName="childText" presStyleLbl="revTx" presStyleIdx="2" presStyleCnt="3">
        <dgm:presLayoutVars>
          <dgm:bulletEnabled val="1"/>
        </dgm:presLayoutVars>
      </dgm:prSet>
      <dgm:spPr/>
      <dgm:t>
        <a:bodyPr/>
        <a:lstStyle/>
        <a:p>
          <a:endParaRPr lang="en-US"/>
        </a:p>
      </dgm:t>
    </dgm:pt>
  </dgm:ptLst>
  <dgm:cxnLst>
    <dgm:cxn modelId="{426F4026-3AE2-4BE6-8C14-D8BDD1FCB3BE}" srcId="{F051ADE8-539C-4B89-9BE8-089E04646DE2}" destId="{1419C65B-87D2-4325-95BA-A767686187B3}" srcOrd="2" destOrd="0" parTransId="{77CBC6D4-C5EC-4B8D-8E20-62D719F2E1C9}" sibTransId="{5409D39D-83C1-4D2F-9C14-65B69C5FA13B}"/>
    <dgm:cxn modelId="{0BC96E6E-2C67-4276-9E11-05924E0ACBBF}" srcId="{1419C65B-87D2-4325-95BA-A767686187B3}" destId="{135655F4-5068-46BD-9CC3-265976F3FE23}" srcOrd="0" destOrd="0" parTransId="{B0B03909-8CC5-4874-8FED-BD771B38A2EF}" sibTransId="{2C2C0721-72C9-4234-9364-C95BE3C5D249}"/>
    <dgm:cxn modelId="{0FFA03C3-17ED-4795-A7B3-25AC89CB1C1A}" srcId="{DCFB9638-67DC-4EF0-9734-3F87697CBABD}" destId="{C94A6F16-9600-403A-A494-838F7E0BDEF1}" srcOrd="0" destOrd="0" parTransId="{7F9DA6F5-EC2A-4DE8-A953-94C532597756}" sibTransId="{3ECD473D-4E5F-4A8D-B79A-75B7CC838F80}"/>
    <dgm:cxn modelId="{FDF67881-3BCA-438B-B958-D5B8FA651E2B}" type="presOf" srcId="{F051ADE8-539C-4B89-9BE8-089E04646DE2}" destId="{F6FA6FCC-41CA-4458-AAB5-D964DAEA73B6}" srcOrd="0" destOrd="0" presId="urn:microsoft.com/office/officeart/2005/8/layout/vList2"/>
    <dgm:cxn modelId="{B1E89C82-435E-4298-97CB-31231188EBDB}" type="presOf" srcId="{A62419D6-2448-4C45-BC41-92F5003A255D}" destId="{2F94DA42-0D21-48C8-A2D7-576DC4E21994}" srcOrd="0" destOrd="0" presId="urn:microsoft.com/office/officeart/2005/8/layout/vList2"/>
    <dgm:cxn modelId="{A3890E02-70FD-4E38-B1E3-BDE352E9B683}" srcId="{F051ADE8-539C-4B89-9BE8-089E04646DE2}" destId="{DCFB9638-67DC-4EF0-9734-3F87697CBABD}" srcOrd="1" destOrd="0" parTransId="{103BAAC0-3A6A-409A-A91B-30F3A832AD16}" sibTransId="{55494D9A-6862-44F2-8541-2478B1270344}"/>
    <dgm:cxn modelId="{B44FA392-A30A-4E4B-B582-B19A46C2B181}" type="presOf" srcId="{135655F4-5068-46BD-9CC3-265976F3FE23}" destId="{170136E7-6491-46BC-A06F-868C57D34D21}" srcOrd="0" destOrd="0" presId="urn:microsoft.com/office/officeart/2005/8/layout/vList2"/>
    <dgm:cxn modelId="{23B72490-021D-415E-AEDB-81FF0AF444FA}" type="presOf" srcId="{DCFB9638-67DC-4EF0-9734-3F87697CBABD}" destId="{85518C70-3DFB-434D-8131-D8C32E1054D9}" srcOrd="0" destOrd="0" presId="urn:microsoft.com/office/officeart/2005/8/layout/vList2"/>
    <dgm:cxn modelId="{CB0BA673-36FE-47AA-A25C-B14886CFEFF1}" srcId="{DCFB9638-67DC-4EF0-9734-3F87697CBABD}" destId="{398344BA-9F8C-42E7-981A-77C4312BAA7A}" srcOrd="1" destOrd="0" parTransId="{9A5CC48D-D026-49F9-93CF-5A36270C7D28}" sibTransId="{5AE2CD03-53CD-481C-8EF8-D089A95117CE}"/>
    <dgm:cxn modelId="{A6D44C28-EF32-4655-8624-7B331608870E}" srcId="{A62419D6-2448-4C45-BC41-92F5003A255D}" destId="{7C6784F7-3C0D-4740-A235-1E7E23941823}" srcOrd="1" destOrd="0" parTransId="{521F2D3C-8D69-4798-84D8-ACFFD7CC1211}" sibTransId="{C3B37733-5BE9-4EDC-BB9F-BB6636BDBC9C}"/>
    <dgm:cxn modelId="{8A155B32-011D-453B-8D17-8C5D6C0C9B03}" srcId="{A62419D6-2448-4C45-BC41-92F5003A255D}" destId="{3FC0ABCB-D15D-42E0-B0E8-AE98AD225AFD}" srcOrd="2" destOrd="0" parTransId="{77C741BA-4D11-4E65-BBB9-D11ED646ABD4}" sibTransId="{4843D93A-A62F-4EF2-BAA3-68B60B04152B}"/>
    <dgm:cxn modelId="{73E42E0C-B244-42B8-892A-418C1F680596}" type="presOf" srcId="{C94A6F16-9600-403A-A494-838F7E0BDEF1}" destId="{3C906A38-0620-4246-B4F7-AE5FFF045361}" srcOrd="0" destOrd="0" presId="urn:microsoft.com/office/officeart/2005/8/layout/vList2"/>
    <dgm:cxn modelId="{61E435C4-CBE2-47E5-A80B-F5C32F7C3184}" type="presOf" srcId="{7C6784F7-3C0D-4740-A235-1E7E23941823}" destId="{13FDAC83-5228-4344-A975-AD351007595D}" srcOrd="0" destOrd="1" presId="urn:microsoft.com/office/officeart/2005/8/layout/vList2"/>
    <dgm:cxn modelId="{B69225BA-3B3B-4D81-BD52-75A18700DAC7}" type="presOf" srcId="{9664C424-A9E6-4FBE-BEB2-4DFA24C9F2C9}" destId="{170136E7-6491-46BC-A06F-868C57D34D21}" srcOrd="0" destOrd="1" presId="urn:microsoft.com/office/officeart/2005/8/layout/vList2"/>
    <dgm:cxn modelId="{5497E333-144D-434B-85D7-8D3F64DA8882}" srcId="{A62419D6-2448-4C45-BC41-92F5003A255D}" destId="{1384B09E-9576-43EE-B26B-2930E23ABBE9}" srcOrd="3" destOrd="0" parTransId="{EACC5208-2977-4235-AAAB-E35FCD340653}" sibTransId="{AA318026-9BD0-402A-BDC8-554DF16CDB6E}"/>
    <dgm:cxn modelId="{8A8B2120-0271-47E6-B500-3DF2B0EB6C0C}" srcId="{1419C65B-87D2-4325-95BA-A767686187B3}" destId="{9664C424-A9E6-4FBE-BEB2-4DFA24C9F2C9}" srcOrd="1" destOrd="0" parTransId="{5D289BB7-0E36-4D55-BECE-9C714BCA515E}" sibTransId="{C147E927-5B53-4087-A90B-770B0EE85F94}"/>
    <dgm:cxn modelId="{B14770FC-7CEB-4738-8DC3-37E319F3484E}" type="presOf" srcId="{3FC0ABCB-D15D-42E0-B0E8-AE98AD225AFD}" destId="{13FDAC83-5228-4344-A975-AD351007595D}" srcOrd="0" destOrd="2" presId="urn:microsoft.com/office/officeart/2005/8/layout/vList2"/>
    <dgm:cxn modelId="{CEC3D804-D563-4FE5-90A9-E2A5E29D6B32}" srcId="{F051ADE8-539C-4B89-9BE8-089E04646DE2}" destId="{A62419D6-2448-4C45-BC41-92F5003A255D}" srcOrd="0" destOrd="0" parTransId="{D13BFD26-FD94-4D5A-90D5-886A7635497F}" sibTransId="{05A56F37-2F35-4C9B-BEF1-63ADD5501787}"/>
    <dgm:cxn modelId="{95BF084B-72A6-4615-9B0C-47438105C84D}" type="presOf" srcId="{1384B09E-9576-43EE-B26B-2930E23ABBE9}" destId="{13FDAC83-5228-4344-A975-AD351007595D}" srcOrd="0" destOrd="3" presId="urn:microsoft.com/office/officeart/2005/8/layout/vList2"/>
    <dgm:cxn modelId="{C9E8E23B-7AEE-4D24-B22F-CED196DDCF63}" type="presOf" srcId="{1419C65B-87D2-4325-95BA-A767686187B3}" destId="{4F5EDD03-7494-4283-A2BF-E44C65B45EAF}" srcOrd="0" destOrd="0" presId="urn:microsoft.com/office/officeart/2005/8/layout/vList2"/>
    <dgm:cxn modelId="{FBBAFFA6-C347-4DF3-A33E-26581824AC51}" type="presOf" srcId="{B83199C0-D93B-491C-B541-7B5BB5BE0B8D}" destId="{13FDAC83-5228-4344-A975-AD351007595D}" srcOrd="0" destOrd="0" presId="urn:microsoft.com/office/officeart/2005/8/layout/vList2"/>
    <dgm:cxn modelId="{D96243C8-3E58-42DC-8F21-2396AC156B77}" srcId="{A62419D6-2448-4C45-BC41-92F5003A255D}" destId="{B83199C0-D93B-491C-B541-7B5BB5BE0B8D}" srcOrd="0" destOrd="0" parTransId="{B1BF39DC-EED2-4E3E-A26F-7AB26F2E7AC9}" sibTransId="{21FAEAA2-5D86-4563-B6F6-6D7AE0947F14}"/>
    <dgm:cxn modelId="{6F719CF5-3CB1-484B-AAFE-022B64655A38}" type="presOf" srcId="{398344BA-9F8C-42E7-981A-77C4312BAA7A}" destId="{3C906A38-0620-4246-B4F7-AE5FFF045361}" srcOrd="0" destOrd="1" presId="urn:microsoft.com/office/officeart/2005/8/layout/vList2"/>
    <dgm:cxn modelId="{3077CB56-6FBD-4569-AEA7-82B229F9DEAD}" type="presParOf" srcId="{F6FA6FCC-41CA-4458-AAB5-D964DAEA73B6}" destId="{2F94DA42-0D21-48C8-A2D7-576DC4E21994}" srcOrd="0" destOrd="0" presId="urn:microsoft.com/office/officeart/2005/8/layout/vList2"/>
    <dgm:cxn modelId="{B0D38BB7-DA1C-47FB-8CFF-83A22F1DC00B}" type="presParOf" srcId="{F6FA6FCC-41CA-4458-AAB5-D964DAEA73B6}" destId="{13FDAC83-5228-4344-A975-AD351007595D}" srcOrd="1" destOrd="0" presId="urn:microsoft.com/office/officeart/2005/8/layout/vList2"/>
    <dgm:cxn modelId="{09EB3695-AFB8-47F9-9B99-FD60BDDA2F0E}" type="presParOf" srcId="{F6FA6FCC-41CA-4458-AAB5-D964DAEA73B6}" destId="{85518C70-3DFB-434D-8131-D8C32E1054D9}" srcOrd="2" destOrd="0" presId="urn:microsoft.com/office/officeart/2005/8/layout/vList2"/>
    <dgm:cxn modelId="{251B0E1F-FEC8-41E8-BFE1-2AF86B050777}" type="presParOf" srcId="{F6FA6FCC-41CA-4458-AAB5-D964DAEA73B6}" destId="{3C906A38-0620-4246-B4F7-AE5FFF045361}" srcOrd="3" destOrd="0" presId="urn:microsoft.com/office/officeart/2005/8/layout/vList2"/>
    <dgm:cxn modelId="{2AA6669D-1CFA-48AA-A226-710A9C730A3E}" type="presParOf" srcId="{F6FA6FCC-41CA-4458-AAB5-D964DAEA73B6}" destId="{4F5EDD03-7494-4283-A2BF-E44C65B45EAF}" srcOrd="4" destOrd="0" presId="urn:microsoft.com/office/officeart/2005/8/layout/vList2"/>
    <dgm:cxn modelId="{9ADCB1B2-68C7-4C57-A6F8-58C279DBB590}" type="presParOf" srcId="{F6FA6FCC-41CA-4458-AAB5-D964DAEA73B6}" destId="{170136E7-6491-46BC-A06F-868C57D34D21}" srcOrd="5" destOrd="0" presId="urn:microsoft.com/office/officeart/2005/8/layout/vList2"/>
  </dgm:cxnLst>
  <dgm:bg/>
  <dgm:whole/>
</dgm:dataModel>
</file>

<file path=ppt/diagrams/data12.xml><?xml version="1.0" encoding="utf-8"?>
<dgm:dataModel xmlns:dgm="http://schemas.openxmlformats.org/drawingml/2006/diagram" xmlns:a="http://schemas.openxmlformats.org/drawingml/2006/main">
  <dgm:ptLst>
    <dgm:pt modelId="{E309493C-FC13-4BE1-B2A9-F62A1A93B7D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32C5616B-AAA8-4AAD-8704-9ACBCDA9533D}">
      <dgm:prSet phldrT="[Text]"/>
      <dgm:spPr/>
      <dgm:t>
        <a:bodyPr/>
        <a:lstStyle/>
        <a:p>
          <a:r>
            <a:rPr lang="en-US" dirty="0" smtClean="0"/>
            <a:t>KLIENT</a:t>
          </a:r>
          <a:endParaRPr lang="en-US" dirty="0"/>
        </a:p>
      </dgm:t>
    </dgm:pt>
    <dgm:pt modelId="{0FE662FE-BA50-47D2-80F5-395313CA01A8}" type="parTrans" cxnId="{5C3D76B1-56CE-469D-9E06-94AB81C77E90}">
      <dgm:prSet/>
      <dgm:spPr/>
      <dgm:t>
        <a:bodyPr/>
        <a:lstStyle/>
        <a:p>
          <a:endParaRPr lang="en-US"/>
        </a:p>
      </dgm:t>
    </dgm:pt>
    <dgm:pt modelId="{63B6C12F-383B-49CF-B1AE-E97718CA8459}" type="sibTrans" cxnId="{5C3D76B1-56CE-469D-9E06-94AB81C77E90}">
      <dgm:prSet/>
      <dgm:spPr/>
      <dgm:t>
        <a:bodyPr/>
        <a:lstStyle/>
        <a:p>
          <a:endParaRPr lang="en-US"/>
        </a:p>
      </dgm:t>
    </dgm:pt>
    <dgm:pt modelId="{DA3D420E-10D6-4383-828F-43FCDBF20FDD}">
      <dgm:prSet phldrT="[Text]"/>
      <dgm:spPr/>
      <dgm:t>
        <a:bodyPr/>
        <a:lstStyle/>
        <a:p>
          <a:r>
            <a:rPr lang="en-US" dirty="0" smtClean="0"/>
            <a:t>PARTNER</a:t>
          </a:r>
          <a:endParaRPr lang="en-US" dirty="0"/>
        </a:p>
      </dgm:t>
    </dgm:pt>
    <dgm:pt modelId="{DE47DC7F-6106-4FF3-9908-D277ABA7DD44}" type="parTrans" cxnId="{FF3404E0-D89F-4B91-9555-EACC742D4E2D}">
      <dgm:prSet/>
      <dgm:spPr/>
      <dgm:t>
        <a:bodyPr/>
        <a:lstStyle/>
        <a:p>
          <a:endParaRPr lang="en-US"/>
        </a:p>
      </dgm:t>
    </dgm:pt>
    <dgm:pt modelId="{20538D38-B5CA-452E-BB21-DFEF9BAD45EF}" type="sibTrans" cxnId="{FF3404E0-D89F-4B91-9555-EACC742D4E2D}">
      <dgm:prSet/>
      <dgm:spPr/>
      <dgm:t>
        <a:bodyPr/>
        <a:lstStyle/>
        <a:p>
          <a:endParaRPr lang="en-US"/>
        </a:p>
      </dgm:t>
    </dgm:pt>
    <dgm:pt modelId="{B5BC04D2-BEBA-4D10-BC81-F8834E23891A}">
      <dgm:prSet phldrT="[Text]"/>
      <dgm:spPr>
        <a:blipFill rotWithShape="0">
          <a:blip xmlns:r="http://schemas.openxmlformats.org/officeDocument/2006/relationships" r:embed="rId1"/>
          <a:stretch>
            <a:fillRect/>
          </a:stretch>
        </a:blipFill>
      </dgm:spPr>
      <dgm:t>
        <a:bodyPr/>
        <a:lstStyle/>
        <a:p>
          <a:endParaRPr lang="en-US" dirty="0"/>
        </a:p>
      </dgm:t>
    </dgm:pt>
    <dgm:pt modelId="{C87EA769-1FE0-4162-BA04-A1BC960926BC}" type="parTrans" cxnId="{13FAB3D6-E326-4E37-9FF4-409857FB1226}">
      <dgm:prSet/>
      <dgm:spPr/>
      <dgm:t>
        <a:bodyPr/>
        <a:lstStyle/>
        <a:p>
          <a:endParaRPr lang="en-US"/>
        </a:p>
      </dgm:t>
    </dgm:pt>
    <dgm:pt modelId="{D6C6A078-74E1-41A1-B591-40A80030561F}" type="sibTrans" cxnId="{13FAB3D6-E326-4E37-9FF4-409857FB1226}">
      <dgm:prSet/>
      <dgm:spPr/>
      <dgm:t>
        <a:bodyPr/>
        <a:lstStyle/>
        <a:p>
          <a:endParaRPr lang="en-US"/>
        </a:p>
      </dgm:t>
    </dgm:pt>
    <dgm:pt modelId="{62CBF285-49D1-4A49-BBA5-0A24EBA46F83}">
      <dgm:prSet phldrT="[Text]"/>
      <dgm:spPr/>
      <dgm:t>
        <a:bodyPr/>
        <a:lstStyle/>
        <a:p>
          <a:r>
            <a:rPr lang="en-US" dirty="0" smtClean="0"/>
            <a:t>PARTNER </a:t>
          </a:r>
          <a:r>
            <a:rPr lang="en-US" b="0" dirty="0" smtClean="0">
              <a:latin typeface="Batang" pitchFamily="18" charset="-127"/>
              <a:ea typeface="Batang" pitchFamily="18" charset="-127"/>
            </a:rPr>
            <a:t>&amp;</a:t>
          </a:r>
          <a:r>
            <a:rPr lang="en-US" dirty="0" smtClean="0"/>
            <a:t> PAM </a:t>
          </a:r>
          <a:endParaRPr lang="en-US" dirty="0"/>
        </a:p>
      </dgm:t>
    </dgm:pt>
    <dgm:pt modelId="{A663286F-02B9-4EFC-8489-4E99B20B1B7B}" type="parTrans" cxnId="{09B077E4-535B-4A0B-9A50-844C241F6BFC}">
      <dgm:prSet/>
      <dgm:spPr/>
      <dgm:t>
        <a:bodyPr/>
        <a:lstStyle/>
        <a:p>
          <a:endParaRPr lang="en-US"/>
        </a:p>
      </dgm:t>
    </dgm:pt>
    <dgm:pt modelId="{9546F692-2AB3-49D7-8A70-0CC9AED884C8}" type="sibTrans" cxnId="{09B077E4-535B-4A0B-9A50-844C241F6BFC}">
      <dgm:prSet/>
      <dgm:spPr/>
      <dgm:t>
        <a:bodyPr/>
        <a:lstStyle/>
        <a:p>
          <a:endParaRPr lang="en-US"/>
        </a:p>
      </dgm:t>
    </dgm:pt>
    <dgm:pt modelId="{3F5D7A04-8AD4-4387-B54A-3378AC1F5009}" type="pres">
      <dgm:prSet presAssocID="{E309493C-FC13-4BE1-B2A9-F62A1A93B7DE}" presName="cycle" presStyleCnt="0">
        <dgm:presLayoutVars>
          <dgm:dir/>
          <dgm:resizeHandles val="exact"/>
        </dgm:presLayoutVars>
      </dgm:prSet>
      <dgm:spPr/>
      <dgm:t>
        <a:bodyPr/>
        <a:lstStyle/>
        <a:p>
          <a:endParaRPr lang="en-US"/>
        </a:p>
      </dgm:t>
    </dgm:pt>
    <dgm:pt modelId="{689EBAD4-EF08-4B80-A264-BF56BA6CCF76}" type="pres">
      <dgm:prSet presAssocID="{32C5616B-AAA8-4AAD-8704-9ACBCDA9533D}" presName="node" presStyleLbl="node1" presStyleIdx="0" presStyleCnt="4">
        <dgm:presLayoutVars>
          <dgm:bulletEnabled val="1"/>
        </dgm:presLayoutVars>
      </dgm:prSet>
      <dgm:spPr/>
      <dgm:t>
        <a:bodyPr/>
        <a:lstStyle/>
        <a:p>
          <a:endParaRPr lang="en-US"/>
        </a:p>
      </dgm:t>
    </dgm:pt>
    <dgm:pt modelId="{0EBD19AF-12BD-4C7F-A431-A5835DC87D80}" type="pres">
      <dgm:prSet presAssocID="{32C5616B-AAA8-4AAD-8704-9ACBCDA9533D}" presName="spNode" presStyleCnt="0"/>
      <dgm:spPr/>
    </dgm:pt>
    <dgm:pt modelId="{57418ABA-E36D-49E4-97ED-B49EBDB43AC6}" type="pres">
      <dgm:prSet presAssocID="{63B6C12F-383B-49CF-B1AE-E97718CA8459}" presName="sibTrans" presStyleLbl="sibTrans1D1" presStyleIdx="0" presStyleCnt="4"/>
      <dgm:spPr/>
      <dgm:t>
        <a:bodyPr/>
        <a:lstStyle/>
        <a:p>
          <a:endParaRPr lang="en-US"/>
        </a:p>
      </dgm:t>
    </dgm:pt>
    <dgm:pt modelId="{06039E65-C1A4-4BEC-8147-F8B130008F32}" type="pres">
      <dgm:prSet presAssocID="{DA3D420E-10D6-4383-828F-43FCDBF20FDD}" presName="node" presStyleLbl="node1" presStyleIdx="1" presStyleCnt="4">
        <dgm:presLayoutVars>
          <dgm:bulletEnabled val="1"/>
        </dgm:presLayoutVars>
      </dgm:prSet>
      <dgm:spPr/>
      <dgm:t>
        <a:bodyPr/>
        <a:lstStyle/>
        <a:p>
          <a:endParaRPr lang="en-US"/>
        </a:p>
      </dgm:t>
    </dgm:pt>
    <dgm:pt modelId="{B90BE2A8-991F-409E-97FB-BBF0B13FBA5C}" type="pres">
      <dgm:prSet presAssocID="{DA3D420E-10D6-4383-828F-43FCDBF20FDD}" presName="spNode" presStyleCnt="0"/>
      <dgm:spPr/>
    </dgm:pt>
    <dgm:pt modelId="{D122A272-026A-4DA3-88FA-AD151AD860E1}" type="pres">
      <dgm:prSet presAssocID="{20538D38-B5CA-452E-BB21-DFEF9BAD45EF}" presName="sibTrans" presStyleLbl="sibTrans1D1" presStyleIdx="1" presStyleCnt="4"/>
      <dgm:spPr/>
      <dgm:t>
        <a:bodyPr/>
        <a:lstStyle/>
        <a:p>
          <a:endParaRPr lang="en-US"/>
        </a:p>
      </dgm:t>
    </dgm:pt>
    <dgm:pt modelId="{FD0A04CC-0DFF-429E-A3CE-BF3A05FBC92A}" type="pres">
      <dgm:prSet presAssocID="{B5BC04D2-BEBA-4D10-BC81-F8834E23891A}" presName="node" presStyleLbl="node1" presStyleIdx="2" presStyleCnt="4">
        <dgm:presLayoutVars>
          <dgm:bulletEnabled val="1"/>
        </dgm:presLayoutVars>
      </dgm:prSet>
      <dgm:spPr/>
      <dgm:t>
        <a:bodyPr/>
        <a:lstStyle/>
        <a:p>
          <a:endParaRPr lang="en-US"/>
        </a:p>
      </dgm:t>
    </dgm:pt>
    <dgm:pt modelId="{751B988D-5C7F-4B0C-9B79-CB6DC7A3BC6C}" type="pres">
      <dgm:prSet presAssocID="{B5BC04D2-BEBA-4D10-BC81-F8834E23891A}" presName="spNode" presStyleCnt="0"/>
      <dgm:spPr/>
    </dgm:pt>
    <dgm:pt modelId="{D3BCD090-50EC-482F-9755-60AB2412FE36}" type="pres">
      <dgm:prSet presAssocID="{D6C6A078-74E1-41A1-B591-40A80030561F}" presName="sibTrans" presStyleLbl="sibTrans1D1" presStyleIdx="2" presStyleCnt="4"/>
      <dgm:spPr/>
      <dgm:t>
        <a:bodyPr/>
        <a:lstStyle/>
        <a:p>
          <a:endParaRPr lang="en-US"/>
        </a:p>
      </dgm:t>
    </dgm:pt>
    <dgm:pt modelId="{A48F7202-9154-4CDF-8210-01547D3E877A}" type="pres">
      <dgm:prSet presAssocID="{62CBF285-49D1-4A49-BBA5-0A24EBA46F83}" presName="node" presStyleLbl="node1" presStyleIdx="3" presStyleCnt="4">
        <dgm:presLayoutVars>
          <dgm:bulletEnabled val="1"/>
        </dgm:presLayoutVars>
      </dgm:prSet>
      <dgm:spPr/>
      <dgm:t>
        <a:bodyPr/>
        <a:lstStyle/>
        <a:p>
          <a:endParaRPr lang="en-US"/>
        </a:p>
      </dgm:t>
    </dgm:pt>
    <dgm:pt modelId="{698A2A59-8F0B-49DD-8C06-427E9A1C4E09}" type="pres">
      <dgm:prSet presAssocID="{62CBF285-49D1-4A49-BBA5-0A24EBA46F83}" presName="spNode" presStyleCnt="0"/>
      <dgm:spPr/>
    </dgm:pt>
    <dgm:pt modelId="{F59BD2F8-6407-4217-BB5B-DFF1CAD3AB6D}" type="pres">
      <dgm:prSet presAssocID="{9546F692-2AB3-49D7-8A70-0CC9AED884C8}" presName="sibTrans" presStyleLbl="sibTrans1D1" presStyleIdx="3" presStyleCnt="4"/>
      <dgm:spPr/>
      <dgm:t>
        <a:bodyPr/>
        <a:lstStyle/>
        <a:p>
          <a:endParaRPr lang="en-US"/>
        </a:p>
      </dgm:t>
    </dgm:pt>
  </dgm:ptLst>
  <dgm:cxnLst>
    <dgm:cxn modelId="{C07524E9-DA7D-427D-849B-5EDF80F53060}" type="presOf" srcId="{20538D38-B5CA-452E-BB21-DFEF9BAD45EF}" destId="{D122A272-026A-4DA3-88FA-AD151AD860E1}" srcOrd="0" destOrd="0" presId="urn:microsoft.com/office/officeart/2005/8/layout/cycle5"/>
    <dgm:cxn modelId="{084498EB-4E48-4FE4-A730-8FAD363FF6D0}" type="presOf" srcId="{E309493C-FC13-4BE1-B2A9-F62A1A93B7DE}" destId="{3F5D7A04-8AD4-4387-B54A-3378AC1F5009}" srcOrd="0" destOrd="0" presId="urn:microsoft.com/office/officeart/2005/8/layout/cycle5"/>
    <dgm:cxn modelId="{B1D4E11A-1085-4476-BA39-3BAFD31E3B6C}" type="presOf" srcId="{D6C6A078-74E1-41A1-B591-40A80030561F}" destId="{D3BCD090-50EC-482F-9755-60AB2412FE36}" srcOrd="0" destOrd="0" presId="urn:microsoft.com/office/officeart/2005/8/layout/cycle5"/>
    <dgm:cxn modelId="{3BCA4F2B-70D9-4D3D-8B55-7BEB1F0162F9}" type="presOf" srcId="{9546F692-2AB3-49D7-8A70-0CC9AED884C8}" destId="{F59BD2F8-6407-4217-BB5B-DFF1CAD3AB6D}" srcOrd="0" destOrd="0" presId="urn:microsoft.com/office/officeart/2005/8/layout/cycle5"/>
    <dgm:cxn modelId="{C5793670-6865-4CA3-8841-FE1CFF8EB598}" type="presOf" srcId="{63B6C12F-383B-49CF-B1AE-E97718CA8459}" destId="{57418ABA-E36D-49E4-97ED-B49EBDB43AC6}" srcOrd="0" destOrd="0" presId="urn:microsoft.com/office/officeart/2005/8/layout/cycle5"/>
    <dgm:cxn modelId="{C5DFB1E5-B4D6-4C18-8729-66A865D886B2}" type="presOf" srcId="{62CBF285-49D1-4A49-BBA5-0A24EBA46F83}" destId="{A48F7202-9154-4CDF-8210-01547D3E877A}" srcOrd="0" destOrd="0" presId="urn:microsoft.com/office/officeart/2005/8/layout/cycle5"/>
    <dgm:cxn modelId="{5661982B-8DF7-490A-9315-96F20BEC120F}" type="presOf" srcId="{B5BC04D2-BEBA-4D10-BC81-F8834E23891A}" destId="{FD0A04CC-0DFF-429E-A3CE-BF3A05FBC92A}" srcOrd="0" destOrd="0" presId="urn:microsoft.com/office/officeart/2005/8/layout/cycle5"/>
    <dgm:cxn modelId="{5560F57D-FCFB-4C89-AB90-1B5B4BFD4A28}" type="presOf" srcId="{DA3D420E-10D6-4383-828F-43FCDBF20FDD}" destId="{06039E65-C1A4-4BEC-8147-F8B130008F32}" srcOrd="0" destOrd="0" presId="urn:microsoft.com/office/officeart/2005/8/layout/cycle5"/>
    <dgm:cxn modelId="{13FAB3D6-E326-4E37-9FF4-409857FB1226}" srcId="{E309493C-FC13-4BE1-B2A9-F62A1A93B7DE}" destId="{B5BC04D2-BEBA-4D10-BC81-F8834E23891A}" srcOrd="2" destOrd="0" parTransId="{C87EA769-1FE0-4162-BA04-A1BC960926BC}" sibTransId="{D6C6A078-74E1-41A1-B591-40A80030561F}"/>
    <dgm:cxn modelId="{09B077E4-535B-4A0B-9A50-844C241F6BFC}" srcId="{E309493C-FC13-4BE1-B2A9-F62A1A93B7DE}" destId="{62CBF285-49D1-4A49-BBA5-0A24EBA46F83}" srcOrd="3" destOrd="0" parTransId="{A663286F-02B9-4EFC-8489-4E99B20B1B7B}" sibTransId="{9546F692-2AB3-49D7-8A70-0CC9AED884C8}"/>
    <dgm:cxn modelId="{A0FC5E8E-591F-4E65-9516-77BEADCAD8E8}" type="presOf" srcId="{32C5616B-AAA8-4AAD-8704-9ACBCDA9533D}" destId="{689EBAD4-EF08-4B80-A264-BF56BA6CCF76}" srcOrd="0" destOrd="0" presId="urn:microsoft.com/office/officeart/2005/8/layout/cycle5"/>
    <dgm:cxn modelId="{5C3D76B1-56CE-469D-9E06-94AB81C77E90}" srcId="{E309493C-FC13-4BE1-B2A9-F62A1A93B7DE}" destId="{32C5616B-AAA8-4AAD-8704-9ACBCDA9533D}" srcOrd="0" destOrd="0" parTransId="{0FE662FE-BA50-47D2-80F5-395313CA01A8}" sibTransId="{63B6C12F-383B-49CF-B1AE-E97718CA8459}"/>
    <dgm:cxn modelId="{FF3404E0-D89F-4B91-9555-EACC742D4E2D}" srcId="{E309493C-FC13-4BE1-B2A9-F62A1A93B7DE}" destId="{DA3D420E-10D6-4383-828F-43FCDBF20FDD}" srcOrd="1" destOrd="0" parTransId="{DE47DC7F-6106-4FF3-9908-D277ABA7DD44}" sibTransId="{20538D38-B5CA-452E-BB21-DFEF9BAD45EF}"/>
    <dgm:cxn modelId="{77DDC7D6-EC46-4276-BA3A-F945004A8EF5}" type="presParOf" srcId="{3F5D7A04-8AD4-4387-B54A-3378AC1F5009}" destId="{689EBAD4-EF08-4B80-A264-BF56BA6CCF76}" srcOrd="0" destOrd="0" presId="urn:microsoft.com/office/officeart/2005/8/layout/cycle5"/>
    <dgm:cxn modelId="{141BD943-EAE4-4323-90AE-6C4458980468}" type="presParOf" srcId="{3F5D7A04-8AD4-4387-B54A-3378AC1F5009}" destId="{0EBD19AF-12BD-4C7F-A431-A5835DC87D80}" srcOrd="1" destOrd="0" presId="urn:microsoft.com/office/officeart/2005/8/layout/cycle5"/>
    <dgm:cxn modelId="{E7D2CD47-51B5-45AE-AC4B-7B663D674C26}" type="presParOf" srcId="{3F5D7A04-8AD4-4387-B54A-3378AC1F5009}" destId="{57418ABA-E36D-49E4-97ED-B49EBDB43AC6}" srcOrd="2" destOrd="0" presId="urn:microsoft.com/office/officeart/2005/8/layout/cycle5"/>
    <dgm:cxn modelId="{9BEF05F4-5755-4039-A2DB-654BD1336061}" type="presParOf" srcId="{3F5D7A04-8AD4-4387-B54A-3378AC1F5009}" destId="{06039E65-C1A4-4BEC-8147-F8B130008F32}" srcOrd="3" destOrd="0" presId="urn:microsoft.com/office/officeart/2005/8/layout/cycle5"/>
    <dgm:cxn modelId="{2C754EB4-FA2E-44D4-844C-03767B4FE2D6}" type="presParOf" srcId="{3F5D7A04-8AD4-4387-B54A-3378AC1F5009}" destId="{B90BE2A8-991F-409E-97FB-BBF0B13FBA5C}" srcOrd="4" destOrd="0" presId="urn:microsoft.com/office/officeart/2005/8/layout/cycle5"/>
    <dgm:cxn modelId="{14226989-DB54-42BA-9557-1515B9803DC0}" type="presParOf" srcId="{3F5D7A04-8AD4-4387-B54A-3378AC1F5009}" destId="{D122A272-026A-4DA3-88FA-AD151AD860E1}" srcOrd="5" destOrd="0" presId="urn:microsoft.com/office/officeart/2005/8/layout/cycle5"/>
    <dgm:cxn modelId="{A6E3FCA0-B5B9-4374-A0FF-CC6AD39BA17F}" type="presParOf" srcId="{3F5D7A04-8AD4-4387-B54A-3378AC1F5009}" destId="{FD0A04CC-0DFF-429E-A3CE-BF3A05FBC92A}" srcOrd="6" destOrd="0" presId="urn:microsoft.com/office/officeart/2005/8/layout/cycle5"/>
    <dgm:cxn modelId="{C7A40BEE-A39D-45C8-901E-153C3CA8E745}" type="presParOf" srcId="{3F5D7A04-8AD4-4387-B54A-3378AC1F5009}" destId="{751B988D-5C7F-4B0C-9B79-CB6DC7A3BC6C}" srcOrd="7" destOrd="0" presId="urn:microsoft.com/office/officeart/2005/8/layout/cycle5"/>
    <dgm:cxn modelId="{88F33C3B-0CCE-43CF-B679-48BE1580316F}" type="presParOf" srcId="{3F5D7A04-8AD4-4387-B54A-3378AC1F5009}" destId="{D3BCD090-50EC-482F-9755-60AB2412FE36}" srcOrd="8" destOrd="0" presId="urn:microsoft.com/office/officeart/2005/8/layout/cycle5"/>
    <dgm:cxn modelId="{5F3D898E-E590-49E3-B849-D68EEA8B62D9}" type="presParOf" srcId="{3F5D7A04-8AD4-4387-B54A-3378AC1F5009}" destId="{A48F7202-9154-4CDF-8210-01547D3E877A}" srcOrd="9" destOrd="0" presId="urn:microsoft.com/office/officeart/2005/8/layout/cycle5"/>
    <dgm:cxn modelId="{690A0AFC-44AB-40FE-8E42-95D89789772D}" type="presParOf" srcId="{3F5D7A04-8AD4-4387-B54A-3378AC1F5009}" destId="{698A2A59-8F0B-49DD-8C06-427E9A1C4E09}" srcOrd="10" destOrd="0" presId="urn:microsoft.com/office/officeart/2005/8/layout/cycle5"/>
    <dgm:cxn modelId="{9AE1DD82-D6DE-475C-A45B-F0F7794C35F5}" type="presParOf" srcId="{3F5D7A04-8AD4-4387-B54A-3378AC1F5009}" destId="{F59BD2F8-6407-4217-BB5B-DFF1CAD3AB6D}" srcOrd="11" destOrd="0" presId="urn:microsoft.com/office/officeart/2005/8/layout/cycle5"/>
  </dgm:cxnLst>
  <dgm:bg/>
  <dgm:whole/>
</dgm:dataModel>
</file>

<file path=ppt/diagrams/data13.xml><?xml version="1.0" encoding="utf-8"?>
<dgm:dataModel xmlns:dgm="http://schemas.openxmlformats.org/drawingml/2006/diagram" xmlns:a="http://schemas.openxmlformats.org/drawingml/2006/main">
  <dgm:ptLst>
    <dgm:pt modelId="{E309493C-FC13-4BE1-B2A9-F62A1A93B7D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32C5616B-AAA8-4AAD-8704-9ACBCDA9533D}">
      <dgm:prSet phldrT="[Text]"/>
      <dgm:spPr/>
      <dgm:t>
        <a:bodyPr/>
        <a:lstStyle/>
        <a:p>
          <a:r>
            <a:rPr lang="en-US" dirty="0" smtClean="0"/>
            <a:t>KLIENT</a:t>
          </a:r>
          <a:endParaRPr lang="en-US" dirty="0"/>
        </a:p>
      </dgm:t>
    </dgm:pt>
    <dgm:pt modelId="{0FE662FE-BA50-47D2-80F5-395313CA01A8}" type="parTrans" cxnId="{5C3D76B1-56CE-469D-9E06-94AB81C77E90}">
      <dgm:prSet/>
      <dgm:spPr/>
      <dgm:t>
        <a:bodyPr/>
        <a:lstStyle/>
        <a:p>
          <a:endParaRPr lang="en-US"/>
        </a:p>
      </dgm:t>
    </dgm:pt>
    <dgm:pt modelId="{63B6C12F-383B-49CF-B1AE-E97718CA8459}" type="sibTrans" cxnId="{5C3D76B1-56CE-469D-9E06-94AB81C77E90}">
      <dgm:prSet/>
      <dgm:spPr/>
      <dgm:t>
        <a:bodyPr/>
        <a:lstStyle/>
        <a:p>
          <a:endParaRPr lang="en-US"/>
        </a:p>
      </dgm:t>
    </dgm:pt>
    <dgm:pt modelId="{DA3D420E-10D6-4383-828F-43FCDBF20FDD}">
      <dgm:prSet phldrT="[Text]"/>
      <dgm:spPr/>
      <dgm:t>
        <a:bodyPr/>
        <a:lstStyle/>
        <a:p>
          <a:r>
            <a:rPr lang="en-US" dirty="0" smtClean="0"/>
            <a:t>PARTNER</a:t>
          </a:r>
          <a:endParaRPr lang="en-US" dirty="0"/>
        </a:p>
      </dgm:t>
    </dgm:pt>
    <dgm:pt modelId="{DE47DC7F-6106-4FF3-9908-D277ABA7DD44}" type="parTrans" cxnId="{FF3404E0-D89F-4B91-9555-EACC742D4E2D}">
      <dgm:prSet/>
      <dgm:spPr/>
      <dgm:t>
        <a:bodyPr/>
        <a:lstStyle/>
        <a:p>
          <a:endParaRPr lang="en-US"/>
        </a:p>
      </dgm:t>
    </dgm:pt>
    <dgm:pt modelId="{20538D38-B5CA-452E-BB21-DFEF9BAD45EF}" type="sibTrans" cxnId="{FF3404E0-D89F-4B91-9555-EACC742D4E2D}">
      <dgm:prSet/>
      <dgm:spPr/>
      <dgm:t>
        <a:bodyPr/>
        <a:lstStyle/>
        <a:p>
          <a:endParaRPr lang="en-US"/>
        </a:p>
      </dgm:t>
    </dgm:pt>
    <dgm:pt modelId="{B5BC04D2-BEBA-4D10-BC81-F8834E23891A}">
      <dgm:prSet phldrT="[Text]"/>
      <dgm:spPr>
        <a:blipFill rotWithShape="0">
          <a:blip xmlns:r="http://schemas.openxmlformats.org/officeDocument/2006/relationships" r:embed="rId1"/>
          <a:stretch>
            <a:fillRect/>
          </a:stretch>
        </a:blipFill>
      </dgm:spPr>
      <dgm:t>
        <a:bodyPr/>
        <a:lstStyle/>
        <a:p>
          <a:endParaRPr lang="en-US" dirty="0"/>
        </a:p>
      </dgm:t>
    </dgm:pt>
    <dgm:pt modelId="{C87EA769-1FE0-4162-BA04-A1BC960926BC}" type="parTrans" cxnId="{13FAB3D6-E326-4E37-9FF4-409857FB1226}">
      <dgm:prSet/>
      <dgm:spPr/>
      <dgm:t>
        <a:bodyPr/>
        <a:lstStyle/>
        <a:p>
          <a:endParaRPr lang="en-US"/>
        </a:p>
      </dgm:t>
    </dgm:pt>
    <dgm:pt modelId="{D6C6A078-74E1-41A1-B591-40A80030561F}" type="sibTrans" cxnId="{13FAB3D6-E326-4E37-9FF4-409857FB1226}">
      <dgm:prSet/>
      <dgm:spPr/>
      <dgm:t>
        <a:bodyPr/>
        <a:lstStyle/>
        <a:p>
          <a:endParaRPr lang="en-US"/>
        </a:p>
      </dgm:t>
    </dgm:pt>
    <dgm:pt modelId="{62CBF285-49D1-4A49-BBA5-0A24EBA46F83}">
      <dgm:prSet phldrT="[Text]"/>
      <dgm:spPr/>
      <dgm:t>
        <a:bodyPr/>
        <a:lstStyle/>
        <a:p>
          <a:r>
            <a:rPr lang="en-US" dirty="0" smtClean="0"/>
            <a:t>PARTNER </a:t>
          </a:r>
          <a:r>
            <a:rPr lang="en-US" b="0" dirty="0" smtClean="0">
              <a:latin typeface="Batang" pitchFamily="18" charset="-127"/>
              <a:ea typeface="Batang" pitchFamily="18" charset="-127"/>
            </a:rPr>
            <a:t>&amp;</a:t>
          </a:r>
          <a:r>
            <a:rPr lang="en-US" dirty="0" smtClean="0"/>
            <a:t> PAM </a:t>
          </a:r>
          <a:endParaRPr lang="en-US" dirty="0"/>
        </a:p>
      </dgm:t>
    </dgm:pt>
    <dgm:pt modelId="{A663286F-02B9-4EFC-8489-4E99B20B1B7B}" type="parTrans" cxnId="{09B077E4-535B-4A0B-9A50-844C241F6BFC}">
      <dgm:prSet/>
      <dgm:spPr/>
      <dgm:t>
        <a:bodyPr/>
        <a:lstStyle/>
        <a:p>
          <a:endParaRPr lang="en-US"/>
        </a:p>
      </dgm:t>
    </dgm:pt>
    <dgm:pt modelId="{9546F692-2AB3-49D7-8A70-0CC9AED884C8}" type="sibTrans" cxnId="{09B077E4-535B-4A0B-9A50-844C241F6BFC}">
      <dgm:prSet/>
      <dgm:spPr/>
      <dgm:t>
        <a:bodyPr/>
        <a:lstStyle/>
        <a:p>
          <a:endParaRPr lang="en-US"/>
        </a:p>
      </dgm:t>
    </dgm:pt>
    <dgm:pt modelId="{3F5D7A04-8AD4-4387-B54A-3378AC1F5009}" type="pres">
      <dgm:prSet presAssocID="{E309493C-FC13-4BE1-B2A9-F62A1A93B7DE}" presName="cycle" presStyleCnt="0">
        <dgm:presLayoutVars>
          <dgm:dir/>
          <dgm:resizeHandles val="exact"/>
        </dgm:presLayoutVars>
      </dgm:prSet>
      <dgm:spPr/>
      <dgm:t>
        <a:bodyPr/>
        <a:lstStyle/>
        <a:p>
          <a:endParaRPr lang="en-US"/>
        </a:p>
      </dgm:t>
    </dgm:pt>
    <dgm:pt modelId="{689EBAD4-EF08-4B80-A264-BF56BA6CCF76}" type="pres">
      <dgm:prSet presAssocID="{32C5616B-AAA8-4AAD-8704-9ACBCDA9533D}" presName="node" presStyleLbl="node1" presStyleIdx="0" presStyleCnt="4">
        <dgm:presLayoutVars>
          <dgm:bulletEnabled val="1"/>
        </dgm:presLayoutVars>
      </dgm:prSet>
      <dgm:spPr/>
      <dgm:t>
        <a:bodyPr/>
        <a:lstStyle/>
        <a:p>
          <a:endParaRPr lang="en-US"/>
        </a:p>
      </dgm:t>
    </dgm:pt>
    <dgm:pt modelId="{0EBD19AF-12BD-4C7F-A431-A5835DC87D80}" type="pres">
      <dgm:prSet presAssocID="{32C5616B-AAA8-4AAD-8704-9ACBCDA9533D}" presName="spNode" presStyleCnt="0"/>
      <dgm:spPr/>
    </dgm:pt>
    <dgm:pt modelId="{57418ABA-E36D-49E4-97ED-B49EBDB43AC6}" type="pres">
      <dgm:prSet presAssocID="{63B6C12F-383B-49CF-B1AE-E97718CA8459}" presName="sibTrans" presStyleLbl="sibTrans1D1" presStyleIdx="0" presStyleCnt="4"/>
      <dgm:spPr/>
      <dgm:t>
        <a:bodyPr/>
        <a:lstStyle/>
        <a:p>
          <a:endParaRPr lang="en-US"/>
        </a:p>
      </dgm:t>
    </dgm:pt>
    <dgm:pt modelId="{06039E65-C1A4-4BEC-8147-F8B130008F32}" type="pres">
      <dgm:prSet presAssocID="{DA3D420E-10D6-4383-828F-43FCDBF20FDD}" presName="node" presStyleLbl="node1" presStyleIdx="1" presStyleCnt="4">
        <dgm:presLayoutVars>
          <dgm:bulletEnabled val="1"/>
        </dgm:presLayoutVars>
      </dgm:prSet>
      <dgm:spPr/>
      <dgm:t>
        <a:bodyPr/>
        <a:lstStyle/>
        <a:p>
          <a:endParaRPr lang="en-US"/>
        </a:p>
      </dgm:t>
    </dgm:pt>
    <dgm:pt modelId="{B90BE2A8-991F-409E-97FB-BBF0B13FBA5C}" type="pres">
      <dgm:prSet presAssocID="{DA3D420E-10D6-4383-828F-43FCDBF20FDD}" presName="spNode" presStyleCnt="0"/>
      <dgm:spPr/>
    </dgm:pt>
    <dgm:pt modelId="{D122A272-026A-4DA3-88FA-AD151AD860E1}" type="pres">
      <dgm:prSet presAssocID="{20538D38-B5CA-452E-BB21-DFEF9BAD45EF}" presName="sibTrans" presStyleLbl="sibTrans1D1" presStyleIdx="1" presStyleCnt="4"/>
      <dgm:spPr/>
      <dgm:t>
        <a:bodyPr/>
        <a:lstStyle/>
        <a:p>
          <a:endParaRPr lang="en-US"/>
        </a:p>
      </dgm:t>
    </dgm:pt>
    <dgm:pt modelId="{FD0A04CC-0DFF-429E-A3CE-BF3A05FBC92A}" type="pres">
      <dgm:prSet presAssocID="{B5BC04D2-BEBA-4D10-BC81-F8834E23891A}" presName="node" presStyleLbl="node1" presStyleIdx="2" presStyleCnt="4">
        <dgm:presLayoutVars>
          <dgm:bulletEnabled val="1"/>
        </dgm:presLayoutVars>
      </dgm:prSet>
      <dgm:spPr/>
      <dgm:t>
        <a:bodyPr/>
        <a:lstStyle/>
        <a:p>
          <a:endParaRPr lang="en-US"/>
        </a:p>
      </dgm:t>
    </dgm:pt>
    <dgm:pt modelId="{751B988D-5C7F-4B0C-9B79-CB6DC7A3BC6C}" type="pres">
      <dgm:prSet presAssocID="{B5BC04D2-BEBA-4D10-BC81-F8834E23891A}" presName="spNode" presStyleCnt="0"/>
      <dgm:spPr/>
    </dgm:pt>
    <dgm:pt modelId="{D3BCD090-50EC-482F-9755-60AB2412FE36}" type="pres">
      <dgm:prSet presAssocID="{D6C6A078-74E1-41A1-B591-40A80030561F}" presName="sibTrans" presStyleLbl="sibTrans1D1" presStyleIdx="2" presStyleCnt="4"/>
      <dgm:spPr/>
      <dgm:t>
        <a:bodyPr/>
        <a:lstStyle/>
        <a:p>
          <a:endParaRPr lang="en-US"/>
        </a:p>
      </dgm:t>
    </dgm:pt>
    <dgm:pt modelId="{A48F7202-9154-4CDF-8210-01547D3E877A}" type="pres">
      <dgm:prSet presAssocID="{62CBF285-49D1-4A49-BBA5-0A24EBA46F83}" presName="node" presStyleLbl="node1" presStyleIdx="3" presStyleCnt="4">
        <dgm:presLayoutVars>
          <dgm:bulletEnabled val="1"/>
        </dgm:presLayoutVars>
      </dgm:prSet>
      <dgm:spPr/>
      <dgm:t>
        <a:bodyPr/>
        <a:lstStyle/>
        <a:p>
          <a:endParaRPr lang="en-US"/>
        </a:p>
      </dgm:t>
    </dgm:pt>
    <dgm:pt modelId="{698A2A59-8F0B-49DD-8C06-427E9A1C4E09}" type="pres">
      <dgm:prSet presAssocID="{62CBF285-49D1-4A49-BBA5-0A24EBA46F83}" presName="spNode" presStyleCnt="0"/>
      <dgm:spPr/>
    </dgm:pt>
    <dgm:pt modelId="{F59BD2F8-6407-4217-BB5B-DFF1CAD3AB6D}" type="pres">
      <dgm:prSet presAssocID="{9546F692-2AB3-49D7-8A70-0CC9AED884C8}" presName="sibTrans" presStyleLbl="sibTrans1D1" presStyleIdx="3" presStyleCnt="4"/>
      <dgm:spPr/>
      <dgm:t>
        <a:bodyPr/>
        <a:lstStyle/>
        <a:p>
          <a:endParaRPr lang="en-US"/>
        </a:p>
      </dgm:t>
    </dgm:pt>
  </dgm:ptLst>
  <dgm:cxnLst>
    <dgm:cxn modelId="{596D7950-A657-4CBB-97A7-2C79EE9A9707}" type="presOf" srcId="{9546F692-2AB3-49D7-8A70-0CC9AED884C8}" destId="{F59BD2F8-6407-4217-BB5B-DFF1CAD3AB6D}" srcOrd="0" destOrd="0" presId="urn:microsoft.com/office/officeart/2005/8/layout/cycle5"/>
    <dgm:cxn modelId="{B99AA2E3-6348-41BD-A5A5-21D641D2C703}" type="presOf" srcId="{63B6C12F-383B-49CF-B1AE-E97718CA8459}" destId="{57418ABA-E36D-49E4-97ED-B49EBDB43AC6}" srcOrd="0" destOrd="0" presId="urn:microsoft.com/office/officeart/2005/8/layout/cycle5"/>
    <dgm:cxn modelId="{C8BB38A5-4C09-48E6-8D51-98FC4DA9750C}" type="presOf" srcId="{D6C6A078-74E1-41A1-B591-40A80030561F}" destId="{D3BCD090-50EC-482F-9755-60AB2412FE36}" srcOrd="0" destOrd="0" presId="urn:microsoft.com/office/officeart/2005/8/layout/cycle5"/>
    <dgm:cxn modelId="{CE40719E-F98E-4610-BE1D-E6E75B05B97B}" type="presOf" srcId="{DA3D420E-10D6-4383-828F-43FCDBF20FDD}" destId="{06039E65-C1A4-4BEC-8147-F8B130008F32}" srcOrd="0" destOrd="0" presId="urn:microsoft.com/office/officeart/2005/8/layout/cycle5"/>
    <dgm:cxn modelId="{1B453A7B-A170-4A4F-9C4F-D25BBF092706}" type="presOf" srcId="{62CBF285-49D1-4A49-BBA5-0A24EBA46F83}" destId="{A48F7202-9154-4CDF-8210-01547D3E877A}" srcOrd="0" destOrd="0" presId="urn:microsoft.com/office/officeart/2005/8/layout/cycle5"/>
    <dgm:cxn modelId="{68E0DB08-090E-4414-B8D9-FB4BB8AC6867}" type="presOf" srcId="{E309493C-FC13-4BE1-B2A9-F62A1A93B7DE}" destId="{3F5D7A04-8AD4-4387-B54A-3378AC1F5009}" srcOrd="0" destOrd="0" presId="urn:microsoft.com/office/officeart/2005/8/layout/cycle5"/>
    <dgm:cxn modelId="{909AB513-99DB-4077-87C2-AA6734B16963}" type="presOf" srcId="{32C5616B-AAA8-4AAD-8704-9ACBCDA9533D}" destId="{689EBAD4-EF08-4B80-A264-BF56BA6CCF76}" srcOrd="0" destOrd="0" presId="urn:microsoft.com/office/officeart/2005/8/layout/cycle5"/>
    <dgm:cxn modelId="{13FAB3D6-E326-4E37-9FF4-409857FB1226}" srcId="{E309493C-FC13-4BE1-B2A9-F62A1A93B7DE}" destId="{B5BC04D2-BEBA-4D10-BC81-F8834E23891A}" srcOrd="2" destOrd="0" parTransId="{C87EA769-1FE0-4162-BA04-A1BC960926BC}" sibTransId="{D6C6A078-74E1-41A1-B591-40A80030561F}"/>
    <dgm:cxn modelId="{7DFA7995-8C28-4BC2-A7FA-0CD5558EACC8}" type="presOf" srcId="{B5BC04D2-BEBA-4D10-BC81-F8834E23891A}" destId="{FD0A04CC-0DFF-429E-A3CE-BF3A05FBC92A}" srcOrd="0" destOrd="0" presId="urn:microsoft.com/office/officeart/2005/8/layout/cycle5"/>
    <dgm:cxn modelId="{09B077E4-535B-4A0B-9A50-844C241F6BFC}" srcId="{E309493C-FC13-4BE1-B2A9-F62A1A93B7DE}" destId="{62CBF285-49D1-4A49-BBA5-0A24EBA46F83}" srcOrd="3" destOrd="0" parTransId="{A663286F-02B9-4EFC-8489-4E99B20B1B7B}" sibTransId="{9546F692-2AB3-49D7-8A70-0CC9AED884C8}"/>
    <dgm:cxn modelId="{F5575C1D-9688-4985-B9A2-B7CC6D1DD16D}" type="presOf" srcId="{20538D38-B5CA-452E-BB21-DFEF9BAD45EF}" destId="{D122A272-026A-4DA3-88FA-AD151AD860E1}" srcOrd="0" destOrd="0" presId="urn:microsoft.com/office/officeart/2005/8/layout/cycle5"/>
    <dgm:cxn modelId="{5C3D76B1-56CE-469D-9E06-94AB81C77E90}" srcId="{E309493C-FC13-4BE1-B2A9-F62A1A93B7DE}" destId="{32C5616B-AAA8-4AAD-8704-9ACBCDA9533D}" srcOrd="0" destOrd="0" parTransId="{0FE662FE-BA50-47D2-80F5-395313CA01A8}" sibTransId="{63B6C12F-383B-49CF-B1AE-E97718CA8459}"/>
    <dgm:cxn modelId="{FF3404E0-D89F-4B91-9555-EACC742D4E2D}" srcId="{E309493C-FC13-4BE1-B2A9-F62A1A93B7DE}" destId="{DA3D420E-10D6-4383-828F-43FCDBF20FDD}" srcOrd="1" destOrd="0" parTransId="{DE47DC7F-6106-4FF3-9908-D277ABA7DD44}" sibTransId="{20538D38-B5CA-452E-BB21-DFEF9BAD45EF}"/>
    <dgm:cxn modelId="{70FA9D84-B988-43B7-B9D6-32D1D4BFC990}" type="presParOf" srcId="{3F5D7A04-8AD4-4387-B54A-3378AC1F5009}" destId="{689EBAD4-EF08-4B80-A264-BF56BA6CCF76}" srcOrd="0" destOrd="0" presId="urn:microsoft.com/office/officeart/2005/8/layout/cycle5"/>
    <dgm:cxn modelId="{D673B681-A2F6-453F-BB73-E0560BA7598E}" type="presParOf" srcId="{3F5D7A04-8AD4-4387-B54A-3378AC1F5009}" destId="{0EBD19AF-12BD-4C7F-A431-A5835DC87D80}" srcOrd="1" destOrd="0" presId="urn:microsoft.com/office/officeart/2005/8/layout/cycle5"/>
    <dgm:cxn modelId="{80664A58-82D3-4DAD-B238-03B0263BD1CD}" type="presParOf" srcId="{3F5D7A04-8AD4-4387-B54A-3378AC1F5009}" destId="{57418ABA-E36D-49E4-97ED-B49EBDB43AC6}" srcOrd="2" destOrd="0" presId="urn:microsoft.com/office/officeart/2005/8/layout/cycle5"/>
    <dgm:cxn modelId="{4C0F5FDD-1E3D-470F-820E-4CBD4F7E68B3}" type="presParOf" srcId="{3F5D7A04-8AD4-4387-B54A-3378AC1F5009}" destId="{06039E65-C1A4-4BEC-8147-F8B130008F32}" srcOrd="3" destOrd="0" presId="urn:microsoft.com/office/officeart/2005/8/layout/cycle5"/>
    <dgm:cxn modelId="{657B6FF4-F17B-4FE1-AD81-3C5A5774B7FD}" type="presParOf" srcId="{3F5D7A04-8AD4-4387-B54A-3378AC1F5009}" destId="{B90BE2A8-991F-409E-97FB-BBF0B13FBA5C}" srcOrd="4" destOrd="0" presId="urn:microsoft.com/office/officeart/2005/8/layout/cycle5"/>
    <dgm:cxn modelId="{87899235-D465-452A-89B9-CE7027C3DFF3}" type="presParOf" srcId="{3F5D7A04-8AD4-4387-B54A-3378AC1F5009}" destId="{D122A272-026A-4DA3-88FA-AD151AD860E1}" srcOrd="5" destOrd="0" presId="urn:microsoft.com/office/officeart/2005/8/layout/cycle5"/>
    <dgm:cxn modelId="{B5540210-5462-4D4D-AC33-6830A2E2EE20}" type="presParOf" srcId="{3F5D7A04-8AD4-4387-B54A-3378AC1F5009}" destId="{FD0A04CC-0DFF-429E-A3CE-BF3A05FBC92A}" srcOrd="6" destOrd="0" presId="urn:microsoft.com/office/officeart/2005/8/layout/cycle5"/>
    <dgm:cxn modelId="{D74F055D-C1C2-4053-80D2-B9EE7853557F}" type="presParOf" srcId="{3F5D7A04-8AD4-4387-B54A-3378AC1F5009}" destId="{751B988D-5C7F-4B0C-9B79-CB6DC7A3BC6C}" srcOrd="7" destOrd="0" presId="urn:microsoft.com/office/officeart/2005/8/layout/cycle5"/>
    <dgm:cxn modelId="{CF46A6DE-8591-402A-A48A-B8F090288BDA}" type="presParOf" srcId="{3F5D7A04-8AD4-4387-B54A-3378AC1F5009}" destId="{D3BCD090-50EC-482F-9755-60AB2412FE36}" srcOrd="8" destOrd="0" presId="urn:microsoft.com/office/officeart/2005/8/layout/cycle5"/>
    <dgm:cxn modelId="{FA226DBC-D763-4C5D-9795-EF1891901B57}" type="presParOf" srcId="{3F5D7A04-8AD4-4387-B54A-3378AC1F5009}" destId="{A48F7202-9154-4CDF-8210-01547D3E877A}" srcOrd="9" destOrd="0" presId="urn:microsoft.com/office/officeart/2005/8/layout/cycle5"/>
    <dgm:cxn modelId="{C941BBD3-10CB-4D4A-B6E3-9FAED8388C62}" type="presParOf" srcId="{3F5D7A04-8AD4-4387-B54A-3378AC1F5009}" destId="{698A2A59-8F0B-49DD-8C06-427E9A1C4E09}" srcOrd="10" destOrd="0" presId="urn:microsoft.com/office/officeart/2005/8/layout/cycle5"/>
    <dgm:cxn modelId="{CC727A39-B1C2-436E-8477-307CE84F250A}" type="presParOf" srcId="{3F5D7A04-8AD4-4387-B54A-3378AC1F5009}" destId="{F59BD2F8-6407-4217-BB5B-DFF1CAD3AB6D}" srcOrd="11" destOrd="0" presId="urn:microsoft.com/office/officeart/2005/8/layout/cycle5"/>
  </dgm:cxnLst>
  <dgm:bg/>
  <dgm:whole/>
</dgm:dataModel>
</file>

<file path=ppt/diagrams/data2.xml><?xml version="1.0" encoding="utf-8"?>
<dgm:dataModel xmlns:dgm="http://schemas.openxmlformats.org/drawingml/2006/diagram" xmlns:a="http://schemas.openxmlformats.org/drawingml/2006/main">
  <dgm:ptLst>
    <dgm:pt modelId="{59BD1B2D-7194-451A-8EC2-B37C9B8D54C2}" type="doc">
      <dgm:prSet loTypeId="urn:microsoft.com/office/officeart/2005/8/layout/chevron1" loCatId="process" qsTypeId="urn:microsoft.com/office/officeart/2005/8/quickstyle/3d2" qsCatId="3D" csTypeId="urn:microsoft.com/office/officeart/2005/8/colors/colorful3" csCatId="colorful" phldr="1"/>
      <dgm:spPr/>
      <dgm:t>
        <a:bodyPr/>
        <a:lstStyle/>
        <a:p>
          <a:endParaRPr lang="en-US"/>
        </a:p>
      </dgm:t>
    </dgm:pt>
    <dgm:pt modelId="{13C67B2F-AF56-4217-9BA4-DA0DBC6A84C0}">
      <dgm:prSet phldrT="[Text]"/>
      <dgm:spPr/>
      <dgm:t>
        <a:bodyPr/>
        <a:lstStyle/>
        <a:p>
          <a:r>
            <a:rPr lang="cs-CZ" b="1" dirty="0" smtClean="0">
              <a:solidFill>
                <a:schemeClr val="bg1"/>
              </a:solidFill>
            </a:rPr>
            <a:t>Registered</a:t>
          </a:r>
        </a:p>
        <a:p>
          <a:r>
            <a:rPr lang="cs-CZ" b="1" dirty="0" smtClean="0">
              <a:solidFill>
                <a:schemeClr val="bg1"/>
              </a:solidFill>
            </a:rPr>
            <a:t>Member</a:t>
          </a:r>
          <a:endParaRPr lang="en-US" b="1" dirty="0">
            <a:solidFill>
              <a:schemeClr val="bg1"/>
            </a:solidFill>
          </a:endParaRPr>
        </a:p>
      </dgm:t>
    </dgm:pt>
    <dgm:pt modelId="{7234824D-2107-49AA-91CA-EA244FF9CD81}" type="parTrans" cxnId="{E47A653D-6044-4DA6-8D16-1E476E61C004}">
      <dgm:prSet/>
      <dgm:spPr/>
      <dgm:t>
        <a:bodyPr/>
        <a:lstStyle/>
        <a:p>
          <a:endParaRPr lang="en-US" b="1">
            <a:solidFill>
              <a:schemeClr val="bg1"/>
            </a:solidFill>
          </a:endParaRPr>
        </a:p>
      </dgm:t>
    </dgm:pt>
    <dgm:pt modelId="{B300A1DB-FCB6-4178-B256-664800F81ABF}" type="sibTrans" cxnId="{E47A653D-6044-4DA6-8D16-1E476E61C004}">
      <dgm:prSet/>
      <dgm:spPr/>
      <dgm:t>
        <a:bodyPr/>
        <a:lstStyle/>
        <a:p>
          <a:endParaRPr lang="en-US" b="1">
            <a:solidFill>
              <a:schemeClr val="bg1"/>
            </a:solidFill>
          </a:endParaRPr>
        </a:p>
      </dgm:t>
    </dgm:pt>
    <dgm:pt modelId="{1C39B699-36B7-44D4-9059-12BE9B89A70B}">
      <dgm:prSet phldrT="[Text]">
        <dgm:style>
          <a:lnRef idx="1">
            <a:schemeClr val="dk1"/>
          </a:lnRef>
          <a:fillRef idx="2">
            <a:schemeClr val="dk1"/>
          </a:fillRef>
          <a:effectRef idx="1">
            <a:schemeClr val="dk1"/>
          </a:effectRef>
          <a:fontRef idx="minor">
            <a:schemeClr val="dk1"/>
          </a:fontRef>
        </dgm:style>
      </dgm:prSet>
      <dgm:spPr/>
      <dgm:t>
        <a:bodyPr/>
        <a:lstStyle/>
        <a:p>
          <a:r>
            <a:rPr lang="cs-CZ" b="1" dirty="0" smtClean="0">
              <a:solidFill>
                <a:schemeClr val="bg1"/>
              </a:solidFill>
            </a:rPr>
            <a:t>Small Business Specialist</a:t>
          </a:r>
          <a:endParaRPr lang="en-US" b="1" dirty="0">
            <a:solidFill>
              <a:schemeClr val="bg1"/>
            </a:solidFill>
          </a:endParaRPr>
        </a:p>
      </dgm:t>
    </dgm:pt>
    <dgm:pt modelId="{62B127DA-368D-4B59-8649-EE42304833C7}" type="parTrans" cxnId="{564CB9DD-4CDE-4EE0-A72E-E98A793FB167}">
      <dgm:prSet/>
      <dgm:spPr/>
      <dgm:t>
        <a:bodyPr/>
        <a:lstStyle/>
        <a:p>
          <a:endParaRPr lang="en-US" b="1">
            <a:solidFill>
              <a:schemeClr val="bg1"/>
            </a:solidFill>
          </a:endParaRPr>
        </a:p>
      </dgm:t>
    </dgm:pt>
    <dgm:pt modelId="{3A40010D-F368-4484-9D6B-6DB85CD5ECE0}" type="sibTrans" cxnId="{564CB9DD-4CDE-4EE0-A72E-E98A793FB167}">
      <dgm:prSet/>
      <dgm:spPr/>
      <dgm:t>
        <a:bodyPr/>
        <a:lstStyle/>
        <a:p>
          <a:endParaRPr lang="en-US" b="1">
            <a:solidFill>
              <a:schemeClr val="bg1"/>
            </a:solidFill>
          </a:endParaRPr>
        </a:p>
      </dgm:t>
    </dgm:pt>
    <dgm:pt modelId="{49F46555-5E9F-4578-A1CF-98AA0C387FA8}">
      <dgm:prSet phldrT="[Text]">
        <dgm:style>
          <a:lnRef idx="1">
            <a:schemeClr val="dk1"/>
          </a:lnRef>
          <a:fillRef idx="2">
            <a:schemeClr val="dk1"/>
          </a:fillRef>
          <a:effectRef idx="1">
            <a:schemeClr val="dk1"/>
          </a:effectRef>
          <a:fontRef idx="minor">
            <a:schemeClr val="dk1"/>
          </a:fontRef>
        </dgm:style>
      </dgm:prSet>
      <dgm:spPr/>
      <dgm:t>
        <a:bodyPr/>
        <a:lstStyle/>
        <a:p>
          <a:r>
            <a:rPr lang="cs-CZ" b="1" dirty="0" smtClean="0">
              <a:solidFill>
                <a:schemeClr val="bg1"/>
              </a:solidFill>
            </a:rPr>
            <a:t>Empower for ISV</a:t>
          </a:r>
          <a:endParaRPr lang="en-US" b="1" dirty="0">
            <a:solidFill>
              <a:schemeClr val="bg1"/>
            </a:solidFill>
          </a:endParaRPr>
        </a:p>
      </dgm:t>
    </dgm:pt>
    <dgm:pt modelId="{F882E797-4226-4CCE-805D-232C84451FEB}" type="parTrans" cxnId="{CEA6BC7A-DA00-40E8-91ED-DBBAD1DA22E2}">
      <dgm:prSet/>
      <dgm:spPr/>
      <dgm:t>
        <a:bodyPr/>
        <a:lstStyle/>
        <a:p>
          <a:endParaRPr lang="en-US" b="1">
            <a:solidFill>
              <a:schemeClr val="bg1"/>
            </a:solidFill>
          </a:endParaRPr>
        </a:p>
      </dgm:t>
    </dgm:pt>
    <dgm:pt modelId="{BEE47F0C-A3ED-4CDA-ADDF-B0CE91AFAB85}" type="sibTrans" cxnId="{CEA6BC7A-DA00-40E8-91ED-DBBAD1DA22E2}">
      <dgm:prSet/>
      <dgm:spPr/>
      <dgm:t>
        <a:bodyPr/>
        <a:lstStyle/>
        <a:p>
          <a:endParaRPr lang="en-US" b="1">
            <a:solidFill>
              <a:schemeClr val="bg1"/>
            </a:solidFill>
          </a:endParaRPr>
        </a:p>
      </dgm:t>
    </dgm:pt>
    <dgm:pt modelId="{E4D00666-24FE-4043-9C66-3ECB2EEC98C8}">
      <dgm:prSet phldrT="[Text]">
        <dgm:style>
          <a:lnRef idx="1">
            <a:schemeClr val="dk1"/>
          </a:lnRef>
          <a:fillRef idx="2">
            <a:schemeClr val="dk1"/>
          </a:fillRef>
          <a:effectRef idx="1">
            <a:schemeClr val="dk1"/>
          </a:effectRef>
          <a:fontRef idx="minor">
            <a:schemeClr val="dk1"/>
          </a:fontRef>
        </dgm:style>
      </dgm:prSet>
      <dgm:spPr/>
      <dgm:t>
        <a:bodyPr/>
        <a:lstStyle/>
        <a:p>
          <a:r>
            <a:rPr lang="cs-CZ" b="1" dirty="0" smtClean="0">
              <a:solidFill>
                <a:schemeClr val="bg1"/>
              </a:solidFill>
            </a:rPr>
            <a:t>Certified Partner</a:t>
          </a:r>
          <a:endParaRPr lang="en-US" b="1" dirty="0">
            <a:solidFill>
              <a:schemeClr val="bg1"/>
            </a:solidFill>
          </a:endParaRPr>
        </a:p>
      </dgm:t>
    </dgm:pt>
    <dgm:pt modelId="{0DAEC33F-4280-4296-BA83-25B5CBE008ED}" type="parTrans" cxnId="{7AA1C8B7-2768-47C5-BB40-F911F84B4694}">
      <dgm:prSet/>
      <dgm:spPr/>
      <dgm:t>
        <a:bodyPr/>
        <a:lstStyle/>
        <a:p>
          <a:endParaRPr lang="en-US" b="1">
            <a:solidFill>
              <a:schemeClr val="bg1"/>
            </a:solidFill>
          </a:endParaRPr>
        </a:p>
      </dgm:t>
    </dgm:pt>
    <dgm:pt modelId="{324070DC-430E-4F1E-B27A-CD18F3258D3E}" type="sibTrans" cxnId="{7AA1C8B7-2768-47C5-BB40-F911F84B4694}">
      <dgm:prSet/>
      <dgm:spPr/>
      <dgm:t>
        <a:bodyPr/>
        <a:lstStyle/>
        <a:p>
          <a:endParaRPr lang="en-US" b="1">
            <a:solidFill>
              <a:schemeClr val="bg1"/>
            </a:solidFill>
          </a:endParaRPr>
        </a:p>
      </dgm:t>
    </dgm:pt>
    <dgm:pt modelId="{B2F966CC-42BE-4A48-BB63-17A25E293871}">
      <dgm:prSet phldrT="[Text]">
        <dgm:style>
          <a:lnRef idx="1">
            <a:schemeClr val="dk1"/>
          </a:lnRef>
          <a:fillRef idx="2">
            <a:schemeClr val="dk1"/>
          </a:fillRef>
          <a:effectRef idx="1">
            <a:schemeClr val="dk1"/>
          </a:effectRef>
          <a:fontRef idx="minor">
            <a:schemeClr val="dk1"/>
          </a:fontRef>
        </dgm:style>
      </dgm:prSet>
      <dgm:spPr/>
      <dgm:t>
        <a:bodyPr/>
        <a:lstStyle/>
        <a:p>
          <a:r>
            <a:rPr lang="cs-CZ" b="1" dirty="0" smtClean="0">
              <a:solidFill>
                <a:schemeClr val="bg1"/>
              </a:solidFill>
            </a:rPr>
            <a:t>Gold Certified Partner</a:t>
          </a:r>
          <a:endParaRPr lang="en-US" b="1" dirty="0">
            <a:solidFill>
              <a:schemeClr val="bg1"/>
            </a:solidFill>
          </a:endParaRPr>
        </a:p>
      </dgm:t>
    </dgm:pt>
    <dgm:pt modelId="{5C7F35EF-FC5B-4DF4-9695-DCBB84B43E88}" type="parTrans" cxnId="{D47F7792-21CC-4476-A83A-3D6AD5967F78}">
      <dgm:prSet/>
      <dgm:spPr/>
      <dgm:t>
        <a:bodyPr/>
        <a:lstStyle/>
        <a:p>
          <a:endParaRPr lang="en-US" b="1">
            <a:solidFill>
              <a:schemeClr val="bg1"/>
            </a:solidFill>
          </a:endParaRPr>
        </a:p>
      </dgm:t>
    </dgm:pt>
    <dgm:pt modelId="{415B2F86-BA75-4DE3-9CDF-2410F03F3714}" type="sibTrans" cxnId="{D47F7792-21CC-4476-A83A-3D6AD5967F78}">
      <dgm:prSet/>
      <dgm:spPr/>
      <dgm:t>
        <a:bodyPr/>
        <a:lstStyle/>
        <a:p>
          <a:endParaRPr lang="en-US" b="1">
            <a:solidFill>
              <a:schemeClr val="bg1"/>
            </a:solidFill>
          </a:endParaRPr>
        </a:p>
      </dgm:t>
    </dgm:pt>
    <dgm:pt modelId="{BF1DB089-C823-4EA6-88D8-03987D0BBD5A}" type="pres">
      <dgm:prSet presAssocID="{59BD1B2D-7194-451A-8EC2-B37C9B8D54C2}" presName="Name0" presStyleCnt="0">
        <dgm:presLayoutVars>
          <dgm:dir/>
          <dgm:animLvl val="lvl"/>
          <dgm:resizeHandles val="exact"/>
        </dgm:presLayoutVars>
      </dgm:prSet>
      <dgm:spPr/>
      <dgm:t>
        <a:bodyPr/>
        <a:lstStyle/>
        <a:p>
          <a:endParaRPr lang="cs-CZ"/>
        </a:p>
      </dgm:t>
    </dgm:pt>
    <dgm:pt modelId="{F4070734-5AA6-4742-94A3-87ED2B96DFA3}" type="pres">
      <dgm:prSet presAssocID="{13C67B2F-AF56-4217-9BA4-DA0DBC6A84C0}" presName="parTxOnly" presStyleLbl="node1" presStyleIdx="0" presStyleCnt="5">
        <dgm:presLayoutVars>
          <dgm:chMax val="0"/>
          <dgm:chPref val="0"/>
          <dgm:bulletEnabled val="1"/>
        </dgm:presLayoutVars>
      </dgm:prSet>
      <dgm:spPr/>
      <dgm:t>
        <a:bodyPr/>
        <a:lstStyle/>
        <a:p>
          <a:endParaRPr lang="cs-CZ"/>
        </a:p>
      </dgm:t>
    </dgm:pt>
    <dgm:pt modelId="{392B98D9-FBCA-4DC0-A4EC-7422FADC6059}" type="pres">
      <dgm:prSet presAssocID="{B300A1DB-FCB6-4178-B256-664800F81ABF}" presName="parTxOnlySpace" presStyleCnt="0"/>
      <dgm:spPr/>
    </dgm:pt>
    <dgm:pt modelId="{23299C17-E3DD-48F0-9A85-D95594DDDA5D}" type="pres">
      <dgm:prSet presAssocID="{1C39B699-36B7-44D4-9059-12BE9B89A70B}" presName="parTxOnly" presStyleLbl="node1" presStyleIdx="1" presStyleCnt="5">
        <dgm:presLayoutVars>
          <dgm:chMax val="0"/>
          <dgm:chPref val="0"/>
          <dgm:bulletEnabled val="1"/>
        </dgm:presLayoutVars>
      </dgm:prSet>
      <dgm:spPr/>
      <dgm:t>
        <a:bodyPr/>
        <a:lstStyle/>
        <a:p>
          <a:endParaRPr lang="cs-CZ"/>
        </a:p>
      </dgm:t>
    </dgm:pt>
    <dgm:pt modelId="{B5A63ECC-53E9-4287-A020-179B28ABAB56}" type="pres">
      <dgm:prSet presAssocID="{3A40010D-F368-4484-9D6B-6DB85CD5ECE0}" presName="parTxOnlySpace" presStyleCnt="0"/>
      <dgm:spPr/>
    </dgm:pt>
    <dgm:pt modelId="{B922CC2F-D6E2-4FB3-A15C-98915DB535EC}" type="pres">
      <dgm:prSet presAssocID="{49F46555-5E9F-4578-A1CF-98AA0C387FA8}" presName="parTxOnly" presStyleLbl="node1" presStyleIdx="2" presStyleCnt="5">
        <dgm:presLayoutVars>
          <dgm:chMax val="0"/>
          <dgm:chPref val="0"/>
          <dgm:bulletEnabled val="1"/>
        </dgm:presLayoutVars>
      </dgm:prSet>
      <dgm:spPr/>
      <dgm:t>
        <a:bodyPr/>
        <a:lstStyle/>
        <a:p>
          <a:endParaRPr lang="en-US"/>
        </a:p>
      </dgm:t>
    </dgm:pt>
    <dgm:pt modelId="{FE6FC53E-92EC-4D18-83CB-3702969C2AFF}" type="pres">
      <dgm:prSet presAssocID="{BEE47F0C-A3ED-4CDA-ADDF-B0CE91AFAB85}" presName="parTxOnlySpace" presStyleCnt="0"/>
      <dgm:spPr/>
    </dgm:pt>
    <dgm:pt modelId="{EED3630B-6116-4390-81B7-3161DE5F9A60}" type="pres">
      <dgm:prSet presAssocID="{E4D00666-24FE-4043-9C66-3ECB2EEC98C8}" presName="parTxOnly" presStyleLbl="node1" presStyleIdx="3" presStyleCnt="5">
        <dgm:presLayoutVars>
          <dgm:chMax val="0"/>
          <dgm:chPref val="0"/>
          <dgm:bulletEnabled val="1"/>
        </dgm:presLayoutVars>
      </dgm:prSet>
      <dgm:spPr/>
      <dgm:t>
        <a:bodyPr/>
        <a:lstStyle/>
        <a:p>
          <a:endParaRPr lang="cs-CZ"/>
        </a:p>
      </dgm:t>
    </dgm:pt>
    <dgm:pt modelId="{A4D6BB6C-EEEF-49B9-93FA-BB42BD054A87}" type="pres">
      <dgm:prSet presAssocID="{324070DC-430E-4F1E-B27A-CD18F3258D3E}" presName="parTxOnlySpace" presStyleCnt="0"/>
      <dgm:spPr/>
    </dgm:pt>
    <dgm:pt modelId="{B8AEF064-5073-4060-B238-BBAF0352A876}" type="pres">
      <dgm:prSet presAssocID="{B2F966CC-42BE-4A48-BB63-17A25E293871}" presName="parTxOnly" presStyleLbl="node1" presStyleIdx="4" presStyleCnt="5">
        <dgm:presLayoutVars>
          <dgm:chMax val="0"/>
          <dgm:chPref val="0"/>
          <dgm:bulletEnabled val="1"/>
        </dgm:presLayoutVars>
      </dgm:prSet>
      <dgm:spPr/>
      <dgm:t>
        <a:bodyPr/>
        <a:lstStyle/>
        <a:p>
          <a:endParaRPr lang="en-US"/>
        </a:p>
      </dgm:t>
    </dgm:pt>
  </dgm:ptLst>
  <dgm:cxnLst>
    <dgm:cxn modelId="{2EA9B943-F77D-46CA-AF9E-9A3A6F159BDA}" type="presOf" srcId="{13C67B2F-AF56-4217-9BA4-DA0DBC6A84C0}" destId="{F4070734-5AA6-4742-94A3-87ED2B96DFA3}" srcOrd="0" destOrd="0" presId="urn:microsoft.com/office/officeart/2005/8/layout/chevron1"/>
    <dgm:cxn modelId="{E47A653D-6044-4DA6-8D16-1E476E61C004}" srcId="{59BD1B2D-7194-451A-8EC2-B37C9B8D54C2}" destId="{13C67B2F-AF56-4217-9BA4-DA0DBC6A84C0}" srcOrd="0" destOrd="0" parTransId="{7234824D-2107-49AA-91CA-EA244FF9CD81}" sibTransId="{B300A1DB-FCB6-4178-B256-664800F81ABF}"/>
    <dgm:cxn modelId="{7AA1C8B7-2768-47C5-BB40-F911F84B4694}" srcId="{59BD1B2D-7194-451A-8EC2-B37C9B8D54C2}" destId="{E4D00666-24FE-4043-9C66-3ECB2EEC98C8}" srcOrd="3" destOrd="0" parTransId="{0DAEC33F-4280-4296-BA83-25B5CBE008ED}" sibTransId="{324070DC-430E-4F1E-B27A-CD18F3258D3E}"/>
    <dgm:cxn modelId="{9A0FC1F3-1444-4462-B485-8713658FEEA3}" type="presOf" srcId="{59BD1B2D-7194-451A-8EC2-B37C9B8D54C2}" destId="{BF1DB089-C823-4EA6-88D8-03987D0BBD5A}" srcOrd="0" destOrd="0" presId="urn:microsoft.com/office/officeart/2005/8/layout/chevron1"/>
    <dgm:cxn modelId="{72AB2C2C-4F0C-481D-A1A8-055B10F6C610}" type="presOf" srcId="{E4D00666-24FE-4043-9C66-3ECB2EEC98C8}" destId="{EED3630B-6116-4390-81B7-3161DE5F9A60}" srcOrd="0" destOrd="0" presId="urn:microsoft.com/office/officeart/2005/8/layout/chevron1"/>
    <dgm:cxn modelId="{07A240DA-8949-49FD-9176-DA63E698AFBF}" type="presOf" srcId="{49F46555-5E9F-4578-A1CF-98AA0C387FA8}" destId="{B922CC2F-D6E2-4FB3-A15C-98915DB535EC}" srcOrd="0" destOrd="0" presId="urn:microsoft.com/office/officeart/2005/8/layout/chevron1"/>
    <dgm:cxn modelId="{D47F7792-21CC-4476-A83A-3D6AD5967F78}" srcId="{59BD1B2D-7194-451A-8EC2-B37C9B8D54C2}" destId="{B2F966CC-42BE-4A48-BB63-17A25E293871}" srcOrd="4" destOrd="0" parTransId="{5C7F35EF-FC5B-4DF4-9695-DCBB84B43E88}" sibTransId="{415B2F86-BA75-4DE3-9CDF-2410F03F3714}"/>
    <dgm:cxn modelId="{564CB9DD-4CDE-4EE0-A72E-E98A793FB167}" srcId="{59BD1B2D-7194-451A-8EC2-B37C9B8D54C2}" destId="{1C39B699-36B7-44D4-9059-12BE9B89A70B}" srcOrd="1" destOrd="0" parTransId="{62B127DA-368D-4B59-8649-EE42304833C7}" sibTransId="{3A40010D-F368-4484-9D6B-6DB85CD5ECE0}"/>
    <dgm:cxn modelId="{CEA6BC7A-DA00-40E8-91ED-DBBAD1DA22E2}" srcId="{59BD1B2D-7194-451A-8EC2-B37C9B8D54C2}" destId="{49F46555-5E9F-4578-A1CF-98AA0C387FA8}" srcOrd="2" destOrd="0" parTransId="{F882E797-4226-4CCE-805D-232C84451FEB}" sibTransId="{BEE47F0C-A3ED-4CDA-ADDF-B0CE91AFAB85}"/>
    <dgm:cxn modelId="{44B51E8F-B54C-40F6-AA27-9EFBEA073CB8}" type="presOf" srcId="{B2F966CC-42BE-4A48-BB63-17A25E293871}" destId="{B8AEF064-5073-4060-B238-BBAF0352A876}" srcOrd="0" destOrd="0" presId="urn:microsoft.com/office/officeart/2005/8/layout/chevron1"/>
    <dgm:cxn modelId="{26C0AEF0-03FE-441E-BE3D-C8AB355814F8}" type="presOf" srcId="{1C39B699-36B7-44D4-9059-12BE9B89A70B}" destId="{23299C17-E3DD-48F0-9A85-D95594DDDA5D}" srcOrd="0" destOrd="0" presId="urn:microsoft.com/office/officeart/2005/8/layout/chevron1"/>
    <dgm:cxn modelId="{F4EF27B0-FA5F-4FD6-AE83-DBBF5416FA5B}" type="presParOf" srcId="{BF1DB089-C823-4EA6-88D8-03987D0BBD5A}" destId="{F4070734-5AA6-4742-94A3-87ED2B96DFA3}" srcOrd="0" destOrd="0" presId="urn:microsoft.com/office/officeart/2005/8/layout/chevron1"/>
    <dgm:cxn modelId="{9DC94109-DBE2-4CBB-8296-4E3EFBD6C2DC}" type="presParOf" srcId="{BF1DB089-C823-4EA6-88D8-03987D0BBD5A}" destId="{392B98D9-FBCA-4DC0-A4EC-7422FADC6059}" srcOrd="1" destOrd="0" presId="urn:microsoft.com/office/officeart/2005/8/layout/chevron1"/>
    <dgm:cxn modelId="{F83B5C50-4260-40E0-8689-AD109B2A7C17}" type="presParOf" srcId="{BF1DB089-C823-4EA6-88D8-03987D0BBD5A}" destId="{23299C17-E3DD-48F0-9A85-D95594DDDA5D}" srcOrd="2" destOrd="0" presId="urn:microsoft.com/office/officeart/2005/8/layout/chevron1"/>
    <dgm:cxn modelId="{3D31B1CB-84F6-41F0-8296-208041AF6B72}" type="presParOf" srcId="{BF1DB089-C823-4EA6-88D8-03987D0BBD5A}" destId="{B5A63ECC-53E9-4287-A020-179B28ABAB56}" srcOrd="3" destOrd="0" presId="urn:microsoft.com/office/officeart/2005/8/layout/chevron1"/>
    <dgm:cxn modelId="{BFB9CD1D-0DDB-4659-A5C4-ABF783A12A1F}" type="presParOf" srcId="{BF1DB089-C823-4EA6-88D8-03987D0BBD5A}" destId="{B922CC2F-D6E2-4FB3-A15C-98915DB535EC}" srcOrd="4" destOrd="0" presId="urn:microsoft.com/office/officeart/2005/8/layout/chevron1"/>
    <dgm:cxn modelId="{FA1EA4A2-2098-4529-9011-DDE13D9D8144}" type="presParOf" srcId="{BF1DB089-C823-4EA6-88D8-03987D0BBD5A}" destId="{FE6FC53E-92EC-4D18-83CB-3702969C2AFF}" srcOrd="5" destOrd="0" presId="urn:microsoft.com/office/officeart/2005/8/layout/chevron1"/>
    <dgm:cxn modelId="{0E66EE84-4385-4636-857C-75CF6EC50D15}" type="presParOf" srcId="{BF1DB089-C823-4EA6-88D8-03987D0BBD5A}" destId="{EED3630B-6116-4390-81B7-3161DE5F9A60}" srcOrd="6" destOrd="0" presId="urn:microsoft.com/office/officeart/2005/8/layout/chevron1"/>
    <dgm:cxn modelId="{461D714F-7CD8-45FC-B9AF-6588B7CE3FB5}" type="presParOf" srcId="{BF1DB089-C823-4EA6-88D8-03987D0BBD5A}" destId="{A4D6BB6C-EEEF-49B9-93FA-BB42BD054A87}" srcOrd="7" destOrd="0" presId="urn:microsoft.com/office/officeart/2005/8/layout/chevron1"/>
    <dgm:cxn modelId="{3EC5164C-5F54-47A8-B665-2D30D2224E06}" type="presParOf" srcId="{BF1DB089-C823-4EA6-88D8-03987D0BBD5A}" destId="{B8AEF064-5073-4060-B238-BBAF0352A876}" srcOrd="8" destOrd="0" presId="urn:microsoft.com/office/officeart/2005/8/layout/chevron1"/>
  </dgm:cxnLst>
  <dgm:bg/>
  <dgm:whole/>
</dgm:dataModel>
</file>

<file path=ppt/diagrams/data3.xml><?xml version="1.0" encoding="utf-8"?>
<dgm:dataModel xmlns:dgm="http://schemas.openxmlformats.org/drawingml/2006/diagram" xmlns:a="http://schemas.openxmlformats.org/drawingml/2006/main">
  <dgm:ptLst>
    <dgm:pt modelId="{AF44A4F1-1BD0-4C74-90C5-B6AE209C28A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492755D-D58B-4FB6-B936-9DA6B76B9FA9}">
      <dgm:prSet phldrT="[Text]">
        <dgm:style>
          <a:lnRef idx="1">
            <a:schemeClr val="accent5"/>
          </a:lnRef>
          <a:fillRef idx="2">
            <a:schemeClr val="accent5"/>
          </a:fillRef>
          <a:effectRef idx="1">
            <a:schemeClr val="accent5"/>
          </a:effectRef>
          <a:fontRef idx="minor">
            <a:schemeClr val="dk1"/>
          </a:fontRef>
        </dgm:style>
      </dgm:prSet>
      <dgm:spPr/>
      <dgm:t>
        <a:bodyPr/>
        <a:lstStyle/>
        <a:p>
          <a:r>
            <a:rPr lang="cs-CZ" b="1" dirty="0" smtClean="0">
              <a:solidFill>
                <a:schemeClr val="bg1"/>
              </a:solidFill>
            </a:rPr>
            <a:t>Microsoft Action Pack Subscription</a:t>
          </a:r>
          <a:endParaRPr lang="en-US" b="1" dirty="0">
            <a:solidFill>
              <a:schemeClr val="bg1"/>
            </a:solidFill>
          </a:endParaRPr>
        </a:p>
      </dgm:t>
    </dgm:pt>
    <dgm:pt modelId="{03C6B2B8-9DAC-4A19-B5C2-9B6A77F91C43}" type="parTrans" cxnId="{DFAD3992-BA05-41F5-B0D7-48EC0238B0E1}">
      <dgm:prSet/>
      <dgm:spPr/>
      <dgm:t>
        <a:bodyPr/>
        <a:lstStyle/>
        <a:p>
          <a:endParaRPr lang="en-US"/>
        </a:p>
      </dgm:t>
    </dgm:pt>
    <dgm:pt modelId="{5915ADF1-D8F3-4315-B741-DDA2F6489467}" type="sibTrans" cxnId="{DFAD3992-BA05-41F5-B0D7-48EC0238B0E1}">
      <dgm:prSet/>
      <dgm:spPr/>
      <dgm:t>
        <a:bodyPr/>
        <a:lstStyle/>
        <a:p>
          <a:endParaRPr lang="en-US"/>
        </a:p>
      </dgm:t>
    </dgm:pt>
    <dgm:pt modelId="{A1C0AC09-5C9E-4640-96DF-C1B690E82A09}">
      <dgm:prSet phldrT="[Text]"/>
      <dgm:spPr/>
      <dgm:t>
        <a:bodyPr/>
        <a:lstStyle/>
        <a:p>
          <a:r>
            <a:rPr lang="cs-CZ" dirty="0" smtClean="0"/>
            <a:t>Roční předplatné softwaru (systémy, aplikace, servery...)</a:t>
          </a:r>
          <a:endParaRPr lang="en-US" dirty="0"/>
        </a:p>
      </dgm:t>
    </dgm:pt>
    <dgm:pt modelId="{D4D074D7-D35B-4960-9CA9-E2A3FAF0D448}" type="parTrans" cxnId="{E3940065-5011-479E-83EA-E027B3D96672}">
      <dgm:prSet/>
      <dgm:spPr/>
      <dgm:t>
        <a:bodyPr/>
        <a:lstStyle/>
        <a:p>
          <a:endParaRPr lang="en-US"/>
        </a:p>
      </dgm:t>
    </dgm:pt>
    <dgm:pt modelId="{8FC22AEA-19C5-43B2-A344-CEE745B5A527}" type="sibTrans" cxnId="{E3940065-5011-479E-83EA-E027B3D96672}">
      <dgm:prSet/>
      <dgm:spPr/>
      <dgm:t>
        <a:bodyPr/>
        <a:lstStyle/>
        <a:p>
          <a:endParaRPr lang="en-US"/>
        </a:p>
      </dgm:t>
    </dgm:pt>
    <dgm:pt modelId="{B9164C6F-A0B9-4C66-8264-9E28368F3355}">
      <dgm:prSet phldrT="[Text]"/>
      <dgm:spPr/>
      <dgm:t>
        <a:bodyPr/>
        <a:lstStyle/>
        <a:p>
          <a:r>
            <a:rPr lang="cs-CZ" dirty="0" smtClean="0"/>
            <a:t>295 USD (objednávka i obnovení)</a:t>
          </a:r>
          <a:endParaRPr lang="en-US" dirty="0"/>
        </a:p>
      </dgm:t>
    </dgm:pt>
    <dgm:pt modelId="{8536EE09-7FEF-4148-8F35-63A17A75BEE1}" type="parTrans" cxnId="{487BEB3B-BAFE-4902-AB60-AD18201DFF6C}">
      <dgm:prSet/>
      <dgm:spPr/>
      <dgm:t>
        <a:bodyPr/>
        <a:lstStyle/>
        <a:p>
          <a:endParaRPr lang="en-US"/>
        </a:p>
      </dgm:t>
    </dgm:pt>
    <dgm:pt modelId="{652FFA7C-E75E-4153-944B-9A0663C31869}" type="sibTrans" cxnId="{487BEB3B-BAFE-4902-AB60-AD18201DFF6C}">
      <dgm:prSet/>
      <dgm:spPr/>
      <dgm:t>
        <a:bodyPr/>
        <a:lstStyle/>
        <a:p>
          <a:endParaRPr lang="en-US"/>
        </a:p>
      </dgm:t>
    </dgm:pt>
    <dgm:pt modelId="{60103117-1C52-44A9-A485-F8A1A467BEFE}">
      <dgm:prSet phldrT="[Text]"/>
      <dgm:spPr/>
      <dgm:t>
        <a:bodyPr/>
        <a:lstStyle/>
        <a:p>
          <a:r>
            <a:rPr lang="cs-CZ" dirty="0" smtClean="0"/>
            <a:t>Max. 1 Action Pack na jedno IČO</a:t>
          </a:r>
          <a:endParaRPr lang="en-US" dirty="0"/>
        </a:p>
      </dgm:t>
    </dgm:pt>
    <dgm:pt modelId="{477A60C4-58B8-496A-9060-E29F08C96429}" type="parTrans" cxnId="{9DFA4121-9187-4FE9-AB51-CEF6E152EEF1}">
      <dgm:prSet/>
      <dgm:spPr/>
      <dgm:t>
        <a:bodyPr/>
        <a:lstStyle/>
        <a:p>
          <a:endParaRPr lang="en-US"/>
        </a:p>
      </dgm:t>
    </dgm:pt>
    <dgm:pt modelId="{473672A0-74F4-4CE5-BDA1-B740311C0A9B}" type="sibTrans" cxnId="{9DFA4121-9187-4FE9-AB51-CEF6E152EEF1}">
      <dgm:prSet/>
      <dgm:spPr/>
      <dgm:t>
        <a:bodyPr/>
        <a:lstStyle/>
        <a:p>
          <a:endParaRPr lang="en-US"/>
        </a:p>
      </dgm:t>
    </dgm:pt>
    <dgm:pt modelId="{9C6246DC-4ECD-40CD-A46D-5DC7168361A8}">
      <dgm:prSet phldrT="[Text]"/>
      <dgm:spPr/>
      <dgm:t>
        <a:bodyPr/>
        <a:lstStyle/>
        <a:p>
          <a:r>
            <a:rPr lang="cs-CZ" dirty="0" smtClean="0"/>
            <a:t>Využívání – pro interní účely (testování, školení, demonstrační účely, prezentaci, výuku...)</a:t>
          </a:r>
          <a:endParaRPr lang="en-US" dirty="0"/>
        </a:p>
      </dgm:t>
    </dgm:pt>
    <dgm:pt modelId="{88792686-31D9-4BD9-8BD9-E9F85536BD90}" type="parTrans" cxnId="{EF90ECA3-80C3-4C54-8B06-EDBF01B8D996}">
      <dgm:prSet/>
      <dgm:spPr/>
      <dgm:t>
        <a:bodyPr/>
        <a:lstStyle/>
        <a:p>
          <a:endParaRPr lang="en-US"/>
        </a:p>
      </dgm:t>
    </dgm:pt>
    <dgm:pt modelId="{6EEE2A1C-EFA2-4BA5-BE81-91B3E633F84A}" type="sibTrans" cxnId="{EF90ECA3-80C3-4C54-8B06-EDBF01B8D996}">
      <dgm:prSet/>
      <dgm:spPr/>
      <dgm:t>
        <a:bodyPr/>
        <a:lstStyle/>
        <a:p>
          <a:endParaRPr lang="en-US"/>
        </a:p>
      </dgm:t>
    </dgm:pt>
    <dgm:pt modelId="{76C91608-A896-4365-B551-78479A3D544A}">
      <dgm:prSet phldrT="[Text]"/>
      <dgm:spPr/>
      <dgm:t>
        <a:bodyPr/>
        <a:lstStyle/>
        <a:p>
          <a:r>
            <a:rPr lang="cs-CZ" dirty="0" smtClean="0"/>
            <a:t>Nové požadavky pro objednání – od 30.listopadu 2007</a:t>
          </a:r>
          <a:endParaRPr lang="en-US" dirty="0"/>
        </a:p>
      </dgm:t>
    </dgm:pt>
    <dgm:pt modelId="{519EAC26-4A73-4FDB-8CB6-6D09064A78AA}" type="parTrans" cxnId="{4786A3DA-7D45-44C9-B861-C388738D00AD}">
      <dgm:prSet/>
      <dgm:spPr/>
      <dgm:t>
        <a:bodyPr/>
        <a:lstStyle/>
        <a:p>
          <a:endParaRPr lang="en-US"/>
        </a:p>
      </dgm:t>
    </dgm:pt>
    <dgm:pt modelId="{C0A2C6FC-0413-40BE-A38E-733CE11AC91D}" type="sibTrans" cxnId="{4786A3DA-7D45-44C9-B861-C388738D00AD}">
      <dgm:prSet/>
      <dgm:spPr/>
      <dgm:t>
        <a:bodyPr/>
        <a:lstStyle/>
        <a:p>
          <a:endParaRPr lang="en-US"/>
        </a:p>
      </dgm:t>
    </dgm:pt>
    <dgm:pt modelId="{E8899391-33DA-482D-B0CA-1C547B498BED}">
      <dgm:prSet phldrT="[Text]"/>
      <dgm:spPr/>
      <dgm:t>
        <a:bodyPr/>
        <a:lstStyle/>
        <a:p>
          <a:endParaRPr lang="en-US" dirty="0"/>
        </a:p>
      </dgm:t>
    </dgm:pt>
    <dgm:pt modelId="{9C30AE8E-FD0D-448F-AB56-1249E3E10F7B}" type="parTrans" cxnId="{438A454E-A936-47E3-87D7-9D24C7431C69}">
      <dgm:prSet/>
      <dgm:spPr/>
      <dgm:t>
        <a:bodyPr/>
        <a:lstStyle/>
        <a:p>
          <a:endParaRPr lang="en-US"/>
        </a:p>
      </dgm:t>
    </dgm:pt>
    <dgm:pt modelId="{93C005CB-F6DC-4F58-B90B-7900E57DD069}" type="sibTrans" cxnId="{438A454E-A936-47E3-87D7-9D24C7431C69}">
      <dgm:prSet/>
      <dgm:spPr/>
      <dgm:t>
        <a:bodyPr/>
        <a:lstStyle/>
        <a:p>
          <a:endParaRPr lang="en-US"/>
        </a:p>
      </dgm:t>
    </dgm:pt>
    <dgm:pt modelId="{A9FCDA15-F665-4B7B-81A2-7782761FFADC}">
      <dgm:prSet phldrT="[Text]"/>
      <dgm:spPr/>
      <dgm:t>
        <a:bodyPr/>
        <a:lstStyle/>
        <a:p>
          <a:r>
            <a:rPr lang="cs-CZ" dirty="0" smtClean="0">
              <a:solidFill>
                <a:srgbClr val="FFFF00"/>
              </a:solidFill>
            </a:rPr>
            <a:t>Absolvování elektronického kurzu (e-Learning) a složit test s úspěšností 70%</a:t>
          </a:r>
          <a:endParaRPr lang="en-US" dirty="0">
            <a:solidFill>
              <a:srgbClr val="FFFF00"/>
            </a:solidFill>
          </a:endParaRPr>
        </a:p>
      </dgm:t>
    </dgm:pt>
    <dgm:pt modelId="{FAACF8BA-4089-4ABE-AB76-9E43B27DDD10}" type="parTrans" cxnId="{2602213D-9603-4C57-A9EA-AF3349ECFEF2}">
      <dgm:prSet/>
      <dgm:spPr/>
      <dgm:t>
        <a:bodyPr/>
        <a:lstStyle/>
        <a:p>
          <a:endParaRPr lang="en-US"/>
        </a:p>
      </dgm:t>
    </dgm:pt>
    <dgm:pt modelId="{01F1F66D-35B9-4D99-AE26-7450C1FCAA57}" type="sibTrans" cxnId="{2602213D-9603-4C57-A9EA-AF3349ECFEF2}">
      <dgm:prSet/>
      <dgm:spPr/>
      <dgm:t>
        <a:bodyPr/>
        <a:lstStyle/>
        <a:p>
          <a:endParaRPr lang="en-US"/>
        </a:p>
      </dgm:t>
    </dgm:pt>
    <dgm:pt modelId="{61419375-8F41-4C56-976F-44370969E875}">
      <dgm:prSet phldrT="[Text]"/>
      <dgm:spPr/>
      <dgm:t>
        <a:bodyPr/>
        <a:lstStyle/>
        <a:p>
          <a:endParaRPr lang="en-US" dirty="0"/>
        </a:p>
      </dgm:t>
    </dgm:pt>
    <dgm:pt modelId="{B866E6C6-BEC4-45B1-8046-1589A2B32D4B}" type="parTrans" cxnId="{0D281572-CC45-42D8-8DB2-627DA1B014BC}">
      <dgm:prSet/>
      <dgm:spPr/>
      <dgm:t>
        <a:bodyPr/>
        <a:lstStyle/>
        <a:p>
          <a:endParaRPr lang="en-US"/>
        </a:p>
      </dgm:t>
    </dgm:pt>
    <dgm:pt modelId="{B30B5A5B-BDA1-45A0-94D7-7B35C4A64CFD}" type="sibTrans" cxnId="{0D281572-CC45-42D8-8DB2-627DA1B014BC}">
      <dgm:prSet/>
      <dgm:spPr/>
      <dgm:t>
        <a:bodyPr/>
        <a:lstStyle/>
        <a:p>
          <a:endParaRPr lang="en-US"/>
        </a:p>
      </dgm:t>
    </dgm:pt>
    <dgm:pt modelId="{87B96E8B-3C04-4A40-86E8-5C10D0A283B3}" type="pres">
      <dgm:prSet presAssocID="{AF44A4F1-1BD0-4C74-90C5-B6AE209C28A1}" presName="linear" presStyleCnt="0">
        <dgm:presLayoutVars>
          <dgm:animLvl val="lvl"/>
          <dgm:resizeHandles val="exact"/>
        </dgm:presLayoutVars>
      </dgm:prSet>
      <dgm:spPr/>
      <dgm:t>
        <a:bodyPr/>
        <a:lstStyle/>
        <a:p>
          <a:endParaRPr lang="cs-CZ"/>
        </a:p>
      </dgm:t>
    </dgm:pt>
    <dgm:pt modelId="{57FC7BBE-FB57-4289-9558-DAD57613FE7C}" type="pres">
      <dgm:prSet presAssocID="{9492755D-D58B-4FB6-B936-9DA6B76B9FA9}" presName="parentText" presStyleLbl="node1" presStyleIdx="0" presStyleCnt="1" custScaleX="89831" custLinFactNeighborX="1695" custLinFactNeighborY="-4199">
        <dgm:presLayoutVars>
          <dgm:chMax val="0"/>
          <dgm:bulletEnabled val="1"/>
        </dgm:presLayoutVars>
      </dgm:prSet>
      <dgm:spPr/>
      <dgm:t>
        <a:bodyPr/>
        <a:lstStyle/>
        <a:p>
          <a:endParaRPr lang="en-US"/>
        </a:p>
      </dgm:t>
    </dgm:pt>
    <dgm:pt modelId="{E31135B2-E0A0-4827-9B7F-370A57F6AD9F}" type="pres">
      <dgm:prSet presAssocID="{9492755D-D58B-4FB6-B936-9DA6B76B9FA9}" presName="childText" presStyleLbl="revTx" presStyleIdx="0" presStyleCnt="1">
        <dgm:presLayoutVars>
          <dgm:bulletEnabled val="1"/>
        </dgm:presLayoutVars>
      </dgm:prSet>
      <dgm:spPr/>
      <dgm:t>
        <a:bodyPr/>
        <a:lstStyle/>
        <a:p>
          <a:endParaRPr lang="en-US"/>
        </a:p>
      </dgm:t>
    </dgm:pt>
  </dgm:ptLst>
  <dgm:cxnLst>
    <dgm:cxn modelId="{438A454E-A936-47E3-87D7-9D24C7431C69}" srcId="{9492755D-D58B-4FB6-B936-9DA6B76B9FA9}" destId="{E8899391-33DA-482D-B0CA-1C547B498BED}" srcOrd="7" destOrd="0" parTransId="{9C30AE8E-FD0D-448F-AB56-1249E3E10F7B}" sibTransId="{93C005CB-F6DC-4F58-B90B-7900E57DD069}"/>
    <dgm:cxn modelId="{9DFA4121-9187-4FE9-AB51-CEF6E152EEF1}" srcId="{9492755D-D58B-4FB6-B936-9DA6B76B9FA9}" destId="{60103117-1C52-44A9-A485-F8A1A467BEFE}" srcOrd="3" destOrd="0" parTransId="{477A60C4-58B8-496A-9060-E29F08C96429}" sibTransId="{473672A0-74F4-4CE5-BDA1-B740311C0A9B}"/>
    <dgm:cxn modelId="{5C8DDA6A-4A9D-4230-8C5E-D1A2FB844B5E}" type="presOf" srcId="{A1C0AC09-5C9E-4640-96DF-C1B690E82A09}" destId="{E31135B2-E0A0-4827-9B7F-370A57F6AD9F}" srcOrd="0" destOrd="1" presId="urn:microsoft.com/office/officeart/2005/8/layout/vList2"/>
    <dgm:cxn modelId="{DFAD3992-BA05-41F5-B0D7-48EC0238B0E1}" srcId="{AF44A4F1-1BD0-4C74-90C5-B6AE209C28A1}" destId="{9492755D-D58B-4FB6-B936-9DA6B76B9FA9}" srcOrd="0" destOrd="0" parTransId="{03C6B2B8-9DAC-4A19-B5C2-9B6A77F91C43}" sibTransId="{5915ADF1-D8F3-4315-B741-DDA2F6489467}"/>
    <dgm:cxn modelId="{609392FE-A8D0-4A1E-9D9D-F8F0ACA02F59}" type="presOf" srcId="{E8899391-33DA-482D-B0CA-1C547B498BED}" destId="{E31135B2-E0A0-4827-9B7F-370A57F6AD9F}" srcOrd="0" destOrd="7" presId="urn:microsoft.com/office/officeart/2005/8/layout/vList2"/>
    <dgm:cxn modelId="{7D302DB7-51F3-412D-AC52-D85226B002F1}" type="presOf" srcId="{60103117-1C52-44A9-A485-F8A1A467BEFE}" destId="{E31135B2-E0A0-4827-9B7F-370A57F6AD9F}" srcOrd="0" destOrd="3" presId="urn:microsoft.com/office/officeart/2005/8/layout/vList2"/>
    <dgm:cxn modelId="{2602213D-9603-4C57-A9EA-AF3349ECFEF2}" srcId="{9492755D-D58B-4FB6-B936-9DA6B76B9FA9}" destId="{A9FCDA15-F665-4B7B-81A2-7782761FFADC}" srcOrd="6" destOrd="0" parTransId="{FAACF8BA-4089-4ABE-AB76-9E43B27DDD10}" sibTransId="{01F1F66D-35B9-4D99-AE26-7450C1FCAA57}"/>
    <dgm:cxn modelId="{4786A3DA-7D45-44C9-B861-C388738D00AD}" srcId="{9492755D-D58B-4FB6-B936-9DA6B76B9FA9}" destId="{76C91608-A896-4365-B551-78479A3D544A}" srcOrd="5" destOrd="0" parTransId="{519EAC26-4A73-4FDB-8CB6-6D09064A78AA}" sibTransId="{C0A2C6FC-0413-40BE-A38E-733CE11AC91D}"/>
    <dgm:cxn modelId="{59AC0D19-F547-4431-9817-D5CBAD1B614C}" type="presOf" srcId="{76C91608-A896-4365-B551-78479A3D544A}" destId="{E31135B2-E0A0-4827-9B7F-370A57F6AD9F}" srcOrd="0" destOrd="5" presId="urn:microsoft.com/office/officeart/2005/8/layout/vList2"/>
    <dgm:cxn modelId="{0D281572-CC45-42D8-8DB2-627DA1B014BC}" srcId="{9492755D-D58B-4FB6-B936-9DA6B76B9FA9}" destId="{61419375-8F41-4C56-976F-44370969E875}" srcOrd="0" destOrd="0" parTransId="{B866E6C6-BEC4-45B1-8046-1589A2B32D4B}" sibTransId="{B30B5A5B-BDA1-45A0-94D7-7B35C4A64CFD}"/>
    <dgm:cxn modelId="{F8434C7C-A891-41A6-81CB-028AB82B6B9B}" type="presOf" srcId="{61419375-8F41-4C56-976F-44370969E875}" destId="{E31135B2-E0A0-4827-9B7F-370A57F6AD9F}" srcOrd="0" destOrd="0" presId="urn:microsoft.com/office/officeart/2005/8/layout/vList2"/>
    <dgm:cxn modelId="{732C74D6-200A-45B3-9DD3-6956BF8B58A4}" type="presOf" srcId="{9C6246DC-4ECD-40CD-A46D-5DC7168361A8}" destId="{E31135B2-E0A0-4827-9B7F-370A57F6AD9F}" srcOrd="0" destOrd="4" presId="urn:microsoft.com/office/officeart/2005/8/layout/vList2"/>
    <dgm:cxn modelId="{5D5341F3-3B0A-42EC-B13B-DEA4FC562205}" type="presOf" srcId="{9492755D-D58B-4FB6-B936-9DA6B76B9FA9}" destId="{57FC7BBE-FB57-4289-9558-DAD57613FE7C}" srcOrd="0" destOrd="0" presId="urn:microsoft.com/office/officeart/2005/8/layout/vList2"/>
    <dgm:cxn modelId="{B322BCC9-76B9-489F-BB8E-394FCE53422D}" type="presOf" srcId="{AF44A4F1-1BD0-4C74-90C5-B6AE209C28A1}" destId="{87B96E8B-3C04-4A40-86E8-5C10D0A283B3}" srcOrd="0" destOrd="0" presId="urn:microsoft.com/office/officeart/2005/8/layout/vList2"/>
    <dgm:cxn modelId="{0D292833-003B-4FFA-8541-76657183845F}" type="presOf" srcId="{A9FCDA15-F665-4B7B-81A2-7782761FFADC}" destId="{E31135B2-E0A0-4827-9B7F-370A57F6AD9F}" srcOrd="0" destOrd="6" presId="urn:microsoft.com/office/officeart/2005/8/layout/vList2"/>
    <dgm:cxn modelId="{E3940065-5011-479E-83EA-E027B3D96672}" srcId="{9492755D-D58B-4FB6-B936-9DA6B76B9FA9}" destId="{A1C0AC09-5C9E-4640-96DF-C1B690E82A09}" srcOrd="1" destOrd="0" parTransId="{D4D074D7-D35B-4960-9CA9-E2A3FAF0D448}" sibTransId="{8FC22AEA-19C5-43B2-A344-CEE745B5A527}"/>
    <dgm:cxn modelId="{5E5BB533-E503-4EB1-9DE0-4EE3EF6EBDA7}" type="presOf" srcId="{B9164C6F-A0B9-4C66-8264-9E28368F3355}" destId="{E31135B2-E0A0-4827-9B7F-370A57F6AD9F}" srcOrd="0" destOrd="2" presId="urn:microsoft.com/office/officeart/2005/8/layout/vList2"/>
    <dgm:cxn modelId="{EF90ECA3-80C3-4C54-8B06-EDBF01B8D996}" srcId="{9492755D-D58B-4FB6-B936-9DA6B76B9FA9}" destId="{9C6246DC-4ECD-40CD-A46D-5DC7168361A8}" srcOrd="4" destOrd="0" parTransId="{88792686-31D9-4BD9-8BD9-E9F85536BD90}" sibTransId="{6EEE2A1C-EFA2-4BA5-BE81-91B3E633F84A}"/>
    <dgm:cxn modelId="{487BEB3B-BAFE-4902-AB60-AD18201DFF6C}" srcId="{9492755D-D58B-4FB6-B936-9DA6B76B9FA9}" destId="{B9164C6F-A0B9-4C66-8264-9E28368F3355}" srcOrd="2" destOrd="0" parTransId="{8536EE09-7FEF-4148-8F35-63A17A75BEE1}" sibTransId="{652FFA7C-E75E-4153-944B-9A0663C31869}"/>
    <dgm:cxn modelId="{9F410A84-56D9-49C9-A695-26EA43C8D86A}" type="presParOf" srcId="{87B96E8B-3C04-4A40-86E8-5C10D0A283B3}" destId="{57FC7BBE-FB57-4289-9558-DAD57613FE7C}" srcOrd="0" destOrd="0" presId="urn:microsoft.com/office/officeart/2005/8/layout/vList2"/>
    <dgm:cxn modelId="{B8CB0669-741A-43D4-B90F-B16C8603CDF8}" type="presParOf" srcId="{87B96E8B-3C04-4A40-86E8-5C10D0A283B3}" destId="{E31135B2-E0A0-4827-9B7F-370A57F6AD9F}" srcOrd="1" destOrd="0" presId="urn:microsoft.com/office/officeart/2005/8/layout/vList2"/>
  </dgm:cxnLst>
  <dgm:bg/>
  <dgm:whole/>
</dgm:dataModel>
</file>

<file path=ppt/diagrams/data4.xml><?xml version="1.0" encoding="utf-8"?>
<dgm:dataModel xmlns:dgm="http://schemas.openxmlformats.org/drawingml/2006/diagram" xmlns:a="http://schemas.openxmlformats.org/drawingml/2006/main">
  <dgm:ptLst>
    <dgm:pt modelId="{59BD1B2D-7194-451A-8EC2-B37C9B8D54C2}" type="doc">
      <dgm:prSet loTypeId="urn:microsoft.com/office/officeart/2005/8/layout/chevron1" loCatId="process" qsTypeId="urn:microsoft.com/office/officeart/2005/8/quickstyle/3d2" qsCatId="3D" csTypeId="urn:microsoft.com/office/officeart/2005/8/colors/colorful3" csCatId="colorful" phldr="1"/>
      <dgm:spPr/>
      <dgm:t>
        <a:bodyPr/>
        <a:lstStyle/>
        <a:p>
          <a:endParaRPr lang="en-US"/>
        </a:p>
      </dgm:t>
    </dgm:pt>
    <dgm:pt modelId="{13C67B2F-AF56-4217-9BA4-DA0DBC6A84C0}">
      <dgm:prSet phldrT="[Text]">
        <dgm:style>
          <a:lnRef idx="1">
            <a:schemeClr val="dk1"/>
          </a:lnRef>
          <a:fillRef idx="2">
            <a:schemeClr val="dk1"/>
          </a:fillRef>
          <a:effectRef idx="1">
            <a:schemeClr val="dk1"/>
          </a:effectRef>
          <a:fontRef idx="minor">
            <a:schemeClr val="dk1"/>
          </a:fontRef>
        </dgm:style>
      </dgm:prSet>
      <dgm:spPr/>
      <dgm:t>
        <a:bodyPr/>
        <a:lstStyle/>
        <a:p>
          <a:r>
            <a:rPr lang="cs-CZ" b="1" dirty="0" smtClean="0">
              <a:solidFill>
                <a:schemeClr val="bg1"/>
              </a:solidFill>
            </a:rPr>
            <a:t>Registered</a:t>
          </a:r>
        </a:p>
        <a:p>
          <a:r>
            <a:rPr lang="cs-CZ" b="1" dirty="0" smtClean="0">
              <a:solidFill>
                <a:schemeClr val="bg1"/>
              </a:solidFill>
            </a:rPr>
            <a:t>Member</a:t>
          </a:r>
          <a:endParaRPr lang="en-US" b="1" dirty="0">
            <a:solidFill>
              <a:schemeClr val="bg1"/>
            </a:solidFill>
          </a:endParaRPr>
        </a:p>
      </dgm:t>
    </dgm:pt>
    <dgm:pt modelId="{7234824D-2107-49AA-91CA-EA244FF9CD81}" type="parTrans" cxnId="{E47A653D-6044-4DA6-8D16-1E476E61C004}">
      <dgm:prSet/>
      <dgm:spPr/>
      <dgm:t>
        <a:bodyPr/>
        <a:lstStyle/>
        <a:p>
          <a:endParaRPr lang="en-US" b="1">
            <a:solidFill>
              <a:schemeClr val="bg1"/>
            </a:solidFill>
          </a:endParaRPr>
        </a:p>
      </dgm:t>
    </dgm:pt>
    <dgm:pt modelId="{B300A1DB-FCB6-4178-B256-664800F81ABF}" type="sibTrans" cxnId="{E47A653D-6044-4DA6-8D16-1E476E61C004}">
      <dgm:prSet/>
      <dgm:spPr/>
      <dgm:t>
        <a:bodyPr/>
        <a:lstStyle/>
        <a:p>
          <a:endParaRPr lang="en-US" b="1">
            <a:solidFill>
              <a:schemeClr val="bg1"/>
            </a:solidFill>
          </a:endParaRPr>
        </a:p>
      </dgm:t>
    </dgm:pt>
    <dgm:pt modelId="{1C39B699-36B7-44D4-9059-12BE9B89A70B}">
      <dgm:prSet phldrT="[Text]"/>
      <dgm:spPr/>
      <dgm:t>
        <a:bodyPr/>
        <a:lstStyle/>
        <a:p>
          <a:r>
            <a:rPr lang="cs-CZ" b="1" dirty="0" smtClean="0">
              <a:solidFill>
                <a:schemeClr val="bg1"/>
              </a:solidFill>
            </a:rPr>
            <a:t>Small Business Specialist</a:t>
          </a:r>
          <a:endParaRPr lang="en-US" b="1" dirty="0">
            <a:solidFill>
              <a:schemeClr val="bg1"/>
            </a:solidFill>
          </a:endParaRPr>
        </a:p>
      </dgm:t>
    </dgm:pt>
    <dgm:pt modelId="{62B127DA-368D-4B59-8649-EE42304833C7}" type="parTrans" cxnId="{564CB9DD-4CDE-4EE0-A72E-E98A793FB167}">
      <dgm:prSet/>
      <dgm:spPr/>
      <dgm:t>
        <a:bodyPr/>
        <a:lstStyle/>
        <a:p>
          <a:endParaRPr lang="en-US" b="1">
            <a:solidFill>
              <a:schemeClr val="bg1"/>
            </a:solidFill>
          </a:endParaRPr>
        </a:p>
      </dgm:t>
    </dgm:pt>
    <dgm:pt modelId="{3A40010D-F368-4484-9D6B-6DB85CD5ECE0}" type="sibTrans" cxnId="{564CB9DD-4CDE-4EE0-A72E-E98A793FB167}">
      <dgm:prSet/>
      <dgm:spPr/>
      <dgm:t>
        <a:bodyPr/>
        <a:lstStyle/>
        <a:p>
          <a:endParaRPr lang="en-US" b="1">
            <a:solidFill>
              <a:schemeClr val="bg1"/>
            </a:solidFill>
          </a:endParaRPr>
        </a:p>
      </dgm:t>
    </dgm:pt>
    <dgm:pt modelId="{49F46555-5E9F-4578-A1CF-98AA0C387FA8}">
      <dgm:prSet phldrT="[Text]">
        <dgm:style>
          <a:lnRef idx="1">
            <a:schemeClr val="dk1"/>
          </a:lnRef>
          <a:fillRef idx="2">
            <a:schemeClr val="dk1"/>
          </a:fillRef>
          <a:effectRef idx="1">
            <a:schemeClr val="dk1"/>
          </a:effectRef>
          <a:fontRef idx="minor">
            <a:schemeClr val="dk1"/>
          </a:fontRef>
        </dgm:style>
      </dgm:prSet>
      <dgm:spPr/>
      <dgm:t>
        <a:bodyPr/>
        <a:lstStyle/>
        <a:p>
          <a:r>
            <a:rPr lang="cs-CZ" b="1" dirty="0" smtClean="0">
              <a:solidFill>
                <a:schemeClr val="bg1"/>
              </a:solidFill>
            </a:rPr>
            <a:t>Empower for ISV</a:t>
          </a:r>
          <a:endParaRPr lang="en-US" b="1" dirty="0">
            <a:solidFill>
              <a:schemeClr val="bg1"/>
            </a:solidFill>
          </a:endParaRPr>
        </a:p>
      </dgm:t>
    </dgm:pt>
    <dgm:pt modelId="{F882E797-4226-4CCE-805D-232C84451FEB}" type="parTrans" cxnId="{CEA6BC7A-DA00-40E8-91ED-DBBAD1DA22E2}">
      <dgm:prSet/>
      <dgm:spPr/>
      <dgm:t>
        <a:bodyPr/>
        <a:lstStyle/>
        <a:p>
          <a:endParaRPr lang="en-US" b="1">
            <a:solidFill>
              <a:schemeClr val="bg1"/>
            </a:solidFill>
          </a:endParaRPr>
        </a:p>
      </dgm:t>
    </dgm:pt>
    <dgm:pt modelId="{BEE47F0C-A3ED-4CDA-ADDF-B0CE91AFAB85}" type="sibTrans" cxnId="{CEA6BC7A-DA00-40E8-91ED-DBBAD1DA22E2}">
      <dgm:prSet/>
      <dgm:spPr/>
      <dgm:t>
        <a:bodyPr/>
        <a:lstStyle/>
        <a:p>
          <a:endParaRPr lang="en-US" b="1">
            <a:solidFill>
              <a:schemeClr val="bg1"/>
            </a:solidFill>
          </a:endParaRPr>
        </a:p>
      </dgm:t>
    </dgm:pt>
    <dgm:pt modelId="{E4D00666-24FE-4043-9C66-3ECB2EEC98C8}">
      <dgm:prSet phldrT="[Text]">
        <dgm:style>
          <a:lnRef idx="1">
            <a:schemeClr val="dk1"/>
          </a:lnRef>
          <a:fillRef idx="2">
            <a:schemeClr val="dk1"/>
          </a:fillRef>
          <a:effectRef idx="1">
            <a:schemeClr val="dk1"/>
          </a:effectRef>
          <a:fontRef idx="minor">
            <a:schemeClr val="dk1"/>
          </a:fontRef>
        </dgm:style>
      </dgm:prSet>
      <dgm:spPr/>
      <dgm:t>
        <a:bodyPr/>
        <a:lstStyle/>
        <a:p>
          <a:r>
            <a:rPr lang="cs-CZ" b="1" dirty="0" smtClean="0">
              <a:solidFill>
                <a:schemeClr val="bg1"/>
              </a:solidFill>
            </a:rPr>
            <a:t>Certified Partner</a:t>
          </a:r>
          <a:endParaRPr lang="en-US" b="1" dirty="0">
            <a:solidFill>
              <a:schemeClr val="bg1"/>
            </a:solidFill>
          </a:endParaRPr>
        </a:p>
      </dgm:t>
    </dgm:pt>
    <dgm:pt modelId="{0DAEC33F-4280-4296-BA83-25B5CBE008ED}" type="parTrans" cxnId="{7AA1C8B7-2768-47C5-BB40-F911F84B4694}">
      <dgm:prSet/>
      <dgm:spPr/>
      <dgm:t>
        <a:bodyPr/>
        <a:lstStyle/>
        <a:p>
          <a:endParaRPr lang="en-US" b="1">
            <a:solidFill>
              <a:schemeClr val="bg1"/>
            </a:solidFill>
          </a:endParaRPr>
        </a:p>
      </dgm:t>
    </dgm:pt>
    <dgm:pt modelId="{324070DC-430E-4F1E-B27A-CD18F3258D3E}" type="sibTrans" cxnId="{7AA1C8B7-2768-47C5-BB40-F911F84B4694}">
      <dgm:prSet/>
      <dgm:spPr/>
      <dgm:t>
        <a:bodyPr/>
        <a:lstStyle/>
        <a:p>
          <a:endParaRPr lang="en-US" b="1">
            <a:solidFill>
              <a:schemeClr val="bg1"/>
            </a:solidFill>
          </a:endParaRPr>
        </a:p>
      </dgm:t>
    </dgm:pt>
    <dgm:pt modelId="{B2F966CC-42BE-4A48-BB63-17A25E293871}">
      <dgm:prSet phldrT="[Text]">
        <dgm:style>
          <a:lnRef idx="1">
            <a:schemeClr val="dk1"/>
          </a:lnRef>
          <a:fillRef idx="2">
            <a:schemeClr val="dk1"/>
          </a:fillRef>
          <a:effectRef idx="1">
            <a:schemeClr val="dk1"/>
          </a:effectRef>
          <a:fontRef idx="minor">
            <a:schemeClr val="dk1"/>
          </a:fontRef>
        </dgm:style>
      </dgm:prSet>
      <dgm:spPr/>
      <dgm:t>
        <a:bodyPr/>
        <a:lstStyle/>
        <a:p>
          <a:r>
            <a:rPr lang="cs-CZ" b="1" dirty="0" smtClean="0">
              <a:solidFill>
                <a:schemeClr val="bg1"/>
              </a:solidFill>
            </a:rPr>
            <a:t>Gold Certified Partner</a:t>
          </a:r>
          <a:endParaRPr lang="en-US" b="1" dirty="0">
            <a:solidFill>
              <a:schemeClr val="bg1"/>
            </a:solidFill>
          </a:endParaRPr>
        </a:p>
      </dgm:t>
    </dgm:pt>
    <dgm:pt modelId="{5C7F35EF-FC5B-4DF4-9695-DCBB84B43E88}" type="parTrans" cxnId="{D47F7792-21CC-4476-A83A-3D6AD5967F78}">
      <dgm:prSet/>
      <dgm:spPr/>
      <dgm:t>
        <a:bodyPr/>
        <a:lstStyle/>
        <a:p>
          <a:endParaRPr lang="en-US" b="1">
            <a:solidFill>
              <a:schemeClr val="bg1"/>
            </a:solidFill>
          </a:endParaRPr>
        </a:p>
      </dgm:t>
    </dgm:pt>
    <dgm:pt modelId="{415B2F86-BA75-4DE3-9CDF-2410F03F3714}" type="sibTrans" cxnId="{D47F7792-21CC-4476-A83A-3D6AD5967F78}">
      <dgm:prSet/>
      <dgm:spPr/>
      <dgm:t>
        <a:bodyPr/>
        <a:lstStyle/>
        <a:p>
          <a:endParaRPr lang="en-US" b="1">
            <a:solidFill>
              <a:schemeClr val="bg1"/>
            </a:solidFill>
          </a:endParaRPr>
        </a:p>
      </dgm:t>
    </dgm:pt>
    <dgm:pt modelId="{BF1DB089-C823-4EA6-88D8-03987D0BBD5A}" type="pres">
      <dgm:prSet presAssocID="{59BD1B2D-7194-451A-8EC2-B37C9B8D54C2}" presName="Name0" presStyleCnt="0">
        <dgm:presLayoutVars>
          <dgm:dir/>
          <dgm:animLvl val="lvl"/>
          <dgm:resizeHandles val="exact"/>
        </dgm:presLayoutVars>
      </dgm:prSet>
      <dgm:spPr/>
      <dgm:t>
        <a:bodyPr/>
        <a:lstStyle/>
        <a:p>
          <a:endParaRPr lang="cs-CZ"/>
        </a:p>
      </dgm:t>
    </dgm:pt>
    <dgm:pt modelId="{F4070734-5AA6-4742-94A3-87ED2B96DFA3}" type="pres">
      <dgm:prSet presAssocID="{13C67B2F-AF56-4217-9BA4-DA0DBC6A84C0}" presName="parTxOnly" presStyleLbl="node1" presStyleIdx="0" presStyleCnt="5">
        <dgm:presLayoutVars>
          <dgm:chMax val="0"/>
          <dgm:chPref val="0"/>
          <dgm:bulletEnabled val="1"/>
        </dgm:presLayoutVars>
      </dgm:prSet>
      <dgm:spPr/>
      <dgm:t>
        <a:bodyPr/>
        <a:lstStyle/>
        <a:p>
          <a:endParaRPr lang="cs-CZ"/>
        </a:p>
      </dgm:t>
    </dgm:pt>
    <dgm:pt modelId="{392B98D9-FBCA-4DC0-A4EC-7422FADC6059}" type="pres">
      <dgm:prSet presAssocID="{B300A1DB-FCB6-4178-B256-664800F81ABF}" presName="parTxOnlySpace" presStyleCnt="0"/>
      <dgm:spPr/>
    </dgm:pt>
    <dgm:pt modelId="{23299C17-E3DD-48F0-9A85-D95594DDDA5D}" type="pres">
      <dgm:prSet presAssocID="{1C39B699-36B7-44D4-9059-12BE9B89A70B}" presName="parTxOnly" presStyleLbl="node1" presStyleIdx="1" presStyleCnt="5">
        <dgm:presLayoutVars>
          <dgm:chMax val="0"/>
          <dgm:chPref val="0"/>
          <dgm:bulletEnabled val="1"/>
        </dgm:presLayoutVars>
      </dgm:prSet>
      <dgm:spPr/>
      <dgm:t>
        <a:bodyPr/>
        <a:lstStyle/>
        <a:p>
          <a:endParaRPr lang="cs-CZ"/>
        </a:p>
      </dgm:t>
    </dgm:pt>
    <dgm:pt modelId="{B5A63ECC-53E9-4287-A020-179B28ABAB56}" type="pres">
      <dgm:prSet presAssocID="{3A40010D-F368-4484-9D6B-6DB85CD5ECE0}" presName="parTxOnlySpace" presStyleCnt="0"/>
      <dgm:spPr/>
    </dgm:pt>
    <dgm:pt modelId="{B922CC2F-D6E2-4FB3-A15C-98915DB535EC}" type="pres">
      <dgm:prSet presAssocID="{49F46555-5E9F-4578-A1CF-98AA0C387FA8}" presName="parTxOnly" presStyleLbl="node1" presStyleIdx="2" presStyleCnt="5">
        <dgm:presLayoutVars>
          <dgm:chMax val="0"/>
          <dgm:chPref val="0"/>
          <dgm:bulletEnabled val="1"/>
        </dgm:presLayoutVars>
      </dgm:prSet>
      <dgm:spPr/>
      <dgm:t>
        <a:bodyPr/>
        <a:lstStyle/>
        <a:p>
          <a:endParaRPr lang="en-US"/>
        </a:p>
      </dgm:t>
    </dgm:pt>
    <dgm:pt modelId="{FE6FC53E-92EC-4D18-83CB-3702969C2AFF}" type="pres">
      <dgm:prSet presAssocID="{BEE47F0C-A3ED-4CDA-ADDF-B0CE91AFAB85}" presName="parTxOnlySpace" presStyleCnt="0"/>
      <dgm:spPr/>
    </dgm:pt>
    <dgm:pt modelId="{EED3630B-6116-4390-81B7-3161DE5F9A60}" type="pres">
      <dgm:prSet presAssocID="{E4D00666-24FE-4043-9C66-3ECB2EEC98C8}" presName="parTxOnly" presStyleLbl="node1" presStyleIdx="3" presStyleCnt="5">
        <dgm:presLayoutVars>
          <dgm:chMax val="0"/>
          <dgm:chPref val="0"/>
          <dgm:bulletEnabled val="1"/>
        </dgm:presLayoutVars>
      </dgm:prSet>
      <dgm:spPr/>
      <dgm:t>
        <a:bodyPr/>
        <a:lstStyle/>
        <a:p>
          <a:endParaRPr lang="cs-CZ"/>
        </a:p>
      </dgm:t>
    </dgm:pt>
    <dgm:pt modelId="{A4D6BB6C-EEEF-49B9-93FA-BB42BD054A87}" type="pres">
      <dgm:prSet presAssocID="{324070DC-430E-4F1E-B27A-CD18F3258D3E}" presName="parTxOnlySpace" presStyleCnt="0"/>
      <dgm:spPr/>
    </dgm:pt>
    <dgm:pt modelId="{B8AEF064-5073-4060-B238-BBAF0352A876}" type="pres">
      <dgm:prSet presAssocID="{B2F966CC-42BE-4A48-BB63-17A25E293871}" presName="parTxOnly" presStyleLbl="node1" presStyleIdx="4" presStyleCnt="5">
        <dgm:presLayoutVars>
          <dgm:chMax val="0"/>
          <dgm:chPref val="0"/>
          <dgm:bulletEnabled val="1"/>
        </dgm:presLayoutVars>
      </dgm:prSet>
      <dgm:spPr/>
      <dgm:t>
        <a:bodyPr/>
        <a:lstStyle/>
        <a:p>
          <a:endParaRPr lang="en-US"/>
        </a:p>
      </dgm:t>
    </dgm:pt>
  </dgm:ptLst>
  <dgm:cxnLst>
    <dgm:cxn modelId="{B750D68C-5619-4D14-8F70-7995B47312DE}" type="presOf" srcId="{B2F966CC-42BE-4A48-BB63-17A25E293871}" destId="{B8AEF064-5073-4060-B238-BBAF0352A876}" srcOrd="0" destOrd="0" presId="urn:microsoft.com/office/officeart/2005/8/layout/chevron1"/>
    <dgm:cxn modelId="{E47A653D-6044-4DA6-8D16-1E476E61C004}" srcId="{59BD1B2D-7194-451A-8EC2-B37C9B8D54C2}" destId="{13C67B2F-AF56-4217-9BA4-DA0DBC6A84C0}" srcOrd="0" destOrd="0" parTransId="{7234824D-2107-49AA-91CA-EA244FF9CD81}" sibTransId="{B300A1DB-FCB6-4178-B256-664800F81ABF}"/>
    <dgm:cxn modelId="{AE087974-A79C-4FA4-9CE4-88681A0099DB}" type="presOf" srcId="{49F46555-5E9F-4578-A1CF-98AA0C387FA8}" destId="{B922CC2F-D6E2-4FB3-A15C-98915DB535EC}" srcOrd="0" destOrd="0" presId="urn:microsoft.com/office/officeart/2005/8/layout/chevron1"/>
    <dgm:cxn modelId="{1C953F14-E816-45F3-9C80-2D77EC5C497F}" type="presOf" srcId="{59BD1B2D-7194-451A-8EC2-B37C9B8D54C2}" destId="{BF1DB089-C823-4EA6-88D8-03987D0BBD5A}" srcOrd="0" destOrd="0" presId="urn:microsoft.com/office/officeart/2005/8/layout/chevron1"/>
    <dgm:cxn modelId="{7AA1C8B7-2768-47C5-BB40-F911F84B4694}" srcId="{59BD1B2D-7194-451A-8EC2-B37C9B8D54C2}" destId="{E4D00666-24FE-4043-9C66-3ECB2EEC98C8}" srcOrd="3" destOrd="0" parTransId="{0DAEC33F-4280-4296-BA83-25B5CBE008ED}" sibTransId="{324070DC-430E-4F1E-B27A-CD18F3258D3E}"/>
    <dgm:cxn modelId="{04C2446F-70BA-4503-9C17-A68AE602839F}" type="presOf" srcId="{13C67B2F-AF56-4217-9BA4-DA0DBC6A84C0}" destId="{F4070734-5AA6-4742-94A3-87ED2B96DFA3}" srcOrd="0" destOrd="0" presId="urn:microsoft.com/office/officeart/2005/8/layout/chevron1"/>
    <dgm:cxn modelId="{B72A7489-3F4B-48E5-8987-D77D67FFEABA}" type="presOf" srcId="{1C39B699-36B7-44D4-9059-12BE9B89A70B}" destId="{23299C17-E3DD-48F0-9A85-D95594DDDA5D}" srcOrd="0" destOrd="0" presId="urn:microsoft.com/office/officeart/2005/8/layout/chevron1"/>
    <dgm:cxn modelId="{564CB9DD-4CDE-4EE0-A72E-E98A793FB167}" srcId="{59BD1B2D-7194-451A-8EC2-B37C9B8D54C2}" destId="{1C39B699-36B7-44D4-9059-12BE9B89A70B}" srcOrd="1" destOrd="0" parTransId="{62B127DA-368D-4B59-8649-EE42304833C7}" sibTransId="{3A40010D-F368-4484-9D6B-6DB85CD5ECE0}"/>
    <dgm:cxn modelId="{D47F7792-21CC-4476-A83A-3D6AD5967F78}" srcId="{59BD1B2D-7194-451A-8EC2-B37C9B8D54C2}" destId="{B2F966CC-42BE-4A48-BB63-17A25E293871}" srcOrd="4" destOrd="0" parTransId="{5C7F35EF-FC5B-4DF4-9695-DCBB84B43E88}" sibTransId="{415B2F86-BA75-4DE3-9CDF-2410F03F3714}"/>
    <dgm:cxn modelId="{CEA6BC7A-DA00-40E8-91ED-DBBAD1DA22E2}" srcId="{59BD1B2D-7194-451A-8EC2-B37C9B8D54C2}" destId="{49F46555-5E9F-4578-A1CF-98AA0C387FA8}" srcOrd="2" destOrd="0" parTransId="{F882E797-4226-4CCE-805D-232C84451FEB}" sibTransId="{BEE47F0C-A3ED-4CDA-ADDF-B0CE91AFAB85}"/>
    <dgm:cxn modelId="{0E8AFD95-C5DB-4147-A758-C348569D7A3F}" type="presOf" srcId="{E4D00666-24FE-4043-9C66-3ECB2EEC98C8}" destId="{EED3630B-6116-4390-81B7-3161DE5F9A60}" srcOrd="0" destOrd="0" presId="urn:microsoft.com/office/officeart/2005/8/layout/chevron1"/>
    <dgm:cxn modelId="{DF9F6F16-B9EB-408F-8F98-523781B249AE}" type="presParOf" srcId="{BF1DB089-C823-4EA6-88D8-03987D0BBD5A}" destId="{F4070734-5AA6-4742-94A3-87ED2B96DFA3}" srcOrd="0" destOrd="0" presId="urn:microsoft.com/office/officeart/2005/8/layout/chevron1"/>
    <dgm:cxn modelId="{21E2F510-09C9-44E8-A686-F32407407FDE}" type="presParOf" srcId="{BF1DB089-C823-4EA6-88D8-03987D0BBD5A}" destId="{392B98D9-FBCA-4DC0-A4EC-7422FADC6059}" srcOrd="1" destOrd="0" presId="urn:microsoft.com/office/officeart/2005/8/layout/chevron1"/>
    <dgm:cxn modelId="{28901EE4-8E95-488B-8133-27524FDAFE06}" type="presParOf" srcId="{BF1DB089-C823-4EA6-88D8-03987D0BBD5A}" destId="{23299C17-E3DD-48F0-9A85-D95594DDDA5D}" srcOrd="2" destOrd="0" presId="urn:microsoft.com/office/officeart/2005/8/layout/chevron1"/>
    <dgm:cxn modelId="{E632519C-E1B7-462A-AF56-1A893C27FEAC}" type="presParOf" srcId="{BF1DB089-C823-4EA6-88D8-03987D0BBD5A}" destId="{B5A63ECC-53E9-4287-A020-179B28ABAB56}" srcOrd="3" destOrd="0" presId="urn:microsoft.com/office/officeart/2005/8/layout/chevron1"/>
    <dgm:cxn modelId="{C096E2D9-1D70-4ABC-BFF6-44AEFE1022DB}" type="presParOf" srcId="{BF1DB089-C823-4EA6-88D8-03987D0BBD5A}" destId="{B922CC2F-D6E2-4FB3-A15C-98915DB535EC}" srcOrd="4" destOrd="0" presId="urn:microsoft.com/office/officeart/2005/8/layout/chevron1"/>
    <dgm:cxn modelId="{A06FAD75-30CA-4738-AF0A-D27E08EA9C66}" type="presParOf" srcId="{BF1DB089-C823-4EA6-88D8-03987D0BBD5A}" destId="{FE6FC53E-92EC-4D18-83CB-3702969C2AFF}" srcOrd="5" destOrd="0" presId="urn:microsoft.com/office/officeart/2005/8/layout/chevron1"/>
    <dgm:cxn modelId="{834B8CC2-E2AB-468A-AABB-6002F5ECC2E2}" type="presParOf" srcId="{BF1DB089-C823-4EA6-88D8-03987D0BBD5A}" destId="{EED3630B-6116-4390-81B7-3161DE5F9A60}" srcOrd="6" destOrd="0" presId="urn:microsoft.com/office/officeart/2005/8/layout/chevron1"/>
    <dgm:cxn modelId="{2E847CAA-02FF-4F8C-B2B5-9E52262134CA}" type="presParOf" srcId="{BF1DB089-C823-4EA6-88D8-03987D0BBD5A}" destId="{A4D6BB6C-EEEF-49B9-93FA-BB42BD054A87}" srcOrd="7" destOrd="0" presId="urn:microsoft.com/office/officeart/2005/8/layout/chevron1"/>
    <dgm:cxn modelId="{5EDC9284-3FAD-4391-95A2-6F8BE95B4644}" type="presParOf" srcId="{BF1DB089-C823-4EA6-88D8-03987D0BBD5A}" destId="{B8AEF064-5073-4060-B238-BBAF0352A876}" srcOrd="8" destOrd="0" presId="urn:microsoft.com/office/officeart/2005/8/layout/chevron1"/>
  </dgm:cxnLst>
  <dgm:bg/>
  <dgm:whole/>
</dgm:dataModel>
</file>

<file path=ppt/diagrams/data5.xml><?xml version="1.0" encoding="utf-8"?>
<dgm:dataModel xmlns:dgm="http://schemas.openxmlformats.org/drawingml/2006/diagram" xmlns:a="http://schemas.openxmlformats.org/drawingml/2006/main">
  <dgm:ptLst>
    <dgm:pt modelId="{AF44A4F1-1BD0-4C74-90C5-B6AE209C28A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492755D-D58B-4FB6-B936-9DA6B76B9FA9}">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cs-CZ" sz="3600" b="1" dirty="0" smtClean="0">
              <a:solidFill>
                <a:schemeClr val="bg1"/>
              </a:solidFill>
            </a:rPr>
            <a:t>Microsoft Action Pack Subscription</a:t>
          </a:r>
          <a:endParaRPr lang="en-US" sz="3600" b="1" dirty="0">
            <a:solidFill>
              <a:schemeClr val="bg1"/>
            </a:solidFill>
          </a:endParaRPr>
        </a:p>
      </dgm:t>
    </dgm:pt>
    <dgm:pt modelId="{03C6B2B8-9DAC-4A19-B5C2-9B6A77F91C43}" type="parTrans" cxnId="{DFAD3992-BA05-41F5-B0D7-48EC0238B0E1}">
      <dgm:prSet/>
      <dgm:spPr/>
      <dgm:t>
        <a:bodyPr/>
        <a:lstStyle/>
        <a:p>
          <a:endParaRPr lang="en-US"/>
        </a:p>
      </dgm:t>
    </dgm:pt>
    <dgm:pt modelId="{5915ADF1-D8F3-4315-B741-DDA2F6489467}" type="sibTrans" cxnId="{DFAD3992-BA05-41F5-B0D7-48EC0238B0E1}">
      <dgm:prSet/>
      <dgm:spPr/>
      <dgm:t>
        <a:bodyPr/>
        <a:lstStyle/>
        <a:p>
          <a:endParaRPr lang="en-US"/>
        </a:p>
      </dgm:t>
    </dgm:pt>
    <dgm:pt modelId="{A1C0AC09-5C9E-4640-96DF-C1B690E82A09}">
      <dgm:prSet phldrT="[Text]" custT="1"/>
      <dgm:spPr/>
      <dgm:t>
        <a:bodyPr/>
        <a:lstStyle/>
        <a:p>
          <a:r>
            <a:rPr lang="cs-CZ" sz="2000" dirty="0" smtClean="0"/>
            <a:t>Roční předplatné softwaru (systémy, aplikace, servery...)</a:t>
          </a:r>
          <a:endParaRPr lang="en-US" sz="2000" dirty="0"/>
        </a:p>
      </dgm:t>
    </dgm:pt>
    <dgm:pt modelId="{D4D074D7-D35B-4960-9CA9-E2A3FAF0D448}" type="parTrans" cxnId="{E3940065-5011-479E-83EA-E027B3D96672}">
      <dgm:prSet/>
      <dgm:spPr/>
      <dgm:t>
        <a:bodyPr/>
        <a:lstStyle/>
        <a:p>
          <a:endParaRPr lang="en-US"/>
        </a:p>
      </dgm:t>
    </dgm:pt>
    <dgm:pt modelId="{8FC22AEA-19C5-43B2-A344-CEE745B5A527}" type="sibTrans" cxnId="{E3940065-5011-479E-83EA-E027B3D96672}">
      <dgm:prSet/>
      <dgm:spPr/>
      <dgm:t>
        <a:bodyPr/>
        <a:lstStyle/>
        <a:p>
          <a:endParaRPr lang="en-US"/>
        </a:p>
      </dgm:t>
    </dgm:pt>
    <dgm:pt modelId="{B9164C6F-A0B9-4C66-8264-9E28368F3355}">
      <dgm:prSet phldrT="[Text]" custT="1"/>
      <dgm:spPr/>
      <dgm:t>
        <a:bodyPr/>
        <a:lstStyle/>
        <a:p>
          <a:r>
            <a:rPr lang="cs-CZ" sz="2000" dirty="0" smtClean="0"/>
            <a:t>295 USD (objednávka i obnovení)</a:t>
          </a:r>
          <a:endParaRPr lang="en-US" sz="2000" dirty="0"/>
        </a:p>
      </dgm:t>
    </dgm:pt>
    <dgm:pt modelId="{8536EE09-7FEF-4148-8F35-63A17A75BEE1}" type="parTrans" cxnId="{487BEB3B-BAFE-4902-AB60-AD18201DFF6C}">
      <dgm:prSet/>
      <dgm:spPr/>
      <dgm:t>
        <a:bodyPr/>
        <a:lstStyle/>
        <a:p>
          <a:endParaRPr lang="en-US"/>
        </a:p>
      </dgm:t>
    </dgm:pt>
    <dgm:pt modelId="{652FFA7C-E75E-4153-944B-9A0663C31869}" type="sibTrans" cxnId="{487BEB3B-BAFE-4902-AB60-AD18201DFF6C}">
      <dgm:prSet/>
      <dgm:spPr/>
      <dgm:t>
        <a:bodyPr/>
        <a:lstStyle/>
        <a:p>
          <a:endParaRPr lang="en-US"/>
        </a:p>
      </dgm:t>
    </dgm:pt>
    <dgm:pt modelId="{60103117-1C52-44A9-A485-F8A1A467BEFE}">
      <dgm:prSet phldrT="[Text]" custT="1"/>
      <dgm:spPr/>
      <dgm:t>
        <a:bodyPr/>
        <a:lstStyle/>
        <a:p>
          <a:r>
            <a:rPr lang="cs-CZ" sz="2000" dirty="0" smtClean="0"/>
            <a:t>Max. 1 Action Pack na jedno IČO</a:t>
          </a:r>
          <a:endParaRPr lang="en-US" sz="2000" dirty="0"/>
        </a:p>
      </dgm:t>
    </dgm:pt>
    <dgm:pt modelId="{477A60C4-58B8-496A-9060-E29F08C96429}" type="parTrans" cxnId="{9DFA4121-9187-4FE9-AB51-CEF6E152EEF1}">
      <dgm:prSet/>
      <dgm:spPr/>
      <dgm:t>
        <a:bodyPr/>
        <a:lstStyle/>
        <a:p>
          <a:endParaRPr lang="en-US"/>
        </a:p>
      </dgm:t>
    </dgm:pt>
    <dgm:pt modelId="{473672A0-74F4-4CE5-BDA1-B740311C0A9B}" type="sibTrans" cxnId="{9DFA4121-9187-4FE9-AB51-CEF6E152EEF1}">
      <dgm:prSet/>
      <dgm:spPr/>
      <dgm:t>
        <a:bodyPr/>
        <a:lstStyle/>
        <a:p>
          <a:endParaRPr lang="en-US"/>
        </a:p>
      </dgm:t>
    </dgm:pt>
    <dgm:pt modelId="{9C6246DC-4ECD-40CD-A46D-5DC7168361A8}">
      <dgm:prSet phldrT="[Text]" custT="1"/>
      <dgm:spPr/>
      <dgm:t>
        <a:bodyPr/>
        <a:lstStyle/>
        <a:p>
          <a:r>
            <a:rPr lang="cs-CZ" sz="2000" dirty="0" smtClean="0"/>
            <a:t>Využívání – pro interní účely (testování, školení, demonstrační účely, prezentaci, výuku...)</a:t>
          </a:r>
          <a:endParaRPr lang="en-US" sz="2000" dirty="0"/>
        </a:p>
      </dgm:t>
    </dgm:pt>
    <dgm:pt modelId="{88792686-31D9-4BD9-8BD9-E9F85536BD90}" type="parTrans" cxnId="{EF90ECA3-80C3-4C54-8B06-EDBF01B8D996}">
      <dgm:prSet/>
      <dgm:spPr/>
      <dgm:t>
        <a:bodyPr/>
        <a:lstStyle/>
        <a:p>
          <a:endParaRPr lang="en-US"/>
        </a:p>
      </dgm:t>
    </dgm:pt>
    <dgm:pt modelId="{6EEE2A1C-EFA2-4BA5-BE81-91B3E633F84A}" type="sibTrans" cxnId="{EF90ECA3-80C3-4C54-8B06-EDBF01B8D996}">
      <dgm:prSet/>
      <dgm:spPr/>
      <dgm:t>
        <a:bodyPr/>
        <a:lstStyle/>
        <a:p>
          <a:endParaRPr lang="en-US"/>
        </a:p>
      </dgm:t>
    </dgm:pt>
    <dgm:pt modelId="{76C91608-A896-4365-B551-78479A3D544A}">
      <dgm:prSet phldrT="[Text]" custT="1"/>
      <dgm:spPr/>
      <dgm:t>
        <a:bodyPr/>
        <a:lstStyle/>
        <a:p>
          <a:r>
            <a:rPr lang="cs-CZ" sz="2000" dirty="0" smtClean="0"/>
            <a:t>Nové požadavky pro objednání – od 30.listopadu 2007</a:t>
          </a:r>
          <a:endParaRPr lang="en-US" sz="2000" dirty="0"/>
        </a:p>
      </dgm:t>
    </dgm:pt>
    <dgm:pt modelId="{519EAC26-4A73-4FDB-8CB6-6D09064A78AA}" type="parTrans" cxnId="{4786A3DA-7D45-44C9-B861-C388738D00AD}">
      <dgm:prSet/>
      <dgm:spPr/>
      <dgm:t>
        <a:bodyPr/>
        <a:lstStyle/>
        <a:p>
          <a:endParaRPr lang="en-US"/>
        </a:p>
      </dgm:t>
    </dgm:pt>
    <dgm:pt modelId="{C0A2C6FC-0413-40BE-A38E-733CE11AC91D}" type="sibTrans" cxnId="{4786A3DA-7D45-44C9-B861-C388738D00AD}">
      <dgm:prSet/>
      <dgm:spPr/>
      <dgm:t>
        <a:bodyPr/>
        <a:lstStyle/>
        <a:p>
          <a:endParaRPr lang="en-US"/>
        </a:p>
      </dgm:t>
    </dgm:pt>
    <dgm:pt modelId="{E8899391-33DA-482D-B0CA-1C547B498BED}">
      <dgm:prSet phldrT="[Text]"/>
      <dgm:spPr/>
      <dgm:t>
        <a:bodyPr/>
        <a:lstStyle/>
        <a:p>
          <a:endParaRPr lang="en-US" sz="2300" dirty="0"/>
        </a:p>
      </dgm:t>
    </dgm:pt>
    <dgm:pt modelId="{9C30AE8E-FD0D-448F-AB56-1249E3E10F7B}" type="parTrans" cxnId="{438A454E-A936-47E3-87D7-9D24C7431C69}">
      <dgm:prSet/>
      <dgm:spPr/>
      <dgm:t>
        <a:bodyPr/>
        <a:lstStyle/>
        <a:p>
          <a:endParaRPr lang="en-US"/>
        </a:p>
      </dgm:t>
    </dgm:pt>
    <dgm:pt modelId="{93C005CB-F6DC-4F58-B90B-7900E57DD069}" type="sibTrans" cxnId="{438A454E-A936-47E3-87D7-9D24C7431C69}">
      <dgm:prSet/>
      <dgm:spPr/>
      <dgm:t>
        <a:bodyPr/>
        <a:lstStyle/>
        <a:p>
          <a:endParaRPr lang="en-US"/>
        </a:p>
      </dgm:t>
    </dgm:pt>
    <dgm:pt modelId="{A9FCDA15-F665-4B7B-81A2-7782761FFADC}">
      <dgm:prSet phldrT="[Text]" custT="1"/>
      <dgm:spPr/>
      <dgm:t>
        <a:bodyPr/>
        <a:lstStyle/>
        <a:p>
          <a:r>
            <a:rPr lang="cs-CZ" sz="2000" dirty="0" smtClean="0"/>
            <a:t>Absolvování elektronického kurzu (e-Learning) a složit test s úspěšností 70%</a:t>
          </a:r>
          <a:endParaRPr lang="en-US" sz="2000" dirty="0"/>
        </a:p>
      </dgm:t>
    </dgm:pt>
    <dgm:pt modelId="{FAACF8BA-4089-4ABE-AB76-9E43B27DDD10}" type="parTrans" cxnId="{2602213D-9603-4C57-A9EA-AF3349ECFEF2}">
      <dgm:prSet/>
      <dgm:spPr/>
      <dgm:t>
        <a:bodyPr/>
        <a:lstStyle/>
        <a:p>
          <a:endParaRPr lang="en-US"/>
        </a:p>
      </dgm:t>
    </dgm:pt>
    <dgm:pt modelId="{01F1F66D-35B9-4D99-AE26-7450C1FCAA57}" type="sibTrans" cxnId="{2602213D-9603-4C57-A9EA-AF3349ECFEF2}">
      <dgm:prSet/>
      <dgm:spPr/>
      <dgm:t>
        <a:bodyPr/>
        <a:lstStyle/>
        <a:p>
          <a:endParaRPr lang="en-US"/>
        </a:p>
      </dgm:t>
    </dgm:pt>
    <dgm:pt modelId="{61419375-8F41-4C56-976F-44370969E875}">
      <dgm:prSet phldrT="[Text]"/>
      <dgm:spPr/>
      <dgm:t>
        <a:bodyPr/>
        <a:lstStyle/>
        <a:p>
          <a:endParaRPr lang="en-US" sz="2300" dirty="0"/>
        </a:p>
      </dgm:t>
    </dgm:pt>
    <dgm:pt modelId="{B866E6C6-BEC4-45B1-8046-1589A2B32D4B}" type="parTrans" cxnId="{0D281572-CC45-42D8-8DB2-627DA1B014BC}">
      <dgm:prSet/>
      <dgm:spPr/>
      <dgm:t>
        <a:bodyPr/>
        <a:lstStyle/>
        <a:p>
          <a:endParaRPr lang="en-US"/>
        </a:p>
      </dgm:t>
    </dgm:pt>
    <dgm:pt modelId="{B30B5A5B-BDA1-45A0-94D7-7B35C4A64CFD}" type="sibTrans" cxnId="{0D281572-CC45-42D8-8DB2-627DA1B014BC}">
      <dgm:prSet/>
      <dgm:spPr/>
      <dgm:t>
        <a:bodyPr/>
        <a:lstStyle/>
        <a:p>
          <a:endParaRPr lang="en-US"/>
        </a:p>
      </dgm:t>
    </dgm:pt>
    <dgm:pt modelId="{028F2EF4-A013-47EB-B979-C5E3C04DA4D0}">
      <dgm:prSet phldrT="[Text]" custT="1"/>
      <dgm:spPr/>
      <dgm:t>
        <a:bodyPr/>
        <a:lstStyle/>
        <a:p>
          <a:r>
            <a:rPr lang="cs-CZ" sz="2400" dirty="0" smtClean="0">
              <a:solidFill>
                <a:srgbClr val="FFFF00"/>
              </a:solidFill>
            </a:rPr>
            <a:t>Small Business Specialist Community Special Edition</a:t>
          </a:r>
          <a:endParaRPr lang="en-US" sz="2400" dirty="0">
            <a:solidFill>
              <a:srgbClr val="FFFF00"/>
            </a:solidFill>
          </a:endParaRPr>
        </a:p>
      </dgm:t>
    </dgm:pt>
    <dgm:pt modelId="{32F2721E-5BB9-4971-A900-D68110D52D7C}" type="parTrans" cxnId="{512C7C46-6942-4CB7-8699-9DB587829D56}">
      <dgm:prSet/>
      <dgm:spPr/>
    </dgm:pt>
    <dgm:pt modelId="{D2355CAE-E43F-4165-9CBC-6FEE464469FD}" type="sibTrans" cxnId="{512C7C46-6942-4CB7-8699-9DB587829D56}">
      <dgm:prSet/>
      <dgm:spPr/>
    </dgm:pt>
    <dgm:pt modelId="{87B96E8B-3C04-4A40-86E8-5C10D0A283B3}" type="pres">
      <dgm:prSet presAssocID="{AF44A4F1-1BD0-4C74-90C5-B6AE209C28A1}" presName="linear" presStyleCnt="0">
        <dgm:presLayoutVars>
          <dgm:animLvl val="lvl"/>
          <dgm:resizeHandles val="exact"/>
        </dgm:presLayoutVars>
      </dgm:prSet>
      <dgm:spPr/>
      <dgm:t>
        <a:bodyPr/>
        <a:lstStyle/>
        <a:p>
          <a:endParaRPr lang="cs-CZ"/>
        </a:p>
      </dgm:t>
    </dgm:pt>
    <dgm:pt modelId="{57FC7BBE-FB57-4289-9558-DAD57613FE7C}" type="pres">
      <dgm:prSet presAssocID="{9492755D-D58B-4FB6-B936-9DA6B76B9FA9}" presName="parentText" presStyleLbl="node1" presStyleIdx="0" presStyleCnt="1" custScaleX="94723" custLinFactNeighborX="1695" custLinFactNeighborY="-4199">
        <dgm:presLayoutVars>
          <dgm:chMax val="0"/>
          <dgm:bulletEnabled val="1"/>
        </dgm:presLayoutVars>
      </dgm:prSet>
      <dgm:spPr/>
      <dgm:t>
        <a:bodyPr/>
        <a:lstStyle/>
        <a:p>
          <a:endParaRPr lang="en-US"/>
        </a:p>
      </dgm:t>
    </dgm:pt>
    <dgm:pt modelId="{E31135B2-E0A0-4827-9B7F-370A57F6AD9F}" type="pres">
      <dgm:prSet presAssocID="{9492755D-D58B-4FB6-B936-9DA6B76B9FA9}" presName="childText" presStyleLbl="revTx" presStyleIdx="0" presStyleCnt="1">
        <dgm:presLayoutVars>
          <dgm:bulletEnabled val="1"/>
        </dgm:presLayoutVars>
      </dgm:prSet>
      <dgm:spPr/>
      <dgm:t>
        <a:bodyPr/>
        <a:lstStyle/>
        <a:p>
          <a:endParaRPr lang="en-US"/>
        </a:p>
      </dgm:t>
    </dgm:pt>
  </dgm:ptLst>
  <dgm:cxnLst>
    <dgm:cxn modelId="{438A454E-A936-47E3-87D7-9D24C7431C69}" srcId="{9492755D-D58B-4FB6-B936-9DA6B76B9FA9}" destId="{E8899391-33DA-482D-B0CA-1C547B498BED}" srcOrd="8" destOrd="0" parTransId="{9C30AE8E-FD0D-448F-AB56-1249E3E10F7B}" sibTransId="{93C005CB-F6DC-4F58-B90B-7900E57DD069}"/>
    <dgm:cxn modelId="{9DFA4121-9187-4FE9-AB51-CEF6E152EEF1}" srcId="{9492755D-D58B-4FB6-B936-9DA6B76B9FA9}" destId="{60103117-1C52-44A9-A485-F8A1A467BEFE}" srcOrd="3" destOrd="0" parTransId="{477A60C4-58B8-496A-9060-E29F08C96429}" sibTransId="{473672A0-74F4-4CE5-BDA1-B740311C0A9B}"/>
    <dgm:cxn modelId="{D4C6B47C-1C0E-4FAC-A39F-DC254245E41B}" type="presOf" srcId="{A9FCDA15-F665-4B7B-81A2-7782761FFADC}" destId="{E31135B2-E0A0-4827-9B7F-370A57F6AD9F}" srcOrd="0" destOrd="6" presId="urn:microsoft.com/office/officeart/2005/8/layout/vList2"/>
    <dgm:cxn modelId="{DFAD3992-BA05-41F5-B0D7-48EC0238B0E1}" srcId="{AF44A4F1-1BD0-4C74-90C5-B6AE209C28A1}" destId="{9492755D-D58B-4FB6-B936-9DA6B76B9FA9}" srcOrd="0" destOrd="0" parTransId="{03C6B2B8-9DAC-4A19-B5C2-9B6A77F91C43}" sibTransId="{5915ADF1-D8F3-4315-B741-DDA2F6489467}"/>
    <dgm:cxn modelId="{F8837AFD-C1D3-4019-AF86-AE287394E0F6}" type="presOf" srcId="{AF44A4F1-1BD0-4C74-90C5-B6AE209C28A1}" destId="{87B96E8B-3C04-4A40-86E8-5C10D0A283B3}" srcOrd="0" destOrd="0" presId="urn:microsoft.com/office/officeart/2005/8/layout/vList2"/>
    <dgm:cxn modelId="{2602213D-9603-4C57-A9EA-AF3349ECFEF2}" srcId="{9492755D-D58B-4FB6-B936-9DA6B76B9FA9}" destId="{A9FCDA15-F665-4B7B-81A2-7782761FFADC}" srcOrd="6" destOrd="0" parTransId="{FAACF8BA-4089-4ABE-AB76-9E43B27DDD10}" sibTransId="{01F1F66D-35B9-4D99-AE26-7450C1FCAA57}"/>
    <dgm:cxn modelId="{512F649D-CDC7-46BE-B089-4AF80AE9357E}" type="presOf" srcId="{B9164C6F-A0B9-4C66-8264-9E28368F3355}" destId="{E31135B2-E0A0-4827-9B7F-370A57F6AD9F}" srcOrd="0" destOrd="2" presId="urn:microsoft.com/office/officeart/2005/8/layout/vList2"/>
    <dgm:cxn modelId="{FA1E264C-6DA5-4817-8B0C-05373C2B9832}" type="presOf" srcId="{9492755D-D58B-4FB6-B936-9DA6B76B9FA9}" destId="{57FC7BBE-FB57-4289-9558-DAD57613FE7C}" srcOrd="0" destOrd="0" presId="urn:microsoft.com/office/officeart/2005/8/layout/vList2"/>
    <dgm:cxn modelId="{D5F7DF10-CCB5-4210-B3CE-22E7770431BE}" type="presOf" srcId="{A1C0AC09-5C9E-4640-96DF-C1B690E82A09}" destId="{E31135B2-E0A0-4827-9B7F-370A57F6AD9F}" srcOrd="0" destOrd="1" presId="urn:microsoft.com/office/officeart/2005/8/layout/vList2"/>
    <dgm:cxn modelId="{4786A3DA-7D45-44C9-B861-C388738D00AD}" srcId="{9492755D-D58B-4FB6-B936-9DA6B76B9FA9}" destId="{76C91608-A896-4365-B551-78479A3D544A}" srcOrd="5" destOrd="0" parTransId="{519EAC26-4A73-4FDB-8CB6-6D09064A78AA}" sibTransId="{C0A2C6FC-0413-40BE-A38E-733CE11AC91D}"/>
    <dgm:cxn modelId="{512C7C46-6942-4CB7-8699-9DB587829D56}" srcId="{9492755D-D58B-4FB6-B936-9DA6B76B9FA9}" destId="{028F2EF4-A013-47EB-B979-C5E3C04DA4D0}" srcOrd="7" destOrd="0" parTransId="{32F2721E-5BB9-4971-A900-D68110D52D7C}" sibTransId="{D2355CAE-E43F-4165-9CBC-6FEE464469FD}"/>
    <dgm:cxn modelId="{0D281572-CC45-42D8-8DB2-627DA1B014BC}" srcId="{9492755D-D58B-4FB6-B936-9DA6B76B9FA9}" destId="{61419375-8F41-4C56-976F-44370969E875}" srcOrd="0" destOrd="0" parTransId="{B866E6C6-BEC4-45B1-8046-1589A2B32D4B}" sibTransId="{B30B5A5B-BDA1-45A0-94D7-7B35C4A64CFD}"/>
    <dgm:cxn modelId="{328EF049-3115-46B0-B3D8-6E535743C63E}" type="presOf" srcId="{61419375-8F41-4C56-976F-44370969E875}" destId="{E31135B2-E0A0-4827-9B7F-370A57F6AD9F}" srcOrd="0" destOrd="0" presId="urn:microsoft.com/office/officeart/2005/8/layout/vList2"/>
    <dgm:cxn modelId="{BDD737C5-2D04-4564-9ADF-FB303F4A306C}" type="presOf" srcId="{60103117-1C52-44A9-A485-F8A1A467BEFE}" destId="{E31135B2-E0A0-4827-9B7F-370A57F6AD9F}" srcOrd="0" destOrd="3" presId="urn:microsoft.com/office/officeart/2005/8/layout/vList2"/>
    <dgm:cxn modelId="{E3940065-5011-479E-83EA-E027B3D96672}" srcId="{9492755D-D58B-4FB6-B936-9DA6B76B9FA9}" destId="{A1C0AC09-5C9E-4640-96DF-C1B690E82A09}" srcOrd="1" destOrd="0" parTransId="{D4D074D7-D35B-4960-9CA9-E2A3FAF0D448}" sibTransId="{8FC22AEA-19C5-43B2-A344-CEE745B5A527}"/>
    <dgm:cxn modelId="{EF90ECA3-80C3-4C54-8B06-EDBF01B8D996}" srcId="{9492755D-D58B-4FB6-B936-9DA6B76B9FA9}" destId="{9C6246DC-4ECD-40CD-A46D-5DC7168361A8}" srcOrd="4" destOrd="0" parTransId="{88792686-31D9-4BD9-8BD9-E9F85536BD90}" sibTransId="{6EEE2A1C-EFA2-4BA5-BE81-91B3E633F84A}"/>
    <dgm:cxn modelId="{2E644F93-CD2B-43AF-9729-DCD88360E015}" type="presOf" srcId="{028F2EF4-A013-47EB-B979-C5E3C04DA4D0}" destId="{E31135B2-E0A0-4827-9B7F-370A57F6AD9F}" srcOrd="0" destOrd="7" presId="urn:microsoft.com/office/officeart/2005/8/layout/vList2"/>
    <dgm:cxn modelId="{AD21EEB3-66AA-4026-A43F-E5947A37720B}" type="presOf" srcId="{E8899391-33DA-482D-B0CA-1C547B498BED}" destId="{E31135B2-E0A0-4827-9B7F-370A57F6AD9F}" srcOrd="0" destOrd="8" presId="urn:microsoft.com/office/officeart/2005/8/layout/vList2"/>
    <dgm:cxn modelId="{487BEB3B-BAFE-4902-AB60-AD18201DFF6C}" srcId="{9492755D-D58B-4FB6-B936-9DA6B76B9FA9}" destId="{B9164C6F-A0B9-4C66-8264-9E28368F3355}" srcOrd="2" destOrd="0" parTransId="{8536EE09-7FEF-4148-8F35-63A17A75BEE1}" sibTransId="{652FFA7C-E75E-4153-944B-9A0663C31869}"/>
    <dgm:cxn modelId="{F5534F7F-71B5-4AD3-A026-DA532564639E}" type="presOf" srcId="{9C6246DC-4ECD-40CD-A46D-5DC7168361A8}" destId="{E31135B2-E0A0-4827-9B7F-370A57F6AD9F}" srcOrd="0" destOrd="4" presId="urn:microsoft.com/office/officeart/2005/8/layout/vList2"/>
    <dgm:cxn modelId="{6F862284-2A62-4A96-A0E2-8E4D09DAA2F4}" type="presOf" srcId="{76C91608-A896-4365-B551-78479A3D544A}" destId="{E31135B2-E0A0-4827-9B7F-370A57F6AD9F}" srcOrd="0" destOrd="5" presId="urn:microsoft.com/office/officeart/2005/8/layout/vList2"/>
    <dgm:cxn modelId="{D81BF624-186B-4398-9715-A921AE5E3F46}" type="presParOf" srcId="{87B96E8B-3C04-4A40-86E8-5C10D0A283B3}" destId="{57FC7BBE-FB57-4289-9558-DAD57613FE7C}" srcOrd="0" destOrd="0" presId="urn:microsoft.com/office/officeart/2005/8/layout/vList2"/>
    <dgm:cxn modelId="{8A7A7C67-FCDC-4FAC-8386-FDA0DC230535}" type="presParOf" srcId="{87B96E8B-3C04-4A40-86E8-5C10D0A283B3}" destId="{E31135B2-E0A0-4827-9B7F-370A57F6AD9F}" srcOrd="1" destOrd="0" presId="urn:microsoft.com/office/officeart/2005/8/layout/vList2"/>
  </dgm:cxnLst>
  <dgm:bg/>
  <dgm:whole/>
</dgm:dataModel>
</file>

<file path=ppt/diagrams/data6.xml><?xml version="1.0" encoding="utf-8"?>
<dgm:dataModel xmlns:dgm="http://schemas.openxmlformats.org/drawingml/2006/diagram" xmlns:a="http://schemas.openxmlformats.org/drawingml/2006/main">
  <dgm:ptLst>
    <dgm:pt modelId="{59BD1B2D-7194-451A-8EC2-B37C9B8D54C2}" type="doc">
      <dgm:prSet loTypeId="urn:microsoft.com/office/officeart/2005/8/layout/chevron1" loCatId="process" qsTypeId="urn:microsoft.com/office/officeart/2005/8/quickstyle/3d2" qsCatId="3D" csTypeId="urn:microsoft.com/office/officeart/2005/8/colors/colorful3" csCatId="colorful" phldr="1"/>
      <dgm:spPr/>
      <dgm:t>
        <a:bodyPr/>
        <a:lstStyle/>
        <a:p>
          <a:endParaRPr lang="en-US"/>
        </a:p>
      </dgm:t>
    </dgm:pt>
    <dgm:pt modelId="{13C67B2F-AF56-4217-9BA4-DA0DBC6A84C0}">
      <dgm:prSet phldrT="[Text]">
        <dgm:style>
          <a:lnRef idx="1">
            <a:schemeClr val="dk1"/>
          </a:lnRef>
          <a:fillRef idx="2">
            <a:schemeClr val="dk1"/>
          </a:fillRef>
          <a:effectRef idx="1">
            <a:schemeClr val="dk1"/>
          </a:effectRef>
          <a:fontRef idx="minor">
            <a:schemeClr val="dk1"/>
          </a:fontRef>
        </dgm:style>
      </dgm:prSet>
      <dgm:spPr/>
      <dgm:t>
        <a:bodyPr/>
        <a:lstStyle/>
        <a:p>
          <a:r>
            <a:rPr lang="cs-CZ" b="1" dirty="0" smtClean="0">
              <a:solidFill>
                <a:schemeClr val="bg1"/>
              </a:solidFill>
            </a:rPr>
            <a:t>Registered</a:t>
          </a:r>
        </a:p>
        <a:p>
          <a:r>
            <a:rPr lang="cs-CZ" b="1" dirty="0" smtClean="0">
              <a:solidFill>
                <a:schemeClr val="bg1"/>
              </a:solidFill>
            </a:rPr>
            <a:t>Member</a:t>
          </a:r>
          <a:endParaRPr lang="en-US" b="1" dirty="0">
            <a:solidFill>
              <a:schemeClr val="bg1"/>
            </a:solidFill>
          </a:endParaRPr>
        </a:p>
      </dgm:t>
    </dgm:pt>
    <dgm:pt modelId="{7234824D-2107-49AA-91CA-EA244FF9CD81}" type="parTrans" cxnId="{E47A653D-6044-4DA6-8D16-1E476E61C004}">
      <dgm:prSet/>
      <dgm:spPr/>
      <dgm:t>
        <a:bodyPr/>
        <a:lstStyle/>
        <a:p>
          <a:endParaRPr lang="en-US" b="1">
            <a:solidFill>
              <a:schemeClr val="bg1"/>
            </a:solidFill>
          </a:endParaRPr>
        </a:p>
      </dgm:t>
    </dgm:pt>
    <dgm:pt modelId="{B300A1DB-FCB6-4178-B256-664800F81ABF}" type="sibTrans" cxnId="{E47A653D-6044-4DA6-8D16-1E476E61C004}">
      <dgm:prSet/>
      <dgm:spPr/>
      <dgm:t>
        <a:bodyPr/>
        <a:lstStyle/>
        <a:p>
          <a:endParaRPr lang="en-US" b="1">
            <a:solidFill>
              <a:schemeClr val="bg1"/>
            </a:solidFill>
          </a:endParaRPr>
        </a:p>
      </dgm:t>
    </dgm:pt>
    <dgm:pt modelId="{1C39B699-36B7-44D4-9059-12BE9B89A70B}">
      <dgm:prSet phldrT="[Text]">
        <dgm:style>
          <a:lnRef idx="1">
            <a:schemeClr val="dk1"/>
          </a:lnRef>
          <a:fillRef idx="2">
            <a:schemeClr val="dk1"/>
          </a:fillRef>
          <a:effectRef idx="1">
            <a:schemeClr val="dk1"/>
          </a:effectRef>
          <a:fontRef idx="minor">
            <a:schemeClr val="dk1"/>
          </a:fontRef>
        </dgm:style>
      </dgm:prSet>
      <dgm:spPr/>
      <dgm:t>
        <a:bodyPr/>
        <a:lstStyle/>
        <a:p>
          <a:r>
            <a:rPr lang="cs-CZ" b="1" dirty="0" smtClean="0">
              <a:solidFill>
                <a:schemeClr val="bg1"/>
              </a:solidFill>
            </a:rPr>
            <a:t>Small Business Specialist</a:t>
          </a:r>
          <a:endParaRPr lang="en-US" b="1" dirty="0">
            <a:solidFill>
              <a:schemeClr val="bg1"/>
            </a:solidFill>
          </a:endParaRPr>
        </a:p>
      </dgm:t>
    </dgm:pt>
    <dgm:pt modelId="{62B127DA-368D-4B59-8649-EE42304833C7}" type="parTrans" cxnId="{564CB9DD-4CDE-4EE0-A72E-E98A793FB167}">
      <dgm:prSet/>
      <dgm:spPr/>
      <dgm:t>
        <a:bodyPr/>
        <a:lstStyle/>
        <a:p>
          <a:endParaRPr lang="en-US" b="1">
            <a:solidFill>
              <a:schemeClr val="bg1"/>
            </a:solidFill>
          </a:endParaRPr>
        </a:p>
      </dgm:t>
    </dgm:pt>
    <dgm:pt modelId="{3A40010D-F368-4484-9D6B-6DB85CD5ECE0}" type="sibTrans" cxnId="{564CB9DD-4CDE-4EE0-A72E-E98A793FB167}">
      <dgm:prSet/>
      <dgm:spPr/>
      <dgm:t>
        <a:bodyPr/>
        <a:lstStyle/>
        <a:p>
          <a:endParaRPr lang="en-US" b="1">
            <a:solidFill>
              <a:schemeClr val="bg1"/>
            </a:solidFill>
          </a:endParaRPr>
        </a:p>
      </dgm:t>
    </dgm:pt>
    <dgm:pt modelId="{49F46555-5E9F-4578-A1CF-98AA0C387FA8}">
      <dgm:prSet phldrT="[Text]"/>
      <dgm:spPr/>
      <dgm:t>
        <a:bodyPr/>
        <a:lstStyle/>
        <a:p>
          <a:r>
            <a:rPr lang="cs-CZ" b="1" dirty="0" smtClean="0">
              <a:solidFill>
                <a:schemeClr val="bg1"/>
              </a:solidFill>
            </a:rPr>
            <a:t>Empower for ISV</a:t>
          </a:r>
          <a:endParaRPr lang="en-US" b="1" dirty="0">
            <a:solidFill>
              <a:schemeClr val="bg1"/>
            </a:solidFill>
          </a:endParaRPr>
        </a:p>
      </dgm:t>
    </dgm:pt>
    <dgm:pt modelId="{F882E797-4226-4CCE-805D-232C84451FEB}" type="parTrans" cxnId="{CEA6BC7A-DA00-40E8-91ED-DBBAD1DA22E2}">
      <dgm:prSet/>
      <dgm:spPr/>
      <dgm:t>
        <a:bodyPr/>
        <a:lstStyle/>
        <a:p>
          <a:endParaRPr lang="en-US" b="1">
            <a:solidFill>
              <a:schemeClr val="bg1"/>
            </a:solidFill>
          </a:endParaRPr>
        </a:p>
      </dgm:t>
    </dgm:pt>
    <dgm:pt modelId="{BEE47F0C-A3ED-4CDA-ADDF-B0CE91AFAB85}" type="sibTrans" cxnId="{CEA6BC7A-DA00-40E8-91ED-DBBAD1DA22E2}">
      <dgm:prSet/>
      <dgm:spPr/>
      <dgm:t>
        <a:bodyPr/>
        <a:lstStyle/>
        <a:p>
          <a:endParaRPr lang="en-US" b="1">
            <a:solidFill>
              <a:schemeClr val="bg1"/>
            </a:solidFill>
          </a:endParaRPr>
        </a:p>
      </dgm:t>
    </dgm:pt>
    <dgm:pt modelId="{E4D00666-24FE-4043-9C66-3ECB2EEC98C8}">
      <dgm:prSet phldrT="[Text]">
        <dgm:style>
          <a:lnRef idx="1">
            <a:schemeClr val="dk1"/>
          </a:lnRef>
          <a:fillRef idx="2">
            <a:schemeClr val="dk1"/>
          </a:fillRef>
          <a:effectRef idx="1">
            <a:schemeClr val="dk1"/>
          </a:effectRef>
          <a:fontRef idx="minor">
            <a:schemeClr val="dk1"/>
          </a:fontRef>
        </dgm:style>
      </dgm:prSet>
      <dgm:spPr/>
      <dgm:t>
        <a:bodyPr/>
        <a:lstStyle/>
        <a:p>
          <a:r>
            <a:rPr lang="cs-CZ" b="1" dirty="0" smtClean="0">
              <a:solidFill>
                <a:schemeClr val="bg1"/>
              </a:solidFill>
            </a:rPr>
            <a:t>Certified Partner</a:t>
          </a:r>
          <a:endParaRPr lang="en-US" b="1" dirty="0">
            <a:solidFill>
              <a:schemeClr val="bg1"/>
            </a:solidFill>
          </a:endParaRPr>
        </a:p>
      </dgm:t>
    </dgm:pt>
    <dgm:pt modelId="{0DAEC33F-4280-4296-BA83-25B5CBE008ED}" type="parTrans" cxnId="{7AA1C8B7-2768-47C5-BB40-F911F84B4694}">
      <dgm:prSet/>
      <dgm:spPr/>
      <dgm:t>
        <a:bodyPr/>
        <a:lstStyle/>
        <a:p>
          <a:endParaRPr lang="en-US" b="1">
            <a:solidFill>
              <a:schemeClr val="bg1"/>
            </a:solidFill>
          </a:endParaRPr>
        </a:p>
      </dgm:t>
    </dgm:pt>
    <dgm:pt modelId="{324070DC-430E-4F1E-B27A-CD18F3258D3E}" type="sibTrans" cxnId="{7AA1C8B7-2768-47C5-BB40-F911F84B4694}">
      <dgm:prSet/>
      <dgm:spPr/>
      <dgm:t>
        <a:bodyPr/>
        <a:lstStyle/>
        <a:p>
          <a:endParaRPr lang="en-US" b="1">
            <a:solidFill>
              <a:schemeClr val="bg1"/>
            </a:solidFill>
          </a:endParaRPr>
        </a:p>
      </dgm:t>
    </dgm:pt>
    <dgm:pt modelId="{B2F966CC-42BE-4A48-BB63-17A25E293871}">
      <dgm:prSet phldrT="[Text]">
        <dgm:style>
          <a:lnRef idx="1">
            <a:schemeClr val="dk1"/>
          </a:lnRef>
          <a:fillRef idx="2">
            <a:schemeClr val="dk1"/>
          </a:fillRef>
          <a:effectRef idx="1">
            <a:schemeClr val="dk1"/>
          </a:effectRef>
          <a:fontRef idx="minor">
            <a:schemeClr val="dk1"/>
          </a:fontRef>
        </dgm:style>
      </dgm:prSet>
      <dgm:spPr/>
      <dgm:t>
        <a:bodyPr/>
        <a:lstStyle/>
        <a:p>
          <a:r>
            <a:rPr lang="cs-CZ" b="1" dirty="0" smtClean="0">
              <a:solidFill>
                <a:schemeClr val="bg1"/>
              </a:solidFill>
            </a:rPr>
            <a:t>Gold Certified Partner</a:t>
          </a:r>
          <a:endParaRPr lang="en-US" b="1" dirty="0">
            <a:solidFill>
              <a:schemeClr val="bg1"/>
            </a:solidFill>
          </a:endParaRPr>
        </a:p>
      </dgm:t>
    </dgm:pt>
    <dgm:pt modelId="{5C7F35EF-FC5B-4DF4-9695-DCBB84B43E88}" type="parTrans" cxnId="{D47F7792-21CC-4476-A83A-3D6AD5967F78}">
      <dgm:prSet/>
      <dgm:spPr/>
      <dgm:t>
        <a:bodyPr/>
        <a:lstStyle/>
        <a:p>
          <a:endParaRPr lang="en-US" b="1">
            <a:solidFill>
              <a:schemeClr val="bg1"/>
            </a:solidFill>
          </a:endParaRPr>
        </a:p>
      </dgm:t>
    </dgm:pt>
    <dgm:pt modelId="{415B2F86-BA75-4DE3-9CDF-2410F03F3714}" type="sibTrans" cxnId="{D47F7792-21CC-4476-A83A-3D6AD5967F78}">
      <dgm:prSet/>
      <dgm:spPr/>
      <dgm:t>
        <a:bodyPr/>
        <a:lstStyle/>
        <a:p>
          <a:endParaRPr lang="en-US" b="1">
            <a:solidFill>
              <a:schemeClr val="bg1"/>
            </a:solidFill>
          </a:endParaRPr>
        </a:p>
      </dgm:t>
    </dgm:pt>
    <dgm:pt modelId="{BF1DB089-C823-4EA6-88D8-03987D0BBD5A}" type="pres">
      <dgm:prSet presAssocID="{59BD1B2D-7194-451A-8EC2-B37C9B8D54C2}" presName="Name0" presStyleCnt="0">
        <dgm:presLayoutVars>
          <dgm:dir/>
          <dgm:animLvl val="lvl"/>
          <dgm:resizeHandles val="exact"/>
        </dgm:presLayoutVars>
      </dgm:prSet>
      <dgm:spPr/>
      <dgm:t>
        <a:bodyPr/>
        <a:lstStyle/>
        <a:p>
          <a:endParaRPr lang="cs-CZ"/>
        </a:p>
      </dgm:t>
    </dgm:pt>
    <dgm:pt modelId="{F4070734-5AA6-4742-94A3-87ED2B96DFA3}" type="pres">
      <dgm:prSet presAssocID="{13C67B2F-AF56-4217-9BA4-DA0DBC6A84C0}" presName="parTxOnly" presStyleLbl="node1" presStyleIdx="0" presStyleCnt="5">
        <dgm:presLayoutVars>
          <dgm:chMax val="0"/>
          <dgm:chPref val="0"/>
          <dgm:bulletEnabled val="1"/>
        </dgm:presLayoutVars>
      </dgm:prSet>
      <dgm:spPr/>
      <dgm:t>
        <a:bodyPr/>
        <a:lstStyle/>
        <a:p>
          <a:endParaRPr lang="cs-CZ"/>
        </a:p>
      </dgm:t>
    </dgm:pt>
    <dgm:pt modelId="{392B98D9-FBCA-4DC0-A4EC-7422FADC6059}" type="pres">
      <dgm:prSet presAssocID="{B300A1DB-FCB6-4178-B256-664800F81ABF}" presName="parTxOnlySpace" presStyleCnt="0"/>
      <dgm:spPr/>
    </dgm:pt>
    <dgm:pt modelId="{23299C17-E3DD-48F0-9A85-D95594DDDA5D}" type="pres">
      <dgm:prSet presAssocID="{1C39B699-36B7-44D4-9059-12BE9B89A70B}" presName="parTxOnly" presStyleLbl="node1" presStyleIdx="1" presStyleCnt="5">
        <dgm:presLayoutVars>
          <dgm:chMax val="0"/>
          <dgm:chPref val="0"/>
          <dgm:bulletEnabled val="1"/>
        </dgm:presLayoutVars>
      </dgm:prSet>
      <dgm:spPr/>
      <dgm:t>
        <a:bodyPr/>
        <a:lstStyle/>
        <a:p>
          <a:endParaRPr lang="cs-CZ"/>
        </a:p>
      </dgm:t>
    </dgm:pt>
    <dgm:pt modelId="{B5A63ECC-53E9-4287-A020-179B28ABAB56}" type="pres">
      <dgm:prSet presAssocID="{3A40010D-F368-4484-9D6B-6DB85CD5ECE0}" presName="parTxOnlySpace" presStyleCnt="0"/>
      <dgm:spPr/>
    </dgm:pt>
    <dgm:pt modelId="{B922CC2F-D6E2-4FB3-A15C-98915DB535EC}" type="pres">
      <dgm:prSet presAssocID="{49F46555-5E9F-4578-A1CF-98AA0C387FA8}" presName="parTxOnly" presStyleLbl="node1" presStyleIdx="2" presStyleCnt="5">
        <dgm:presLayoutVars>
          <dgm:chMax val="0"/>
          <dgm:chPref val="0"/>
          <dgm:bulletEnabled val="1"/>
        </dgm:presLayoutVars>
      </dgm:prSet>
      <dgm:spPr/>
      <dgm:t>
        <a:bodyPr/>
        <a:lstStyle/>
        <a:p>
          <a:endParaRPr lang="en-US"/>
        </a:p>
      </dgm:t>
    </dgm:pt>
    <dgm:pt modelId="{FE6FC53E-92EC-4D18-83CB-3702969C2AFF}" type="pres">
      <dgm:prSet presAssocID="{BEE47F0C-A3ED-4CDA-ADDF-B0CE91AFAB85}" presName="parTxOnlySpace" presStyleCnt="0"/>
      <dgm:spPr/>
    </dgm:pt>
    <dgm:pt modelId="{EED3630B-6116-4390-81B7-3161DE5F9A60}" type="pres">
      <dgm:prSet presAssocID="{E4D00666-24FE-4043-9C66-3ECB2EEC98C8}" presName="parTxOnly" presStyleLbl="node1" presStyleIdx="3" presStyleCnt="5">
        <dgm:presLayoutVars>
          <dgm:chMax val="0"/>
          <dgm:chPref val="0"/>
          <dgm:bulletEnabled val="1"/>
        </dgm:presLayoutVars>
      </dgm:prSet>
      <dgm:spPr/>
      <dgm:t>
        <a:bodyPr/>
        <a:lstStyle/>
        <a:p>
          <a:endParaRPr lang="cs-CZ"/>
        </a:p>
      </dgm:t>
    </dgm:pt>
    <dgm:pt modelId="{A4D6BB6C-EEEF-49B9-93FA-BB42BD054A87}" type="pres">
      <dgm:prSet presAssocID="{324070DC-430E-4F1E-B27A-CD18F3258D3E}" presName="parTxOnlySpace" presStyleCnt="0"/>
      <dgm:spPr/>
    </dgm:pt>
    <dgm:pt modelId="{B8AEF064-5073-4060-B238-BBAF0352A876}" type="pres">
      <dgm:prSet presAssocID="{B2F966CC-42BE-4A48-BB63-17A25E293871}" presName="parTxOnly" presStyleLbl="node1" presStyleIdx="4" presStyleCnt="5">
        <dgm:presLayoutVars>
          <dgm:chMax val="0"/>
          <dgm:chPref val="0"/>
          <dgm:bulletEnabled val="1"/>
        </dgm:presLayoutVars>
      </dgm:prSet>
      <dgm:spPr/>
      <dgm:t>
        <a:bodyPr/>
        <a:lstStyle/>
        <a:p>
          <a:endParaRPr lang="en-US"/>
        </a:p>
      </dgm:t>
    </dgm:pt>
  </dgm:ptLst>
  <dgm:cxnLst>
    <dgm:cxn modelId="{E47A653D-6044-4DA6-8D16-1E476E61C004}" srcId="{59BD1B2D-7194-451A-8EC2-B37C9B8D54C2}" destId="{13C67B2F-AF56-4217-9BA4-DA0DBC6A84C0}" srcOrd="0" destOrd="0" parTransId="{7234824D-2107-49AA-91CA-EA244FF9CD81}" sibTransId="{B300A1DB-FCB6-4178-B256-664800F81ABF}"/>
    <dgm:cxn modelId="{7AA1C8B7-2768-47C5-BB40-F911F84B4694}" srcId="{59BD1B2D-7194-451A-8EC2-B37C9B8D54C2}" destId="{E4D00666-24FE-4043-9C66-3ECB2EEC98C8}" srcOrd="3" destOrd="0" parTransId="{0DAEC33F-4280-4296-BA83-25B5CBE008ED}" sibTransId="{324070DC-430E-4F1E-B27A-CD18F3258D3E}"/>
    <dgm:cxn modelId="{1C6C5618-8FBC-4B90-89D3-DC9989CB9E74}" type="presOf" srcId="{49F46555-5E9F-4578-A1CF-98AA0C387FA8}" destId="{B922CC2F-D6E2-4FB3-A15C-98915DB535EC}" srcOrd="0" destOrd="0" presId="urn:microsoft.com/office/officeart/2005/8/layout/chevron1"/>
    <dgm:cxn modelId="{639EE5C4-36AC-43FE-8974-B7D3D5A89698}" type="presOf" srcId="{13C67B2F-AF56-4217-9BA4-DA0DBC6A84C0}" destId="{F4070734-5AA6-4742-94A3-87ED2B96DFA3}" srcOrd="0" destOrd="0" presId="urn:microsoft.com/office/officeart/2005/8/layout/chevron1"/>
    <dgm:cxn modelId="{D47F7792-21CC-4476-A83A-3D6AD5967F78}" srcId="{59BD1B2D-7194-451A-8EC2-B37C9B8D54C2}" destId="{B2F966CC-42BE-4A48-BB63-17A25E293871}" srcOrd="4" destOrd="0" parTransId="{5C7F35EF-FC5B-4DF4-9695-DCBB84B43E88}" sibTransId="{415B2F86-BA75-4DE3-9CDF-2410F03F3714}"/>
    <dgm:cxn modelId="{564CB9DD-4CDE-4EE0-A72E-E98A793FB167}" srcId="{59BD1B2D-7194-451A-8EC2-B37C9B8D54C2}" destId="{1C39B699-36B7-44D4-9059-12BE9B89A70B}" srcOrd="1" destOrd="0" parTransId="{62B127DA-368D-4B59-8649-EE42304833C7}" sibTransId="{3A40010D-F368-4484-9D6B-6DB85CD5ECE0}"/>
    <dgm:cxn modelId="{7EE51BDA-A668-4751-83C1-CBB92AB2BC41}" type="presOf" srcId="{59BD1B2D-7194-451A-8EC2-B37C9B8D54C2}" destId="{BF1DB089-C823-4EA6-88D8-03987D0BBD5A}" srcOrd="0" destOrd="0" presId="urn:microsoft.com/office/officeart/2005/8/layout/chevron1"/>
    <dgm:cxn modelId="{CEA6BC7A-DA00-40E8-91ED-DBBAD1DA22E2}" srcId="{59BD1B2D-7194-451A-8EC2-B37C9B8D54C2}" destId="{49F46555-5E9F-4578-A1CF-98AA0C387FA8}" srcOrd="2" destOrd="0" parTransId="{F882E797-4226-4CCE-805D-232C84451FEB}" sibTransId="{BEE47F0C-A3ED-4CDA-ADDF-B0CE91AFAB85}"/>
    <dgm:cxn modelId="{B5221DD2-E78C-4126-B4B8-F74831E4A731}" type="presOf" srcId="{1C39B699-36B7-44D4-9059-12BE9B89A70B}" destId="{23299C17-E3DD-48F0-9A85-D95594DDDA5D}" srcOrd="0" destOrd="0" presId="urn:microsoft.com/office/officeart/2005/8/layout/chevron1"/>
    <dgm:cxn modelId="{0EE20112-BC6D-4EA5-A26E-B635B3FCE7A1}" type="presOf" srcId="{B2F966CC-42BE-4A48-BB63-17A25E293871}" destId="{B8AEF064-5073-4060-B238-BBAF0352A876}" srcOrd="0" destOrd="0" presId="urn:microsoft.com/office/officeart/2005/8/layout/chevron1"/>
    <dgm:cxn modelId="{41A6653A-3159-4EDC-80D3-8A09DE5934AF}" type="presOf" srcId="{E4D00666-24FE-4043-9C66-3ECB2EEC98C8}" destId="{EED3630B-6116-4390-81B7-3161DE5F9A60}" srcOrd="0" destOrd="0" presId="urn:microsoft.com/office/officeart/2005/8/layout/chevron1"/>
    <dgm:cxn modelId="{FF7E9C20-0E00-44C3-A5DF-D34C0078D789}" type="presParOf" srcId="{BF1DB089-C823-4EA6-88D8-03987D0BBD5A}" destId="{F4070734-5AA6-4742-94A3-87ED2B96DFA3}" srcOrd="0" destOrd="0" presId="urn:microsoft.com/office/officeart/2005/8/layout/chevron1"/>
    <dgm:cxn modelId="{3BD2C599-9D0C-452D-BE6A-1E3BC864C111}" type="presParOf" srcId="{BF1DB089-C823-4EA6-88D8-03987D0BBD5A}" destId="{392B98D9-FBCA-4DC0-A4EC-7422FADC6059}" srcOrd="1" destOrd="0" presId="urn:microsoft.com/office/officeart/2005/8/layout/chevron1"/>
    <dgm:cxn modelId="{89FCE7AA-07FA-494B-98BC-6EEB2085DA10}" type="presParOf" srcId="{BF1DB089-C823-4EA6-88D8-03987D0BBD5A}" destId="{23299C17-E3DD-48F0-9A85-D95594DDDA5D}" srcOrd="2" destOrd="0" presId="urn:microsoft.com/office/officeart/2005/8/layout/chevron1"/>
    <dgm:cxn modelId="{1A81535E-A0A4-4262-9227-B3BD8BF3D099}" type="presParOf" srcId="{BF1DB089-C823-4EA6-88D8-03987D0BBD5A}" destId="{B5A63ECC-53E9-4287-A020-179B28ABAB56}" srcOrd="3" destOrd="0" presId="urn:microsoft.com/office/officeart/2005/8/layout/chevron1"/>
    <dgm:cxn modelId="{21B06ADC-9B16-445A-8202-8A37F464ABAC}" type="presParOf" srcId="{BF1DB089-C823-4EA6-88D8-03987D0BBD5A}" destId="{B922CC2F-D6E2-4FB3-A15C-98915DB535EC}" srcOrd="4" destOrd="0" presId="urn:microsoft.com/office/officeart/2005/8/layout/chevron1"/>
    <dgm:cxn modelId="{B22DBDCB-AD27-4FD5-AA6D-B26B106C2D44}" type="presParOf" srcId="{BF1DB089-C823-4EA6-88D8-03987D0BBD5A}" destId="{FE6FC53E-92EC-4D18-83CB-3702969C2AFF}" srcOrd="5" destOrd="0" presId="urn:microsoft.com/office/officeart/2005/8/layout/chevron1"/>
    <dgm:cxn modelId="{D2ECB239-F1EA-43B2-9F0B-9813D0875DEF}" type="presParOf" srcId="{BF1DB089-C823-4EA6-88D8-03987D0BBD5A}" destId="{EED3630B-6116-4390-81B7-3161DE5F9A60}" srcOrd="6" destOrd="0" presId="urn:microsoft.com/office/officeart/2005/8/layout/chevron1"/>
    <dgm:cxn modelId="{DFA2F30E-011D-4548-ACB4-64CACDEBBE96}" type="presParOf" srcId="{BF1DB089-C823-4EA6-88D8-03987D0BBD5A}" destId="{A4D6BB6C-EEEF-49B9-93FA-BB42BD054A87}" srcOrd="7" destOrd="0" presId="urn:microsoft.com/office/officeart/2005/8/layout/chevron1"/>
    <dgm:cxn modelId="{BBF8C9EC-354B-41B3-8991-2C0A9C103143}" type="presParOf" srcId="{BF1DB089-C823-4EA6-88D8-03987D0BBD5A}" destId="{B8AEF064-5073-4060-B238-BBAF0352A876}" srcOrd="8" destOrd="0" presId="urn:microsoft.com/office/officeart/2005/8/layout/chevron1"/>
  </dgm:cxnLst>
  <dgm:bg/>
  <dgm:whole/>
</dgm:dataModel>
</file>

<file path=ppt/diagrams/data7.xml><?xml version="1.0" encoding="utf-8"?>
<dgm:dataModel xmlns:dgm="http://schemas.openxmlformats.org/drawingml/2006/diagram" xmlns:a="http://schemas.openxmlformats.org/drawingml/2006/main">
  <dgm:ptLst>
    <dgm:pt modelId="{F051ADE8-539C-4B89-9BE8-089E04646DE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62419D6-2448-4C45-BC41-92F5003A255D}">
      <dgm:prSet phldrT="[Text]">
        <dgm:style>
          <a:lnRef idx="1">
            <a:schemeClr val="accent5"/>
          </a:lnRef>
          <a:fillRef idx="2">
            <a:schemeClr val="accent5"/>
          </a:fillRef>
          <a:effectRef idx="1">
            <a:schemeClr val="accent5"/>
          </a:effectRef>
          <a:fontRef idx="minor">
            <a:schemeClr val="dk1"/>
          </a:fontRef>
        </dgm:style>
      </dgm:prSet>
      <dgm:spPr/>
      <dgm:t>
        <a:bodyPr/>
        <a:lstStyle/>
        <a:p>
          <a:r>
            <a:rPr lang="cs-CZ" b="1" dirty="0" smtClean="0">
              <a:solidFill>
                <a:schemeClr val="bg1"/>
              </a:solidFill>
            </a:rPr>
            <a:t>Licence pro interní použití</a:t>
          </a:r>
          <a:endParaRPr lang="en-US" b="1" dirty="0">
            <a:solidFill>
              <a:schemeClr val="bg1"/>
            </a:solidFill>
          </a:endParaRPr>
        </a:p>
      </dgm:t>
    </dgm:pt>
    <dgm:pt modelId="{D13BFD26-FD94-4D5A-90D5-886A7635497F}" type="parTrans" cxnId="{CEC3D804-D563-4FE5-90A9-E2A5E29D6B32}">
      <dgm:prSet/>
      <dgm:spPr/>
      <dgm:t>
        <a:bodyPr/>
        <a:lstStyle/>
        <a:p>
          <a:endParaRPr lang="en-US"/>
        </a:p>
      </dgm:t>
    </dgm:pt>
    <dgm:pt modelId="{05A56F37-2F35-4C9B-BEF1-63ADD5501787}" type="sibTrans" cxnId="{CEC3D804-D563-4FE5-90A9-E2A5E29D6B32}">
      <dgm:prSet/>
      <dgm:spPr/>
      <dgm:t>
        <a:bodyPr/>
        <a:lstStyle/>
        <a:p>
          <a:endParaRPr lang="en-US"/>
        </a:p>
      </dgm:t>
    </dgm:pt>
    <dgm:pt modelId="{B83199C0-D93B-491C-B541-7B5BB5BE0B8D}">
      <dgm:prSet phldrT="[Text]"/>
      <dgm:spPr/>
      <dgm:t>
        <a:bodyPr/>
        <a:lstStyle/>
        <a:p>
          <a:r>
            <a:rPr lang="cs-CZ" dirty="0" smtClean="0"/>
            <a:t>5x Windows Vista nebo Windows XP Profesional</a:t>
          </a:r>
          <a:endParaRPr lang="en-US" dirty="0"/>
        </a:p>
      </dgm:t>
    </dgm:pt>
    <dgm:pt modelId="{B1BF39DC-EED2-4E3E-A26F-7AB26F2E7AC9}" type="parTrans" cxnId="{D96243C8-3E58-42DC-8F21-2396AC156B77}">
      <dgm:prSet/>
      <dgm:spPr/>
      <dgm:t>
        <a:bodyPr/>
        <a:lstStyle/>
        <a:p>
          <a:endParaRPr lang="en-US"/>
        </a:p>
      </dgm:t>
    </dgm:pt>
    <dgm:pt modelId="{21FAEAA2-5D86-4563-B6F6-6D7AE0947F14}" type="sibTrans" cxnId="{D96243C8-3E58-42DC-8F21-2396AC156B77}">
      <dgm:prSet/>
      <dgm:spPr/>
      <dgm:t>
        <a:bodyPr/>
        <a:lstStyle/>
        <a:p>
          <a:endParaRPr lang="en-US"/>
        </a:p>
      </dgm:t>
    </dgm:pt>
    <dgm:pt modelId="{CF291F0A-B6CE-4E20-A986-220DA645D9E3}">
      <dgm:prSet phldrT="[Text]">
        <dgm:style>
          <a:lnRef idx="1">
            <a:schemeClr val="accent5"/>
          </a:lnRef>
          <a:fillRef idx="2">
            <a:schemeClr val="accent5"/>
          </a:fillRef>
          <a:effectRef idx="1">
            <a:schemeClr val="accent5"/>
          </a:effectRef>
          <a:fontRef idx="minor">
            <a:schemeClr val="dk1"/>
          </a:fontRef>
        </dgm:style>
      </dgm:prSet>
      <dgm:spPr/>
      <dgm:t>
        <a:bodyPr/>
        <a:lstStyle/>
        <a:p>
          <a:r>
            <a:rPr lang="cs-CZ" b="1" dirty="0" smtClean="0"/>
            <a:t>Serverové licence (1x) / CAL (5x)</a:t>
          </a:r>
          <a:endParaRPr lang="en-US" b="1" dirty="0"/>
        </a:p>
      </dgm:t>
    </dgm:pt>
    <dgm:pt modelId="{0D3C7252-4DEB-4069-9349-2942545974C7}" type="parTrans" cxnId="{117D4F06-8344-42B4-AD8A-2C3BC17058F4}">
      <dgm:prSet/>
      <dgm:spPr/>
      <dgm:t>
        <a:bodyPr/>
        <a:lstStyle/>
        <a:p>
          <a:endParaRPr lang="en-US"/>
        </a:p>
      </dgm:t>
    </dgm:pt>
    <dgm:pt modelId="{2C5A4733-4814-4909-A05E-1C39A69A8A62}" type="sibTrans" cxnId="{117D4F06-8344-42B4-AD8A-2C3BC17058F4}">
      <dgm:prSet/>
      <dgm:spPr/>
      <dgm:t>
        <a:bodyPr/>
        <a:lstStyle/>
        <a:p>
          <a:endParaRPr lang="en-US"/>
        </a:p>
      </dgm:t>
    </dgm:pt>
    <dgm:pt modelId="{FA6AF630-AC58-47CA-AA06-8FA3D73029CB}">
      <dgm:prSet phldrT="[Text]"/>
      <dgm:spPr/>
      <dgm:t>
        <a:bodyPr/>
        <a:lstStyle/>
        <a:p>
          <a:r>
            <a:rPr lang="cs-CZ" dirty="0" smtClean="0"/>
            <a:t>Windows Server 2003 R2</a:t>
          </a:r>
          <a:endParaRPr lang="en-US" dirty="0"/>
        </a:p>
      </dgm:t>
    </dgm:pt>
    <dgm:pt modelId="{75EB529B-5520-4D01-B221-D28A6E480252}" type="parTrans" cxnId="{564DBC2B-9297-4A20-B40D-EE0F81010560}">
      <dgm:prSet/>
      <dgm:spPr/>
      <dgm:t>
        <a:bodyPr/>
        <a:lstStyle/>
        <a:p>
          <a:endParaRPr lang="en-US"/>
        </a:p>
      </dgm:t>
    </dgm:pt>
    <dgm:pt modelId="{1DED7AC2-5272-490E-8368-6295B02F921B}" type="sibTrans" cxnId="{564DBC2B-9297-4A20-B40D-EE0F81010560}">
      <dgm:prSet/>
      <dgm:spPr/>
      <dgm:t>
        <a:bodyPr/>
        <a:lstStyle/>
        <a:p>
          <a:endParaRPr lang="en-US"/>
        </a:p>
      </dgm:t>
    </dgm:pt>
    <dgm:pt modelId="{C94A6F16-9600-403A-A494-838F7E0BDEF1}">
      <dgm:prSet/>
      <dgm:spPr/>
      <dgm:t>
        <a:bodyPr/>
        <a:lstStyle/>
        <a:p>
          <a:r>
            <a:rPr lang="cs-CZ" dirty="0" smtClean="0"/>
            <a:t>5x Visual Studio 2005 Professional s MSDN Premium</a:t>
          </a:r>
          <a:endParaRPr lang="en-US" dirty="0"/>
        </a:p>
      </dgm:t>
    </dgm:pt>
    <dgm:pt modelId="{7F9DA6F5-EC2A-4DE8-A953-94C532597756}" type="parTrans" cxnId="{0FFA03C3-17ED-4795-A7B3-25AC89CB1C1A}">
      <dgm:prSet/>
      <dgm:spPr/>
      <dgm:t>
        <a:bodyPr/>
        <a:lstStyle/>
        <a:p>
          <a:endParaRPr lang="en-US"/>
        </a:p>
      </dgm:t>
    </dgm:pt>
    <dgm:pt modelId="{3ECD473D-4E5F-4A8D-B79A-75B7CC838F80}" type="sibTrans" cxnId="{0FFA03C3-17ED-4795-A7B3-25AC89CB1C1A}">
      <dgm:prSet/>
      <dgm:spPr/>
      <dgm:t>
        <a:bodyPr/>
        <a:lstStyle/>
        <a:p>
          <a:endParaRPr lang="en-US"/>
        </a:p>
      </dgm:t>
    </dgm:pt>
    <dgm:pt modelId="{DCFB9638-67DC-4EF0-9734-3F87697CBABD}">
      <dgm:prSet>
        <dgm:style>
          <a:lnRef idx="1">
            <a:schemeClr val="accent5"/>
          </a:lnRef>
          <a:fillRef idx="2">
            <a:schemeClr val="accent5"/>
          </a:fillRef>
          <a:effectRef idx="1">
            <a:schemeClr val="accent5"/>
          </a:effectRef>
          <a:fontRef idx="minor">
            <a:schemeClr val="dk1"/>
          </a:fontRef>
        </dgm:style>
      </dgm:prSet>
      <dgm:spPr/>
      <dgm:t>
        <a:bodyPr/>
        <a:lstStyle/>
        <a:p>
          <a:r>
            <a:rPr lang="cs-CZ" b="1" dirty="0" smtClean="0"/>
            <a:t>Licence pro vývoj a testování</a:t>
          </a:r>
          <a:endParaRPr lang="en-US" b="1" dirty="0"/>
        </a:p>
      </dgm:t>
    </dgm:pt>
    <dgm:pt modelId="{103BAAC0-3A6A-409A-A91B-30F3A832AD16}" type="parTrans" cxnId="{A3890E02-70FD-4E38-B1E3-BDE352E9B683}">
      <dgm:prSet/>
      <dgm:spPr/>
      <dgm:t>
        <a:bodyPr/>
        <a:lstStyle/>
        <a:p>
          <a:endParaRPr lang="en-US"/>
        </a:p>
      </dgm:t>
    </dgm:pt>
    <dgm:pt modelId="{55494D9A-6862-44F2-8541-2478B1270344}" type="sibTrans" cxnId="{A3890E02-70FD-4E38-B1E3-BDE352E9B683}">
      <dgm:prSet/>
      <dgm:spPr/>
      <dgm:t>
        <a:bodyPr/>
        <a:lstStyle/>
        <a:p>
          <a:endParaRPr lang="en-US"/>
        </a:p>
      </dgm:t>
    </dgm:pt>
    <dgm:pt modelId="{561B60A7-821C-422D-B237-CB7DB8EAE7E6}">
      <dgm:prSet phldrT="[Text]"/>
      <dgm:spPr/>
      <dgm:t>
        <a:bodyPr/>
        <a:lstStyle/>
        <a:p>
          <a:r>
            <a:rPr lang="cs-CZ" dirty="0" smtClean="0"/>
            <a:t>5x Office 2007 nebo Office 2003 Profesional</a:t>
          </a:r>
          <a:endParaRPr lang="en-US" dirty="0"/>
        </a:p>
      </dgm:t>
    </dgm:pt>
    <dgm:pt modelId="{07F42B96-F5F3-4B92-B373-1DC8E58E68C3}" type="parTrans" cxnId="{43CEB0F7-12F6-4E7A-9404-972EDF1CB979}">
      <dgm:prSet/>
      <dgm:spPr/>
      <dgm:t>
        <a:bodyPr/>
        <a:lstStyle/>
        <a:p>
          <a:endParaRPr lang="en-US"/>
        </a:p>
      </dgm:t>
    </dgm:pt>
    <dgm:pt modelId="{79FCC99B-139F-49AE-A86F-F12507A1DD8B}" type="sibTrans" cxnId="{43CEB0F7-12F6-4E7A-9404-972EDF1CB979}">
      <dgm:prSet/>
      <dgm:spPr/>
      <dgm:t>
        <a:bodyPr/>
        <a:lstStyle/>
        <a:p>
          <a:endParaRPr lang="en-US"/>
        </a:p>
      </dgm:t>
    </dgm:pt>
    <dgm:pt modelId="{2C54A90E-C8E4-4571-B94D-BF14BA070075}">
      <dgm:prSet phldrT="[Text]"/>
      <dgm:spPr/>
      <dgm:t>
        <a:bodyPr/>
        <a:lstStyle/>
        <a:p>
          <a:r>
            <a:rPr lang="cs-CZ" dirty="0" smtClean="0"/>
            <a:t>Exchange Server 2003</a:t>
          </a:r>
          <a:endParaRPr lang="en-US" dirty="0"/>
        </a:p>
      </dgm:t>
    </dgm:pt>
    <dgm:pt modelId="{3DDF9682-FCA6-4DE6-901F-5205604B84AE}" type="parTrans" cxnId="{BCAEC102-49C0-44F7-957D-E674915CE398}">
      <dgm:prSet/>
      <dgm:spPr/>
      <dgm:t>
        <a:bodyPr/>
        <a:lstStyle/>
        <a:p>
          <a:endParaRPr lang="en-US"/>
        </a:p>
      </dgm:t>
    </dgm:pt>
    <dgm:pt modelId="{EE693AA5-2617-43A2-A7D0-6AAC86A20AE3}" type="sibTrans" cxnId="{BCAEC102-49C0-44F7-957D-E674915CE398}">
      <dgm:prSet/>
      <dgm:spPr/>
      <dgm:t>
        <a:bodyPr/>
        <a:lstStyle/>
        <a:p>
          <a:endParaRPr lang="en-US"/>
        </a:p>
      </dgm:t>
    </dgm:pt>
    <dgm:pt modelId="{4884CB48-4D54-4692-9983-1030FFDAA736}">
      <dgm:prSet phldrT="[Text]"/>
      <dgm:spPr/>
      <dgm:t>
        <a:bodyPr/>
        <a:lstStyle/>
        <a:p>
          <a:r>
            <a:rPr lang="cs-CZ" dirty="0" smtClean="0"/>
            <a:t>SQL Server 2005</a:t>
          </a:r>
          <a:endParaRPr lang="en-US" dirty="0"/>
        </a:p>
      </dgm:t>
    </dgm:pt>
    <dgm:pt modelId="{307B3058-C390-47EE-919F-7DEEDE76C5ED}" type="parTrans" cxnId="{37160849-EE7E-4FD4-9B83-E392F3EE563A}">
      <dgm:prSet/>
      <dgm:spPr/>
      <dgm:t>
        <a:bodyPr/>
        <a:lstStyle/>
        <a:p>
          <a:endParaRPr lang="en-US"/>
        </a:p>
      </dgm:t>
    </dgm:pt>
    <dgm:pt modelId="{62BC7E3C-5826-4053-A01B-8E32128B5EA3}" type="sibTrans" cxnId="{37160849-EE7E-4FD4-9B83-E392F3EE563A}">
      <dgm:prSet/>
      <dgm:spPr/>
      <dgm:t>
        <a:bodyPr/>
        <a:lstStyle/>
        <a:p>
          <a:endParaRPr lang="en-US"/>
        </a:p>
      </dgm:t>
    </dgm:pt>
    <dgm:pt modelId="{A1D933F6-EBA4-4066-AA9A-BF5D8397B55C}">
      <dgm:prSet phldrT="[Text]"/>
      <dgm:spPr/>
      <dgm:t>
        <a:bodyPr/>
        <a:lstStyle/>
        <a:p>
          <a:r>
            <a:rPr lang="cs-CZ" dirty="0" smtClean="0"/>
            <a:t>SharePoint Server 2007</a:t>
          </a:r>
          <a:endParaRPr lang="en-US" dirty="0"/>
        </a:p>
      </dgm:t>
    </dgm:pt>
    <dgm:pt modelId="{DE0FE89F-5286-4C64-92FF-81A3101C87AE}" type="parTrans" cxnId="{315FFFBF-70B0-49D2-996D-995CB70151CA}">
      <dgm:prSet/>
      <dgm:spPr/>
      <dgm:t>
        <a:bodyPr/>
        <a:lstStyle/>
        <a:p>
          <a:endParaRPr lang="en-US"/>
        </a:p>
      </dgm:t>
    </dgm:pt>
    <dgm:pt modelId="{ED901558-1E15-413C-9CAD-1CF3A3C47FA1}" type="sibTrans" cxnId="{315FFFBF-70B0-49D2-996D-995CB70151CA}">
      <dgm:prSet/>
      <dgm:spPr/>
      <dgm:t>
        <a:bodyPr/>
        <a:lstStyle/>
        <a:p>
          <a:endParaRPr lang="en-US"/>
        </a:p>
      </dgm:t>
    </dgm:pt>
    <dgm:pt modelId="{F6FA6FCC-41CA-4458-AAB5-D964DAEA73B6}" type="pres">
      <dgm:prSet presAssocID="{F051ADE8-539C-4B89-9BE8-089E04646DE2}" presName="linear" presStyleCnt="0">
        <dgm:presLayoutVars>
          <dgm:animLvl val="lvl"/>
          <dgm:resizeHandles val="exact"/>
        </dgm:presLayoutVars>
      </dgm:prSet>
      <dgm:spPr/>
      <dgm:t>
        <a:bodyPr/>
        <a:lstStyle/>
        <a:p>
          <a:endParaRPr lang="cs-CZ"/>
        </a:p>
      </dgm:t>
    </dgm:pt>
    <dgm:pt modelId="{2F94DA42-0D21-48C8-A2D7-576DC4E21994}" type="pres">
      <dgm:prSet presAssocID="{A62419D6-2448-4C45-BC41-92F5003A255D}" presName="parentText" presStyleLbl="node1" presStyleIdx="0" presStyleCnt="3" custLinFactNeighborY="-3872">
        <dgm:presLayoutVars>
          <dgm:chMax val="0"/>
          <dgm:bulletEnabled val="1"/>
        </dgm:presLayoutVars>
      </dgm:prSet>
      <dgm:spPr/>
      <dgm:t>
        <a:bodyPr/>
        <a:lstStyle/>
        <a:p>
          <a:endParaRPr lang="en-US"/>
        </a:p>
      </dgm:t>
    </dgm:pt>
    <dgm:pt modelId="{13FDAC83-5228-4344-A975-AD351007595D}" type="pres">
      <dgm:prSet presAssocID="{A62419D6-2448-4C45-BC41-92F5003A255D}" presName="childText" presStyleLbl="revTx" presStyleIdx="0" presStyleCnt="3">
        <dgm:presLayoutVars>
          <dgm:bulletEnabled val="1"/>
        </dgm:presLayoutVars>
      </dgm:prSet>
      <dgm:spPr/>
      <dgm:t>
        <a:bodyPr/>
        <a:lstStyle/>
        <a:p>
          <a:endParaRPr lang="en-US"/>
        </a:p>
      </dgm:t>
    </dgm:pt>
    <dgm:pt modelId="{17A63223-50FA-4B47-A4AB-43EA88723C9A}" type="pres">
      <dgm:prSet presAssocID="{CF291F0A-B6CE-4E20-A986-220DA645D9E3}" presName="parentText" presStyleLbl="node1" presStyleIdx="1" presStyleCnt="3">
        <dgm:presLayoutVars>
          <dgm:chMax val="0"/>
          <dgm:bulletEnabled val="1"/>
        </dgm:presLayoutVars>
      </dgm:prSet>
      <dgm:spPr/>
      <dgm:t>
        <a:bodyPr/>
        <a:lstStyle/>
        <a:p>
          <a:endParaRPr lang="en-US"/>
        </a:p>
      </dgm:t>
    </dgm:pt>
    <dgm:pt modelId="{62AA2B69-BDF8-4D23-B087-61AE2F27A836}" type="pres">
      <dgm:prSet presAssocID="{CF291F0A-B6CE-4E20-A986-220DA645D9E3}" presName="childText" presStyleLbl="revTx" presStyleIdx="1" presStyleCnt="3">
        <dgm:presLayoutVars>
          <dgm:bulletEnabled val="1"/>
        </dgm:presLayoutVars>
      </dgm:prSet>
      <dgm:spPr/>
      <dgm:t>
        <a:bodyPr/>
        <a:lstStyle/>
        <a:p>
          <a:endParaRPr lang="en-US"/>
        </a:p>
      </dgm:t>
    </dgm:pt>
    <dgm:pt modelId="{85518C70-3DFB-434D-8131-D8C32E1054D9}" type="pres">
      <dgm:prSet presAssocID="{DCFB9638-67DC-4EF0-9734-3F87697CBABD}" presName="parentText" presStyleLbl="node1" presStyleIdx="2" presStyleCnt="3">
        <dgm:presLayoutVars>
          <dgm:chMax val="0"/>
          <dgm:bulletEnabled val="1"/>
        </dgm:presLayoutVars>
      </dgm:prSet>
      <dgm:spPr/>
      <dgm:t>
        <a:bodyPr/>
        <a:lstStyle/>
        <a:p>
          <a:endParaRPr lang="en-US"/>
        </a:p>
      </dgm:t>
    </dgm:pt>
    <dgm:pt modelId="{3C906A38-0620-4246-B4F7-AE5FFF045361}" type="pres">
      <dgm:prSet presAssocID="{DCFB9638-67DC-4EF0-9734-3F87697CBABD}" presName="childText" presStyleLbl="revTx" presStyleIdx="2" presStyleCnt="3">
        <dgm:presLayoutVars>
          <dgm:bulletEnabled val="1"/>
        </dgm:presLayoutVars>
      </dgm:prSet>
      <dgm:spPr/>
      <dgm:t>
        <a:bodyPr/>
        <a:lstStyle/>
        <a:p>
          <a:endParaRPr lang="en-US"/>
        </a:p>
      </dgm:t>
    </dgm:pt>
  </dgm:ptLst>
  <dgm:cxnLst>
    <dgm:cxn modelId="{C7EBF206-B566-4580-8C9D-F4F1AC9FEE54}" type="presOf" srcId="{4884CB48-4D54-4692-9983-1030FFDAA736}" destId="{62AA2B69-BDF8-4D23-B087-61AE2F27A836}" srcOrd="0" destOrd="2" presId="urn:microsoft.com/office/officeart/2005/8/layout/vList2"/>
    <dgm:cxn modelId="{0FFA03C3-17ED-4795-A7B3-25AC89CB1C1A}" srcId="{DCFB9638-67DC-4EF0-9734-3F87697CBABD}" destId="{C94A6F16-9600-403A-A494-838F7E0BDEF1}" srcOrd="0" destOrd="0" parTransId="{7F9DA6F5-EC2A-4DE8-A953-94C532597756}" sibTransId="{3ECD473D-4E5F-4A8D-B79A-75B7CC838F80}"/>
    <dgm:cxn modelId="{C73A5FC6-7307-4175-A823-2CF30F1DEFD3}" type="presOf" srcId="{561B60A7-821C-422D-B237-CB7DB8EAE7E6}" destId="{13FDAC83-5228-4344-A975-AD351007595D}" srcOrd="0" destOrd="1" presId="urn:microsoft.com/office/officeart/2005/8/layout/vList2"/>
    <dgm:cxn modelId="{A9FE6273-4096-4674-A767-C18DB3F856DD}" type="presOf" srcId="{A62419D6-2448-4C45-BC41-92F5003A255D}" destId="{2F94DA42-0D21-48C8-A2D7-576DC4E21994}" srcOrd="0" destOrd="0" presId="urn:microsoft.com/office/officeart/2005/8/layout/vList2"/>
    <dgm:cxn modelId="{DC92E042-EFFD-4F56-A2C2-DBBE03984421}" type="presOf" srcId="{DCFB9638-67DC-4EF0-9734-3F87697CBABD}" destId="{85518C70-3DFB-434D-8131-D8C32E1054D9}" srcOrd="0" destOrd="0" presId="urn:microsoft.com/office/officeart/2005/8/layout/vList2"/>
    <dgm:cxn modelId="{91447A01-8729-4355-8331-C52FDDD2A7DE}" type="presOf" srcId="{B83199C0-D93B-491C-B541-7B5BB5BE0B8D}" destId="{13FDAC83-5228-4344-A975-AD351007595D}" srcOrd="0" destOrd="0" presId="urn:microsoft.com/office/officeart/2005/8/layout/vList2"/>
    <dgm:cxn modelId="{A3890E02-70FD-4E38-B1E3-BDE352E9B683}" srcId="{F051ADE8-539C-4B89-9BE8-089E04646DE2}" destId="{DCFB9638-67DC-4EF0-9734-3F87697CBABD}" srcOrd="2" destOrd="0" parTransId="{103BAAC0-3A6A-409A-A91B-30F3A832AD16}" sibTransId="{55494D9A-6862-44F2-8541-2478B1270344}"/>
    <dgm:cxn modelId="{564DBC2B-9297-4A20-B40D-EE0F81010560}" srcId="{CF291F0A-B6CE-4E20-A986-220DA645D9E3}" destId="{FA6AF630-AC58-47CA-AA06-8FA3D73029CB}" srcOrd="0" destOrd="0" parTransId="{75EB529B-5520-4D01-B221-D28A6E480252}" sibTransId="{1DED7AC2-5272-490E-8368-6295B02F921B}"/>
    <dgm:cxn modelId="{A8FDA0BF-47C0-4E8A-BD07-53CA9FD09F19}" type="presOf" srcId="{CF291F0A-B6CE-4E20-A986-220DA645D9E3}" destId="{17A63223-50FA-4B47-A4AB-43EA88723C9A}" srcOrd="0" destOrd="0" presId="urn:microsoft.com/office/officeart/2005/8/layout/vList2"/>
    <dgm:cxn modelId="{0C772D93-4E57-4BFC-9607-EB8B4A86EFF0}" type="presOf" srcId="{F051ADE8-539C-4B89-9BE8-089E04646DE2}" destId="{F6FA6FCC-41CA-4458-AAB5-D964DAEA73B6}" srcOrd="0" destOrd="0" presId="urn:microsoft.com/office/officeart/2005/8/layout/vList2"/>
    <dgm:cxn modelId="{F1E1FCFF-CF8D-4603-BACA-2DFDC8B6A136}" type="presOf" srcId="{2C54A90E-C8E4-4571-B94D-BF14BA070075}" destId="{62AA2B69-BDF8-4D23-B087-61AE2F27A836}" srcOrd="0" destOrd="1" presId="urn:microsoft.com/office/officeart/2005/8/layout/vList2"/>
    <dgm:cxn modelId="{43CEB0F7-12F6-4E7A-9404-972EDF1CB979}" srcId="{A62419D6-2448-4C45-BC41-92F5003A255D}" destId="{561B60A7-821C-422D-B237-CB7DB8EAE7E6}" srcOrd="1" destOrd="0" parTransId="{07F42B96-F5F3-4B92-B373-1DC8E58E68C3}" sibTransId="{79FCC99B-139F-49AE-A86F-F12507A1DD8B}"/>
    <dgm:cxn modelId="{88A8E7DD-F96C-4EB1-A975-DC8262DCABD3}" type="presOf" srcId="{FA6AF630-AC58-47CA-AA06-8FA3D73029CB}" destId="{62AA2B69-BDF8-4D23-B087-61AE2F27A836}" srcOrd="0" destOrd="0" presId="urn:microsoft.com/office/officeart/2005/8/layout/vList2"/>
    <dgm:cxn modelId="{315FFFBF-70B0-49D2-996D-995CB70151CA}" srcId="{CF291F0A-B6CE-4E20-A986-220DA645D9E3}" destId="{A1D933F6-EBA4-4066-AA9A-BF5D8397B55C}" srcOrd="3" destOrd="0" parTransId="{DE0FE89F-5286-4C64-92FF-81A3101C87AE}" sibTransId="{ED901558-1E15-413C-9CAD-1CF3A3C47FA1}"/>
    <dgm:cxn modelId="{CEC3D804-D563-4FE5-90A9-E2A5E29D6B32}" srcId="{F051ADE8-539C-4B89-9BE8-089E04646DE2}" destId="{A62419D6-2448-4C45-BC41-92F5003A255D}" srcOrd="0" destOrd="0" parTransId="{D13BFD26-FD94-4D5A-90D5-886A7635497F}" sibTransId="{05A56F37-2F35-4C9B-BEF1-63ADD5501787}"/>
    <dgm:cxn modelId="{59F43673-F075-4D62-8EF6-D03D90304312}" type="presOf" srcId="{A1D933F6-EBA4-4066-AA9A-BF5D8397B55C}" destId="{62AA2B69-BDF8-4D23-B087-61AE2F27A836}" srcOrd="0" destOrd="3" presId="urn:microsoft.com/office/officeart/2005/8/layout/vList2"/>
    <dgm:cxn modelId="{37160849-EE7E-4FD4-9B83-E392F3EE563A}" srcId="{CF291F0A-B6CE-4E20-A986-220DA645D9E3}" destId="{4884CB48-4D54-4692-9983-1030FFDAA736}" srcOrd="2" destOrd="0" parTransId="{307B3058-C390-47EE-919F-7DEEDE76C5ED}" sibTransId="{62BC7E3C-5826-4053-A01B-8E32128B5EA3}"/>
    <dgm:cxn modelId="{BCAEC102-49C0-44F7-957D-E674915CE398}" srcId="{CF291F0A-B6CE-4E20-A986-220DA645D9E3}" destId="{2C54A90E-C8E4-4571-B94D-BF14BA070075}" srcOrd="1" destOrd="0" parTransId="{3DDF9682-FCA6-4DE6-901F-5205604B84AE}" sibTransId="{EE693AA5-2617-43A2-A7D0-6AAC86A20AE3}"/>
    <dgm:cxn modelId="{117D4F06-8344-42B4-AD8A-2C3BC17058F4}" srcId="{F051ADE8-539C-4B89-9BE8-089E04646DE2}" destId="{CF291F0A-B6CE-4E20-A986-220DA645D9E3}" srcOrd="1" destOrd="0" parTransId="{0D3C7252-4DEB-4069-9349-2942545974C7}" sibTransId="{2C5A4733-4814-4909-A05E-1C39A69A8A62}"/>
    <dgm:cxn modelId="{D96243C8-3E58-42DC-8F21-2396AC156B77}" srcId="{A62419D6-2448-4C45-BC41-92F5003A255D}" destId="{B83199C0-D93B-491C-B541-7B5BB5BE0B8D}" srcOrd="0" destOrd="0" parTransId="{B1BF39DC-EED2-4E3E-A26F-7AB26F2E7AC9}" sibTransId="{21FAEAA2-5D86-4563-B6F6-6D7AE0947F14}"/>
    <dgm:cxn modelId="{6400E2C6-CA82-4FF1-9805-34343FFE46E1}" type="presOf" srcId="{C94A6F16-9600-403A-A494-838F7E0BDEF1}" destId="{3C906A38-0620-4246-B4F7-AE5FFF045361}" srcOrd="0" destOrd="0" presId="urn:microsoft.com/office/officeart/2005/8/layout/vList2"/>
    <dgm:cxn modelId="{E5A27A00-A780-4D0C-ACCB-69A334B10861}" type="presParOf" srcId="{F6FA6FCC-41CA-4458-AAB5-D964DAEA73B6}" destId="{2F94DA42-0D21-48C8-A2D7-576DC4E21994}" srcOrd="0" destOrd="0" presId="urn:microsoft.com/office/officeart/2005/8/layout/vList2"/>
    <dgm:cxn modelId="{A58C310E-C22E-4444-8336-D8256C8A3BEB}" type="presParOf" srcId="{F6FA6FCC-41CA-4458-AAB5-D964DAEA73B6}" destId="{13FDAC83-5228-4344-A975-AD351007595D}" srcOrd="1" destOrd="0" presId="urn:microsoft.com/office/officeart/2005/8/layout/vList2"/>
    <dgm:cxn modelId="{E7788E69-8821-4E6E-8DDF-CA9BFF9DC4AF}" type="presParOf" srcId="{F6FA6FCC-41CA-4458-AAB5-D964DAEA73B6}" destId="{17A63223-50FA-4B47-A4AB-43EA88723C9A}" srcOrd="2" destOrd="0" presId="urn:microsoft.com/office/officeart/2005/8/layout/vList2"/>
    <dgm:cxn modelId="{3A399A33-FD08-4693-B6FF-FC078F50E60C}" type="presParOf" srcId="{F6FA6FCC-41CA-4458-AAB5-D964DAEA73B6}" destId="{62AA2B69-BDF8-4D23-B087-61AE2F27A836}" srcOrd="3" destOrd="0" presId="urn:microsoft.com/office/officeart/2005/8/layout/vList2"/>
    <dgm:cxn modelId="{34692145-0C91-4C08-A1B8-8EBCA48E2FF3}" type="presParOf" srcId="{F6FA6FCC-41CA-4458-AAB5-D964DAEA73B6}" destId="{85518C70-3DFB-434D-8131-D8C32E1054D9}" srcOrd="4" destOrd="0" presId="urn:microsoft.com/office/officeart/2005/8/layout/vList2"/>
    <dgm:cxn modelId="{2F4BA332-A1ED-4818-857E-5A9875F9BD06}" type="presParOf" srcId="{F6FA6FCC-41CA-4458-AAB5-D964DAEA73B6}" destId="{3C906A38-0620-4246-B4F7-AE5FFF045361}" srcOrd="5" destOrd="0" presId="urn:microsoft.com/office/officeart/2005/8/layout/vList2"/>
  </dgm:cxnLst>
  <dgm:bg/>
  <dgm:whole/>
</dgm:dataModel>
</file>

<file path=ppt/diagrams/data8.xml><?xml version="1.0" encoding="utf-8"?>
<dgm:dataModel xmlns:dgm="http://schemas.openxmlformats.org/drawingml/2006/diagram" xmlns:a="http://schemas.openxmlformats.org/drawingml/2006/main">
  <dgm:ptLst>
    <dgm:pt modelId="{59BD1B2D-7194-451A-8EC2-B37C9B8D54C2}" type="doc">
      <dgm:prSet loTypeId="urn:microsoft.com/office/officeart/2005/8/layout/chevron1" loCatId="process" qsTypeId="urn:microsoft.com/office/officeart/2005/8/quickstyle/3d2" qsCatId="3D" csTypeId="urn:microsoft.com/office/officeart/2005/8/colors/colorful3" csCatId="colorful" phldr="1"/>
      <dgm:spPr/>
      <dgm:t>
        <a:bodyPr/>
        <a:lstStyle/>
        <a:p>
          <a:endParaRPr lang="en-US"/>
        </a:p>
      </dgm:t>
    </dgm:pt>
    <dgm:pt modelId="{13C67B2F-AF56-4217-9BA4-DA0DBC6A84C0}">
      <dgm:prSet phldrT="[Text]">
        <dgm:style>
          <a:lnRef idx="1">
            <a:schemeClr val="dk1"/>
          </a:lnRef>
          <a:fillRef idx="2">
            <a:schemeClr val="dk1"/>
          </a:fillRef>
          <a:effectRef idx="1">
            <a:schemeClr val="dk1"/>
          </a:effectRef>
          <a:fontRef idx="minor">
            <a:schemeClr val="dk1"/>
          </a:fontRef>
        </dgm:style>
      </dgm:prSet>
      <dgm:spPr/>
      <dgm:t>
        <a:bodyPr/>
        <a:lstStyle/>
        <a:p>
          <a:r>
            <a:rPr lang="cs-CZ" b="1" dirty="0" smtClean="0">
              <a:solidFill>
                <a:schemeClr val="bg1"/>
              </a:solidFill>
              <a:effectLst/>
            </a:rPr>
            <a:t>Registered</a:t>
          </a:r>
        </a:p>
        <a:p>
          <a:r>
            <a:rPr lang="cs-CZ" b="1" dirty="0" smtClean="0">
              <a:solidFill>
                <a:schemeClr val="bg1"/>
              </a:solidFill>
              <a:effectLst/>
            </a:rPr>
            <a:t>Member</a:t>
          </a:r>
          <a:endParaRPr lang="en-US" b="1" dirty="0">
            <a:solidFill>
              <a:schemeClr val="bg1"/>
            </a:solidFill>
            <a:effectLst/>
          </a:endParaRPr>
        </a:p>
      </dgm:t>
    </dgm:pt>
    <dgm:pt modelId="{7234824D-2107-49AA-91CA-EA244FF9CD81}" type="parTrans" cxnId="{E47A653D-6044-4DA6-8D16-1E476E61C004}">
      <dgm:prSet/>
      <dgm:spPr/>
      <dgm:t>
        <a:bodyPr/>
        <a:lstStyle/>
        <a:p>
          <a:endParaRPr lang="en-US" b="1">
            <a:solidFill>
              <a:schemeClr val="bg1"/>
            </a:solidFill>
            <a:effectLst/>
          </a:endParaRPr>
        </a:p>
      </dgm:t>
    </dgm:pt>
    <dgm:pt modelId="{B300A1DB-FCB6-4178-B256-664800F81ABF}" type="sibTrans" cxnId="{E47A653D-6044-4DA6-8D16-1E476E61C004}">
      <dgm:prSet/>
      <dgm:spPr/>
      <dgm:t>
        <a:bodyPr/>
        <a:lstStyle/>
        <a:p>
          <a:endParaRPr lang="en-US" b="1">
            <a:solidFill>
              <a:schemeClr val="bg1"/>
            </a:solidFill>
            <a:effectLst/>
          </a:endParaRPr>
        </a:p>
      </dgm:t>
    </dgm:pt>
    <dgm:pt modelId="{1C39B699-36B7-44D4-9059-12BE9B89A70B}">
      <dgm:prSet phldrT="[Text]">
        <dgm:style>
          <a:lnRef idx="1">
            <a:schemeClr val="dk1"/>
          </a:lnRef>
          <a:fillRef idx="2">
            <a:schemeClr val="dk1"/>
          </a:fillRef>
          <a:effectRef idx="1">
            <a:schemeClr val="dk1"/>
          </a:effectRef>
          <a:fontRef idx="minor">
            <a:schemeClr val="dk1"/>
          </a:fontRef>
        </dgm:style>
      </dgm:prSet>
      <dgm:spPr/>
      <dgm:t>
        <a:bodyPr/>
        <a:lstStyle/>
        <a:p>
          <a:r>
            <a:rPr lang="cs-CZ" b="1" dirty="0" smtClean="0">
              <a:solidFill>
                <a:schemeClr val="bg1"/>
              </a:solidFill>
              <a:effectLst/>
            </a:rPr>
            <a:t>Small Business Specialist</a:t>
          </a:r>
          <a:endParaRPr lang="en-US" b="1" dirty="0">
            <a:solidFill>
              <a:schemeClr val="bg1"/>
            </a:solidFill>
            <a:effectLst/>
          </a:endParaRPr>
        </a:p>
      </dgm:t>
    </dgm:pt>
    <dgm:pt modelId="{62B127DA-368D-4B59-8649-EE42304833C7}" type="parTrans" cxnId="{564CB9DD-4CDE-4EE0-A72E-E98A793FB167}">
      <dgm:prSet/>
      <dgm:spPr/>
      <dgm:t>
        <a:bodyPr/>
        <a:lstStyle/>
        <a:p>
          <a:endParaRPr lang="en-US" b="1">
            <a:solidFill>
              <a:schemeClr val="bg1"/>
            </a:solidFill>
            <a:effectLst/>
          </a:endParaRPr>
        </a:p>
      </dgm:t>
    </dgm:pt>
    <dgm:pt modelId="{3A40010D-F368-4484-9D6B-6DB85CD5ECE0}" type="sibTrans" cxnId="{564CB9DD-4CDE-4EE0-A72E-E98A793FB167}">
      <dgm:prSet/>
      <dgm:spPr/>
      <dgm:t>
        <a:bodyPr/>
        <a:lstStyle/>
        <a:p>
          <a:endParaRPr lang="en-US" b="1">
            <a:solidFill>
              <a:schemeClr val="bg1"/>
            </a:solidFill>
            <a:effectLst/>
          </a:endParaRPr>
        </a:p>
      </dgm:t>
    </dgm:pt>
    <dgm:pt modelId="{49F46555-5E9F-4578-A1CF-98AA0C387FA8}">
      <dgm:prSet phldrT="[Text]">
        <dgm:style>
          <a:lnRef idx="1">
            <a:schemeClr val="dk1"/>
          </a:lnRef>
          <a:fillRef idx="2">
            <a:schemeClr val="dk1"/>
          </a:fillRef>
          <a:effectRef idx="1">
            <a:schemeClr val="dk1"/>
          </a:effectRef>
          <a:fontRef idx="minor">
            <a:schemeClr val="dk1"/>
          </a:fontRef>
        </dgm:style>
      </dgm:prSet>
      <dgm:spPr/>
      <dgm:t>
        <a:bodyPr/>
        <a:lstStyle/>
        <a:p>
          <a:r>
            <a:rPr lang="cs-CZ" b="1" dirty="0" smtClean="0">
              <a:solidFill>
                <a:schemeClr val="bg1"/>
              </a:solidFill>
              <a:effectLst/>
            </a:rPr>
            <a:t>Empower for ISV</a:t>
          </a:r>
          <a:endParaRPr lang="en-US" b="1" dirty="0">
            <a:solidFill>
              <a:schemeClr val="bg1"/>
            </a:solidFill>
            <a:effectLst/>
          </a:endParaRPr>
        </a:p>
      </dgm:t>
    </dgm:pt>
    <dgm:pt modelId="{F882E797-4226-4CCE-805D-232C84451FEB}" type="parTrans" cxnId="{CEA6BC7A-DA00-40E8-91ED-DBBAD1DA22E2}">
      <dgm:prSet/>
      <dgm:spPr/>
      <dgm:t>
        <a:bodyPr/>
        <a:lstStyle/>
        <a:p>
          <a:endParaRPr lang="en-US" b="1">
            <a:solidFill>
              <a:schemeClr val="bg1"/>
            </a:solidFill>
            <a:effectLst/>
          </a:endParaRPr>
        </a:p>
      </dgm:t>
    </dgm:pt>
    <dgm:pt modelId="{BEE47F0C-A3ED-4CDA-ADDF-B0CE91AFAB85}" type="sibTrans" cxnId="{CEA6BC7A-DA00-40E8-91ED-DBBAD1DA22E2}">
      <dgm:prSet/>
      <dgm:spPr/>
      <dgm:t>
        <a:bodyPr/>
        <a:lstStyle/>
        <a:p>
          <a:endParaRPr lang="en-US" b="1">
            <a:solidFill>
              <a:schemeClr val="bg1"/>
            </a:solidFill>
            <a:effectLst/>
          </a:endParaRPr>
        </a:p>
      </dgm:t>
    </dgm:pt>
    <dgm:pt modelId="{E4D00666-24FE-4043-9C66-3ECB2EEC98C8}">
      <dgm:prSet phldrT="[Text]"/>
      <dgm:spPr/>
      <dgm:t>
        <a:bodyPr/>
        <a:lstStyle/>
        <a:p>
          <a:r>
            <a:rPr lang="cs-CZ" b="1" dirty="0" smtClean="0">
              <a:solidFill>
                <a:schemeClr val="bg1"/>
              </a:solidFill>
              <a:effectLst/>
            </a:rPr>
            <a:t>Certified Partner</a:t>
          </a:r>
          <a:endParaRPr lang="en-US" b="1" dirty="0">
            <a:solidFill>
              <a:schemeClr val="bg1"/>
            </a:solidFill>
            <a:effectLst/>
          </a:endParaRPr>
        </a:p>
      </dgm:t>
    </dgm:pt>
    <dgm:pt modelId="{0DAEC33F-4280-4296-BA83-25B5CBE008ED}" type="parTrans" cxnId="{7AA1C8B7-2768-47C5-BB40-F911F84B4694}">
      <dgm:prSet/>
      <dgm:spPr/>
      <dgm:t>
        <a:bodyPr/>
        <a:lstStyle/>
        <a:p>
          <a:endParaRPr lang="en-US" b="1">
            <a:solidFill>
              <a:schemeClr val="bg1"/>
            </a:solidFill>
            <a:effectLst/>
          </a:endParaRPr>
        </a:p>
      </dgm:t>
    </dgm:pt>
    <dgm:pt modelId="{324070DC-430E-4F1E-B27A-CD18F3258D3E}" type="sibTrans" cxnId="{7AA1C8B7-2768-47C5-BB40-F911F84B4694}">
      <dgm:prSet/>
      <dgm:spPr/>
      <dgm:t>
        <a:bodyPr/>
        <a:lstStyle/>
        <a:p>
          <a:endParaRPr lang="en-US" b="1">
            <a:solidFill>
              <a:schemeClr val="bg1"/>
            </a:solidFill>
            <a:effectLst/>
          </a:endParaRPr>
        </a:p>
      </dgm:t>
    </dgm:pt>
    <dgm:pt modelId="{B2F966CC-42BE-4A48-BB63-17A25E293871}">
      <dgm:prSet phldrT="[Text]">
        <dgm:style>
          <a:lnRef idx="1">
            <a:schemeClr val="dk1"/>
          </a:lnRef>
          <a:fillRef idx="2">
            <a:schemeClr val="dk1"/>
          </a:fillRef>
          <a:effectRef idx="1">
            <a:schemeClr val="dk1"/>
          </a:effectRef>
          <a:fontRef idx="minor">
            <a:schemeClr val="dk1"/>
          </a:fontRef>
        </dgm:style>
      </dgm:prSet>
      <dgm:spPr/>
      <dgm:t>
        <a:bodyPr/>
        <a:lstStyle/>
        <a:p>
          <a:r>
            <a:rPr lang="cs-CZ" b="1" dirty="0" smtClean="0">
              <a:solidFill>
                <a:schemeClr val="bg1"/>
              </a:solidFill>
              <a:effectLst/>
            </a:rPr>
            <a:t>Gold Certified Partner</a:t>
          </a:r>
          <a:endParaRPr lang="en-US" b="1" dirty="0">
            <a:solidFill>
              <a:schemeClr val="bg1"/>
            </a:solidFill>
            <a:effectLst/>
          </a:endParaRPr>
        </a:p>
      </dgm:t>
    </dgm:pt>
    <dgm:pt modelId="{5C7F35EF-FC5B-4DF4-9695-DCBB84B43E88}" type="parTrans" cxnId="{D47F7792-21CC-4476-A83A-3D6AD5967F78}">
      <dgm:prSet/>
      <dgm:spPr/>
      <dgm:t>
        <a:bodyPr/>
        <a:lstStyle/>
        <a:p>
          <a:endParaRPr lang="en-US" b="1">
            <a:solidFill>
              <a:schemeClr val="bg1"/>
            </a:solidFill>
            <a:effectLst/>
          </a:endParaRPr>
        </a:p>
      </dgm:t>
    </dgm:pt>
    <dgm:pt modelId="{415B2F86-BA75-4DE3-9CDF-2410F03F3714}" type="sibTrans" cxnId="{D47F7792-21CC-4476-A83A-3D6AD5967F78}">
      <dgm:prSet/>
      <dgm:spPr/>
      <dgm:t>
        <a:bodyPr/>
        <a:lstStyle/>
        <a:p>
          <a:endParaRPr lang="en-US" b="1">
            <a:solidFill>
              <a:schemeClr val="bg1"/>
            </a:solidFill>
            <a:effectLst/>
          </a:endParaRPr>
        </a:p>
      </dgm:t>
    </dgm:pt>
    <dgm:pt modelId="{BF1DB089-C823-4EA6-88D8-03987D0BBD5A}" type="pres">
      <dgm:prSet presAssocID="{59BD1B2D-7194-451A-8EC2-B37C9B8D54C2}" presName="Name0" presStyleCnt="0">
        <dgm:presLayoutVars>
          <dgm:dir/>
          <dgm:animLvl val="lvl"/>
          <dgm:resizeHandles val="exact"/>
        </dgm:presLayoutVars>
      </dgm:prSet>
      <dgm:spPr/>
      <dgm:t>
        <a:bodyPr/>
        <a:lstStyle/>
        <a:p>
          <a:endParaRPr lang="cs-CZ"/>
        </a:p>
      </dgm:t>
    </dgm:pt>
    <dgm:pt modelId="{F4070734-5AA6-4742-94A3-87ED2B96DFA3}" type="pres">
      <dgm:prSet presAssocID="{13C67B2F-AF56-4217-9BA4-DA0DBC6A84C0}" presName="parTxOnly" presStyleLbl="node1" presStyleIdx="0" presStyleCnt="5">
        <dgm:presLayoutVars>
          <dgm:chMax val="0"/>
          <dgm:chPref val="0"/>
          <dgm:bulletEnabled val="1"/>
        </dgm:presLayoutVars>
      </dgm:prSet>
      <dgm:spPr/>
      <dgm:t>
        <a:bodyPr/>
        <a:lstStyle/>
        <a:p>
          <a:endParaRPr lang="cs-CZ"/>
        </a:p>
      </dgm:t>
    </dgm:pt>
    <dgm:pt modelId="{392B98D9-FBCA-4DC0-A4EC-7422FADC6059}" type="pres">
      <dgm:prSet presAssocID="{B300A1DB-FCB6-4178-B256-664800F81ABF}" presName="parTxOnlySpace" presStyleCnt="0"/>
      <dgm:spPr/>
    </dgm:pt>
    <dgm:pt modelId="{23299C17-E3DD-48F0-9A85-D95594DDDA5D}" type="pres">
      <dgm:prSet presAssocID="{1C39B699-36B7-44D4-9059-12BE9B89A70B}" presName="parTxOnly" presStyleLbl="node1" presStyleIdx="1" presStyleCnt="5">
        <dgm:presLayoutVars>
          <dgm:chMax val="0"/>
          <dgm:chPref val="0"/>
          <dgm:bulletEnabled val="1"/>
        </dgm:presLayoutVars>
      </dgm:prSet>
      <dgm:spPr/>
      <dgm:t>
        <a:bodyPr/>
        <a:lstStyle/>
        <a:p>
          <a:endParaRPr lang="cs-CZ"/>
        </a:p>
      </dgm:t>
    </dgm:pt>
    <dgm:pt modelId="{B5A63ECC-53E9-4287-A020-179B28ABAB56}" type="pres">
      <dgm:prSet presAssocID="{3A40010D-F368-4484-9D6B-6DB85CD5ECE0}" presName="parTxOnlySpace" presStyleCnt="0"/>
      <dgm:spPr/>
    </dgm:pt>
    <dgm:pt modelId="{B922CC2F-D6E2-4FB3-A15C-98915DB535EC}" type="pres">
      <dgm:prSet presAssocID="{49F46555-5E9F-4578-A1CF-98AA0C387FA8}" presName="parTxOnly" presStyleLbl="node1" presStyleIdx="2" presStyleCnt="5">
        <dgm:presLayoutVars>
          <dgm:chMax val="0"/>
          <dgm:chPref val="0"/>
          <dgm:bulletEnabled val="1"/>
        </dgm:presLayoutVars>
      </dgm:prSet>
      <dgm:spPr/>
      <dgm:t>
        <a:bodyPr/>
        <a:lstStyle/>
        <a:p>
          <a:endParaRPr lang="en-US"/>
        </a:p>
      </dgm:t>
    </dgm:pt>
    <dgm:pt modelId="{FE6FC53E-92EC-4D18-83CB-3702969C2AFF}" type="pres">
      <dgm:prSet presAssocID="{BEE47F0C-A3ED-4CDA-ADDF-B0CE91AFAB85}" presName="parTxOnlySpace" presStyleCnt="0"/>
      <dgm:spPr/>
    </dgm:pt>
    <dgm:pt modelId="{EED3630B-6116-4390-81B7-3161DE5F9A60}" type="pres">
      <dgm:prSet presAssocID="{E4D00666-24FE-4043-9C66-3ECB2EEC98C8}" presName="parTxOnly" presStyleLbl="node1" presStyleIdx="3" presStyleCnt="5">
        <dgm:presLayoutVars>
          <dgm:chMax val="0"/>
          <dgm:chPref val="0"/>
          <dgm:bulletEnabled val="1"/>
        </dgm:presLayoutVars>
      </dgm:prSet>
      <dgm:spPr/>
      <dgm:t>
        <a:bodyPr/>
        <a:lstStyle/>
        <a:p>
          <a:endParaRPr lang="cs-CZ"/>
        </a:p>
      </dgm:t>
    </dgm:pt>
    <dgm:pt modelId="{A4D6BB6C-EEEF-49B9-93FA-BB42BD054A87}" type="pres">
      <dgm:prSet presAssocID="{324070DC-430E-4F1E-B27A-CD18F3258D3E}" presName="parTxOnlySpace" presStyleCnt="0"/>
      <dgm:spPr/>
    </dgm:pt>
    <dgm:pt modelId="{B8AEF064-5073-4060-B238-BBAF0352A876}" type="pres">
      <dgm:prSet presAssocID="{B2F966CC-42BE-4A48-BB63-17A25E293871}" presName="parTxOnly" presStyleLbl="node1" presStyleIdx="4" presStyleCnt="5">
        <dgm:presLayoutVars>
          <dgm:chMax val="0"/>
          <dgm:chPref val="0"/>
          <dgm:bulletEnabled val="1"/>
        </dgm:presLayoutVars>
      </dgm:prSet>
      <dgm:spPr/>
      <dgm:t>
        <a:bodyPr/>
        <a:lstStyle/>
        <a:p>
          <a:endParaRPr lang="en-US"/>
        </a:p>
      </dgm:t>
    </dgm:pt>
  </dgm:ptLst>
  <dgm:cxnLst>
    <dgm:cxn modelId="{1F5BB22C-1DC4-45C2-826A-EBB672284AC2}" type="presOf" srcId="{13C67B2F-AF56-4217-9BA4-DA0DBC6A84C0}" destId="{F4070734-5AA6-4742-94A3-87ED2B96DFA3}" srcOrd="0" destOrd="0" presId="urn:microsoft.com/office/officeart/2005/8/layout/chevron1"/>
    <dgm:cxn modelId="{E47A653D-6044-4DA6-8D16-1E476E61C004}" srcId="{59BD1B2D-7194-451A-8EC2-B37C9B8D54C2}" destId="{13C67B2F-AF56-4217-9BA4-DA0DBC6A84C0}" srcOrd="0" destOrd="0" parTransId="{7234824D-2107-49AA-91CA-EA244FF9CD81}" sibTransId="{B300A1DB-FCB6-4178-B256-664800F81ABF}"/>
    <dgm:cxn modelId="{7AA1C8B7-2768-47C5-BB40-F911F84B4694}" srcId="{59BD1B2D-7194-451A-8EC2-B37C9B8D54C2}" destId="{E4D00666-24FE-4043-9C66-3ECB2EEC98C8}" srcOrd="3" destOrd="0" parTransId="{0DAEC33F-4280-4296-BA83-25B5CBE008ED}" sibTransId="{324070DC-430E-4F1E-B27A-CD18F3258D3E}"/>
    <dgm:cxn modelId="{720366FE-E2F3-44A9-A2DB-415114E94177}" type="presOf" srcId="{49F46555-5E9F-4578-A1CF-98AA0C387FA8}" destId="{B922CC2F-D6E2-4FB3-A15C-98915DB535EC}" srcOrd="0" destOrd="0" presId="urn:microsoft.com/office/officeart/2005/8/layout/chevron1"/>
    <dgm:cxn modelId="{564CB9DD-4CDE-4EE0-A72E-E98A793FB167}" srcId="{59BD1B2D-7194-451A-8EC2-B37C9B8D54C2}" destId="{1C39B699-36B7-44D4-9059-12BE9B89A70B}" srcOrd="1" destOrd="0" parTransId="{62B127DA-368D-4B59-8649-EE42304833C7}" sibTransId="{3A40010D-F368-4484-9D6B-6DB85CD5ECE0}"/>
    <dgm:cxn modelId="{D47F7792-21CC-4476-A83A-3D6AD5967F78}" srcId="{59BD1B2D-7194-451A-8EC2-B37C9B8D54C2}" destId="{B2F966CC-42BE-4A48-BB63-17A25E293871}" srcOrd="4" destOrd="0" parTransId="{5C7F35EF-FC5B-4DF4-9695-DCBB84B43E88}" sibTransId="{415B2F86-BA75-4DE3-9CDF-2410F03F3714}"/>
    <dgm:cxn modelId="{CEA6BC7A-DA00-40E8-91ED-DBBAD1DA22E2}" srcId="{59BD1B2D-7194-451A-8EC2-B37C9B8D54C2}" destId="{49F46555-5E9F-4578-A1CF-98AA0C387FA8}" srcOrd="2" destOrd="0" parTransId="{F882E797-4226-4CCE-805D-232C84451FEB}" sibTransId="{BEE47F0C-A3ED-4CDA-ADDF-B0CE91AFAB85}"/>
    <dgm:cxn modelId="{AF2019AD-1DF3-40B1-B03D-3CE367D9A472}" type="presOf" srcId="{1C39B699-36B7-44D4-9059-12BE9B89A70B}" destId="{23299C17-E3DD-48F0-9A85-D95594DDDA5D}" srcOrd="0" destOrd="0" presId="urn:microsoft.com/office/officeart/2005/8/layout/chevron1"/>
    <dgm:cxn modelId="{1FF5A5A0-6D5D-4E8D-973A-105EBD6B7B1B}" type="presOf" srcId="{E4D00666-24FE-4043-9C66-3ECB2EEC98C8}" destId="{EED3630B-6116-4390-81B7-3161DE5F9A60}" srcOrd="0" destOrd="0" presId="urn:microsoft.com/office/officeart/2005/8/layout/chevron1"/>
    <dgm:cxn modelId="{5B51F0B7-2084-4843-9BED-937ABC85139D}" type="presOf" srcId="{B2F966CC-42BE-4A48-BB63-17A25E293871}" destId="{B8AEF064-5073-4060-B238-BBAF0352A876}" srcOrd="0" destOrd="0" presId="urn:microsoft.com/office/officeart/2005/8/layout/chevron1"/>
    <dgm:cxn modelId="{623AB791-36B3-4E9E-B0A5-F0DF45E52950}" type="presOf" srcId="{59BD1B2D-7194-451A-8EC2-B37C9B8D54C2}" destId="{BF1DB089-C823-4EA6-88D8-03987D0BBD5A}" srcOrd="0" destOrd="0" presId="urn:microsoft.com/office/officeart/2005/8/layout/chevron1"/>
    <dgm:cxn modelId="{5AA5AF8D-00EF-4167-88DA-65400E8BE6E9}" type="presParOf" srcId="{BF1DB089-C823-4EA6-88D8-03987D0BBD5A}" destId="{F4070734-5AA6-4742-94A3-87ED2B96DFA3}" srcOrd="0" destOrd="0" presId="urn:microsoft.com/office/officeart/2005/8/layout/chevron1"/>
    <dgm:cxn modelId="{C14F9AA4-0655-4EA3-AD3D-0A2D3CFE0E04}" type="presParOf" srcId="{BF1DB089-C823-4EA6-88D8-03987D0BBD5A}" destId="{392B98D9-FBCA-4DC0-A4EC-7422FADC6059}" srcOrd="1" destOrd="0" presId="urn:microsoft.com/office/officeart/2005/8/layout/chevron1"/>
    <dgm:cxn modelId="{1D8CEDAB-3847-42FD-9FB0-F9C928D68B02}" type="presParOf" srcId="{BF1DB089-C823-4EA6-88D8-03987D0BBD5A}" destId="{23299C17-E3DD-48F0-9A85-D95594DDDA5D}" srcOrd="2" destOrd="0" presId="urn:microsoft.com/office/officeart/2005/8/layout/chevron1"/>
    <dgm:cxn modelId="{2AE5589C-F581-4D4A-A522-403F692DFAC6}" type="presParOf" srcId="{BF1DB089-C823-4EA6-88D8-03987D0BBD5A}" destId="{B5A63ECC-53E9-4287-A020-179B28ABAB56}" srcOrd="3" destOrd="0" presId="urn:microsoft.com/office/officeart/2005/8/layout/chevron1"/>
    <dgm:cxn modelId="{7F34A8B9-5B1C-4E63-80D4-BA6462A9CDA6}" type="presParOf" srcId="{BF1DB089-C823-4EA6-88D8-03987D0BBD5A}" destId="{B922CC2F-D6E2-4FB3-A15C-98915DB535EC}" srcOrd="4" destOrd="0" presId="urn:microsoft.com/office/officeart/2005/8/layout/chevron1"/>
    <dgm:cxn modelId="{B7DDDCB2-C60B-4FAB-8143-5EA8BA9F9E97}" type="presParOf" srcId="{BF1DB089-C823-4EA6-88D8-03987D0BBD5A}" destId="{FE6FC53E-92EC-4D18-83CB-3702969C2AFF}" srcOrd="5" destOrd="0" presId="urn:microsoft.com/office/officeart/2005/8/layout/chevron1"/>
    <dgm:cxn modelId="{E797F982-1B07-4432-943E-5876AFA785F6}" type="presParOf" srcId="{BF1DB089-C823-4EA6-88D8-03987D0BBD5A}" destId="{EED3630B-6116-4390-81B7-3161DE5F9A60}" srcOrd="6" destOrd="0" presId="urn:microsoft.com/office/officeart/2005/8/layout/chevron1"/>
    <dgm:cxn modelId="{1DDBF7E4-60E0-448B-A857-7A40369A4201}" type="presParOf" srcId="{BF1DB089-C823-4EA6-88D8-03987D0BBD5A}" destId="{A4D6BB6C-EEEF-49B9-93FA-BB42BD054A87}" srcOrd="7" destOrd="0" presId="urn:microsoft.com/office/officeart/2005/8/layout/chevron1"/>
    <dgm:cxn modelId="{C78A9535-C141-4AC3-AF8A-00325F60463A}" type="presParOf" srcId="{BF1DB089-C823-4EA6-88D8-03987D0BBD5A}" destId="{B8AEF064-5073-4060-B238-BBAF0352A876}" srcOrd="8" destOrd="0" presId="urn:microsoft.com/office/officeart/2005/8/layout/chevron1"/>
  </dgm:cxnLst>
  <dgm:bg/>
  <dgm:whole/>
</dgm:dataModel>
</file>

<file path=ppt/diagrams/data9.xml><?xml version="1.0" encoding="utf-8"?>
<dgm:dataModel xmlns:dgm="http://schemas.openxmlformats.org/drawingml/2006/diagram" xmlns:a="http://schemas.openxmlformats.org/drawingml/2006/main">
  <dgm:ptLst>
    <dgm:pt modelId="{F051ADE8-539C-4B89-9BE8-089E04646DE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62419D6-2448-4C45-BC41-92F5003A255D}">
      <dgm:prSet phldrT="[Text]">
        <dgm:style>
          <a:lnRef idx="1">
            <a:schemeClr val="accent5"/>
          </a:lnRef>
          <a:fillRef idx="2">
            <a:schemeClr val="accent5"/>
          </a:fillRef>
          <a:effectRef idx="1">
            <a:schemeClr val="accent5"/>
          </a:effectRef>
          <a:fontRef idx="minor">
            <a:schemeClr val="dk1"/>
          </a:fontRef>
        </dgm:style>
      </dgm:prSet>
      <dgm:spPr/>
      <dgm:t>
        <a:bodyPr/>
        <a:lstStyle/>
        <a:p>
          <a:r>
            <a:rPr lang="cs-CZ" b="1" dirty="0" smtClean="0">
              <a:solidFill>
                <a:schemeClr val="bg1"/>
              </a:solidFill>
            </a:rPr>
            <a:t>Licence pro interní použití</a:t>
          </a:r>
          <a:endParaRPr lang="en-US" b="1" dirty="0">
            <a:solidFill>
              <a:schemeClr val="bg1"/>
            </a:solidFill>
          </a:endParaRPr>
        </a:p>
      </dgm:t>
    </dgm:pt>
    <dgm:pt modelId="{D13BFD26-FD94-4D5A-90D5-886A7635497F}" type="parTrans" cxnId="{CEC3D804-D563-4FE5-90A9-E2A5E29D6B32}">
      <dgm:prSet/>
      <dgm:spPr/>
      <dgm:t>
        <a:bodyPr/>
        <a:lstStyle/>
        <a:p>
          <a:endParaRPr lang="en-US"/>
        </a:p>
      </dgm:t>
    </dgm:pt>
    <dgm:pt modelId="{05A56F37-2F35-4C9B-BEF1-63ADD5501787}" type="sibTrans" cxnId="{CEC3D804-D563-4FE5-90A9-E2A5E29D6B32}">
      <dgm:prSet/>
      <dgm:spPr/>
      <dgm:t>
        <a:bodyPr/>
        <a:lstStyle/>
        <a:p>
          <a:endParaRPr lang="en-US"/>
        </a:p>
      </dgm:t>
    </dgm:pt>
    <dgm:pt modelId="{B83199C0-D93B-491C-B541-7B5BB5BE0B8D}">
      <dgm:prSet phldrT="[Text]"/>
      <dgm:spPr/>
      <dgm:t>
        <a:bodyPr/>
        <a:lstStyle/>
        <a:p>
          <a:r>
            <a:rPr lang="cs-CZ" dirty="0" smtClean="0"/>
            <a:t>Aplikace, servery, systémy </a:t>
          </a:r>
          <a:endParaRPr lang="en-US" dirty="0"/>
        </a:p>
      </dgm:t>
    </dgm:pt>
    <dgm:pt modelId="{B1BF39DC-EED2-4E3E-A26F-7AB26F2E7AC9}" type="parTrans" cxnId="{D96243C8-3E58-42DC-8F21-2396AC156B77}">
      <dgm:prSet/>
      <dgm:spPr/>
      <dgm:t>
        <a:bodyPr/>
        <a:lstStyle/>
        <a:p>
          <a:endParaRPr lang="en-US"/>
        </a:p>
      </dgm:t>
    </dgm:pt>
    <dgm:pt modelId="{21FAEAA2-5D86-4563-B6F6-6D7AE0947F14}" type="sibTrans" cxnId="{D96243C8-3E58-42DC-8F21-2396AC156B77}">
      <dgm:prSet/>
      <dgm:spPr/>
      <dgm:t>
        <a:bodyPr/>
        <a:lstStyle/>
        <a:p>
          <a:endParaRPr lang="en-US"/>
        </a:p>
      </dgm:t>
    </dgm:pt>
    <dgm:pt modelId="{C94A6F16-9600-403A-A494-838F7E0BDEF1}">
      <dgm:prSet/>
      <dgm:spPr/>
      <dgm:t>
        <a:bodyPr/>
        <a:lstStyle/>
        <a:p>
          <a:r>
            <a:rPr lang="cs-CZ" dirty="0" smtClean="0"/>
            <a:t>5x Visual Studio 2005 Professional s MSDN Premium</a:t>
          </a:r>
          <a:endParaRPr lang="en-US" dirty="0"/>
        </a:p>
      </dgm:t>
    </dgm:pt>
    <dgm:pt modelId="{7F9DA6F5-EC2A-4DE8-A953-94C532597756}" type="parTrans" cxnId="{0FFA03C3-17ED-4795-A7B3-25AC89CB1C1A}">
      <dgm:prSet/>
      <dgm:spPr/>
      <dgm:t>
        <a:bodyPr/>
        <a:lstStyle/>
        <a:p>
          <a:endParaRPr lang="en-US"/>
        </a:p>
      </dgm:t>
    </dgm:pt>
    <dgm:pt modelId="{3ECD473D-4E5F-4A8D-B79A-75B7CC838F80}" type="sibTrans" cxnId="{0FFA03C3-17ED-4795-A7B3-25AC89CB1C1A}">
      <dgm:prSet/>
      <dgm:spPr/>
      <dgm:t>
        <a:bodyPr/>
        <a:lstStyle/>
        <a:p>
          <a:endParaRPr lang="en-US"/>
        </a:p>
      </dgm:t>
    </dgm:pt>
    <dgm:pt modelId="{DCFB9638-67DC-4EF0-9734-3F87697CBABD}">
      <dgm:prSet>
        <dgm:style>
          <a:lnRef idx="1">
            <a:schemeClr val="accent5"/>
          </a:lnRef>
          <a:fillRef idx="2">
            <a:schemeClr val="accent5"/>
          </a:fillRef>
          <a:effectRef idx="1">
            <a:schemeClr val="accent5"/>
          </a:effectRef>
          <a:fontRef idx="minor">
            <a:schemeClr val="dk1"/>
          </a:fontRef>
        </dgm:style>
      </dgm:prSet>
      <dgm:spPr/>
      <dgm:t>
        <a:bodyPr/>
        <a:lstStyle/>
        <a:p>
          <a:r>
            <a:rPr lang="cs-CZ" b="1" dirty="0" smtClean="0"/>
            <a:t>Licence pro vývoj a testování</a:t>
          </a:r>
          <a:endParaRPr lang="en-US" b="1" dirty="0"/>
        </a:p>
      </dgm:t>
    </dgm:pt>
    <dgm:pt modelId="{103BAAC0-3A6A-409A-A91B-30F3A832AD16}" type="parTrans" cxnId="{A3890E02-70FD-4E38-B1E3-BDE352E9B683}">
      <dgm:prSet/>
      <dgm:spPr/>
      <dgm:t>
        <a:bodyPr/>
        <a:lstStyle/>
        <a:p>
          <a:endParaRPr lang="en-US"/>
        </a:p>
      </dgm:t>
    </dgm:pt>
    <dgm:pt modelId="{55494D9A-6862-44F2-8541-2478B1270344}" type="sibTrans" cxnId="{A3890E02-70FD-4E38-B1E3-BDE352E9B683}">
      <dgm:prSet/>
      <dgm:spPr/>
      <dgm:t>
        <a:bodyPr/>
        <a:lstStyle/>
        <a:p>
          <a:endParaRPr lang="en-US"/>
        </a:p>
      </dgm:t>
    </dgm:pt>
    <dgm:pt modelId="{1419C65B-87D2-4325-95BA-A767686187B3}">
      <dgm:prSet>
        <dgm:style>
          <a:lnRef idx="1">
            <a:schemeClr val="accent5"/>
          </a:lnRef>
          <a:fillRef idx="2">
            <a:schemeClr val="accent5"/>
          </a:fillRef>
          <a:effectRef idx="1">
            <a:schemeClr val="accent5"/>
          </a:effectRef>
          <a:fontRef idx="minor">
            <a:schemeClr val="dk1"/>
          </a:fontRef>
        </dgm:style>
      </dgm:prSet>
      <dgm:spPr/>
      <dgm:t>
        <a:bodyPr/>
        <a:lstStyle/>
        <a:p>
          <a:r>
            <a:rPr lang="cs-CZ" b="1" dirty="0" smtClean="0"/>
            <a:t>Další licence se slevou – Open License, Select</a:t>
          </a:r>
          <a:endParaRPr lang="en-US" b="1" dirty="0"/>
        </a:p>
      </dgm:t>
    </dgm:pt>
    <dgm:pt modelId="{77CBC6D4-C5EC-4B8D-8E20-62D719F2E1C9}" type="parTrans" cxnId="{426F4026-3AE2-4BE6-8C14-D8BDD1FCB3BE}">
      <dgm:prSet/>
      <dgm:spPr/>
      <dgm:t>
        <a:bodyPr/>
        <a:lstStyle/>
        <a:p>
          <a:endParaRPr lang="en-US"/>
        </a:p>
      </dgm:t>
    </dgm:pt>
    <dgm:pt modelId="{5409D39D-83C1-4D2F-9C14-65B69C5FA13B}" type="sibTrans" cxnId="{426F4026-3AE2-4BE6-8C14-D8BDD1FCB3BE}">
      <dgm:prSet/>
      <dgm:spPr/>
      <dgm:t>
        <a:bodyPr/>
        <a:lstStyle/>
        <a:p>
          <a:endParaRPr lang="en-US"/>
        </a:p>
      </dgm:t>
    </dgm:pt>
    <dgm:pt modelId="{7C6784F7-3C0D-4740-A235-1E7E23941823}">
      <dgm:prSet phldrT="[Text]"/>
      <dgm:spPr/>
      <dgm:t>
        <a:bodyPr/>
        <a:lstStyle/>
        <a:p>
          <a:r>
            <a:rPr lang="cs-CZ" dirty="0" smtClean="0"/>
            <a:t>25/1+25 (i licence pro předvádění)</a:t>
          </a:r>
          <a:endParaRPr lang="en-US" dirty="0"/>
        </a:p>
      </dgm:t>
    </dgm:pt>
    <dgm:pt modelId="{521F2D3C-8D69-4798-84D8-ACFFD7CC1211}" type="parTrans" cxnId="{A6D44C28-EF32-4655-8624-7B331608870E}">
      <dgm:prSet/>
      <dgm:spPr/>
      <dgm:t>
        <a:bodyPr/>
        <a:lstStyle/>
        <a:p>
          <a:endParaRPr lang="en-US"/>
        </a:p>
      </dgm:t>
    </dgm:pt>
    <dgm:pt modelId="{C3B37733-5BE9-4EDC-BB9F-BB6636BDBC9C}" type="sibTrans" cxnId="{A6D44C28-EF32-4655-8624-7B331608870E}">
      <dgm:prSet/>
      <dgm:spPr/>
      <dgm:t>
        <a:bodyPr/>
        <a:lstStyle/>
        <a:p>
          <a:endParaRPr lang="en-US"/>
        </a:p>
      </dgm:t>
    </dgm:pt>
    <dgm:pt modelId="{398344BA-9F8C-42E7-981A-77C4312BAA7A}">
      <dgm:prSet/>
      <dgm:spPr/>
      <dgm:t>
        <a:bodyPr/>
        <a:lstStyle/>
        <a:p>
          <a:r>
            <a:rPr lang="cs-CZ" dirty="0" smtClean="0"/>
            <a:t>Technet Subscription</a:t>
          </a:r>
          <a:endParaRPr lang="en-US" dirty="0"/>
        </a:p>
      </dgm:t>
    </dgm:pt>
    <dgm:pt modelId="{9A5CC48D-D026-49F9-93CF-5A36270C7D28}" type="parTrans" cxnId="{CB0BA673-36FE-47AA-A25C-B14886CFEFF1}">
      <dgm:prSet/>
      <dgm:spPr/>
      <dgm:t>
        <a:bodyPr/>
        <a:lstStyle/>
        <a:p>
          <a:endParaRPr lang="en-US"/>
        </a:p>
      </dgm:t>
    </dgm:pt>
    <dgm:pt modelId="{5AE2CD03-53CD-481C-8EF8-D089A95117CE}" type="sibTrans" cxnId="{CB0BA673-36FE-47AA-A25C-B14886CFEFF1}">
      <dgm:prSet/>
      <dgm:spPr/>
      <dgm:t>
        <a:bodyPr/>
        <a:lstStyle/>
        <a:p>
          <a:endParaRPr lang="en-US"/>
        </a:p>
      </dgm:t>
    </dgm:pt>
    <dgm:pt modelId="{135655F4-5068-46BD-9CC3-265976F3FE23}">
      <dgm:prSet/>
      <dgm:spPr/>
      <dgm:t>
        <a:bodyPr/>
        <a:lstStyle/>
        <a:p>
          <a:r>
            <a:rPr lang="cs-CZ" dirty="0" smtClean="0"/>
            <a:t>Office aplikace, MapPoint, CALy k serverům (Windows Server, SQL Server, Exchange Server, SharePoint Server, Forms Server)</a:t>
          </a:r>
          <a:endParaRPr lang="en-US" dirty="0"/>
        </a:p>
      </dgm:t>
    </dgm:pt>
    <dgm:pt modelId="{B0B03909-8CC5-4874-8FED-BD771B38A2EF}" type="parTrans" cxnId="{0BC96E6E-2C67-4276-9E11-05924E0ACBBF}">
      <dgm:prSet/>
      <dgm:spPr/>
      <dgm:t>
        <a:bodyPr/>
        <a:lstStyle/>
        <a:p>
          <a:endParaRPr lang="en-US"/>
        </a:p>
      </dgm:t>
    </dgm:pt>
    <dgm:pt modelId="{2C2C0721-72C9-4234-9364-C95BE3C5D249}" type="sibTrans" cxnId="{0BC96E6E-2C67-4276-9E11-05924E0ACBBF}">
      <dgm:prSet/>
      <dgm:spPr/>
      <dgm:t>
        <a:bodyPr/>
        <a:lstStyle/>
        <a:p>
          <a:endParaRPr lang="en-US"/>
        </a:p>
      </dgm:t>
    </dgm:pt>
    <dgm:pt modelId="{9664C424-A9E6-4FBE-BEB2-4DFA24C9F2C9}">
      <dgm:prSet/>
      <dgm:spPr/>
      <dgm:t>
        <a:bodyPr/>
        <a:lstStyle/>
        <a:p>
          <a:r>
            <a:rPr lang="cs-CZ" dirty="0" smtClean="0"/>
            <a:t>10 licencí z každého produktu</a:t>
          </a:r>
          <a:endParaRPr lang="en-US" dirty="0"/>
        </a:p>
      </dgm:t>
    </dgm:pt>
    <dgm:pt modelId="{5D289BB7-0E36-4D55-BECE-9C714BCA515E}" type="parTrans" cxnId="{8A8B2120-0271-47E6-B500-3DF2B0EB6C0C}">
      <dgm:prSet/>
      <dgm:spPr/>
      <dgm:t>
        <a:bodyPr/>
        <a:lstStyle/>
        <a:p>
          <a:endParaRPr lang="en-US"/>
        </a:p>
      </dgm:t>
    </dgm:pt>
    <dgm:pt modelId="{C147E927-5B53-4087-A90B-770B0EE85F94}" type="sibTrans" cxnId="{8A8B2120-0271-47E6-B500-3DF2B0EB6C0C}">
      <dgm:prSet/>
      <dgm:spPr/>
      <dgm:t>
        <a:bodyPr/>
        <a:lstStyle/>
        <a:p>
          <a:endParaRPr lang="en-US"/>
        </a:p>
      </dgm:t>
    </dgm:pt>
    <dgm:pt modelId="{1384B09E-9576-43EE-B26B-2930E23ABBE9}">
      <dgm:prSet phldrT="[Text]"/>
      <dgm:spPr/>
      <dgm:t>
        <a:bodyPr/>
        <a:lstStyle/>
        <a:p>
          <a:r>
            <a:rPr lang="cs-CZ" dirty="0" smtClean="0"/>
            <a:t>Sdílení na pobočkách (pobočková sada </a:t>
          </a:r>
          <a:r>
            <a:rPr lang="cs-CZ" dirty="0" smtClean="0">
              <a:solidFill>
                <a:srgbClr val="FFFF00"/>
              </a:solidFill>
            </a:rPr>
            <a:t>Additional Partner Toolkit 25 licencí </a:t>
          </a:r>
          <a:r>
            <a:rPr lang="cs-CZ" dirty="0" smtClean="0">
              <a:solidFill>
                <a:schemeClr val="tx1"/>
              </a:solidFill>
            </a:rPr>
            <a:t>nebo </a:t>
          </a:r>
          <a:r>
            <a:rPr lang="cs-CZ" dirty="0" smtClean="0">
              <a:solidFill>
                <a:srgbClr val="FFFF00"/>
              </a:solidFill>
            </a:rPr>
            <a:t>Partner Program Lite Toolkit – 10 licencí </a:t>
          </a:r>
          <a:r>
            <a:rPr lang="cs-CZ" dirty="0" smtClean="0">
              <a:solidFill>
                <a:schemeClr val="tx1"/>
              </a:solidFill>
            </a:rPr>
            <a:t>pro interní použití</a:t>
          </a:r>
          <a:r>
            <a:rPr lang="cs-CZ" dirty="0" smtClean="0"/>
            <a:t>)</a:t>
          </a:r>
          <a:endParaRPr lang="en-US" dirty="0"/>
        </a:p>
      </dgm:t>
    </dgm:pt>
    <dgm:pt modelId="{EACC5208-2977-4235-AAAB-E35FCD340653}" type="parTrans" cxnId="{5497E333-144D-434B-85D7-8D3F64DA8882}">
      <dgm:prSet/>
      <dgm:spPr/>
      <dgm:t>
        <a:bodyPr/>
        <a:lstStyle/>
        <a:p>
          <a:endParaRPr lang="en-US"/>
        </a:p>
      </dgm:t>
    </dgm:pt>
    <dgm:pt modelId="{AA318026-9BD0-402A-BDC8-554DF16CDB6E}" type="sibTrans" cxnId="{5497E333-144D-434B-85D7-8D3F64DA8882}">
      <dgm:prSet/>
      <dgm:spPr/>
      <dgm:t>
        <a:bodyPr/>
        <a:lstStyle/>
        <a:p>
          <a:endParaRPr lang="en-US"/>
        </a:p>
      </dgm:t>
    </dgm:pt>
    <dgm:pt modelId="{F6FA6FCC-41CA-4458-AAB5-D964DAEA73B6}" type="pres">
      <dgm:prSet presAssocID="{F051ADE8-539C-4B89-9BE8-089E04646DE2}" presName="linear" presStyleCnt="0">
        <dgm:presLayoutVars>
          <dgm:animLvl val="lvl"/>
          <dgm:resizeHandles val="exact"/>
        </dgm:presLayoutVars>
      </dgm:prSet>
      <dgm:spPr/>
      <dgm:t>
        <a:bodyPr/>
        <a:lstStyle/>
        <a:p>
          <a:endParaRPr lang="cs-CZ"/>
        </a:p>
      </dgm:t>
    </dgm:pt>
    <dgm:pt modelId="{2F94DA42-0D21-48C8-A2D7-576DC4E21994}" type="pres">
      <dgm:prSet presAssocID="{A62419D6-2448-4C45-BC41-92F5003A255D}" presName="parentText" presStyleLbl="node1" presStyleIdx="0" presStyleCnt="3" custLinFactNeighborY="-3872">
        <dgm:presLayoutVars>
          <dgm:chMax val="0"/>
          <dgm:bulletEnabled val="1"/>
        </dgm:presLayoutVars>
      </dgm:prSet>
      <dgm:spPr/>
      <dgm:t>
        <a:bodyPr/>
        <a:lstStyle/>
        <a:p>
          <a:endParaRPr lang="en-US"/>
        </a:p>
      </dgm:t>
    </dgm:pt>
    <dgm:pt modelId="{13FDAC83-5228-4344-A975-AD351007595D}" type="pres">
      <dgm:prSet presAssocID="{A62419D6-2448-4C45-BC41-92F5003A255D}" presName="childText" presStyleLbl="revTx" presStyleIdx="0" presStyleCnt="3">
        <dgm:presLayoutVars>
          <dgm:bulletEnabled val="1"/>
        </dgm:presLayoutVars>
      </dgm:prSet>
      <dgm:spPr/>
      <dgm:t>
        <a:bodyPr/>
        <a:lstStyle/>
        <a:p>
          <a:endParaRPr lang="en-US"/>
        </a:p>
      </dgm:t>
    </dgm:pt>
    <dgm:pt modelId="{85518C70-3DFB-434D-8131-D8C32E1054D9}" type="pres">
      <dgm:prSet presAssocID="{DCFB9638-67DC-4EF0-9734-3F87697CBABD}" presName="parentText" presStyleLbl="node1" presStyleIdx="1" presStyleCnt="3">
        <dgm:presLayoutVars>
          <dgm:chMax val="0"/>
          <dgm:bulletEnabled val="1"/>
        </dgm:presLayoutVars>
      </dgm:prSet>
      <dgm:spPr/>
      <dgm:t>
        <a:bodyPr/>
        <a:lstStyle/>
        <a:p>
          <a:endParaRPr lang="en-US"/>
        </a:p>
      </dgm:t>
    </dgm:pt>
    <dgm:pt modelId="{3C906A38-0620-4246-B4F7-AE5FFF045361}" type="pres">
      <dgm:prSet presAssocID="{DCFB9638-67DC-4EF0-9734-3F87697CBABD}" presName="childText" presStyleLbl="revTx" presStyleIdx="1" presStyleCnt="3">
        <dgm:presLayoutVars>
          <dgm:bulletEnabled val="1"/>
        </dgm:presLayoutVars>
      </dgm:prSet>
      <dgm:spPr/>
      <dgm:t>
        <a:bodyPr/>
        <a:lstStyle/>
        <a:p>
          <a:endParaRPr lang="en-US"/>
        </a:p>
      </dgm:t>
    </dgm:pt>
    <dgm:pt modelId="{4F5EDD03-7494-4283-A2BF-E44C65B45EAF}" type="pres">
      <dgm:prSet presAssocID="{1419C65B-87D2-4325-95BA-A767686187B3}" presName="parentText" presStyleLbl="node1" presStyleIdx="2" presStyleCnt="3">
        <dgm:presLayoutVars>
          <dgm:chMax val="0"/>
          <dgm:bulletEnabled val="1"/>
        </dgm:presLayoutVars>
      </dgm:prSet>
      <dgm:spPr/>
      <dgm:t>
        <a:bodyPr/>
        <a:lstStyle/>
        <a:p>
          <a:endParaRPr lang="en-US"/>
        </a:p>
      </dgm:t>
    </dgm:pt>
    <dgm:pt modelId="{170136E7-6491-46BC-A06F-868C57D34D21}" type="pres">
      <dgm:prSet presAssocID="{1419C65B-87D2-4325-95BA-A767686187B3}" presName="childText" presStyleLbl="revTx" presStyleIdx="2" presStyleCnt="3">
        <dgm:presLayoutVars>
          <dgm:bulletEnabled val="1"/>
        </dgm:presLayoutVars>
      </dgm:prSet>
      <dgm:spPr/>
      <dgm:t>
        <a:bodyPr/>
        <a:lstStyle/>
        <a:p>
          <a:endParaRPr lang="en-US"/>
        </a:p>
      </dgm:t>
    </dgm:pt>
  </dgm:ptLst>
  <dgm:cxnLst>
    <dgm:cxn modelId="{4189FCA5-8FB7-4324-BC02-C07ADEC728D6}" type="presOf" srcId="{F051ADE8-539C-4B89-9BE8-089E04646DE2}" destId="{F6FA6FCC-41CA-4458-AAB5-D964DAEA73B6}" srcOrd="0" destOrd="0" presId="urn:microsoft.com/office/officeart/2005/8/layout/vList2"/>
    <dgm:cxn modelId="{472B00DF-064A-4BF8-B168-FFFFCE2244CE}" type="presOf" srcId="{135655F4-5068-46BD-9CC3-265976F3FE23}" destId="{170136E7-6491-46BC-A06F-868C57D34D21}" srcOrd="0" destOrd="0" presId="urn:microsoft.com/office/officeart/2005/8/layout/vList2"/>
    <dgm:cxn modelId="{90270BA5-3341-4306-985E-209E46CDC945}" type="presOf" srcId="{7C6784F7-3C0D-4740-A235-1E7E23941823}" destId="{13FDAC83-5228-4344-A975-AD351007595D}" srcOrd="0" destOrd="1" presId="urn:microsoft.com/office/officeart/2005/8/layout/vList2"/>
    <dgm:cxn modelId="{426F4026-3AE2-4BE6-8C14-D8BDD1FCB3BE}" srcId="{F051ADE8-539C-4B89-9BE8-089E04646DE2}" destId="{1419C65B-87D2-4325-95BA-A767686187B3}" srcOrd="2" destOrd="0" parTransId="{77CBC6D4-C5EC-4B8D-8E20-62D719F2E1C9}" sibTransId="{5409D39D-83C1-4D2F-9C14-65B69C5FA13B}"/>
    <dgm:cxn modelId="{0BC96E6E-2C67-4276-9E11-05924E0ACBBF}" srcId="{1419C65B-87D2-4325-95BA-A767686187B3}" destId="{135655F4-5068-46BD-9CC3-265976F3FE23}" srcOrd="0" destOrd="0" parTransId="{B0B03909-8CC5-4874-8FED-BD771B38A2EF}" sibTransId="{2C2C0721-72C9-4234-9364-C95BE3C5D249}"/>
    <dgm:cxn modelId="{9151D297-8BD9-4083-9F49-9B586ED999BC}" type="presOf" srcId="{B83199C0-D93B-491C-B541-7B5BB5BE0B8D}" destId="{13FDAC83-5228-4344-A975-AD351007595D}" srcOrd="0" destOrd="0" presId="urn:microsoft.com/office/officeart/2005/8/layout/vList2"/>
    <dgm:cxn modelId="{0FFA03C3-17ED-4795-A7B3-25AC89CB1C1A}" srcId="{DCFB9638-67DC-4EF0-9734-3F87697CBABD}" destId="{C94A6F16-9600-403A-A494-838F7E0BDEF1}" srcOrd="0" destOrd="0" parTransId="{7F9DA6F5-EC2A-4DE8-A953-94C532597756}" sibTransId="{3ECD473D-4E5F-4A8D-B79A-75B7CC838F80}"/>
    <dgm:cxn modelId="{A3890E02-70FD-4E38-B1E3-BDE352E9B683}" srcId="{F051ADE8-539C-4B89-9BE8-089E04646DE2}" destId="{DCFB9638-67DC-4EF0-9734-3F87697CBABD}" srcOrd="1" destOrd="0" parTransId="{103BAAC0-3A6A-409A-A91B-30F3A832AD16}" sibTransId="{55494D9A-6862-44F2-8541-2478B1270344}"/>
    <dgm:cxn modelId="{CB0BA673-36FE-47AA-A25C-B14886CFEFF1}" srcId="{DCFB9638-67DC-4EF0-9734-3F87697CBABD}" destId="{398344BA-9F8C-42E7-981A-77C4312BAA7A}" srcOrd="1" destOrd="0" parTransId="{9A5CC48D-D026-49F9-93CF-5A36270C7D28}" sibTransId="{5AE2CD03-53CD-481C-8EF8-D089A95117CE}"/>
    <dgm:cxn modelId="{A6D44C28-EF32-4655-8624-7B331608870E}" srcId="{A62419D6-2448-4C45-BC41-92F5003A255D}" destId="{7C6784F7-3C0D-4740-A235-1E7E23941823}" srcOrd="1" destOrd="0" parTransId="{521F2D3C-8D69-4798-84D8-ACFFD7CC1211}" sibTransId="{C3B37733-5BE9-4EDC-BB9F-BB6636BDBC9C}"/>
    <dgm:cxn modelId="{46795D88-6E99-44FA-B175-E2B1A9BA54D2}" type="presOf" srcId="{A62419D6-2448-4C45-BC41-92F5003A255D}" destId="{2F94DA42-0D21-48C8-A2D7-576DC4E21994}" srcOrd="0" destOrd="0" presId="urn:microsoft.com/office/officeart/2005/8/layout/vList2"/>
    <dgm:cxn modelId="{FDF4D1BF-B35C-4664-B251-F1C512892A35}" type="presOf" srcId="{398344BA-9F8C-42E7-981A-77C4312BAA7A}" destId="{3C906A38-0620-4246-B4F7-AE5FFF045361}" srcOrd="0" destOrd="1" presId="urn:microsoft.com/office/officeart/2005/8/layout/vList2"/>
    <dgm:cxn modelId="{CEA82911-3951-4225-B7B7-E6620D83F812}" type="presOf" srcId="{9664C424-A9E6-4FBE-BEB2-4DFA24C9F2C9}" destId="{170136E7-6491-46BC-A06F-868C57D34D21}" srcOrd="0" destOrd="1" presId="urn:microsoft.com/office/officeart/2005/8/layout/vList2"/>
    <dgm:cxn modelId="{651AC8CE-F313-43B5-9212-CE97B6D50168}" type="presOf" srcId="{1384B09E-9576-43EE-B26B-2930E23ABBE9}" destId="{13FDAC83-5228-4344-A975-AD351007595D}" srcOrd="0" destOrd="2" presId="urn:microsoft.com/office/officeart/2005/8/layout/vList2"/>
    <dgm:cxn modelId="{5497E333-144D-434B-85D7-8D3F64DA8882}" srcId="{A62419D6-2448-4C45-BC41-92F5003A255D}" destId="{1384B09E-9576-43EE-B26B-2930E23ABBE9}" srcOrd="2" destOrd="0" parTransId="{EACC5208-2977-4235-AAAB-E35FCD340653}" sibTransId="{AA318026-9BD0-402A-BDC8-554DF16CDB6E}"/>
    <dgm:cxn modelId="{8A8B2120-0271-47E6-B500-3DF2B0EB6C0C}" srcId="{1419C65B-87D2-4325-95BA-A767686187B3}" destId="{9664C424-A9E6-4FBE-BEB2-4DFA24C9F2C9}" srcOrd="1" destOrd="0" parTransId="{5D289BB7-0E36-4D55-BECE-9C714BCA515E}" sibTransId="{C147E927-5B53-4087-A90B-770B0EE85F94}"/>
    <dgm:cxn modelId="{CEC3D804-D563-4FE5-90A9-E2A5E29D6B32}" srcId="{F051ADE8-539C-4B89-9BE8-089E04646DE2}" destId="{A62419D6-2448-4C45-BC41-92F5003A255D}" srcOrd="0" destOrd="0" parTransId="{D13BFD26-FD94-4D5A-90D5-886A7635497F}" sibTransId="{05A56F37-2F35-4C9B-BEF1-63ADD5501787}"/>
    <dgm:cxn modelId="{3196C335-83CF-4AB8-9125-89A51782430F}" type="presOf" srcId="{C94A6F16-9600-403A-A494-838F7E0BDEF1}" destId="{3C906A38-0620-4246-B4F7-AE5FFF045361}" srcOrd="0" destOrd="0" presId="urn:microsoft.com/office/officeart/2005/8/layout/vList2"/>
    <dgm:cxn modelId="{5DB628A2-DB5E-4679-816D-A3C43359F9DE}" type="presOf" srcId="{DCFB9638-67DC-4EF0-9734-3F87697CBABD}" destId="{85518C70-3DFB-434D-8131-D8C32E1054D9}" srcOrd="0" destOrd="0" presId="urn:microsoft.com/office/officeart/2005/8/layout/vList2"/>
    <dgm:cxn modelId="{D96243C8-3E58-42DC-8F21-2396AC156B77}" srcId="{A62419D6-2448-4C45-BC41-92F5003A255D}" destId="{B83199C0-D93B-491C-B541-7B5BB5BE0B8D}" srcOrd="0" destOrd="0" parTransId="{B1BF39DC-EED2-4E3E-A26F-7AB26F2E7AC9}" sibTransId="{21FAEAA2-5D86-4563-B6F6-6D7AE0947F14}"/>
    <dgm:cxn modelId="{F18393BB-C395-4AAF-BF13-BCD3191F08F3}" type="presOf" srcId="{1419C65B-87D2-4325-95BA-A767686187B3}" destId="{4F5EDD03-7494-4283-A2BF-E44C65B45EAF}" srcOrd="0" destOrd="0" presId="urn:microsoft.com/office/officeart/2005/8/layout/vList2"/>
    <dgm:cxn modelId="{FC4C117E-D301-42F1-A440-EBE394468337}" type="presParOf" srcId="{F6FA6FCC-41CA-4458-AAB5-D964DAEA73B6}" destId="{2F94DA42-0D21-48C8-A2D7-576DC4E21994}" srcOrd="0" destOrd="0" presId="urn:microsoft.com/office/officeart/2005/8/layout/vList2"/>
    <dgm:cxn modelId="{5AD31D87-A31C-4769-9DBC-3D65E1257B49}" type="presParOf" srcId="{F6FA6FCC-41CA-4458-AAB5-D964DAEA73B6}" destId="{13FDAC83-5228-4344-A975-AD351007595D}" srcOrd="1" destOrd="0" presId="urn:microsoft.com/office/officeart/2005/8/layout/vList2"/>
    <dgm:cxn modelId="{DC878E18-C9A4-48B6-B762-292D6EDD4E9A}" type="presParOf" srcId="{F6FA6FCC-41CA-4458-AAB5-D964DAEA73B6}" destId="{85518C70-3DFB-434D-8131-D8C32E1054D9}" srcOrd="2" destOrd="0" presId="urn:microsoft.com/office/officeart/2005/8/layout/vList2"/>
    <dgm:cxn modelId="{3F5D405D-3FE1-435E-89E6-B047E279767A}" type="presParOf" srcId="{F6FA6FCC-41CA-4458-AAB5-D964DAEA73B6}" destId="{3C906A38-0620-4246-B4F7-AE5FFF045361}" srcOrd="3" destOrd="0" presId="urn:microsoft.com/office/officeart/2005/8/layout/vList2"/>
    <dgm:cxn modelId="{B79E3D23-950A-415E-A624-7D39DA43D196}" type="presParOf" srcId="{F6FA6FCC-41CA-4458-AAB5-D964DAEA73B6}" destId="{4F5EDD03-7494-4283-A2BF-E44C65B45EAF}" srcOrd="4" destOrd="0" presId="urn:microsoft.com/office/officeart/2005/8/layout/vList2"/>
    <dgm:cxn modelId="{C9245954-33AC-4DD1-A724-30B2141B61E5}" type="presParOf" srcId="{F6FA6FCC-41CA-4458-AAB5-D964DAEA73B6}" destId="{170136E7-6491-46BC-A06F-868C57D34D21}" srcOrd="5"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Trebuchet MS" pitchFamily="34" charset="0"/>
              </a:rPr>
              <a:pPr/>
              <a:t>11/27/2007</a:t>
            </a:fld>
            <a:endParaRPr lang="en-US"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Trebuchet MS" pitchFamily="34" charset="0"/>
              </a:rPr>
              <a:pPr/>
              <a:t>‹#›</a:t>
            </a:fld>
            <a:endParaRPr lang="en-US" dirty="0">
              <a:latin typeface="Trebuchet MS"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7C3FBCD4-166E-446F-AF18-7D4A0CF9AEF6}" type="datetimeFigureOut">
              <a:rPr lang="en-US" smtClean="0"/>
              <a:pPr/>
              <a:t>11/27/2007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11/27/2007 2:15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a:p>
            <a:endParaRPr lang="en-US" sz="500" dirty="0">
              <a:latin typeface="Trebuchet MS"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None/>
            </a:pPr>
            <a:endParaRPr lang="en-US" b="0"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endParaRPr lang="en-US" b="0"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11/27/2007 2:15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a:p>
            <a:endParaRPr lang="en-US" sz="500" dirty="0">
              <a:latin typeface="Trebuchet MS"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solidFill>
                <a:srgbClr val="FF0000"/>
              </a:solidFill>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11/27/2007 2:15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endParaRPr lang="en-US" b="0"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11/27/2007 2:15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a:p>
            <a:endParaRPr lang="en-US" sz="500" dirty="0">
              <a:latin typeface="Trebuchet MS"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s-CZ" sz="900"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cs-CZ" sz="90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s-CZ" sz="900"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11/27/2007 2:15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11/27/2007 2:15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11/27/2007 2:15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endParaRPr lang="en-US" b="0"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11/27/2007 2:15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a:p>
            <a:endParaRPr lang="en-US" sz="500" dirty="0">
              <a:latin typeface="Trebuchet MS"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31</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lvl="0" rtl="0">
              <a:buFont typeface="Arial" pitchFamily="34" charset="0"/>
              <a:buNone/>
            </a:pPr>
            <a:endParaRPr lang="en-US" b="1" dirty="0" smtClean="0">
              <a:solidFill>
                <a:srgbClr val="FFFF00"/>
              </a:solidFill>
            </a:endParaRPr>
          </a:p>
          <a:p>
            <a:pPr>
              <a:defRPr/>
            </a:pPr>
            <a:endParaRPr lang="cs-CZ" dirty="0"/>
          </a:p>
        </p:txBody>
      </p:sp>
      <p:sp>
        <p:nvSpPr>
          <p:cNvPr id="4" name="Date Placeholder 3"/>
          <p:cNvSpPr>
            <a:spLocks noGrp="1"/>
          </p:cNvSpPr>
          <p:nvPr>
            <p:ph type="dt" sz="quarter" idx="1"/>
          </p:nvPr>
        </p:nvSpPr>
        <p:spPr/>
        <p:txBody>
          <a:bodyPr/>
          <a:lstStyle/>
          <a:p>
            <a:pPr>
              <a:defRPr/>
            </a:pPr>
            <a:fld id="{7002E78B-AF14-4913-BDF6-31D1D3AEEABE}" type="datetime8">
              <a:rPr lang="en-US" smtClean="0"/>
              <a:pPr>
                <a:defRPr/>
              </a:pPr>
              <a:t>11/27/2007 2:15 PM</a:t>
            </a:fld>
            <a:endParaRPr lang="en-US"/>
          </a:p>
        </p:txBody>
      </p:sp>
      <p:sp>
        <p:nvSpPr>
          <p:cNvPr id="5" name="Footer Placeholder 4"/>
          <p:cNvSpPr>
            <a:spLocks noGrp="1"/>
          </p:cNvSpPr>
          <p:nvPr>
            <p:ph type="ftr" sz="quarter" idx="4"/>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5"/>
          </p:nvPr>
        </p:nvSpPr>
        <p:spPr/>
        <p:txBody>
          <a:bodyPr/>
          <a:lstStyle/>
          <a:p>
            <a:pPr>
              <a:defRPr/>
            </a:pPr>
            <a:fld id="{C0844F47-9660-4ACC-82C0-909C24B25B49}" type="slidenum">
              <a:rPr lang="en-US" smtClean="0"/>
              <a:pPr>
                <a:defRPr/>
              </a:pPr>
              <a:t>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11/27/2007 2:15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33</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dt" sz="quarter" idx="1"/>
          </p:nvPr>
        </p:nvSpPr>
        <p:spPr>
          <a:noFill/>
        </p:spPr>
        <p:txBody>
          <a:bodyPr/>
          <a:lstStyle/>
          <a:p>
            <a:fld id="{62A013FE-93BC-488E-8D84-FE479D52A54E}" type="datetime8">
              <a:rPr lang="en-US" smtClean="0"/>
              <a:pPr/>
              <a:t>11/27/2007 2:15 PM</a:t>
            </a:fld>
            <a:endParaRPr lang="en-US" smtClean="0"/>
          </a:p>
        </p:txBody>
      </p:sp>
      <p:sp>
        <p:nvSpPr>
          <p:cNvPr id="14339" name="Rectangle 6"/>
          <p:cNvSpPr>
            <a:spLocks noGrp="1" noChangeArrowheads="1"/>
          </p:cNvSpPr>
          <p:nvPr>
            <p:ph type="ftr" sz="quarter" idx="4"/>
          </p:nvPr>
        </p:nvSpPr>
        <p:spPr>
          <a:noFill/>
        </p:spPr>
        <p:txBody>
          <a:bodyPr/>
          <a:lstStyle/>
          <a:p>
            <a:pPr eaLnBrk="1" hangingPunct="1"/>
            <a:r>
              <a:rPr lang="en-US" smtClean="0"/>
              <a:t>© 2005 Microsoft Corporation. All rights reserved.</a:t>
            </a:r>
          </a:p>
          <a:p>
            <a:r>
              <a:rPr lang="en-US" smtClean="0"/>
              <a:t>This presentation is for informational purposes only. Microsoft makes no warranties, express or implied, in this summary.</a:t>
            </a:r>
          </a:p>
        </p:txBody>
      </p:sp>
      <p:sp>
        <p:nvSpPr>
          <p:cNvPr id="14340" name="Rectangle 7"/>
          <p:cNvSpPr>
            <a:spLocks noGrp="1" noChangeArrowheads="1"/>
          </p:cNvSpPr>
          <p:nvPr>
            <p:ph type="sldNum" sz="quarter" idx="5"/>
          </p:nvPr>
        </p:nvSpPr>
        <p:spPr>
          <a:noFill/>
        </p:spPr>
        <p:txBody>
          <a:bodyPr/>
          <a:lstStyle/>
          <a:p>
            <a:fld id="{C7F70E29-364A-4588-AA9C-D0EEAAB8FEA1}" type="slidenum">
              <a:rPr lang="en-US" smtClean="0"/>
              <a:pPr/>
              <a:t>34</a:t>
            </a:fld>
            <a:endParaRPr lang="en-US" smtClean="0"/>
          </a:p>
        </p:txBody>
      </p:sp>
      <p:sp>
        <p:nvSpPr>
          <p:cNvPr id="14341" name="Rectangle 2"/>
          <p:cNvSpPr>
            <a:spLocks noGrp="1" noRot="1" noChangeAspect="1" noChangeArrowheads="1" noTextEdit="1"/>
          </p:cNvSpPr>
          <p:nvPr>
            <p:ph type="sldImg"/>
          </p:nvPr>
        </p:nvSpPr>
        <p:spPr>
          <a:ln/>
        </p:spPr>
      </p:sp>
      <p:sp>
        <p:nvSpPr>
          <p:cNvPr id="1434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buFont typeface="Arial" pitchFamily="34" charset="0"/>
              <a:buNone/>
            </a:pPr>
            <a:endParaRPr lang="en-US" b="0" dirty="0"/>
          </a:p>
        </p:txBody>
      </p:sp>
      <p:sp>
        <p:nvSpPr>
          <p:cNvPr id="4" name="Slide Number Placeholder 3"/>
          <p:cNvSpPr>
            <a:spLocks noGrp="1"/>
          </p:cNvSpPr>
          <p:nvPr>
            <p:ph type="sldNum" sz="quarter" idx="10"/>
          </p:nvPr>
        </p:nvSpPr>
        <p:spPr/>
        <p:txBody>
          <a:bodyPr/>
          <a:lstStyle/>
          <a:p>
            <a:fld id="{A9FE4044-F8E0-480F-BD8F-5C70D790D91D}"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hape 44033"/>
          <p:cNvSpPr txBox="1">
            <a:spLocks noGrp="1" noChangeArrowheads="1"/>
          </p:cNvSpPr>
          <p:nvPr/>
        </p:nvSpPr>
        <p:spPr bwMode="auto">
          <a:xfrm>
            <a:off x="0" y="0"/>
            <a:ext cx="2972115" cy="455864"/>
          </a:xfrm>
          <a:prstGeom prst="rect">
            <a:avLst/>
          </a:prstGeom>
          <a:noFill/>
          <a:ln w="9525" algn="ctr">
            <a:noFill/>
            <a:miter lim="800000"/>
            <a:headEnd/>
            <a:tailEnd/>
          </a:ln>
        </p:spPr>
        <p:txBody>
          <a:bodyPr lIns="92212" tIns="46103" rIns="92212" bIns="46103"/>
          <a:lstStyle/>
          <a:p>
            <a:r>
              <a:rPr lang="en-US" sz="1400" dirty="0"/>
              <a:t>Business Value Launch 2006</a:t>
            </a:r>
          </a:p>
        </p:txBody>
      </p:sp>
      <p:sp>
        <p:nvSpPr>
          <p:cNvPr id="49155" name="Shape 44034"/>
          <p:cNvSpPr txBox="1">
            <a:spLocks noGrp="1" noChangeArrowheads="1"/>
          </p:cNvSpPr>
          <p:nvPr/>
        </p:nvSpPr>
        <p:spPr bwMode="auto">
          <a:xfrm>
            <a:off x="3884316" y="0"/>
            <a:ext cx="2972115" cy="455864"/>
          </a:xfrm>
          <a:prstGeom prst="rect">
            <a:avLst/>
          </a:prstGeom>
          <a:noFill/>
          <a:ln w="9525" algn="ctr">
            <a:noFill/>
            <a:miter lim="800000"/>
            <a:headEnd/>
            <a:tailEnd/>
          </a:ln>
        </p:spPr>
        <p:txBody>
          <a:bodyPr lIns="92212" tIns="46103" rIns="92212" bIns="46103"/>
          <a:lstStyle/>
          <a:p>
            <a:pPr algn="r"/>
            <a:fld id="{D11E97EC-C262-449C-91EE-FF0F3E88AA44}" type="datetime8">
              <a:rPr lang="en-US" sz="1200"/>
              <a:pPr algn="r"/>
              <a:t>11/27/2007 2:15 PM</a:t>
            </a:fld>
            <a:endParaRPr lang="en-US" sz="1200" dirty="0"/>
          </a:p>
        </p:txBody>
      </p:sp>
      <p:sp>
        <p:nvSpPr>
          <p:cNvPr id="49156" name="Shape 44035"/>
          <p:cNvSpPr txBox="1">
            <a:spLocks noGrp="1" noChangeArrowheads="1"/>
          </p:cNvSpPr>
          <p:nvPr/>
        </p:nvSpPr>
        <p:spPr bwMode="auto">
          <a:xfrm>
            <a:off x="1" y="8791885"/>
            <a:ext cx="6341452" cy="350543"/>
          </a:xfrm>
          <a:prstGeom prst="rect">
            <a:avLst/>
          </a:prstGeom>
          <a:noFill/>
          <a:ln w="9525" algn="ctr">
            <a:noFill/>
            <a:miter lim="800000"/>
            <a:headEnd/>
            <a:tailEnd/>
          </a:ln>
        </p:spPr>
        <p:txBody>
          <a:bodyPr lIns="92212" tIns="46103" rIns="92212" bIns="46103" anchor="b"/>
          <a:lstStyle/>
          <a:p>
            <a:pPr eaLnBrk="0" hangingPunct="0"/>
            <a:r>
              <a:rPr lang="en-US" sz="500" dirty="0"/>
              <a:t>© 2006 Microsoft Corporation. All rights reserved. Microsoft, Windows, Windows Vista and other product names are or may be registered trademarks and/or trademarks in the U.S. and/or other countries.</a:t>
            </a:r>
          </a:p>
          <a:p>
            <a:pPr eaLnBrk="0" hangingPunct="0"/>
            <a:r>
              <a:rPr lang="en-US" sz="500"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br>
            <a:r>
              <a:rPr lang="en-US" sz="500" dirty="0"/>
              <a:t>MICROSOFT MAKES NO WARRANTIES, EXPRESS, IMPLIED OR STATUTORY, AS TO THE INFORMATION IN THIS PRESENTATION.</a:t>
            </a:r>
          </a:p>
        </p:txBody>
      </p:sp>
      <p:sp>
        <p:nvSpPr>
          <p:cNvPr id="49157" name="Shape 44036"/>
          <p:cNvSpPr txBox="1">
            <a:spLocks noGrp="1" noChangeArrowheads="1"/>
          </p:cNvSpPr>
          <p:nvPr/>
        </p:nvSpPr>
        <p:spPr bwMode="auto">
          <a:xfrm>
            <a:off x="5583116" y="8684992"/>
            <a:ext cx="1273315" cy="457435"/>
          </a:xfrm>
          <a:prstGeom prst="rect">
            <a:avLst/>
          </a:prstGeom>
          <a:noFill/>
          <a:ln w="9525" algn="ctr">
            <a:noFill/>
            <a:miter lim="800000"/>
            <a:headEnd/>
            <a:tailEnd/>
          </a:ln>
        </p:spPr>
        <p:txBody>
          <a:bodyPr lIns="92212" tIns="46103" rIns="92212" bIns="46103" anchor="b"/>
          <a:lstStyle/>
          <a:p>
            <a:pPr algn="r"/>
            <a:fld id="{730C5CC0-2B95-4DB6-899C-4BD55B02F4D1}" type="slidenum">
              <a:rPr lang="en-US" sz="1200"/>
              <a:pPr algn="r"/>
              <a:t>36</a:t>
            </a:fld>
            <a:endParaRPr lang="en-US" sz="1200" dirty="0"/>
          </a:p>
        </p:txBody>
      </p:sp>
      <p:sp>
        <p:nvSpPr>
          <p:cNvPr id="49158" name="TextBox 44037"/>
          <p:cNvSpPr txBox="1">
            <a:spLocks noGrp="1" noChangeArrowheads="1"/>
          </p:cNvSpPr>
          <p:nvPr/>
        </p:nvSpPr>
        <p:spPr bwMode="auto">
          <a:xfrm>
            <a:off x="3884316" y="8684992"/>
            <a:ext cx="2972115" cy="457435"/>
          </a:xfrm>
          <a:prstGeom prst="rect">
            <a:avLst/>
          </a:prstGeom>
          <a:noFill/>
          <a:ln w="9525" algn="ctr">
            <a:noFill/>
            <a:miter lim="800000"/>
            <a:headEnd/>
            <a:tailEnd/>
          </a:ln>
        </p:spPr>
        <p:txBody>
          <a:bodyPr lIns="92212" tIns="46103" rIns="92212" bIns="46103" anchor="b"/>
          <a:lstStyle/>
          <a:p>
            <a:pPr algn="r"/>
            <a:fld id="{D5ED96A9-8E6E-418B-A1A1-A7CCEA65B0A3}" type="slidenum">
              <a:rPr lang="en-US" sz="1200">
                <a:latin typeface="Arial" charset="0"/>
              </a:rPr>
              <a:pPr algn="r"/>
              <a:t>36</a:t>
            </a:fld>
            <a:endParaRPr lang="en-US" sz="1200" dirty="0">
              <a:latin typeface="Arial" charset="0"/>
            </a:endParaRPr>
          </a:p>
        </p:txBody>
      </p:sp>
      <p:sp>
        <p:nvSpPr>
          <p:cNvPr id="49159" name="Slide Image Placeholder 8"/>
          <p:cNvSpPr>
            <a:spLocks noGrp="1" noRot="1" noChangeAspect="1" noTextEdit="1"/>
          </p:cNvSpPr>
          <p:nvPr>
            <p:ph type="sldImg"/>
          </p:nvPr>
        </p:nvSpPr>
        <p:spPr>
          <a:ln/>
        </p:spPr>
      </p:sp>
      <p:sp>
        <p:nvSpPr>
          <p:cNvPr id="49160" name="Notes Placeholder 9"/>
          <p:cNvSpPr>
            <a:spLocks noGrp="1"/>
          </p:cNvSpPr>
          <p:nvPr>
            <p:ph type="body" idx="1"/>
          </p:nvPr>
        </p:nvSpPr>
        <p:spPr>
          <a:xfrm>
            <a:off x="412925" y="3799390"/>
            <a:ext cx="6022731" cy="2884517"/>
          </a:xfrm>
          <a:noFill/>
          <a:ln/>
        </p:spPr>
        <p:txBody>
          <a:bodyPr>
            <a:normAutofit fontScale="92500" lnSpcReduction="10000"/>
          </a:bodyPr>
          <a:lstStyle/>
          <a:p>
            <a:pPr eaLnBrk="1" hangingPunct="1">
              <a:lnSpc>
                <a:spcPct val="70000"/>
              </a:lnSpc>
            </a:pPr>
            <a:endParaRPr lang="en-US" sz="400"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11/27/2007 2:15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b="0" dirty="0"/>
          </a:p>
        </p:txBody>
      </p:sp>
      <p:sp>
        <p:nvSpPr>
          <p:cNvPr id="4" name="Slide Number Placeholder 3"/>
          <p:cNvSpPr>
            <a:spLocks noGrp="1"/>
          </p:cNvSpPr>
          <p:nvPr>
            <p:ph type="sldNum" sz="quarter" idx="10"/>
          </p:nvPr>
        </p:nvSpPr>
        <p:spPr/>
        <p:txBody>
          <a:bodyPr/>
          <a:lstStyle/>
          <a:p>
            <a:fld id="{A9FE4044-F8E0-480F-BD8F-5C70D790D91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143000" y="685800"/>
            <a:ext cx="4572000" cy="3429000"/>
          </a:xfrm>
          <a:ln/>
        </p:spPr>
      </p:sp>
      <p:sp>
        <p:nvSpPr>
          <p:cNvPr id="46083" name="Notes Placeholder 2"/>
          <p:cNvSpPr>
            <a:spLocks noGrp="1"/>
          </p:cNvSpPr>
          <p:nvPr>
            <p:ph type="body" idx="1"/>
          </p:nvPr>
        </p:nvSpPr>
        <p:spPr>
          <a:noFill/>
          <a:ln/>
        </p:spPr>
        <p:txBody>
          <a:bodyPr/>
          <a:lstStyle/>
          <a:p>
            <a:endParaRPr lang="en-US" dirty="0" smtClean="0"/>
          </a:p>
        </p:txBody>
      </p:sp>
      <p:sp>
        <p:nvSpPr>
          <p:cNvPr id="4" name="Date Placeholder 3"/>
          <p:cNvSpPr>
            <a:spLocks noGrp="1"/>
          </p:cNvSpPr>
          <p:nvPr>
            <p:ph type="dt" sz="quarter" idx="1"/>
          </p:nvPr>
        </p:nvSpPr>
        <p:spPr/>
        <p:txBody>
          <a:bodyPr/>
          <a:lstStyle/>
          <a:p>
            <a:pPr>
              <a:defRPr/>
            </a:pPr>
            <a:fld id="{F1495EE7-319A-405A-B20B-800CA87947CF}" type="datetime8">
              <a:rPr lang="en-US" smtClean="0"/>
              <a:pPr>
                <a:defRPr/>
              </a:pPr>
              <a:t>11/27/2007 2:15 PM</a:t>
            </a:fld>
            <a:endParaRPr lang="en-US" dirty="0"/>
          </a:p>
        </p:txBody>
      </p:sp>
      <p:sp>
        <p:nvSpPr>
          <p:cNvPr id="46085" name="Footer Placeholder 4"/>
          <p:cNvSpPr>
            <a:spLocks noGrp="1"/>
          </p:cNvSpPr>
          <p:nvPr>
            <p:ph type="ftr" sz="quarter" idx="4"/>
          </p:nvPr>
        </p:nvSpPr>
        <p:spPr>
          <a:noFill/>
        </p:spPr>
        <p:txBody>
          <a:bodyPr/>
          <a:lstStyle/>
          <a:p>
            <a:r>
              <a:rPr lang="en-US" dirty="0" smtClean="0"/>
              <a:t>©2006 Microsoft Corporation. All rights reserved.</a:t>
            </a:r>
          </a:p>
          <a:p>
            <a:r>
              <a:rPr lang="en-US" dirty="0" smtClean="0"/>
              <a:t>This presentation is for informational purposes only. Microsoft makes no warranties, express or implied, in this summary.</a:t>
            </a:r>
          </a:p>
        </p:txBody>
      </p:sp>
      <p:sp>
        <p:nvSpPr>
          <p:cNvPr id="6" name="Slide Number Placeholder 5"/>
          <p:cNvSpPr>
            <a:spLocks noGrp="1"/>
          </p:cNvSpPr>
          <p:nvPr>
            <p:ph type="sldNum" sz="quarter" idx="5"/>
          </p:nvPr>
        </p:nvSpPr>
        <p:spPr/>
        <p:txBody>
          <a:bodyPr/>
          <a:lstStyle/>
          <a:p>
            <a:pPr>
              <a:defRPr/>
            </a:pPr>
            <a:fld id="{671E21A8-2E1B-4D86-BC9D-B853D6043508}"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ln>
            <a:solidFill>
              <a:srgbClr val="000000"/>
            </a:solidFill>
            <a:miter lim="800000"/>
            <a:headEnd/>
            <a:tailEnd/>
          </a:ln>
        </p:spPr>
      </p:sp>
      <p:sp>
        <p:nvSpPr>
          <p:cNvPr id="50179" name="Notes Placeholder 2"/>
          <p:cNvSpPr>
            <a:spLocks noGrp="1"/>
          </p:cNvSpPr>
          <p:nvPr>
            <p:ph type="body" idx="1"/>
          </p:nvPr>
        </p:nvSpPr>
        <p:spPr bwMode="auto"/>
        <p:txBody>
          <a:bodyPr wrap="square" numCol="1" anchor="t" anchorCtr="0" compatLnSpc="1">
            <a:prstTxWarp prst="textNoShape">
              <a:avLst/>
            </a:prstTxWarp>
          </a:bodyPr>
          <a:lstStyle/>
          <a:p>
            <a:endParaRPr lang="es-CO" dirty="0" smtClean="0"/>
          </a:p>
        </p:txBody>
      </p:sp>
      <p:sp>
        <p:nvSpPr>
          <p:cNvPr id="4" name="Slide Number Placeholder 3"/>
          <p:cNvSpPr>
            <a:spLocks noGrp="1"/>
          </p:cNvSpPr>
          <p:nvPr>
            <p:ph type="sldNum" sz="quarter" idx="5"/>
          </p:nvPr>
        </p:nvSpPr>
        <p:spPr/>
        <p:txBody>
          <a:bodyPr/>
          <a:lstStyle/>
          <a:p>
            <a:pPr>
              <a:defRPr/>
            </a:pPr>
            <a:fld id="{7CBE7859-ADE2-4FCC-9231-883D042340FD}"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hape 4"/>
          <p:cNvSpPr>
            <a:spLocks noGrp="1" noChangeArrowheads="1"/>
          </p:cNvSpPr>
          <p:nvPr>
            <p:ph type="sldNum" sz="quarter" idx="5"/>
          </p:nvPr>
        </p:nvSpPr>
        <p:spPr>
          <a:noFill/>
          <a:ln>
            <a:headEnd/>
            <a:tailEnd/>
          </a:ln>
        </p:spPr>
        <p:txBody>
          <a:bodyPr/>
          <a:lstStyle/>
          <a:p>
            <a:fld id="{C65301ED-A8D9-4C49-89ED-C7CE11D2337E}" type="slidenum">
              <a:rPr lang="en-US" smtClean="0"/>
              <a:pPr/>
              <a:t>7</a:t>
            </a:fld>
            <a:endParaRPr lang="en-US" smtClean="0"/>
          </a:p>
        </p:txBody>
      </p:sp>
      <p:sp>
        <p:nvSpPr>
          <p:cNvPr id="25603" name="Rectangle 25601"/>
          <p:cNvSpPr>
            <a:spLocks noGrp="1" noRot="1" noChangeAspect="1" noChangeArrowheads="1" noTextEdit="1"/>
          </p:cNvSpPr>
          <p:nvPr>
            <p:ph type="sldImg"/>
          </p:nvPr>
        </p:nvSpPr>
        <p:spPr>
          <a:xfrm>
            <a:off x="1143000" y="688975"/>
            <a:ext cx="4572000" cy="3429000"/>
          </a:xfrm>
          <a:noFill/>
          <a:ln cap="flat">
            <a:headEnd type="none" w="med" len="med"/>
            <a:tailEnd type="none" w="med" len="med"/>
          </a:ln>
        </p:spPr>
      </p:sp>
      <p:sp>
        <p:nvSpPr>
          <p:cNvPr id="25604" name="Rectangle 361474"/>
          <p:cNvSpPr>
            <a:spLocks noGrp="1" noChangeArrowheads="1"/>
          </p:cNvSpPr>
          <p:nvPr>
            <p:ph type="body" idx="1"/>
          </p:nvPr>
        </p:nvSpPr>
        <p:spPr>
          <a:xfrm>
            <a:off x="685800" y="4343400"/>
            <a:ext cx="5486400" cy="4111625"/>
          </a:xfrm>
          <a:noFill/>
          <a:ln/>
        </p:spPr>
        <p:txBody>
          <a:bodyPr/>
          <a:lstStyle/>
          <a:p>
            <a:pPr eaLnBrk="1" hangingPunct="1"/>
            <a:endParaRPr lang="en-US" sz="1400" kern="1200" dirty="0" smtClean="0">
              <a:solidFill>
                <a:schemeClr val="tx1"/>
              </a:solidFill>
              <a:effectLst/>
              <a:latin typeface="Segoe Book"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11/27/2007 2:15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Trebuchet MS"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rebuchet MS"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Trebuchet MS" pitchFamily="34" charset="0"/>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Trebuchet MS" pitchFamily="34" charset="0"/>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Trebuchet MS" pitchFamily="34" charset="0"/>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Trebuchet MS" pitchFamily="34" charset="0"/>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Trebuchet MS"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rebuchet MS"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pport.microsoft.com/ActivateSupport"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mailto:czpspts@microsoft.com" TargetMode="External"/><Relationship Id="rId2" Type="http://schemas.openxmlformats.org/officeDocument/2006/relationships/hyperlink" Target="mailto:profcz@microsoft.com"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mailto:czpstsc@microsoft.com"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mailto:czpspts@microsoft.com"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Data" Target="../diagrams/data2.xml"/><Relationship Id="rId7" Type="http://schemas.openxmlformats.org/officeDocument/2006/relationships/diagramData" Target="../diagrams/data3.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image" Target="../media/image16.gif"/><Relationship Id="rId5" Type="http://schemas.openxmlformats.org/officeDocument/2006/relationships/diagramQuickStyle" Target="../diagrams/quickStyle2.xml"/><Relationship Id="rId10" Type="http://schemas.openxmlformats.org/officeDocument/2006/relationships/diagramColors" Target="../diagrams/colors3.xml"/><Relationship Id="rId4" Type="http://schemas.openxmlformats.org/officeDocument/2006/relationships/diagramLayout" Target="../diagrams/layout2.xml"/><Relationship Id="rId9"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Data" Target="../diagrams/data4.xml"/><Relationship Id="rId7" Type="http://schemas.openxmlformats.org/officeDocument/2006/relationships/diagramData" Target="../diagrams/data5.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4.xml"/><Relationship Id="rId11" Type="http://schemas.openxmlformats.org/officeDocument/2006/relationships/image" Target="../media/image16.gif"/><Relationship Id="rId5" Type="http://schemas.openxmlformats.org/officeDocument/2006/relationships/diagramQuickStyle" Target="../diagrams/quickStyle4.xml"/><Relationship Id="rId10" Type="http://schemas.openxmlformats.org/officeDocument/2006/relationships/diagramColors" Target="../diagrams/colors5.xml"/><Relationship Id="rId4" Type="http://schemas.openxmlformats.org/officeDocument/2006/relationships/diagramLayout" Target="../diagrams/layout4.xml"/><Relationship Id="rId9"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Data" Target="../diagrams/data6.xml"/><Relationship Id="rId7" Type="http://schemas.openxmlformats.org/officeDocument/2006/relationships/diagramData" Target="../diagrams/data7.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6.xml"/><Relationship Id="rId11" Type="http://schemas.openxmlformats.org/officeDocument/2006/relationships/hyperlink" Target="mailto:v-jipeka@microsoft.com" TargetMode="External"/><Relationship Id="rId5" Type="http://schemas.openxmlformats.org/officeDocument/2006/relationships/diagramQuickStyle" Target="../diagrams/quickStyle6.xml"/><Relationship Id="rId10" Type="http://schemas.openxmlformats.org/officeDocument/2006/relationships/diagramColors" Target="../diagrams/colors7.xml"/><Relationship Id="rId4" Type="http://schemas.openxmlformats.org/officeDocument/2006/relationships/diagramLayout" Target="../diagrams/layout6.xml"/><Relationship Id="rId9"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Data" Target="../diagrams/data8.xml"/><Relationship Id="rId7" Type="http://schemas.openxmlformats.org/officeDocument/2006/relationships/diagramData" Target="../diagrams/data9.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diagramColors" Target="../diagrams/colors9.xml"/><Relationship Id="rId4" Type="http://schemas.openxmlformats.org/officeDocument/2006/relationships/diagramLayout" Target="../diagrams/layout8.xml"/><Relationship Id="rId9"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Data" Target="../diagrams/data10.xml"/><Relationship Id="rId7" Type="http://schemas.openxmlformats.org/officeDocument/2006/relationships/diagramData" Target="../diagrams/data11.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10" Type="http://schemas.openxmlformats.org/officeDocument/2006/relationships/diagramColors" Target="../diagrams/colors11.xml"/><Relationship Id="rId4" Type="http://schemas.openxmlformats.org/officeDocument/2006/relationships/diagramLayout" Target="../diagrams/layout10.xml"/><Relationship Id="rId9"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partner.microsoft.com/global/"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rmtp.partners.extranet.microsoft.com/" TargetMode="External"/><Relationship Id="rId7" Type="http://schemas.openxmlformats.org/officeDocument/2006/relationships/diagramColors" Target="../diagrams/colors1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2.png"/><Relationship Id="rId7" Type="http://schemas.openxmlformats.org/officeDocument/2006/relationships/diagramQuickStyle" Target="../diagrams/quickStyle1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hyperlink" Target="https://rmtp.partners.extranet.microsoft.co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czhelp@microsoft.com" TargetMode="External"/><Relationship Id="rId2" Type="http://schemas.openxmlformats.org/officeDocument/2006/relationships/hyperlink" Target="mailto:czinfo@microsoft.com" TargetMode="External"/><Relationship Id="rId1" Type="http://schemas.openxmlformats.org/officeDocument/2006/relationships/slideLayout" Target="../slideLayouts/slideLayout3.xml"/><Relationship Id="rId4" Type="http://schemas.openxmlformats.org/officeDocument/2006/relationships/hyperlink" Target="http://forums.microsoft.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0"/>
            <a:ext cx="7681913" cy="1523495"/>
          </a:xfrm>
        </p:spPr>
        <p:txBody>
          <a:bodyPr/>
          <a:lstStyle/>
          <a:p>
            <a:r>
              <a:rPr lang="en-US" dirty="0" smtClean="0"/>
              <a:t>Microsoft Partner Program</a:t>
            </a:r>
            <a:endParaRPr lang="en-US" dirty="0"/>
          </a:p>
        </p:txBody>
      </p:sp>
      <p:sp>
        <p:nvSpPr>
          <p:cNvPr id="3" name="Subtitle 2"/>
          <p:cNvSpPr>
            <a:spLocks noGrp="1"/>
          </p:cNvSpPr>
          <p:nvPr>
            <p:ph type="subTitle" idx="1"/>
          </p:nvPr>
        </p:nvSpPr>
        <p:spPr/>
        <p:txBody>
          <a:bodyPr/>
          <a:lstStyle/>
          <a:p>
            <a:r>
              <a:rPr lang="en-US" dirty="0" smtClean="0"/>
              <a:t>Tom</a:t>
            </a:r>
            <a:r>
              <a:rPr lang="cs-CZ" dirty="0" err="1" smtClean="0"/>
              <a:t>áš</a:t>
            </a:r>
            <a:r>
              <a:rPr lang="cs-CZ" dirty="0" smtClean="0"/>
              <a:t> </a:t>
            </a:r>
            <a:r>
              <a:rPr lang="cs-CZ" dirty="0" err="1" smtClean="0"/>
              <a:t>Přáda</a:t>
            </a:r>
            <a:endParaRPr lang="en-US" dirty="0" smtClean="0"/>
          </a:p>
          <a:p>
            <a:r>
              <a:rPr lang="cs-CZ" dirty="0" smtClean="0"/>
              <a:t>Partner </a:t>
            </a:r>
            <a:r>
              <a:rPr lang="cs-CZ" dirty="0" err="1" smtClean="0"/>
              <a:t>Strategy</a:t>
            </a:r>
            <a:r>
              <a:rPr lang="cs-CZ" dirty="0" smtClean="0"/>
              <a:t> </a:t>
            </a:r>
            <a:r>
              <a:rPr lang="en-US" dirty="0" smtClean="0"/>
              <a:t>&amp;</a:t>
            </a:r>
            <a:r>
              <a:rPr lang="cs-CZ" dirty="0" smtClean="0"/>
              <a:t> </a:t>
            </a:r>
            <a:r>
              <a:rPr lang="cs-CZ" dirty="0" err="1" smtClean="0"/>
              <a:t>Programs</a:t>
            </a:r>
            <a:r>
              <a:rPr lang="cs-CZ" dirty="0" smtClean="0"/>
              <a:t> </a:t>
            </a:r>
            <a:r>
              <a:rPr lang="en-US" dirty="0" smtClean="0"/>
              <a:t>Director</a:t>
            </a:r>
          </a:p>
          <a:p>
            <a:r>
              <a:rPr lang="en-US" dirty="0" smtClean="0"/>
              <a:t>Microsoft </a:t>
            </a:r>
            <a:r>
              <a:rPr lang="cs-CZ" dirty="0" smtClean="0"/>
              <a:t>Česká Republika</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230188"/>
            <a:ext cx="8915400" cy="664797"/>
          </a:xfrm>
          <a:prstGeom prst="rect">
            <a:avLst/>
          </a:prstGeom>
        </p:spPr>
        <p:txBody>
          <a:bodyPr vert="horz" wrap="square" lIns="0" tIns="0" rIns="0" bIns="0" rtlCol="0" anchor="ctr"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cs-CZ" sz="5400" b="0" i="0" u="none" strike="noStrike" kern="1200" cap="none" spc="-150" normalizeH="0" baseline="0" noProof="0" dirty="0" err="1"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Trebuchet MS" pitchFamily="34" charset="0"/>
                <a:ea typeface="+mn-ea"/>
                <a:cs typeface="Arial" charset="0"/>
              </a:rPr>
              <a:t>Registered</a:t>
            </a:r>
            <a:r>
              <a:rPr kumimoji="0" lang="cs-CZ" sz="54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Trebuchet MS" pitchFamily="34" charset="0"/>
                <a:ea typeface="+mn-ea"/>
                <a:cs typeface="Arial" charset="0"/>
              </a:rPr>
              <a:t> </a:t>
            </a:r>
            <a:r>
              <a:rPr kumimoji="0" lang="cs-CZ" sz="5400" b="0" i="0" u="none" strike="noStrike" kern="1200" cap="none" spc="-150" normalizeH="0" baseline="0" noProof="0" dirty="0" err="1"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Trebuchet MS" pitchFamily="34" charset="0"/>
                <a:ea typeface="+mn-ea"/>
                <a:cs typeface="Arial" charset="0"/>
              </a:rPr>
              <a:t>Member</a:t>
            </a:r>
            <a:r>
              <a:rPr kumimoji="0" lang="cs-CZ" sz="54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Trebuchet MS" pitchFamily="34" charset="0"/>
                <a:ea typeface="+mn-ea"/>
                <a:cs typeface="Arial" charset="0"/>
              </a:rPr>
              <a:t> a vyšší</a:t>
            </a:r>
            <a:endParaRPr kumimoji="0" lang="en-US" sz="5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Trebuchet MS" pitchFamily="34" charset="0"/>
              <a:ea typeface="+mn-ea"/>
              <a:cs typeface="Arial" charset="0"/>
            </a:endParaRPr>
          </a:p>
        </p:txBody>
      </p:sp>
      <p:sp>
        <p:nvSpPr>
          <p:cNvPr id="7" name="Rectangle 6"/>
          <p:cNvSpPr/>
          <p:nvPr/>
        </p:nvSpPr>
        <p:spPr>
          <a:xfrm>
            <a:off x="228600" y="1066800"/>
            <a:ext cx="8686800" cy="2923877"/>
          </a:xfrm>
          <a:prstGeom prst="rect">
            <a:avLst/>
          </a:prstGeom>
        </p:spPr>
        <p:txBody>
          <a:bodyPr wrap="square">
            <a:spAutoFit/>
          </a:bodyPr>
          <a:lstStyle/>
          <a:p>
            <a:pPr lvl="1"/>
            <a:r>
              <a:rPr lang="cs-CZ" sz="2400" u="sng" dirty="0" smtClean="0">
                <a:solidFill>
                  <a:schemeClr val="accent5">
                    <a:lumMod val="60000"/>
                    <a:lumOff val="40000"/>
                  </a:schemeClr>
                </a:solidFill>
              </a:rPr>
              <a:t>B</a:t>
            </a:r>
            <a:r>
              <a:rPr lang="cs-CZ" sz="2400" dirty="0" smtClean="0">
                <a:solidFill>
                  <a:schemeClr val="accent5">
                    <a:lumMod val="60000"/>
                    <a:lumOff val="40000"/>
                  </a:schemeClr>
                </a:solidFill>
              </a:rPr>
              <a:t>usiness </a:t>
            </a:r>
            <a:r>
              <a:rPr lang="cs-CZ" sz="2400" u="sng" dirty="0" err="1" smtClean="0">
                <a:solidFill>
                  <a:schemeClr val="accent5">
                    <a:lumMod val="60000"/>
                    <a:lumOff val="40000"/>
                  </a:schemeClr>
                </a:solidFill>
              </a:rPr>
              <a:t>C</a:t>
            </a:r>
            <a:r>
              <a:rPr lang="cs-CZ" sz="2400" dirty="0" err="1" smtClean="0">
                <a:solidFill>
                  <a:schemeClr val="accent5">
                    <a:lumMod val="60000"/>
                    <a:lumOff val="40000"/>
                  </a:schemeClr>
                </a:solidFill>
              </a:rPr>
              <a:t>ritical</a:t>
            </a:r>
            <a:r>
              <a:rPr lang="cs-CZ" sz="2400" dirty="0" smtClean="0">
                <a:solidFill>
                  <a:schemeClr val="accent5">
                    <a:lumMod val="60000"/>
                    <a:lumOff val="40000"/>
                  </a:schemeClr>
                </a:solidFill>
              </a:rPr>
              <a:t> </a:t>
            </a:r>
            <a:r>
              <a:rPr lang="cs-CZ" sz="2400" u="sng" dirty="0" err="1" smtClean="0">
                <a:solidFill>
                  <a:schemeClr val="accent5">
                    <a:lumMod val="60000"/>
                    <a:lumOff val="40000"/>
                  </a:schemeClr>
                </a:solidFill>
              </a:rPr>
              <a:t>P</a:t>
            </a:r>
            <a:r>
              <a:rPr lang="cs-CZ" sz="2400" dirty="0" err="1" smtClean="0">
                <a:solidFill>
                  <a:schemeClr val="accent5">
                    <a:lumMod val="60000"/>
                    <a:lumOff val="40000"/>
                  </a:schemeClr>
                </a:solidFill>
              </a:rPr>
              <a:t>hone</a:t>
            </a:r>
            <a:r>
              <a:rPr lang="cs-CZ" sz="2400" dirty="0" smtClean="0">
                <a:solidFill>
                  <a:schemeClr val="accent5">
                    <a:lumMod val="60000"/>
                    <a:lumOff val="40000"/>
                  </a:schemeClr>
                </a:solidFill>
              </a:rPr>
              <a:t> </a:t>
            </a:r>
            <a:r>
              <a:rPr lang="cs-CZ" sz="2400" u="sng" dirty="0" smtClean="0">
                <a:solidFill>
                  <a:schemeClr val="accent5">
                    <a:lumMod val="60000"/>
                    <a:lumOff val="40000"/>
                  </a:schemeClr>
                </a:solidFill>
              </a:rPr>
              <a:t>S</a:t>
            </a:r>
            <a:r>
              <a:rPr lang="cs-CZ" sz="2400" dirty="0" smtClean="0">
                <a:solidFill>
                  <a:schemeClr val="accent5">
                    <a:lumMod val="60000"/>
                    <a:lumOff val="40000"/>
                  </a:schemeClr>
                </a:solidFill>
              </a:rPr>
              <a:t>upport (Po-Pá 8:00 – 20:00)</a:t>
            </a:r>
          </a:p>
          <a:p>
            <a:pPr lvl="2"/>
            <a:r>
              <a:rPr lang="cs-CZ" sz="2000" dirty="0" smtClean="0"/>
              <a:t>Tel.: 841 300 300 / 3 / 1</a:t>
            </a:r>
          </a:p>
          <a:p>
            <a:pPr lvl="2"/>
            <a:r>
              <a:rPr lang="cs-CZ" sz="2000" dirty="0" smtClean="0"/>
              <a:t>Telefonická podpora při ohrožení produkce - primárního podnikatelského zaměření u zákazníka. Omezeno pouze na situace, které lze řešit po telefonu</a:t>
            </a:r>
          </a:p>
          <a:p>
            <a:pPr lvl="2"/>
            <a:endParaRPr lang="cs-CZ" sz="2000" dirty="0" smtClean="0"/>
          </a:p>
          <a:p>
            <a:pPr lvl="2"/>
            <a:r>
              <a:rPr lang="cs-CZ" sz="2000" dirty="0" smtClean="0"/>
              <a:t>Před použitím se partneři musí zaregistrovat podle instrukcí uvedených na stránce: </a:t>
            </a:r>
            <a:r>
              <a:rPr lang="en-GB" sz="2000" u="sng" dirty="0" smtClean="0">
                <a:hlinkClick r:id="rId3"/>
              </a:rPr>
              <a:t>http://support.microsoft.com/ActivateSupport</a:t>
            </a:r>
            <a:endParaRPr lang="cs-CZ" sz="2000" dirty="0" smtClean="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230188"/>
            <a:ext cx="8915400" cy="664797"/>
          </a:xfrm>
          <a:prstGeom prst="rect">
            <a:avLst/>
          </a:prstGeom>
        </p:spPr>
        <p:txBody>
          <a:bodyPr vert="horz" wrap="square" lIns="0" tIns="0" rIns="0" bIns="0" rtlCol="0" anchor="ctr"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cs-CZ" sz="5400" b="0" i="0" u="none" strike="noStrike" kern="1200" cap="none" spc="-150" normalizeH="0" baseline="0" noProof="0" dirty="0" err="1"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Trebuchet MS" pitchFamily="34" charset="0"/>
                <a:ea typeface="+mn-ea"/>
                <a:cs typeface="Arial" charset="0"/>
              </a:rPr>
              <a:t>Certified</a:t>
            </a:r>
            <a:r>
              <a:rPr kumimoji="0" lang="cs-CZ" sz="54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Trebuchet MS" pitchFamily="34" charset="0"/>
                <a:ea typeface="+mn-ea"/>
                <a:cs typeface="Arial" charset="0"/>
              </a:rPr>
              <a:t> partner</a:t>
            </a:r>
            <a:r>
              <a:rPr kumimoji="0" lang="cs-CZ" sz="5400" b="0" i="0" u="none" strike="noStrike" kern="1200" cap="none" spc="-150" normalizeH="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Trebuchet MS" pitchFamily="34" charset="0"/>
                <a:ea typeface="+mn-ea"/>
                <a:cs typeface="Arial" charset="0"/>
              </a:rPr>
              <a:t> a vyšší</a:t>
            </a:r>
            <a:endParaRPr kumimoji="0" lang="en-US" sz="5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Trebuchet MS" pitchFamily="34" charset="0"/>
              <a:ea typeface="+mn-ea"/>
              <a:cs typeface="Arial" charset="0"/>
            </a:endParaRPr>
          </a:p>
        </p:txBody>
      </p:sp>
      <p:sp>
        <p:nvSpPr>
          <p:cNvPr id="6" name="Rectangle 5"/>
          <p:cNvSpPr/>
          <p:nvPr/>
        </p:nvSpPr>
        <p:spPr>
          <a:xfrm>
            <a:off x="228600" y="1066800"/>
            <a:ext cx="8686800" cy="4524315"/>
          </a:xfrm>
          <a:prstGeom prst="rect">
            <a:avLst/>
          </a:prstGeom>
        </p:spPr>
        <p:txBody>
          <a:bodyPr wrap="square">
            <a:spAutoFit/>
          </a:bodyPr>
          <a:lstStyle/>
          <a:p>
            <a:pPr lvl="1"/>
            <a:r>
              <a:rPr lang="cs-CZ" sz="2400" u="sng" dirty="0" smtClean="0">
                <a:solidFill>
                  <a:schemeClr val="accent5">
                    <a:lumMod val="60000"/>
                    <a:lumOff val="40000"/>
                  </a:schemeClr>
                </a:solidFill>
              </a:rPr>
              <a:t>P</a:t>
            </a:r>
            <a:r>
              <a:rPr lang="cs-CZ" sz="2400" dirty="0" smtClean="0">
                <a:solidFill>
                  <a:schemeClr val="accent5">
                    <a:lumMod val="60000"/>
                    <a:lumOff val="40000"/>
                  </a:schemeClr>
                </a:solidFill>
              </a:rPr>
              <a:t>rofessional </a:t>
            </a:r>
            <a:r>
              <a:rPr lang="cs-CZ" sz="2400" u="sng" dirty="0" smtClean="0">
                <a:solidFill>
                  <a:schemeClr val="accent5">
                    <a:lumMod val="60000"/>
                    <a:lumOff val="40000"/>
                  </a:schemeClr>
                </a:solidFill>
              </a:rPr>
              <a:t>S</a:t>
            </a:r>
            <a:r>
              <a:rPr lang="cs-CZ" sz="2400" dirty="0" smtClean="0">
                <a:solidFill>
                  <a:schemeClr val="accent5">
                    <a:lumMod val="60000"/>
                    <a:lumOff val="40000"/>
                  </a:schemeClr>
                </a:solidFill>
              </a:rPr>
              <a:t>upport (Po-Pá 8:00 – 20:00)</a:t>
            </a:r>
          </a:p>
          <a:p>
            <a:pPr lvl="2">
              <a:buNone/>
            </a:pPr>
            <a:r>
              <a:rPr lang="cs-CZ" sz="2000" dirty="0" smtClean="0"/>
              <a:t>Tel.: 841 300 300 / 3 / 1</a:t>
            </a:r>
          </a:p>
          <a:p>
            <a:pPr lvl="2">
              <a:buNone/>
            </a:pPr>
            <a:r>
              <a:rPr lang="cs-CZ" sz="2000" dirty="0" smtClean="0"/>
              <a:t>Email: </a:t>
            </a:r>
            <a:r>
              <a:rPr lang="cs-CZ" sz="2000" dirty="0" err="1" smtClean="0">
                <a:hlinkClick r:id="rId2"/>
              </a:rPr>
              <a:t>profcz@microsoft.com</a:t>
            </a:r>
            <a:endParaRPr lang="cs-CZ" sz="2000" dirty="0" smtClean="0"/>
          </a:p>
          <a:p>
            <a:pPr lvl="2">
              <a:buNone/>
            </a:pPr>
            <a:r>
              <a:rPr lang="cs-CZ" sz="2000" dirty="0" smtClean="0"/>
              <a:t>Řešení technických potíží, „platba“ prostřednictvím Incidentů. Každý (Gold) </a:t>
            </a:r>
            <a:r>
              <a:rPr lang="cs-CZ" sz="2000" dirty="0" err="1" smtClean="0"/>
              <a:t>Certified</a:t>
            </a:r>
            <a:r>
              <a:rPr lang="cs-CZ" sz="2000" dirty="0" smtClean="0"/>
              <a:t> partner má k dispozici tzv. 5Pack</a:t>
            </a:r>
          </a:p>
          <a:p>
            <a:pPr lvl="2">
              <a:buNone/>
            </a:pPr>
            <a:endParaRPr lang="cs-CZ" sz="2000" dirty="0" smtClean="0"/>
          </a:p>
          <a:p>
            <a:pPr lvl="1"/>
            <a:r>
              <a:rPr lang="cs-CZ" sz="2400" u="sng" dirty="0" smtClean="0">
                <a:solidFill>
                  <a:schemeClr val="accent5">
                    <a:lumMod val="60000"/>
                    <a:lumOff val="40000"/>
                  </a:schemeClr>
                </a:solidFill>
              </a:rPr>
              <a:t>T</a:t>
            </a:r>
            <a:r>
              <a:rPr lang="cs-CZ" sz="2400" dirty="0" smtClean="0">
                <a:solidFill>
                  <a:schemeClr val="accent5">
                    <a:lumMod val="60000"/>
                    <a:lumOff val="40000"/>
                  </a:schemeClr>
                </a:solidFill>
              </a:rPr>
              <a:t>ele-</a:t>
            </a:r>
            <a:r>
              <a:rPr lang="cs-CZ" sz="2400" dirty="0" err="1" smtClean="0">
                <a:solidFill>
                  <a:schemeClr val="accent5">
                    <a:lumMod val="60000"/>
                    <a:lumOff val="40000"/>
                  </a:schemeClr>
                </a:solidFill>
              </a:rPr>
              <a:t>based</a:t>
            </a:r>
            <a:r>
              <a:rPr lang="cs-CZ" sz="2400" dirty="0" smtClean="0">
                <a:solidFill>
                  <a:schemeClr val="accent5">
                    <a:lumMod val="60000"/>
                    <a:lumOff val="40000"/>
                  </a:schemeClr>
                </a:solidFill>
              </a:rPr>
              <a:t> </a:t>
            </a:r>
            <a:r>
              <a:rPr lang="cs-CZ" sz="2400" u="sng" dirty="0" err="1" smtClean="0">
                <a:solidFill>
                  <a:schemeClr val="accent5">
                    <a:lumMod val="60000"/>
                    <a:lumOff val="40000"/>
                  </a:schemeClr>
                </a:solidFill>
              </a:rPr>
              <a:t>P</a:t>
            </a:r>
            <a:r>
              <a:rPr lang="cs-CZ" sz="2400" dirty="0" err="1" smtClean="0">
                <a:solidFill>
                  <a:schemeClr val="accent5">
                    <a:lumMod val="60000"/>
                    <a:lumOff val="40000"/>
                  </a:schemeClr>
                </a:solidFill>
              </a:rPr>
              <a:t>resales</a:t>
            </a:r>
            <a:r>
              <a:rPr lang="cs-CZ" sz="2400" dirty="0" smtClean="0">
                <a:solidFill>
                  <a:schemeClr val="accent5">
                    <a:lumMod val="60000"/>
                    <a:lumOff val="40000"/>
                  </a:schemeClr>
                </a:solidFill>
              </a:rPr>
              <a:t> </a:t>
            </a:r>
            <a:r>
              <a:rPr lang="cs-CZ" sz="2400" u="sng" dirty="0" smtClean="0">
                <a:solidFill>
                  <a:schemeClr val="accent5">
                    <a:lumMod val="60000"/>
                    <a:lumOff val="40000"/>
                  </a:schemeClr>
                </a:solidFill>
              </a:rPr>
              <a:t>T</a:t>
            </a:r>
            <a:r>
              <a:rPr lang="cs-CZ" sz="2400" dirty="0" smtClean="0">
                <a:solidFill>
                  <a:schemeClr val="accent5">
                    <a:lumMod val="60000"/>
                    <a:lumOff val="40000"/>
                  </a:schemeClr>
                </a:solidFill>
              </a:rPr>
              <a:t>echnical </a:t>
            </a:r>
            <a:r>
              <a:rPr lang="cs-CZ" sz="2400" u="sng" dirty="0" smtClean="0">
                <a:solidFill>
                  <a:schemeClr val="accent5">
                    <a:lumMod val="60000"/>
                    <a:lumOff val="40000"/>
                  </a:schemeClr>
                </a:solidFill>
              </a:rPr>
              <a:t>S</a:t>
            </a:r>
            <a:r>
              <a:rPr lang="cs-CZ" sz="2400" dirty="0" smtClean="0">
                <a:solidFill>
                  <a:schemeClr val="accent5">
                    <a:lumMod val="60000"/>
                    <a:lumOff val="40000"/>
                  </a:schemeClr>
                </a:solidFill>
              </a:rPr>
              <a:t>upport (Po-Pá 8:30 – 17:30)</a:t>
            </a:r>
          </a:p>
          <a:p>
            <a:pPr lvl="2"/>
            <a:r>
              <a:rPr lang="cs-CZ" sz="2000" dirty="0" smtClean="0"/>
              <a:t>Tel.: 841 300 300 / 3 / 2 / </a:t>
            </a:r>
            <a:r>
              <a:rPr lang="en-US" sz="2000" dirty="0" smtClean="0"/>
              <a:t>*</a:t>
            </a:r>
            <a:endParaRPr lang="cs-CZ" sz="2000" dirty="0" smtClean="0"/>
          </a:p>
          <a:p>
            <a:pPr lvl="2"/>
            <a:r>
              <a:rPr lang="cs-CZ" sz="2000" dirty="0" smtClean="0"/>
              <a:t>Email: </a:t>
            </a:r>
            <a:r>
              <a:rPr lang="cs-CZ" sz="2000" dirty="0" err="1" smtClean="0">
                <a:hlinkClick r:id="rId3"/>
              </a:rPr>
              <a:t>czpspts@microsoft.com</a:t>
            </a:r>
            <a:endParaRPr lang="cs-CZ" sz="2000" dirty="0" smtClean="0"/>
          </a:p>
          <a:p>
            <a:pPr lvl="2"/>
            <a:r>
              <a:rPr lang="cs-CZ" sz="2000" dirty="0" smtClean="0"/>
              <a:t>Předprodejní technická podpora, srovnávání produktů, podpora při konkurenčních situacích</a:t>
            </a:r>
          </a:p>
          <a:p>
            <a:pPr lvl="2"/>
            <a:r>
              <a:rPr lang="cs-CZ" sz="2000" dirty="0" smtClean="0"/>
              <a:t>Služba je zdarma pro všechny zaměstnance kvalifikovaného partnera a početně neomezená </a:t>
            </a:r>
          </a:p>
          <a:p>
            <a:pPr lvl="1"/>
            <a:endParaRPr lang="cs-CZ" sz="2000" dirty="0" smtClean="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230188"/>
            <a:ext cx="8915400" cy="664797"/>
          </a:xfrm>
          <a:prstGeom prst="rect">
            <a:avLst/>
          </a:prstGeom>
        </p:spPr>
        <p:txBody>
          <a:bodyPr vert="horz" wrap="square" lIns="0" tIns="0" rIns="0" bIns="0" rtlCol="0" anchor="ctr"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cs-CZ" sz="54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Trebuchet MS" pitchFamily="34" charset="0"/>
                <a:ea typeface="+mn-ea"/>
                <a:cs typeface="Arial" charset="0"/>
              </a:rPr>
              <a:t>Gold </a:t>
            </a:r>
            <a:r>
              <a:rPr kumimoji="0" lang="cs-CZ" sz="5400" b="0" i="0" u="none" strike="noStrike" kern="1200" cap="none" spc="-150" normalizeH="0" baseline="0" noProof="0" dirty="0" err="1"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Trebuchet MS" pitchFamily="34" charset="0"/>
                <a:ea typeface="+mn-ea"/>
                <a:cs typeface="Arial" charset="0"/>
              </a:rPr>
              <a:t>Certified</a:t>
            </a:r>
            <a:r>
              <a:rPr kumimoji="0" lang="cs-CZ" sz="5400" b="0" i="0" u="none" strike="noStrike" kern="1200" cap="none" spc="-150" normalizeH="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Trebuchet MS" pitchFamily="34" charset="0"/>
                <a:ea typeface="+mn-ea"/>
                <a:cs typeface="Arial" charset="0"/>
              </a:rPr>
              <a:t> Partner</a:t>
            </a:r>
            <a:endParaRPr kumimoji="0" lang="en-US" sz="5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Trebuchet MS" pitchFamily="34" charset="0"/>
              <a:ea typeface="+mn-ea"/>
              <a:cs typeface="Arial" charset="0"/>
            </a:endParaRPr>
          </a:p>
        </p:txBody>
      </p:sp>
      <p:sp>
        <p:nvSpPr>
          <p:cNvPr id="6" name="Rectangle 5"/>
          <p:cNvSpPr/>
          <p:nvPr/>
        </p:nvSpPr>
        <p:spPr>
          <a:xfrm>
            <a:off x="228600" y="1066800"/>
            <a:ext cx="8686800" cy="1384995"/>
          </a:xfrm>
          <a:prstGeom prst="rect">
            <a:avLst/>
          </a:prstGeom>
        </p:spPr>
        <p:txBody>
          <a:bodyPr wrap="square">
            <a:spAutoFit/>
          </a:bodyPr>
          <a:lstStyle/>
          <a:p>
            <a:pPr lvl="1"/>
            <a:r>
              <a:rPr lang="cs-CZ" sz="2400" u="sng" dirty="0" smtClean="0">
                <a:solidFill>
                  <a:schemeClr val="accent5">
                    <a:lumMod val="60000"/>
                    <a:lumOff val="40000"/>
                  </a:schemeClr>
                </a:solidFill>
              </a:rPr>
              <a:t>T</a:t>
            </a:r>
            <a:r>
              <a:rPr lang="cs-CZ" sz="2400" dirty="0" smtClean="0">
                <a:solidFill>
                  <a:schemeClr val="accent5">
                    <a:lumMod val="60000"/>
                    <a:lumOff val="40000"/>
                  </a:schemeClr>
                </a:solidFill>
              </a:rPr>
              <a:t>echnical </a:t>
            </a:r>
            <a:r>
              <a:rPr lang="cs-CZ" sz="2400" u="sng" dirty="0" err="1" smtClean="0">
                <a:solidFill>
                  <a:schemeClr val="accent5">
                    <a:lumMod val="60000"/>
                    <a:lumOff val="40000"/>
                  </a:schemeClr>
                </a:solidFill>
              </a:rPr>
              <a:t>S</a:t>
            </a:r>
            <a:r>
              <a:rPr lang="cs-CZ" sz="2400" dirty="0" err="1" smtClean="0">
                <a:solidFill>
                  <a:schemeClr val="accent5">
                    <a:lumMod val="60000"/>
                    <a:lumOff val="40000"/>
                  </a:schemeClr>
                </a:solidFill>
              </a:rPr>
              <a:t>ervice</a:t>
            </a:r>
            <a:r>
              <a:rPr lang="cs-CZ" sz="2400" dirty="0" smtClean="0">
                <a:solidFill>
                  <a:schemeClr val="accent5">
                    <a:lumMod val="60000"/>
                    <a:lumOff val="40000"/>
                  </a:schemeClr>
                </a:solidFill>
              </a:rPr>
              <a:t> </a:t>
            </a:r>
            <a:r>
              <a:rPr lang="cs-CZ" sz="2400" u="sng" dirty="0" err="1" smtClean="0">
                <a:solidFill>
                  <a:schemeClr val="accent5">
                    <a:lumMod val="60000"/>
                    <a:lumOff val="40000"/>
                  </a:schemeClr>
                </a:solidFill>
              </a:rPr>
              <a:t>C</a:t>
            </a:r>
            <a:r>
              <a:rPr lang="cs-CZ" sz="2400" dirty="0" err="1" smtClean="0">
                <a:solidFill>
                  <a:schemeClr val="accent5">
                    <a:lumMod val="60000"/>
                    <a:lumOff val="40000"/>
                  </a:schemeClr>
                </a:solidFill>
              </a:rPr>
              <a:t>oordinator</a:t>
            </a:r>
            <a:endParaRPr lang="cs-CZ" sz="2400" dirty="0" smtClean="0">
              <a:solidFill>
                <a:schemeClr val="accent5">
                  <a:lumMod val="60000"/>
                  <a:lumOff val="40000"/>
                </a:schemeClr>
              </a:solidFill>
            </a:endParaRPr>
          </a:p>
          <a:p>
            <a:pPr lvl="2"/>
            <a:r>
              <a:rPr lang="cs-CZ" sz="2000" dirty="0" smtClean="0"/>
              <a:t>Tel.: 841 300 300 / 3 / 3 / </a:t>
            </a:r>
            <a:r>
              <a:rPr lang="en-US" sz="2000" dirty="0" smtClean="0"/>
              <a:t>*</a:t>
            </a:r>
            <a:endParaRPr lang="cs-CZ" sz="2000" dirty="0" smtClean="0"/>
          </a:p>
          <a:p>
            <a:pPr lvl="2"/>
            <a:r>
              <a:rPr lang="cs-CZ" sz="2000" dirty="0" smtClean="0"/>
              <a:t>Email: </a:t>
            </a:r>
            <a:r>
              <a:rPr lang="cs-CZ" sz="2000" dirty="0" err="1" smtClean="0">
                <a:hlinkClick r:id="rId2"/>
              </a:rPr>
              <a:t>czpstsc@microsoft.com</a:t>
            </a:r>
            <a:endParaRPr lang="cs-CZ" sz="2000" dirty="0" smtClean="0"/>
          </a:p>
          <a:p>
            <a:pPr lvl="2"/>
            <a:r>
              <a:rPr lang="cs-CZ" sz="2000" dirty="0" smtClean="0"/>
              <a:t>Technický doplněk </a:t>
            </a:r>
            <a:r>
              <a:rPr lang="cs-CZ" sz="2000" dirty="0" err="1" smtClean="0"/>
              <a:t>PAMa</a:t>
            </a:r>
            <a:endParaRPr lang="cs-CZ" sz="2000" dirty="0" smtClean="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230188"/>
            <a:ext cx="8915400" cy="664797"/>
          </a:xfrm>
          <a:prstGeom prst="rect">
            <a:avLst/>
          </a:prstGeom>
        </p:spPr>
        <p:txBody>
          <a:bodyPr vert="horz" wrap="square" lIns="0" tIns="0" rIns="0" bIns="0" rtlCol="0" anchor="ctr"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cs-CZ" sz="5400" b="0" i="0" u="none" strike="noStrike" kern="1200" cap="none" spc="-150" normalizeH="0" baseline="0" noProof="0" dirty="0" err="1"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Trebuchet MS" pitchFamily="34" charset="0"/>
                <a:ea typeface="+mn-ea"/>
                <a:cs typeface="Arial" charset="0"/>
              </a:rPr>
              <a:t>Premier</a:t>
            </a:r>
            <a:r>
              <a:rPr kumimoji="0" lang="cs-CZ" sz="54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Trebuchet MS" pitchFamily="34" charset="0"/>
                <a:ea typeface="+mn-ea"/>
                <a:cs typeface="Arial" charset="0"/>
              </a:rPr>
              <a:t> Support </a:t>
            </a:r>
            <a:r>
              <a:rPr kumimoji="0" lang="cs-CZ" sz="5400" b="0" i="0" u="none" strike="noStrike" kern="1200" cap="none" spc="-150" normalizeH="0" baseline="0" noProof="0" dirty="0" err="1"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Trebuchet MS" pitchFamily="34" charset="0"/>
                <a:ea typeface="+mn-ea"/>
                <a:cs typeface="Arial" charset="0"/>
              </a:rPr>
              <a:t>Agreement</a:t>
            </a:r>
            <a:endParaRPr kumimoji="0" lang="en-US" sz="5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Trebuchet MS" pitchFamily="34" charset="0"/>
              <a:ea typeface="+mn-ea"/>
              <a:cs typeface="Arial" charset="0"/>
            </a:endParaRPr>
          </a:p>
        </p:txBody>
      </p:sp>
      <p:sp>
        <p:nvSpPr>
          <p:cNvPr id="6" name="Rectangle 5"/>
          <p:cNvSpPr/>
          <p:nvPr/>
        </p:nvSpPr>
        <p:spPr>
          <a:xfrm>
            <a:off x="228600" y="1066800"/>
            <a:ext cx="8686800" cy="4154984"/>
          </a:xfrm>
          <a:prstGeom prst="rect">
            <a:avLst/>
          </a:prstGeom>
        </p:spPr>
        <p:txBody>
          <a:bodyPr wrap="square">
            <a:spAutoFit/>
          </a:bodyPr>
          <a:lstStyle/>
          <a:p>
            <a:pPr lvl="1"/>
            <a:r>
              <a:rPr lang="cs-CZ" sz="2400" dirty="0" smtClean="0"/>
              <a:t>Určeno pro zákazníky a partnery, kterým základní nabídka podpory nestačí</a:t>
            </a:r>
          </a:p>
          <a:p>
            <a:pPr lvl="1"/>
            <a:endParaRPr lang="cs-CZ" sz="2400" dirty="0" smtClean="0"/>
          </a:p>
          <a:p>
            <a:pPr lvl="1"/>
            <a:r>
              <a:rPr lang="cs-CZ" sz="2400" dirty="0" smtClean="0"/>
              <a:t>Mezi klíčové výhody patří:</a:t>
            </a:r>
          </a:p>
          <a:p>
            <a:pPr lvl="1"/>
            <a:r>
              <a:rPr lang="cs-CZ" sz="2400" dirty="0" smtClean="0"/>
              <a:t>	- dostupnost 24x7</a:t>
            </a:r>
          </a:p>
          <a:p>
            <a:pPr lvl="1"/>
            <a:r>
              <a:rPr lang="cs-CZ" sz="2400" dirty="0" smtClean="0"/>
              <a:t>	- on-</a:t>
            </a:r>
            <a:r>
              <a:rPr lang="cs-CZ" sz="2400" dirty="0" err="1" smtClean="0"/>
              <a:t>site</a:t>
            </a:r>
            <a:r>
              <a:rPr lang="cs-CZ" sz="2400" dirty="0" smtClean="0"/>
              <a:t> podpora</a:t>
            </a:r>
          </a:p>
          <a:p>
            <a:pPr lvl="1"/>
            <a:r>
              <a:rPr lang="cs-CZ" sz="2400" dirty="0" smtClean="0"/>
              <a:t>	- proaktivní práce se zákazníkem či partnerem</a:t>
            </a:r>
          </a:p>
          <a:p>
            <a:pPr lvl="1"/>
            <a:r>
              <a:rPr lang="cs-CZ" sz="2400" dirty="0" smtClean="0"/>
              <a:t>	- odborné semináře</a:t>
            </a:r>
          </a:p>
          <a:p>
            <a:pPr lvl="1"/>
            <a:r>
              <a:rPr lang="cs-CZ" sz="2400" dirty="0" smtClean="0"/>
              <a:t>	- Microsoft </a:t>
            </a:r>
            <a:r>
              <a:rPr lang="cs-CZ" sz="2400" dirty="0" err="1" smtClean="0"/>
              <a:t>Premier</a:t>
            </a:r>
            <a:r>
              <a:rPr lang="cs-CZ" sz="2400" dirty="0" smtClean="0"/>
              <a:t> </a:t>
            </a:r>
            <a:r>
              <a:rPr lang="cs-CZ" sz="2400" dirty="0" err="1" smtClean="0"/>
              <a:t>Online</a:t>
            </a:r>
            <a:endParaRPr lang="cs-CZ" sz="2400" dirty="0" smtClean="0"/>
          </a:p>
          <a:p>
            <a:pPr lvl="1"/>
            <a:endParaRPr lang="cs-CZ" sz="2400" dirty="0" smtClean="0"/>
          </a:p>
          <a:p>
            <a:pPr lvl="1"/>
            <a:endParaRPr lang="cs-CZ" sz="2400" dirty="0" smtClean="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0188"/>
            <a:ext cx="8915400" cy="664797"/>
          </a:xfrm>
        </p:spPr>
        <p:txBody>
          <a:bodyPr/>
          <a:lstStyle/>
          <a:p>
            <a:r>
              <a:rPr lang="cs-CZ" dirty="0" smtClean="0"/>
              <a:t>Další zdroje informací</a:t>
            </a:r>
            <a:endParaRPr lang="en-US" dirty="0"/>
          </a:p>
        </p:txBody>
      </p:sp>
      <p:sp>
        <p:nvSpPr>
          <p:cNvPr id="3" name="Content Placeholder 2"/>
          <p:cNvSpPr>
            <a:spLocks noGrp="1"/>
          </p:cNvSpPr>
          <p:nvPr>
            <p:ph idx="1"/>
          </p:nvPr>
        </p:nvSpPr>
        <p:spPr>
          <a:xfrm>
            <a:off x="381000" y="1412875"/>
            <a:ext cx="8382000" cy="2825389"/>
          </a:xfrm>
        </p:spPr>
        <p:txBody>
          <a:bodyPr/>
          <a:lstStyle/>
          <a:p>
            <a:pPr lvl="1">
              <a:buFont typeface="Arial" pitchFamily="34" charset="0"/>
              <a:buChar char="•"/>
            </a:pPr>
            <a:r>
              <a:rPr lang="cs-CZ" dirty="0" smtClean="0"/>
              <a:t>MSDN</a:t>
            </a:r>
          </a:p>
          <a:p>
            <a:pPr lvl="1">
              <a:buFont typeface="Arial" pitchFamily="34" charset="0"/>
              <a:buChar char="•"/>
            </a:pPr>
            <a:r>
              <a:rPr lang="cs-CZ" dirty="0" smtClean="0"/>
              <a:t>TechNet</a:t>
            </a:r>
          </a:p>
          <a:p>
            <a:pPr lvl="1">
              <a:buFont typeface="Arial" pitchFamily="34" charset="0"/>
              <a:buChar char="•"/>
            </a:pPr>
            <a:r>
              <a:rPr lang="cs-CZ" dirty="0" smtClean="0"/>
              <a:t>Technical Demonstration Toolkit</a:t>
            </a:r>
          </a:p>
          <a:p>
            <a:pPr lvl="1"/>
            <a:endParaRPr lang="cs-CZ" dirty="0" smtClean="0"/>
          </a:p>
          <a:p>
            <a:pPr lvl="1"/>
            <a:endParaRPr lang="cs-CZ" dirty="0" smtClean="0"/>
          </a:p>
          <a:p>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cs-CZ" dirty="0" smtClean="0"/>
              <a:t>Tele-</a:t>
            </a:r>
            <a:r>
              <a:rPr lang="cs-CZ" dirty="0" err="1" smtClean="0"/>
              <a:t>based</a:t>
            </a:r>
            <a:r>
              <a:rPr lang="cs-CZ" dirty="0" smtClean="0"/>
              <a:t> </a:t>
            </a:r>
            <a:r>
              <a:rPr lang="cs-CZ" dirty="0" err="1" smtClean="0"/>
              <a:t>Pre-sales</a:t>
            </a:r>
            <a:r>
              <a:rPr lang="cs-CZ" dirty="0" smtClean="0"/>
              <a:t> Technical Support</a:t>
            </a:r>
            <a:endParaRPr lang="en-US" dirty="0"/>
          </a:p>
        </p:txBody>
      </p:sp>
      <p:sp>
        <p:nvSpPr>
          <p:cNvPr id="3" name="Text Placeholder 2"/>
          <p:cNvSpPr>
            <a:spLocks noGrp="1"/>
          </p:cNvSpPr>
          <p:nvPr>
            <p:ph type="body" sz="quarter" idx="10"/>
          </p:nvPr>
        </p:nvSpPr>
        <p:spPr>
          <a:xfrm>
            <a:off x="304800" y="1905000"/>
            <a:ext cx="8382000" cy="4567404"/>
          </a:xfrm>
        </p:spPr>
        <p:txBody>
          <a:bodyPr/>
          <a:lstStyle/>
          <a:p>
            <a:pPr lvl="0">
              <a:buNone/>
            </a:pPr>
            <a:r>
              <a:rPr lang="cs-CZ" sz="2800" dirty="0" smtClean="0"/>
              <a:t>Odpovědi na technické otázky v předprodejní fázi</a:t>
            </a:r>
            <a:endParaRPr lang="en-US" sz="2800" dirty="0" smtClean="0"/>
          </a:p>
          <a:p>
            <a:pPr lvl="0">
              <a:buNone/>
            </a:pPr>
            <a:r>
              <a:rPr lang="cs-CZ" sz="2800" dirty="0" smtClean="0"/>
              <a:t>Porovnávání vlastností produktů</a:t>
            </a:r>
            <a:endParaRPr lang="en-US" sz="2800" dirty="0" smtClean="0"/>
          </a:p>
          <a:p>
            <a:pPr lvl="0">
              <a:buNone/>
            </a:pPr>
            <a:r>
              <a:rPr lang="cs-CZ" sz="2800" dirty="0" smtClean="0"/>
              <a:t>Podpora v konkurenčních situacích</a:t>
            </a:r>
            <a:endParaRPr lang="en-US" sz="2800" dirty="0" smtClean="0"/>
          </a:p>
          <a:p>
            <a:pPr lvl="0">
              <a:buNone/>
            </a:pPr>
            <a:r>
              <a:rPr lang="cs-CZ" sz="2800" dirty="0" smtClean="0"/>
              <a:t>Odpovědi na jednoduché licenční otázky</a:t>
            </a:r>
            <a:endParaRPr lang="en-US" sz="2800" dirty="0" smtClean="0"/>
          </a:p>
          <a:p>
            <a:pPr>
              <a:buNone/>
            </a:pPr>
            <a:endParaRPr lang="cs-CZ" sz="2800" dirty="0" smtClean="0"/>
          </a:p>
          <a:p>
            <a:pPr>
              <a:buNone/>
            </a:pPr>
            <a:r>
              <a:rPr lang="cs-CZ" sz="2800" dirty="0" smtClean="0"/>
              <a:t>Pro </a:t>
            </a:r>
            <a:r>
              <a:rPr lang="cs-CZ" sz="2800" dirty="0" err="1" smtClean="0"/>
              <a:t>Certified</a:t>
            </a:r>
            <a:r>
              <a:rPr lang="cs-CZ" sz="2800" dirty="0" smtClean="0"/>
              <a:t> a Gold </a:t>
            </a:r>
            <a:r>
              <a:rPr lang="cs-CZ" sz="2800" dirty="0" err="1" smtClean="0"/>
              <a:t>Certified</a:t>
            </a:r>
            <a:r>
              <a:rPr lang="cs-CZ" sz="2800" dirty="0" smtClean="0"/>
              <a:t> partnery (všichni zaměstnanci, bezplatně a počtem neomezeně)</a:t>
            </a:r>
          </a:p>
          <a:p>
            <a:pPr>
              <a:buNone/>
            </a:pPr>
            <a:r>
              <a:rPr lang="cs-CZ" sz="2800" dirty="0" smtClean="0"/>
              <a:t>Telefon: 841 300 300 / 3 / 2 / 1</a:t>
            </a:r>
            <a:endParaRPr lang="en-US" sz="2800" dirty="0" smtClean="0"/>
          </a:p>
          <a:p>
            <a:pPr>
              <a:buNone/>
            </a:pPr>
            <a:r>
              <a:rPr lang="cs-CZ" sz="2800" dirty="0" smtClean="0"/>
              <a:t>Email: </a:t>
            </a:r>
            <a:r>
              <a:rPr lang="cs-CZ" sz="2800" u="sng" dirty="0" smtClean="0">
                <a:hlinkClick r:id="rId2"/>
              </a:rPr>
              <a:t>czpspts@microsoft.com</a:t>
            </a:r>
            <a:endParaRPr lang="en-US" sz="2800" dirty="0" smtClean="0"/>
          </a:p>
          <a:p>
            <a:pPr>
              <a:buNone/>
            </a:pPr>
            <a:r>
              <a:rPr lang="cs-CZ" sz="2800" dirty="0" smtClean="0"/>
              <a:t>V pracovní dny 8:30 – 17:30</a:t>
            </a:r>
            <a:endParaRPr lang="en-US" sz="2800"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artnerská konference"/>
          <p:cNvPicPr>
            <a:picLocks noChangeAspect="1" noChangeArrowheads="1"/>
          </p:cNvPicPr>
          <p:nvPr/>
        </p:nvPicPr>
        <p:blipFill>
          <a:blip r:embed="rId3"/>
          <a:srcRect/>
          <a:stretch>
            <a:fillRect/>
          </a:stretch>
        </p:blipFill>
        <p:spPr bwMode="auto">
          <a:xfrm>
            <a:off x="-1524000" y="228600"/>
            <a:ext cx="11125200" cy="4338828"/>
          </a:xfrm>
          <a:prstGeom prst="rect">
            <a:avLst/>
          </a:prstGeom>
          <a:noFill/>
          <a:scene3d>
            <a:camera prst="orthographicFront">
              <a:rot lat="19695350" lon="1106855" rev="20493103"/>
            </a:camera>
            <a:lightRig rig="threePt" dir="t"/>
          </a:scene3d>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390525" y="355600"/>
            <a:ext cx="8393113" cy="1163395"/>
          </a:xfrm>
        </p:spPr>
        <p:txBody>
          <a:bodyPr/>
          <a:lstStyle/>
          <a:p>
            <a:r>
              <a:rPr lang="cs-CZ" dirty="0" smtClean="0"/>
              <a:t>Vzdělávání </a:t>
            </a:r>
            <a:r>
              <a:rPr lang="cs-CZ" dirty="0"/>
              <a:t>a rozvoj</a:t>
            </a:r>
            <a:br>
              <a:rPr lang="cs-CZ" dirty="0"/>
            </a:br>
            <a:r>
              <a:rPr lang="cs-CZ" sz="3600" dirty="0">
                <a:solidFill>
                  <a:schemeClr val="tx2"/>
                </a:solidFill>
              </a:rPr>
              <a:t>Partner </a:t>
            </a:r>
            <a:r>
              <a:rPr lang="cs-CZ" sz="3600" dirty="0" err="1">
                <a:solidFill>
                  <a:schemeClr val="tx2"/>
                </a:solidFill>
              </a:rPr>
              <a:t>Learning</a:t>
            </a:r>
            <a:r>
              <a:rPr lang="cs-CZ" sz="3600" dirty="0">
                <a:solidFill>
                  <a:schemeClr val="tx2"/>
                </a:solidFill>
              </a:rPr>
              <a:t> Center</a:t>
            </a:r>
          </a:p>
        </p:txBody>
      </p:sp>
      <p:sp>
        <p:nvSpPr>
          <p:cNvPr id="73731" name="Content Placeholder 2"/>
          <p:cNvSpPr>
            <a:spLocks noGrp="1"/>
          </p:cNvSpPr>
          <p:nvPr>
            <p:ph idx="1"/>
          </p:nvPr>
        </p:nvSpPr>
        <p:spPr>
          <a:xfrm>
            <a:off x="404813" y="1805595"/>
            <a:ext cx="8388350" cy="4136517"/>
          </a:xfrm>
        </p:spPr>
        <p:txBody>
          <a:bodyPr/>
          <a:lstStyle/>
          <a:p>
            <a:r>
              <a:rPr lang="cs-CZ" dirty="0" smtClean="0"/>
              <a:t>Plánování rozvoje</a:t>
            </a:r>
          </a:p>
          <a:p>
            <a:r>
              <a:rPr lang="cs-CZ" dirty="0" smtClean="0"/>
              <a:t>Přehled veškerých školení pořádaných ve spolupráci Microsoft a školicích středisek</a:t>
            </a:r>
          </a:p>
          <a:p>
            <a:r>
              <a:rPr lang="cs-CZ" dirty="0" smtClean="0"/>
              <a:t>Komplexní nabídka - vyhledávací kriteria</a:t>
            </a:r>
          </a:p>
          <a:p>
            <a:pPr lvl="1"/>
            <a:r>
              <a:rPr lang="cs-CZ" sz="3200" dirty="0" smtClean="0"/>
              <a:t>Produkt/technologie</a:t>
            </a:r>
          </a:p>
          <a:p>
            <a:pPr lvl="1"/>
            <a:r>
              <a:rPr lang="cs-CZ" sz="3200" dirty="0" smtClean="0"/>
              <a:t>Kompetence</a:t>
            </a:r>
          </a:p>
          <a:p>
            <a:pPr lvl="1"/>
            <a:r>
              <a:rPr lang="cs-CZ" sz="3200" dirty="0" smtClean="0"/>
              <a:t>Specializace</a:t>
            </a:r>
          </a:p>
          <a:p>
            <a:pPr lvl="1"/>
            <a:r>
              <a:rPr lang="cs-CZ" sz="3200" dirty="0" smtClean="0"/>
              <a:t>Forma školení</a:t>
            </a: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cs-CZ" dirty="0" smtClean="0"/>
              <a:t>Andrea Vlčková</a:t>
            </a:r>
            <a:endParaRPr lang="en-US" dirty="0" smtClean="0"/>
          </a:p>
          <a:p>
            <a:r>
              <a:rPr lang="cs-CZ" dirty="0" err="1" smtClean="0"/>
              <a:t>Licensing</a:t>
            </a:r>
            <a:r>
              <a:rPr lang="cs-CZ" dirty="0" smtClean="0"/>
              <a:t> </a:t>
            </a:r>
            <a:r>
              <a:rPr lang="cs-CZ" dirty="0" err="1" smtClean="0"/>
              <a:t>Specialist</a:t>
            </a:r>
            <a:endParaRPr lang="en-US" dirty="0" smtClean="0"/>
          </a:p>
          <a:p>
            <a:r>
              <a:rPr lang="en-US" dirty="0" smtClean="0"/>
              <a:t>Microsoft </a:t>
            </a:r>
            <a:r>
              <a:rPr lang="cs-CZ" dirty="0" smtClean="0"/>
              <a:t>Česká Republika</a:t>
            </a:r>
            <a:endParaRPr lang="en-US" dirty="0" smtClean="0"/>
          </a:p>
          <a:p>
            <a:endParaRPr lang="en-US" dirty="0"/>
          </a:p>
        </p:txBody>
      </p:sp>
      <p:sp>
        <p:nvSpPr>
          <p:cNvPr id="4" name="Text Placeholder 3"/>
          <p:cNvSpPr>
            <a:spLocks noGrp="1"/>
          </p:cNvSpPr>
          <p:nvPr>
            <p:ph type="body" sz="quarter" idx="10"/>
          </p:nvPr>
        </p:nvSpPr>
        <p:spPr>
          <a:xfrm>
            <a:off x="722049" y="1967806"/>
            <a:ext cx="7888551" cy="1384994"/>
          </a:xfrm>
        </p:spPr>
        <p:txBody>
          <a:bodyPr/>
          <a:lstStyle/>
          <a:p>
            <a:r>
              <a:rPr lang="cs-CZ" sz="7200" dirty="0" smtClean="0"/>
              <a:t>Licenční výhody</a:t>
            </a:r>
            <a:r>
              <a:rPr lang="en-US" sz="7200" dirty="0" smtClean="0"/>
              <a:t> </a:t>
            </a:r>
            <a:endParaRPr lang="en-US" sz="7200" dirty="0"/>
          </a:p>
        </p:txBody>
      </p:sp>
      <p:graphicFrame>
        <p:nvGraphicFramePr>
          <p:cNvPr id="5" name="Diagram 4"/>
          <p:cNvGraphicFramePr/>
          <p:nvPr/>
        </p:nvGraphicFramePr>
        <p:xfrm>
          <a:off x="228600" y="304800"/>
          <a:ext cx="8610600" cy="53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04800" y="304800"/>
          <a:ext cx="8610600" cy="81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152400" y="1828800"/>
          <a:ext cx="8991600" cy="4470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050" name="Picture 2" descr="Microsoft Action Pack Subscription"/>
          <p:cNvPicPr>
            <a:picLocks noChangeAspect="1" noChangeArrowheads="1"/>
          </p:cNvPicPr>
          <p:nvPr/>
        </p:nvPicPr>
        <p:blipFill>
          <a:blip r:embed="rId11"/>
          <a:srcRect/>
          <a:stretch>
            <a:fillRect/>
          </a:stretch>
        </p:blipFill>
        <p:spPr bwMode="auto">
          <a:xfrm>
            <a:off x="6324600" y="5791200"/>
            <a:ext cx="2514600" cy="877188"/>
          </a:xfrm>
          <a:prstGeom prst="rect">
            <a:avLst/>
          </a:prstGeom>
          <a:ln>
            <a:noFill/>
          </a:ln>
          <a:effectLst>
            <a:softEdge rad="112500"/>
          </a:effectLst>
        </p:spPr>
      </p:pic>
      <p:sp>
        <p:nvSpPr>
          <p:cNvPr id="8" name="Down Arrow 7"/>
          <p:cNvSpPr/>
          <p:nvPr/>
        </p:nvSpPr>
        <p:spPr bwMode="auto">
          <a:xfrm>
            <a:off x="914400" y="1143000"/>
            <a:ext cx="685800" cy="838200"/>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Agenda</a:t>
            </a:r>
            <a:endParaRPr lang="en-US" dirty="0"/>
          </a:p>
        </p:txBody>
      </p:sp>
      <p:sp>
        <p:nvSpPr>
          <p:cNvPr id="3" name="Text Placeholder 2"/>
          <p:cNvSpPr>
            <a:spLocks noGrp="1"/>
          </p:cNvSpPr>
          <p:nvPr>
            <p:ph type="body" sz="quarter" idx="10"/>
          </p:nvPr>
        </p:nvSpPr>
        <p:spPr>
          <a:xfrm>
            <a:off x="381000" y="1411552"/>
            <a:ext cx="8382000" cy="3151632"/>
          </a:xfrm>
        </p:spPr>
        <p:txBody>
          <a:bodyPr/>
          <a:lstStyle/>
          <a:p>
            <a:r>
              <a:rPr lang="cs-CZ" dirty="0" smtClean="0"/>
              <a:t>Partnerský ekosystém</a:t>
            </a:r>
          </a:p>
          <a:p>
            <a:r>
              <a:rPr lang="cs-CZ" dirty="0" smtClean="0"/>
              <a:t>Microsoft Partnerský Program</a:t>
            </a:r>
          </a:p>
          <a:p>
            <a:r>
              <a:rPr lang="cs-CZ" dirty="0" smtClean="0"/>
              <a:t>Nástroje efektivní spolupráce</a:t>
            </a:r>
          </a:p>
          <a:p>
            <a:r>
              <a:rPr lang="cs-CZ" dirty="0" smtClean="0"/>
              <a:t>Obchodní strategie</a:t>
            </a:r>
          </a:p>
          <a:p>
            <a:r>
              <a:rPr lang="cs-CZ" dirty="0" smtClean="0"/>
              <a:t>Vaše příležitost</a:t>
            </a:r>
          </a:p>
          <a:p>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04800" y="304800"/>
          <a:ext cx="8610600" cy="81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152400" y="1828800"/>
          <a:ext cx="8991600" cy="4470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050" name="Picture 2" descr="Microsoft Action Pack Subscription"/>
          <p:cNvPicPr>
            <a:picLocks noChangeAspect="1" noChangeArrowheads="1"/>
          </p:cNvPicPr>
          <p:nvPr/>
        </p:nvPicPr>
        <p:blipFill>
          <a:blip r:embed="rId11"/>
          <a:srcRect/>
          <a:stretch>
            <a:fillRect/>
          </a:stretch>
        </p:blipFill>
        <p:spPr bwMode="auto">
          <a:xfrm>
            <a:off x="6553200" y="5980812"/>
            <a:ext cx="2514600" cy="877188"/>
          </a:xfrm>
          <a:prstGeom prst="rect">
            <a:avLst/>
          </a:prstGeom>
          <a:ln>
            <a:noFill/>
          </a:ln>
          <a:effectLst>
            <a:softEdge rad="112500"/>
          </a:effectLst>
        </p:spPr>
      </p:pic>
      <p:sp>
        <p:nvSpPr>
          <p:cNvPr id="8" name="Down Arrow 7"/>
          <p:cNvSpPr/>
          <p:nvPr/>
        </p:nvSpPr>
        <p:spPr bwMode="auto">
          <a:xfrm>
            <a:off x="2590800" y="1143000"/>
            <a:ext cx="685800" cy="838200"/>
          </a:xfrm>
          <a:prstGeom prst="down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04800" y="304800"/>
          <a:ext cx="8610600" cy="81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nvGraphicFramePr>
        <p:xfrm>
          <a:off x="381000" y="1828800"/>
          <a:ext cx="8534400" cy="4800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Down Arrow 7"/>
          <p:cNvSpPr/>
          <p:nvPr/>
        </p:nvSpPr>
        <p:spPr bwMode="auto">
          <a:xfrm>
            <a:off x="4191000" y="1143000"/>
            <a:ext cx="685800" cy="838200"/>
          </a:xfrm>
          <a:prstGeom prst="down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5" name="TextBox 4"/>
          <p:cNvSpPr txBox="1"/>
          <p:nvPr/>
        </p:nvSpPr>
        <p:spPr>
          <a:xfrm>
            <a:off x="6096000" y="1447800"/>
            <a:ext cx="2895600" cy="369332"/>
          </a:xfrm>
          <a:prstGeom prst="rect">
            <a:avLst/>
          </a:prstGeom>
          <a:noFill/>
        </p:spPr>
        <p:txBody>
          <a:bodyPr wrap="square" rtlCol="0">
            <a:spAutoFit/>
          </a:bodyPr>
          <a:lstStyle/>
          <a:p>
            <a:r>
              <a:rPr lang="cs-CZ" dirty="0" smtClean="0">
                <a:hlinkClick r:id="rId11"/>
              </a:rPr>
              <a:t>v-jipeka@microsoft.com</a:t>
            </a:r>
            <a:r>
              <a:rPr lang="cs-CZ" dirty="0" smtClean="0"/>
              <a:t> </a:t>
            </a:r>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04800" y="304800"/>
          <a:ext cx="8610600" cy="81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nvGraphicFramePr>
        <p:xfrm>
          <a:off x="381000" y="1676400"/>
          <a:ext cx="8534400" cy="5029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Down Arrow 7"/>
          <p:cNvSpPr/>
          <p:nvPr/>
        </p:nvSpPr>
        <p:spPr bwMode="auto">
          <a:xfrm>
            <a:off x="5791200" y="1143000"/>
            <a:ext cx="685800" cy="838200"/>
          </a:xfrm>
          <a:prstGeom prst="down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04800" y="304800"/>
          <a:ext cx="8610600" cy="81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nvGraphicFramePr>
        <p:xfrm>
          <a:off x="381000" y="1676400"/>
          <a:ext cx="8534400" cy="4800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Down Arrow 7"/>
          <p:cNvSpPr/>
          <p:nvPr/>
        </p:nvSpPr>
        <p:spPr bwMode="auto">
          <a:xfrm>
            <a:off x="7620000" y="1143000"/>
            <a:ext cx="685800" cy="838200"/>
          </a:xfrm>
          <a:prstGeom prst="down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artnerská konference"/>
          <p:cNvPicPr>
            <a:picLocks noChangeAspect="1" noChangeArrowheads="1"/>
          </p:cNvPicPr>
          <p:nvPr/>
        </p:nvPicPr>
        <p:blipFill>
          <a:blip r:embed="rId3"/>
          <a:srcRect/>
          <a:stretch>
            <a:fillRect/>
          </a:stretch>
        </p:blipFill>
        <p:spPr bwMode="auto">
          <a:xfrm>
            <a:off x="-1524000" y="228600"/>
            <a:ext cx="11125200" cy="4338828"/>
          </a:xfrm>
          <a:prstGeom prst="rect">
            <a:avLst/>
          </a:prstGeom>
          <a:noFill/>
          <a:scene3d>
            <a:camera prst="orthographicFront">
              <a:rot lat="19695350" lon="1106855" rev="20493103"/>
            </a:camera>
            <a:lightRig rig="threePt" dir="t"/>
          </a:scene3d>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25" y="304800"/>
            <a:ext cx="8461375" cy="1163395"/>
          </a:xfrm>
        </p:spPr>
        <p:txBody>
          <a:bodyPr/>
          <a:lstStyle/>
          <a:p>
            <a:r>
              <a:rPr lang="cs-CZ" dirty="0" smtClean="0"/>
              <a:t>Marketing</a:t>
            </a:r>
            <a:br>
              <a:rPr lang="cs-CZ" dirty="0" smtClean="0"/>
            </a:br>
            <a:r>
              <a:rPr lang="cs-CZ" sz="3600" dirty="0" smtClean="0">
                <a:solidFill>
                  <a:schemeClr val="tx2"/>
                </a:solidFill>
              </a:rPr>
              <a:t>Partnerský zpravodaj a web</a:t>
            </a:r>
            <a:endParaRPr sz="3600">
              <a:solidFill>
                <a:schemeClr val="tx2"/>
              </a:solidFill>
            </a:endParaRPr>
          </a:p>
        </p:txBody>
      </p:sp>
      <p:sp>
        <p:nvSpPr>
          <p:cNvPr id="3" name="Content Placeholder 2"/>
          <p:cNvSpPr>
            <a:spLocks noGrp="1"/>
          </p:cNvSpPr>
          <p:nvPr>
            <p:ph idx="1"/>
          </p:nvPr>
        </p:nvSpPr>
        <p:spPr>
          <a:xfrm>
            <a:off x="357158" y="1828800"/>
            <a:ext cx="8382000" cy="4302716"/>
          </a:xfrm>
        </p:spPr>
        <p:txBody>
          <a:bodyPr/>
          <a:lstStyle/>
          <a:p>
            <a:r>
              <a:rPr lang="cs-CZ" dirty="0" smtClean="0"/>
              <a:t>Zpravodaj - nová strategie, úpravy , změny</a:t>
            </a:r>
          </a:p>
          <a:p>
            <a:r>
              <a:rPr lang="cs-CZ" dirty="0" smtClean="0"/>
              <a:t>Partnerské stránky</a:t>
            </a:r>
          </a:p>
          <a:p>
            <a:pPr lvl="1"/>
            <a:r>
              <a:rPr lang="en-US" dirty="0" smtClean="0">
                <a:hlinkClick r:id="rId3"/>
              </a:rPr>
              <a:t>https://partner.microsoft.com/global/</a:t>
            </a:r>
            <a:endParaRPr lang="cs-CZ" dirty="0" smtClean="0"/>
          </a:p>
          <a:p>
            <a:pPr lvl="1"/>
            <a:r>
              <a:rPr lang="cs-CZ" dirty="0" smtClean="0"/>
              <a:t>Program</a:t>
            </a:r>
          </a:p>
          <a:p>
            <a:pPr lvl="1"/>
            <a:r>
              <a:rPr lang="cs-CZ" dirty="0" smtClean="0"/>
              <a:t>Produkty a řešení</a:t>
            </a:r>
          </a:p>
          <a:p>
            <a:pPr lvl="1"/>
            <a:r>
              <a:rPr lang="cs-CZ" dirty="0" smtClean="0"/>
              <a:t>Obchod a marketing</a:t>
            </a:r>
          </a:p>
          <a:p>
            <a:pPr lvl="1"/>
            <a:r>
              <a:rPr lang="cs-CZ" dirty="0" smtClean="0"/>
              <a:t>Licencování</a:t>
            </a:r>
          </a:p>
          <a:p>
            <a:pPr lvl="1"/>
            <a:r>
              <a:rPr lang="cs-CZ" dirty="0" smtClean="0"/>
              <a:t>Vzdělávání</a:t>
            </a:r>
          </a:p>
          <a:p>
            <a:pPr lvl="1"/>
            <a:r>
              <a:rPr lang="cs-CZ" dirty="0" smtClean="0"/>
              <a:t>Podpora a bezpečnost</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25" y="304800"/>
            <a:ext cx="8461375" cy="1163395"/>
          </a:xfrm>
        </p:spPr>
        <p:txBody>
          <a:bodyPr/>
          <a:lstStyle/>
          <a:p>
            <a:r>
              <a:rPr lang="cs-CZ" dirty="0" smtClean="0"/>
              <a:t>Marketing</a:t>
            </a:r>
            <a:br>
              <a:rPr lang="cs-CZ" dirty="0" smtClean="0"/>
            </a:br>
            <a:r>
              <a:rPr lang="cs-CZ" sz="3600" dirty="0">
                <a:solidFill>
                  <a:schemeClr val="tx2"/>
                </a:solidFill>
              </a:rPr>
              <a:t>Partner Marketing Center</a:t>
            </a:r>
            <a:endParaRPr sz="3600">
              <a:solidFill>
                <a:schemeClr val="tx2"/>
              </a:solidFill>
            </a:endParaRPr>
          </a:p>
        </p:txBody>
      </p:sp>
      <p:sp>
        <p:nvSpPr>
          <p:cNvPr id="3" name="Content Placeholder 2"/>
          <p:cNvSpPr>
            <a:spLocks noGrp="1"/>
          </p:cNvSpPr>
          <p:nvPr>
            <p:ph idx="1"/>
          </p:nvPr>
        </p:nvSpPr>
        <p:spPr>
          <a:xfrm>
            <a:off x="357158" y="1828800"/>
            <a:ext cx="8382000" cy="4641271"/>
          </a:xfrm>
        </p:spPr>
        <p:txBody>
          <a:bodyPr/>
          <a:lstStyle/>
          <a:p>
            <a:pPr>
              <a:defRPr/>
            </a:pPr>
            <a:r>
              <a:rPr lang="cs-CZ" dirty="0" smtClean="0"/>
              <a:t>Partner marketing center</a:t>
            </a:r>
          </a:p>
          <a:p>
            <a:pPr>
              <a:defRPr/>
            </a:pPr>
            <a:r>
              <a:rPr lang="cs-CZ" dirty="0" smtClean="0"/>
              <a:t>Partner Logo </a:t>
            </a:r>
            <a:r>
              <a:rPr lang="cs-CZ" dirty="0" err="1" smtClean="0"/>
              <a:t>Builder</a:t>
            </a:r>
            <a:endParaRPr lang="cs-CZ" dirty="0" smtClean="0"/>
          </a:p>
          <a:p>
            <a:pPr>
              <a:defRPr/>
            </a:pPr>
            <a:r>
              <a:rPr lang="cs-CZ" dirty="0" smtClean="0"/>
              <a:t>Partner marketing </a:t>
            </a:r>
            <a:r>
              <a:rPr lang="cs-CZ" dirty="0" err="1" smtClean="0"/>
              <a:t>Advisor</a:t>
            </a:r>
            <a:r>
              <a:rPr lang="cs-CZ" dirty="0" smtClean="0"/>
              <a:t>???</a:t>
            </a:r>
          </a:p>
          <a:p>
            <a:pPr>
              <a:defRPr/>
            </a:pPr>
            <a:r>
              <a:rPr lang="cs-CZ" dirty="0" smtClean="0"/>
              <a:t>Role-</a:t>
            </a:r>
            <a:r>
              <a:rPr lang="cs-CZ" dirty="0" err="1" smtClean="0"/>
              <a:t>based</a:t>
            </a:r>
            <a:r>
              <a:rPr lang="cs-CZ" dirty="0" smtClean="0"/>
              <a:t> </a:t>
            </a:r>
            <a:r>
              <a:rPr lang="cs-CZ" dirty="0" err="1" smtClean="0"/>
              <a:t>selling</a:t>
            </a:r>
            <a:endParaRPr lang="cs-CZ" dirty="0" smtClean="0"/>
          </a:p>
          <a:p>
            <a:pPr>
              <a:defRPr/>
            </a:pPr>
            <a:r>
              <a:rPr lang="cs-CZ" dirty="0" smtClean="0"/>
              <a:t>Software plus </a:t>
            </a:r>
            <a:r>
              <a:rPr lang="cs-CZ" dirty="0" err="1" smtClean="0"/>
              <a:t>Service</a:t>
            </a:r>
            <a:endParaRPr lang="cs-CZ" dirty="0" smtClean="0"/>
          </a:p>
          <a:p>
            <a:pPr>
              <a:defRPr/>
            </a:pPr>
            <a:endParaRPr lang="cs-CZ" dirty="0" smtClean="0"/>
          </a:p>
          <a:p>
            <a:pPr lvl="1"/>
            <a:endParaRPr lang="cs-CZ" dirty="0" smtClean="0"/>
          </a:p>
          <a:p>
            <a:pPr lvl="1"/>
            <a:endParaRPr lang="cs-CZ" dirty="0" smtClean="0"/>
          </a:p>
          <a:p>
            <a:endParaRPr 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25" y="304800"/>
            <a:ext cx="8461375" cy="1163395"/>
          </a:xfrm>
        </p:spPr>
        <p:txBody>
          <a:bodyPr/>
          <a:lstStyle/>
          <a:p>
            <a:r>
              <a:rPr lang="cs-CZ" dirty="0" smtClean="0"/>
              <a:t>Marketing</a:t>
            </a:r>
            <a:br>
              <a:rPr lang="cs-CZ" dirty="0" smtClean="0"/>
            </a:br>
            <a:r>
              <a:rPr lang="cs-CZ" sz="3600" dirty="0" err="1" smtClean="0">
                <a:solidFill>
                  <a:schemeClr val="tx2"/>
                </a:solidFill>
              </a:rPr>
              <a:t>Solution</a:t>
            </a:r>
            <a:r>
              <a:rPr lang="cs-CZ" sz="3600" dirty="0" smtClean="0">
                <a:solidFill>
                  <a:schemeClr val="tx2"/>
                </a:solidFill>
              </a:rPr>
              <a:t> </a:t>
            </a:r>
            <a:r>
              <a:rPr lang="cs-CZ" sz="3600" dirty="0" err="1" smtClean="0">
                <a:solidFill>
                  <a:schemeClr val="tx2"/>
                </a:solidFill>
              </a:rPr>
              <a:t>Profiler</a:t>
            </a:r>
            <a:endParaRPr sz="3600">
              <a:solidFill>
                <a:schemeClr val="tx2"/>
              </a:solidFill>
            </a:endParaRPr>
          </a:p>
        </p:txBody>
      </p:sp>
      <p:sp>
        <p:nvSpPr>
          <p:cNvPr id="3" name="Content Placeholder 2"/>
          <p:cNvSpPr>
            <a:spLocks noGrp="1"/>
          </p:cNvSpPr>
          <p:nvPr>
            <p:ph idx="1"/>
          </p:nvPr>
        </p:nvSpPr>
        <p:spPr>
          <a:xfrm>
            <a:off x="357158" y="1828800"/>
            <a:ext cx="8382000" cy="2474524"/>
          </a:xfrm>
        </p:spPr>
        <p:txBody>
          <a:bodyPr/>
          <a:lstStyle/>
          <a:p>
            <a:pPr>
              <a:defRPr/>
            </a:pPr>
            <a:r>
              <a:rPr lang="cs-CZ" dirty="0" smtClean="0"/>
              <a:t>Hledáte zákazníka - zviditelnění</a:t>
            </a:r>
          </a:p>
          <a:p>
            <a:pPr>
              <a:defRPr/>
            </a:pPr>
            <a:r>
              <a:rPr lang="cs-CZ" dirty="0" smtClean="0"/>
              <a:t>Hledáte obchodního partnera - </a:t>
            </a:r>
            <a:r>
              <a:rPr lang="cs-CZ" dirty="0" err="1" smtClean="0"/>
              <a:t>networking</a:t>
            </a:r>
            <a:endParaRPr lang="cs-CZ" dirty="0" smtClean="0"/>
          </a:p>
          <a:p>
            <a:pPr lvl="1"/>
            <a:endParaRPr lang="cs-CZ" dirty="0" smtClean="0"/>
          </a:p>
          <a:p>
            <a:pPr lvl="1"/>
            <a:endParaRPr lang="cs-CZ" dirty="0" smtClean="0"/>
          </a:p>
          <a:p>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cs-CZ" dirty="0" smtClean="0"/>
              <a:t>Jan Štefka</a:t>
            </a:r>
            <a:endParaRPr lang="en-US" dirty="0" smtClean="0"/>
          </a:p>
          <a:p>
            <a:r>
              <a:rPr lang="cs-CZ" dirty="0" err="1" smtClean="0"/>
              <a:t>Customer</a:t>
            </a:r>
            <a:r>
              <a:rPr lang="cs-CZ" dirty="0" smtClean="0"/>
              <a:t> </a:t>
            </a:r>
            <a:r>
              <a:rPr lang="cs-CZ" dirty="0" err="1" smtClean="0"/>
              <a:t>Service</a:t>
            </a:r>
            <a:endParaRPr lang="en-US" dirty="0" smtClean="0"/>
          </a:p>
          <a:p>
            <a:r>
              <a:rPr lang="en-US" dirty="0" smtClean="0"/>
              <a:t>Microsoft </a:t>
            </a:r>
            <a:r>
              <a:rPr lang="cs-CZ" dirty="0" smtClean="0"/>
              <a:t>Česká Republika</a:t>
            </a:r>
            <a:endParaRPr lang="en-US" dirty="0" smtClean="0"/>
          </a:p>
          <a:p>
            <a:endParaRPr lang="en-US" dirty="0"/>
          </a:p>
        </p:txBody>
      </p:sp>
      <p:sp>
        <p:nvSpPr>
          <p:cNvPr id="4" name="Text Placeholder 3"/>
          <p:cNvSpPr>
            <a:spLocks noGrp="1"/>
          </p:cNvSpPr>
          <p:nvPr>
            <p:ph type="body" sz="quarter" idx="10"/>
          </p:nvPr>
        </p:nvSpPr>
        <p:spPr>
          <a:xfrm>
            <a:off x="722049" y="838200"/>
            <a:ext cx="7690114" cy="1384994"/>
          </a:xfrm>
        </p:spPr>
        <p:txBody>
          <a:bodyPr/>
          <a:lstStyle/>
          <a:p>
            <a:r>
              <a:rPr lang="cs-CZ" sz="7200" dirty="0" smtClean="0"/>
              <a:t>Response Management </a:t>
            </a:r>
            <a:r>
              <a:rPr lang="cs-CZ" sz="7200" dirty="0" err="1" smtClean="0"/>
              <a:t>through</a:t>
            </a:r>
            <a:r>
              <a:rPr lang="cs-CZ" sz="7200" dirty="0" smtClean="0"/>
              <a:t> </a:t>
            </a:r>
            <a:r>
              <a:rPr lang="cs-CZ" sz="7200" dirty="0" err="1" smtClean="0"/>
              <a:t>Partners</a:t>
            </a:r>
            <a:r>
              <a:rPr sz="7200" smtClean="0"/>
              <a:t> (RMtP)</a:t>
            </a:r>
            <a:r>
              <a:rPr lang="en-US" sz="7200" dirty="0" smtClean="0"/>
              <a:t> </a:t>
            </a:r>
            <a:endParaRPr lang="en-US" sz="7200"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5345668"/>
            <a:ext cx="5410200" cy="369332"/>
          </a:xfrm>
          <a:prstGeom prst="rect">
            <a:avLst/>
          </a:prstGeom>
          <a:ln>
            <a:solidFill>
              <a:srgbClr val="00B0F0"/>
            </a:solidFill>
          </a:ln>
        </p:spPr>
        <p:txBody>
          <a:bodyPr wrap="square">
            <a:spAutoFit/>
          </a:bodyPr>
          <a:lstStyle/>
          <a:p>
            <a:pPr algn="ctr"/>
            <a:r>
              <a:rPr lang="en-US" dirty="0" smtClean="0">
                <a:hlinkClick r:id="rId3"/>
              </a:rPr>
              <a:t>https://</a:t>
            </a:r>
            <a:r>
              <a:rPr lang="en-US" dirty="0" smtClean="0">
                <a:solidFill>
                  <a:schemeClr val="accent2"/>
                </a:solidFill>
                <a:hlinkClick r:id="rId3"/>
              </a:rPr>
              <a:t>rmtp.partners.extranet.microsoft.com</a:t>
            </a:r>
          </a:p>
        </p:txBody>
      </p:sp>
      <p:graphicFrame>
        <p:nvGraphicFramePr>
          <p:cNvPr id="10" name="Diagram 9"/>
          <p:cNvGraphicFramePr/>
          <p:nvPr/>
        </p:nvGraphicFramePr>
        <p:xfrm>
          <a:off x="5638800" y="2971800"/>
          <a:ext cx="3276600" cy="3175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 Placeholder 3"/>
          <p:cNvSpPr>
            <a:spLocks noGrp="1"/>
          </p:cNvSpPr>
          <p:nvPr>
            <p:ph type="body" sz="quarter" idx="10"/>
          </p:nvPr>
        </p:nvSpPr>
        <p:spPr>
          <a:xfrm>
            <a:off x="762000" y="2590800"/>
            <a:ext cx="7690114" cy="2133600"/>
          </a:xfrm>
        </p:spPr>
        <p:txBody>
          <a:bodyPr/>
          <a:lstStyle/>
          <a:p>
            <a:pPr marL="396875" lvl="0" indent="-396875">
              <a:buBlip>
                <a:blip r:embed="rId8"/>
              </a:buBlip>
            </a:pPr>
            <a:r>
              <a:rPr sz="2800" b="0" i="0" spc="0">
                <a:ln>
                  <a:noFill/>
                </a:ln>
                <a:solidFill>
                  <a:srgbClr val="FFFFFF"/>
                </a:solidFill>
                <a:effectLst/>
              </a:rPr>
              <a:t>Nový benefit pro Gold a Certifi</a:t>
            </a:r>
            <a:r>
              <a:rPr sz="2800" i="0" spc="0">
                <a:ln>
                  <a:noFill/>
                </a:ln>
                <a:solidFill>
                  <a:srgbClr val="FFFFFF"/>
                </a:solidFill>
                <a:effectLst/>
              </a:rPr>
              <a:t>e</a:t>
            </a:r>
            <a:r>
              <a:rPr sz="2800" b="0" i="0" spc="0">
                <a:ln>
                  <a:noFill/>
                </a:ln>
                <a:solidFill>
                  <a:srgbClr val="FFFFFF"/>
                </a:solidFill>
                <a:effectLst/>
              </a:rPr>
              <a:t>d </a:t>
            </a:r>
            <a:r>
              <a:rPr sz="2800" b="0" i="0" spc="0" smtClean="0">
                <a:ln>
                  <a:noFill/>
                </a:ln>
                <a:solidFill>
                  <a:srgbClr val="FFFFFF"/>
                </a:solidFill>
                <a:effectLst/>
              </a:rPr>
              <a:t>Partnery</a:t>
            </a:r>
          </a:p>
          <a:p>
            <a:pPr marL="396875" indent="-396875">
              <a:buBlip>
                <a:blip r:embed="rId8"/>
              </a:buBlip>
            </a:pPr>
            <a:r>
              <a:rPr lang="cs-CZ" sz="2800" b="0" i="0" spc="0" dirty="0">
                <a:ln>
                  <a:noFill/>
                </a:ln>
                <a:solidFill>
                  <a:srgbClr val="FFFFFF"/>
                </a:solidFill>
                <a:effectLst/>
              </a:rPr>
              <a:t>Kdy využít </a:t>
            </a:r>
            <a:r>
              <a:rPr lang="cs-CZ" sz="2800" b="0" i="0" spc="0" dirty="0" err="1">
                <a:ln>
                  <a:noFill/>
                </a:ln>
                <a:solidFill>
                  <a:srgbClr val="FFFFFF"/>
                </a:solidFill>
                <a:effectLst/>
              </a:rPr>
              <a:t>RMtP</a:t>
            </a:r>
            <a:endParaRPr lang="cs-CZ" sz="2800" b="0" i="0" spc="0" dirty="0">
              <a:ln>
                <a:noFill/>
              </a:ln>
              <a:solidFill>
                <a:srgbClr val="FFFFFF"/>
              </a:solidFill>
              <a:effectLst/>
            </a:endParaRPr>
          </a:p>
          <a:p>
            <a:pPr marL="396875" lvl="0" indent="-396875">
              <a:buBlip>
                <a:blip r:embed="rId8"/>
              </a:buBlip>
            </a:pPr>
            <a:r>
              <a:rPr lang="cs-CZ" sz="2800" b="0" i="0" spc="0" dirty="0" smtClean="0">
                <a:ln>
                  <a:noFill/>
                </a:ln>
                <a:solidFill>
                  <a:srgbClr val="FFFFFF"/>
                </a:solidFill>
                <a:effectLst/>
              </a:rPr>
              <a:t>Kde nás najdete</a:t>
            </a:r>
            <a:endParaRPr lang="cs-CZ" sz="2800" b="0" i="0" spc="0" dirty="0">
              <a:ln>
                <a:noFill/>
              </a:ln>
              <a:solidFill>
                <a:srgbClr val="FFFFFF"/>
              </a:solidFill>
              <a:effectLst/>
            </a:endParaRPr>
          </a:p>
          <a:p>
            <a:pPr marL="396875" lvl="0" indent="-396875"/>
            <a:endParaRPr lang="cs-CZ" sz="2800" b="0" i="0" spc="0" dirty="0">
              <a:ln>
                <a:noFill/>
              </a:ln>
              <a:solidFill>
                <a:srgbClr val="FFFFFF"/>
              </a:solidFill>
              <a:effectLst/>
            </a:endParaRPr>
          </a:p>
        </p:txBody>
      </p:sp>
      <p:sp>
        <p:nvSpPr>
          <p:cNvPr id="8" name="Title 1"/>
          <p:cNvSpPr txBox="1">
            <a:spLocks/>
          </p:cNvSpPr>
          <p:nvPr/>
        </p:nvSpPr>
        <p:spPr>
          <a:xfrm>
            <a:off x="377825" y="304800"/>
            <a:ext cx="8461375" cy="1163395"/>
          </a:xfrm>
          <a:prstGeom prst="rect">
            <a:avLst/>
          </a:prstGeom>
        </p:spPr>
        <p:txBody>
          <a:bodyPr vert="horz" wrap="square" lIns="0" tIns="0" rIns="0" bIns="0" rtlCol="0" anchor="ctr"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cs-CZ" sz="54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Trebuchet MS" pitchFamily="34" charset="0"/>
                <a:ea typeface="+mn-ea"/>
                <a:cs typeface="Arial" charset="0"/>
              </a:rPr>
              <a:t>Response Management</a:t>
            </a:r>
            <a:br>
              <a:rPr kumimoji="0" lang="cs-CZ" sz="54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Trebuchet MS" pitchFamily="34" charset="0"/>
                <a:ea typeface="+mn-ea"/>
                <a:cs typeface="Arial" charset="0"/>
              </a:rPr>
            </a:br>
            <a:r>
              <a:rPr kumimoji="0" lang="cs-CZ" sz="3600" b="0" i="0" u="none" strike="noStrike" kern="1200" cap="none" spc="-150" normalizeH="0" baseline="0" noProof="0" dirty="0" err="1" smtClean="0">
                <a:ln w="3175">
                  <a:noFill/>
                </a:ln>
                <a:solidFill>
                  <a:schemeClr val="tx2"/>
                </a:solidFill>
                <a:effectLst>
                  <a:outerShdw blurRad="50800" dist="38100" dir="2700000" algn="tl" rotWithShape="0">
                    <a:prstClr val="black">
                      <a:alpha val="40000"/>
                    </a:prstClr>
                  </a:outerShdw>
                </a:effectLst>
                <a:uLnTx/>
                <a:uFillTx/>
                <a:latin typeface="Trebuchet MS" pitchFamily="34" charset="0"/>
                <a:ea typeface="+mn-ea"/>
                <a:cs typeface="Arial" charset="0"/>
              </a:rPr>
              <a:t>through</a:t>
            </a:r>
            <a:r>
              <a:rPr kumimoji="0" lang="cs-CZ" sz="3600" b="0" i="0" u="none" strike="noStrike" kern="1200" cap="none" spc="-150" normalizeH="0" baseline="0" noProof="0" dirty="0" smtClean="0">
                <a:ln w="3175">
                  <a:noFill/>
                </a:ln>
                <a:solidFill>
                  <a:schemeClr val="tx2"/>
                </a:solidFill>
                <a:effectLst>
                  <a:outerShdw blurRad="50800" dist="38100" dir="2700000" algn="tl" rotWithShape="0">
                    <a:prstClr val="black">
                      <a:alpha val="40000"/>
                    </a:prstClr>
                  </a:outerShdw>
                </a:effectLst>
                <a:uLnTx/>
                <a:uFillTx/>
                <a:latin typeface="Trebuchet MS" pitchFamily="34" charset="0"/>
                <a:ea typeface="+mn-ea"/>
                <a:cs typeface="Arial" charset="0"/>
              </a:rPr>
              <a:t> </a:t>
            </a:r>
            <a:r>
              <a:rPr lang="cs-CZ" sz="3600" spc="-150" dirty="0" smtClean="0">
                <a:ln w="3175">
                  <a:noFill/>
                </a:ln>
                <a:solidFill>
                  <a:schemeClr val="tx2"/>
                </a:solidFill>
                <a:effectLst>
                  <a:outerShdw blurRad="50800" dist="38100" dir="2700000" algn="tl" rotWithShape="0">
                    <a:prstClr val="black">
                      <a:alpha val="40000"/>
                    </a:prstClr>
                  </a:outerShdw>
                </a:effectLst>
                <a:latin typeface="Trebuchet MS" pitchFamily="34" charset="0"/>
                <a:cs typeface="Arial" charset="0"/>
              </a:rPr>
              <a:t>P</a:t>
            </a:r>
            <a:r>
              <a:rPr kumimoji="0" lang="cs-CZ" sz="3600" b="0" i="0" u="none" strike="noStrike" kern="1200" cap="none" spc="-150" normalizeH="0" baseline="0" noProof="0" dirty="0" err="1" smtClean="0">
                <a:ln w="3175">
                  <a:noFill/>
                </a:ln>
                <a:solidFill>
                  <a:schemeClr val="tx2"/>
                </a:solidFill>
                <a:effectLst>
                  <a:outerShdw blurRad="50800" dist="38100" dir="2700000" algn="tl" rotWithShape="0">
                    <a:prstClr val="black">
                      <a:alpha val="40000"/>
                    </a:prstClr>
                  </a:outerShdw>
                </a:effectLst>
                <a:uLnTx/>
                <a:uFillTx/>
                <a:latin typeface="Trebuchet MS" pitchFamily="34" charset="0"/>
                <a:ea typeface="+mn-ea"/>
                <a:cs typeface="Arial" charset="0"/>
              </a:rPr>
              <a:t>artners</a:t>
            </a:r>
            <a:endParaRPr kumimoji="0" lang="en-US" sz="3600" b="0" i="0" u="none" strike="noStrike" kern="1200" cap="none" spc="-150" normalizeH="0" baseline="0" noProof="0" dirty="0">
              <a:ln w="3175">
                <a:noFill/>
              </a:ln>
              <a:solidFill>
                <a:schemeClr val="tx2"/>
              </a:solidFill>
              <a:effectLst>
                <a:outerShdw blurRad="50800" dist="38100" dir="2700000" algn="tl" rotWithShape="0">
                  <a:prstClr val="black">
                    <a:alpha val="40000"/>
                  </a:prstClr>
                </a:outerShdw>
              </a:effectLst>
              <a:uLnTx/>
              <a:uFillTx/>
              <a:latin typeface="Trebuchet MS" pitchFamily="34" charset="0"/>
              <a:ea typeface="+mn-ea"/>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Scale>
                                      <p:cBhvr>
                                        <p:cTn id="7" dur="2000" decel="50000" fill="hold">
                                          <p:stCondLst>
                                            <p:cond delay="0"/>
                                          </p:stCondLst>
                                        </p:cTn>
                                        <p:tgtEl>
                                          <p:spTgt spid="1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12">
                                            <p:txEl>
                                              <p:pRg st="0" end="0"/>
                                            </p:txEl>
                                          </p:spTgt>
                                        </p:tgtEl>
                                        <p:attrNameLst>
                                          <p:attrName>ppt_x</p:attrName>
                                          <p:attrName>ppt_y</p:attrName>
                                        </p:attrNameLst>
                                      </p:cBhvr>
                                    </p:animMotion>
                                    <p:animEffect transition="in" filter="fade">
                                      <p:cBhvr>
                                        <p:cTn id="9" dur="2000"/>
                                        <p:tgtEl>
                                          <p:spTgt spid="1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Scale>
                                      <p:cBhvr>
                                        <p:cTn id="14" dur="2000" decel="50000" fill="hold">
                                          <p:stCondLst>
                                            <p:cond delay="0"/>
                                          </p:stCondLst>
                                        </p:cTn>
                                        <p:tgtEl>
                                          <p:spTgt spid="12">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2000" decel="50000" fill="hold">
                                          <p:stCondLst>
                                            <p:cond delay="0"/>
                                          </p:stCondLst>
                                        </p:cTn>
                                        <p:tgtEl>
                                          <p:spTgt spid="12">
                                            <p:txEl>
                                              <p:pRg st="1" end="1"/>
                                            </p:txEl>
                                          </p:spTgt>
                                        </p:tgtEl>
                                        <p:attrNameLst>
                                          <p:attrName>ppt_x</p:attrName>
                                          <p:attrName>ppt_y</p:attrName>
                                        </p:attrNameLst>
                                      </p:cBhvr>
                                    </p:animMotion>
                                    <p:animEffect transition="in" filter="fade">
                                      <p:cBhvr>
                                        <p:cTn id="16" dur="2000"/>
                                        <p:tgtEl>
                                          <p:spTgt spid="1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Scale>
                                      <p:cBhvr>
                                        <p:cTn id="21" dur="2000" decel="50000" fill="hold">
                                          <p:stCondLst>
                                            <p:cond delay="0"/>
                                          </p:stCondLst>
                                        </p:cTn>
                                        <p:tgtEl>
                                          <p:spTgt spid="12">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2000" decel="50000" fill="hold">
                                          <p:stCondLst>
                                            <p:cond delay="0"/>
                                          </p:stCondLst>
                                        </p:cTn>
                                        <p:tgtEl>
                                          <p:spTgt spid="12">
                                            <p:txEl>
                                              <p:pRg st="2" end="2"/>
                                            </p:txEl>
                                          </p:spTgt>
                                        </p:tgtEl>
                                        <p:attrNameLst>
                                          <p:attrName>ppt_x</p:attrName>
                                          <p:attrName>ppt_y</p:attrName>
                                        </p:attrNameLst>
                                      </p:cBhvr>
                                    </p:animMotion>
                                    <p:animEffect transition="in" filter="fade">
                                      <p:cBhvr>
                                        <p:cTn id="23" dur="2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9"/>
          <p:cNvSpPr>
            <a:spLocks/>
          </p:cNvSpPr>
          <p:nvPr/>
        </p:nvSpPr>
        <p:spPr bwMode="ltGray">
          <a:xfrm>
            <a:off x="0" y="3657600"/>
            <a:ext cx="9144000" cy="3429000"/>
          </a:xfrm>
          <a:custGeom>
            <a:avLst/>
            <a:gdLst/>
            <a:ahLst/>
            <a:cxnLst>
              <a:cxn ang="0">
                <a:pos x="6912" y="1510"/>
              </a:cxn>
              <a:cxn ang="0">
                <a:pos x="0" y="1510"/>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5"/>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5"/>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5"/>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5"/>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10"/>
                </a:lnTo>
                <a:close/>
              </a:path>
            </a:pathLst>
          </a:custGeom>
          <a:gradFill flip="none" rotWithShape="1">
            <a:gsLst>
              <a:gs pos="0">
                <a:srgbClr val="000000"/>
              </a:gs>
              <a:gs pos="50000">
                <a:srgbClr val="000000">
                  <a:alpha val="79000"/>
                </a:srgbClr>
              </a:gs>
              <a:gs pos="100000">
                <a:srgbClr val="000000">
                  <a:alpha val="1000"/>
                </a:srgbClr>
              </a:gs>
            </a:gsLst>
            <a:lin ang="5400000" scaled="1"/>
            <a:tileRect/>
          </a:gradFill>
          <a:ln>
            <a:headEnd type="none" w="med" len="med"/>
            <a:tailEnd type="none" w="med" len="med"/>
          </a:ln>
          <a:effectLst>
            <a:outerShdw sx="1000" sy="1000" rotWithShape="0">
              <a:srgbClr val="000000"/>
            </a:outerShdw>
          </a:effectLst>
          <a:scene3d>
            <a:camera prst="orthographicFront" fov="0">
              <a:rot lat="0" lon="0" rev="0"/>
            </a:camera>
            <a:lightRig rig="glow" dir="t">
              <a:rot lat="0" lon="0" rev="6360000"/>
            </a:lightRig>
          </a:scene3d>
          <a:sp3d prstMaterial="flat">
            <a:bevelT w="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81632" tIns="40817" rIns="81632" bIns="40817" numCol="1" rtlCol="0" anchor="ctr" anchorCtr="0" compatLnSpc="1">
            <a:prstTxWarp prst="textNoShape">
              <a:avLst/>
            </a:prstTxWarp>
          </a:bodyPr>
          <a:lstStyle/>
          <a:p>
            <a:pPr algn="ctr" defTabSz="816087" fontAlgn="base">
              <a:spcBef>
                <a:spcPct val="0"/>
              </a:spcBef>
              <a:spcAft>
                <a:spcPct val="0"/>
              </a:spcAft>
            </a:pPr>
            <a:endParaRPr lang="en-US" sz="2100" dirty="0" smtClean="0">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lang="cs-CZ" dirty="0" smtClean="0"/>
              <a:t>Kritéria úspěchu</a:t>
            </a:r>
            <a:endParaRPr lang="en-US" dirty="0"/>
          </a:p>
        </p:txBody>
      </p:sp>
      <p:grpSp>
        <p:nvGrpSpPr>
          <p:cNvPr id="3" name="Group 18"/>
          <p:cNvGrpSpPr/>
          <p:nvPr/>
        </p:nvGrpSpPr>
        <p:grpSpPr>
          <a:xfrm>
            <a:off x="457200" y="1295400"/>
            <a:ext cx="6400800" cy="6019800"/>
            <a:chOff x="304800" y="1600200"/>
            <a:chExt cx="6400800" cy="5257800"/>
          </a:xfrm>
          <a:scene3d>
            <a:camera prst="perspectiveRight"/>
            <a:lightRig rig="threePt" dir="t"/>
          </a:scene3d>
        </p:grpSpPr>
        <p:sp>
          <p:nvSpPr>
            <p:cNvPr id="18" name="Round Same Side Corner Rectangle 17"/>
            <p:cNvSpPr/>
            <p:nvPr/>
          </p:nvSpPr>
          <p:spPr bwMode="auto">
            <a:xfrm>
              <a:off x="304800" y="1600200"/>
              <a:ext cx="6400800" cy="5257800"/>
            </a:xfrm>
            <a:prstGeom prst="round2SameRect">
              <a:avLst>
                <a:gd name="adj1" fmla="val 9075"/>
                <a:gd name="adj2" fmla="val 0"/>
              </a:avLst>
            </a:prstGeom>
            <a:gradFill flip="none" rotWithShape="1">
              <a:gsLst>
                <a:gs pos="2000">
                  <a:srgbClr val="000000">
                    <a:alpha val="11000"/>
                  </a:srgbClr>
                </a:gs>
                <a:gs pos="74000">
                  <a:schemeClr val="tx1">
                    <a:alpha val="27000"/>
                  </a:schemeClr>
                </a:gs>
                <a:gs pos="100000">
                  <a:schemeClr val="tx1"/>
                </a:gs>
              </a:gsLst>
              <a:path path="circle">
                <a:fillToRect l="100000" t="100000"/>
              </a:path>
              <a:tileRect r="-100000" b="-100000"/>
            </a:gradFill>
            <a:ln w="6350">
              <a:solidFill>
                <a:srgbClr val="FFFFFF">
                  <a:alpha val="81000"/>
                </a:srgbClr>
              </a:solidFill>
            </a:ln>
            <a:effectLst>
              <a:innerShdw blurRad="393700">
                <a:srgbClr val="564484">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t"/>
            <a:lstStyle/>
            <a:p>
              <a:pPr marR="0" indent="0" algn="ctr" defTabSz="1096919" fontAlgn="base">
                <a:lnSpc>
                  <a:spcPct val="100000"/>
                </a:lnSpc>
                <a:spcBef>
                  <a:spcPct val="0"/>
                </a:spcBef>
                <a:spcAft>
                  <a:spcPct val="0"/>
                </a:spcAft>
                <a:buClrTx/>
                <a:buSzTx/>
                <a:buFontTx/>
                <a:buNone/>
                <a:tabLst/>
                <a:defRPr/>
              </a:pPr>
              <a:endParaRPr lang="en-US" sz="2400" i="1" dirty="0" smtClean="0">
                <a:ln>
                  <a:solidFill>
                    <a:schemeClr val="accent5"/>
                  </a:solidFill>
                </a:ln>
                <a:gradFill>
                  <a:gsLst>
                    <a:gs pos="0">
                      <a:schemeClr val="accent5">
                        <a:lumMod val="40000"/>
                        <a:lumOff val="60000"/>
                      </a:schemeClr>
                    </a:gs>
                    <a:gs pos="49000">
                      <a:schemeClr val="accent5">
                        <a:lumMod val="60000"/>
                        <a:lumOff val="40000"/>
                      </a:schemeClr>
                    </a:gs>
                    <a:gs pos="100000">
                      <a:schemeClr val="accent5"/>
                    </a:gs>
                  </a:gsLst>
                  <a:lin ang="5400000" scaled="1"/>
                </a:gradFill>
                <a:latin typeface="Segoe Semibold" pitchFamily="34" charset="0"/>
              </a:endParaRPr>
            </a:p>
          </p:txBody>
        </p:sp>
        <p:grpSp>
          <p:nvGrpSpPr>
            <p:cNvPr id="4" name="Group 12"/>
            <p:cNvGrpSpPr/>
            <p:nvPr/>
          </p:nvGrpSpPr>
          <p:grpSpPr>
            <a:xfrm>
              <a:off x="507274" y="1815737"/>
              <a:ext cx="6019800" cy="3657600"/>
              <a:chOff x="304800" y="1905000"/>
              <a:chExt cx="7010400" cy="3657600"/>
            </a:xfrm>
          </p:grpSpPr>
          <p:sp>
            <p:nvSpPr>
              <p:cNvPr id="5" name="Rounded Rectangle 4"/>
              <p:cNvSpPr/>
              <p:nvPr/>
            </p:nvSpPr>
            <p:spPr bwMode="auto">
              <a:xfrm>
                <a:off x="304800" y="1905000"/>
                <a:ext cx="7010400" cy="1143000"/>
              </a:xfrm>
              <a:prstGeom prst="roundRect">
                <a:avLst/>
              </a:prstGeom>
              <a:gradFill flip="none" rotWithShape="1">
                <a:gsLst>
                  <a:gs pos="0">
                    <a:srgbClr val="000000">
                      <a:alpha val="85000"/>
                    </a:srgbClr>
                  </a:gs>
                  <a:gs pos="100000">
                    <a:srgbClr val="4472D8">
                      <a:alpha val="26000"/>
                    </a:srgbClr>
                  </a:gs>
                </a:gsLst>
                <a:lin ang="16200000" scaled="0"/>
                <a:tileRect/>
              </a:gradFill>
              <a:ln w="9525">
                <a:noFill/>
                <a:miter lim="800000"/>
                <a:headEnd/>
                <a:tailEnd/>
              </a:ln>
              <a:effectLst/>
              <a:sp3d extrusionH="76200" contourW="12700" prstMaterial="dkEdge">
                <a:bevelT w="127000" h="127000" prst="cross"/>
                <a:contourClr>
                  <a:srgbClr val="000000"/>
                </a:contourClr>
              </a:sp3d>
            </p:spPr>
            <p:txBody>
              <a:bodyPr lIns="0" tIns="0" rIns="0" bIns="0" anchor="ctr"/>
              <a:lstStyle/>
              <a:p>
                <a:pPr marR="0" indent="0" algn="ctr" fontAlgn="base">
                  <a:lnSpc>
                    <a:spcPct val="85000"/>
                  </a:lnSpc>
                  <a:spcBef>
                    <a:spcPct val="0"/>
                  </a:spcBef>
                  <a:spcAft>
                    <a:spcPct val="0"/>
                  </a:spcAft>
                  <a:buClrTx/>
                  <a:buSzTx/>
                  <a:buFontTx/>
                  <a:buNone/>
                  <a:tabLst/>
                  <a:defRPr/>
                </a:pPr>
                <a:r>
                  <a:rPr lang="cs-CZ" sz="3200" b="1" i="1" spc="-150" dirty="0" smtClean="0">
                    <a:ln w="3175">
                      <a:noFill/>
                    </a:ln>
                    <a:gradFill flip="none" rotWithShape="1">
                      <a:gsLst>
                        <a:gs pos="0">
                          <a:srgbClr val="FFFFB9"/>
                        </a:gs>
                        <a:gs pos="36000">
                          <a:srgbClr val="FFFF99"/>
                        </a:gs>
                        <a:gs pos="86000">
                          <a:srgbClr val="E99E09"/>
                        </a:gs>
                      </a:gsLst>
                      <a:lin ang="5400000" scaled="0"/>
                      <a:tileRect/>
                    </a:gradFill>
                    <a:effectLst>
                      <a:outerShdw blurRad="50800" dist="38100" dir="2700000" algn="tl" rotWithShape="0">
                        <a:prstClr val="black">
                          <a:alpha val="40000"/>
                        </a:prstClr>
                      </a:outerShdw>
                    </a:effectLst>
                    <a:latin typeface="Segoe" pitchFamily="34" charset="0"/>
                    <a:cs typeface="Arial" charset="0"/>
                  </a:rPr>
                  <a:t>Prodej</a:t>
                </a:r>
                <a:r>
                  <a:rPr lang="en-US" sz="3200" b="1" i="1" spc="-150" dirty="0" smtClean="0">
                    <a:ln w="3175">
                      <a:noFill/>
                    </a:ln>
                    <a:gradFill flip="none" rotWithShape="1">
                      <a:gsLst>
                        <a:gs pos="0">
                          <a:srgbClr val="FFFFB9"/>
                        </a:gs>
                        <a:gs pos="36000">
                          <a:srgbClr val="FFFF99"/>
                        </a:gs>
                        <a:gs pos="86000">
                          <a:srgbClr val="E99E09"/>
                        </a:gs>
                      </a:gsLst>
                      <a:lin ang="5400000" scaled="0"/>
                      <a:tileRect/>
                    </a:gradFill>
                    <a:effectLst>
                      <a:outerShdw blurRad="38100" dist="38100" dir="2700000" algn="tl">
                        <a:srgbClr val="000000">
                          <a:alpha val="43137"/>
                        </a:srgbClr>
                      </a:outerShdw>
                    </a:effectLst>
                    <a:latin typeface="Segoe" pitchFamily="34" charset="0"/>
                    <a:cs typeface="Arial" charset="0"/>
                  </a:rPr>
                  <a:t> </a:t>
                </a:r>
              </a:p>
            </p:txBody>
          </p:sp>
          <p:sp>
            <p:nvSpPr>
              <p:cNvPr id="6" name="Rounded Rectangle 5"/>
              <p:cNvSpPr/>
              <p:nvPr/>
            </p:nvSpPr>
            <p:spPr bwMode="auto">
              <a:xfrm>
                <a:off x="304800" y="3162300"/>
                <a:ext cx="7010400" cy="1143000"/>
              </a:xfrm>
              <a:prstGeom prst="roundRect">
                <a:avLst/>
              </a:prstGeom>
              <a:gradFill flip="none" rotWithShape="1">
                <a:gsLst>
                  <a:gs pos="0">
                    <a:srgbClr val="000000">
                      <a:alpha val="85000"/>
                    </a:srgbClr>
                  </a:gs>
                  <a:gs pos="100000">
                    <a:srgbClr val="4472D8">
                      <a:alpha val="26000"/>
                    </a:srgbClr>
                  </a:gs>
                </a:gsLst>
                <a:lin ang="16200000" scaled="0"/>
                <a:tileRect/>
              </a:gradFill>
              <a:ln w="9525">
                <a:noFill/>
                <a:miter lim="800000"/>
                <a:headEnd/>
                <a:tailEnd/>
              </a:ln>
              <a:effectLst/>
              <a:sp3d extrusionH="76200" contourW="12700" prstMaterial="dkEdge">
                <a:bevelT w="127000" h="127000" prst="cross"/>
                <a:contourClr>
                  <a:srgbClr val="000000"/>
                </a:contourClr>
              </a:sp3d>
            </p:spPr>
            <p:txBody>
              <a:bodyPr lIns="0" tIns="0" rIns="0" bIns="0" anchor="ctr"/>
              <a:lstStyle/>
              <a:p>
                <a:pPr marR="0" indent="0" algn="ctr" fontAlgn="base">
                  <a:lnSpc>
                    <a:spcPct val="85000"/>
                  </a:lnSpc>
                  <a:spcBef>
                    <a:spcPct val="0"/>
                  </a:spcBef>
                  <a:spcAft>
                    <a:spcPct val="0"/>
                  </a:spcAft>
                  <a:buClrTx/>
                  <a:buSzTx/>
                  <a:buFontTx/>
                  <a:buNone/>
                  <a:tabLst/>
                  <a:defRPr/>
                </a:pPr>
                <a:r>
                  <a:rPr lang="cs-CZ" sz="3200" b="1" i="1" spc="-150" dirty="0" smtClean="0">
                    <a:ln w="3175">
                      <a:noFill/>
                    </a:ln>
                    <a:gradFill flip="none" rotWithShape="1">
                      <a:gsLst>
                        <a:gs pos="0">
                          <a:srgbClr val="FFFFB9"/>
                        </a:gs>
                        <a:gs pos="36000">
                          <a:srgbClr val="FFFF99"/>
                        </a:gs>
                        <a:gs pos="86000">
                          <a:srgbClr val="E99E09"/>
                        </a:gs>
                      </a:gsLst>
                      <a:lin ang="5400000" scaled="0"/>
                      <a:tileRect/>
                    </a:gradFill>
                    <a:effectLst>
                      <a:outerShdw blurRad="50800" dist="38100" dir="2700000" algn="tl" rotWithShape="0">
                        <a:prstClr val="black">
                          <a:alpha val="40000"/>
                        </a:prstClr>
                      </a:outerShdw>
                    </a:effectLst>
                    <a:latin typeface="Segoe" pitchFamily="34" charset="0"/>
                    <a:cs typeface="Arial" charset="0"/>
                  </a:rPr>
                  <a:t>Marketing</a:t>
                </a:r>
                <a:endParaRPr lang="en-US" sz="3200" i="1" dirty="0" smtClean="0">
                  <a:effectLst>
                    <a:outerShdw blurRad="38100" dist="38100" dir="2700000" algn="tl">
                      <a:srgbClr val="000000">
                        <a:alpha val="43137"/>
                      </a:srgbClr>
                    </a:outerShdw>
                  </a:effectLst>
                </a:endParaRPr>
              </a:p>
            </p:txBody>
          </p:sp>
          <p:sp>
            <p:nvSpPr>
              <p:cNvPr id="7" name="Rounded Rectangle 6"/>
              <p:cNvSpPr/>
              <p:nvPr/>
            </p:nvSpPr>
            <p:spPr bwMode="auto">
              <a:xfrm>
                <a:off x="304800" y="4419600"/>
                <a:ext cx="7010400" cy="1143000"/>
              </a:xfrm>
              <a:prstGeom prst="roundRect">
                <a:avLst/>
              </a:prstGeom>
              <a:gradFill flip="none" rotWithShape="1">
                <a:gsLst>
                  <a:gs pos="0">
                    <a:srgbClr val="000000">
                      <a:alpha val="85000"/>
                    </a:srgbClr>
                  </a:gs>
                  <a:gs pos="100000">
                    <a:srgbClr val="4472D8">
                      <a:alpha val="26000"/>
                    </a:srgbClr>
                  </a:gs>
                </a:gsLst>
                <a:lin ang="16200000" scaled="0"/>
                <a:tileRect/>
              </a:gradFill>
              <a:ln w="9525">
                <a:noFill/>
                <a:miter lim="800000"/>
                <a:headEnd/>
                <a:tailEnd/>
              </a:ln>
              <a:effectLst/>
              <a:sp3d extrusionH="76200" contourW="12700" prstMaterial="dkEdge">
                <a:bevelT w="127000" h="127000" prst="cross"/>
                <a:contourClr>
                  <a:srgbClr val="000000"/>
                </a:contourClr>
              </a:sp3d>
            </p:spPr>
            <p:txBody>
              <a:bodyPr lIns="0" tIns="0" rIns="0" bIns="0" anchor="ctr"/>
              <a:lstStyle/>
              <a:p>
                <a:pPr marR="0" indent="0" algn="ctr" fontAlgn="base">
                  <a:lnSpc>
                    <a:spcPct val="85000"/>
                  </a:lnSpc>
                  <a:spcBef>
                    <a:spcPct val="0"/>
                  </a:spcBef>
                  <a:spcAft>
                    <a:spcPct val="0"/>
                  </a:spcAft>
                  <a:buClrTx/>
                  <a:buSzTx/>
                  <a:buFontTx/>
                  <a:buNone/>
                  <a:tabLst/>
                  <a:defRPr/>
                </a:pPr>
                <a:r>
                  <a:rPr lang="cs-CZ" sz="3200" b="1" i="1" spc="-150" dirty="0" smtClean="0">
                    <a:ln w="3175">
                      <a:noFill/>
                    </a:ln>
                    <a:gradFill flip="none" rotWithShape="1">
                      <a:gsLst>
                        <a:gs pos="0">
                          <a:srgbClr val="FFFFB9"/>
                        </a:gs>
                        <a:gs pos="36000">
                          <a:srgbClr val="FFFF99"/>
                        </a:gs>
                        <a:gs pos="86000">
                          <a:srgbClr val="E99E09"/>
                        </a:gs>
                      </a:gsLst>
                      <a:lin ang="5400000" scaled="0"/>
                      <a:tileRect/>
                    </a:gradFill>
                    <a:effectLst>
                      <a:outerShdw blurRad="50800" dist="38100" dir="2700000" algn="tl" rotWithShape="0">
                        <a:prstClr val="black">
                          <a:alpha val="40000"/>
                        </a:prstClr>
                      </a:outerShdw>
                    </a:effectLst>
                    <a:latin typeface="Segoe" pitchFamily="34" charset="0"/>
                    <a:cs typeface="Arial" charset="0"/>
                  </a:rPr>
                  <a:t>Konzultační služby</a:t>
                </a:r>
                <a:endParaRPr lang="en-US" sz="3200" i="1" dirty="0" smtClean="0">
                  <a:effectLst>
                    <a:outerShdw blurRad="38100" dist="38100" dir="2700000" algn="tl">
                      <a:srgbClr val="000000">
                        <a:alpha val="43137"/>
                      </a:srgbClr>
                    </a:outerShdw>
                  </a:effectLst>
                </a:endParaRPr>
              </a:p>
            </p:txBody>
          </p:sp>
        </p:grpSp>
      </p:grpSp>
      <p:pic>
        <p:nvPicPr>
          <p:cNvPr id="11" name="Picture 14" descr="group of people with shadow"/>
          <p:cNvPicPr>
            <a:picLocks noChangeAspect="1" noChangeArrowheads="1"/>
          </p:cNvPicPr>
          <p:nvPr/>
        </p:nvPicPr>
        <p:blipFill>
          <a:blip r:embed="rId3"/>
          <a:srcRect/>
          <a:stretch>
            <a:fillRect/>
          </a:stretch>
        </p:blipFill>
        <p:spPr bwMode="auto">
          <a:xfrm>
            <a:off x="5681602" y="3581400"/>
            <a:ext cx="3462398" cy="3276600"/>
          </a:xfrm>
          <a:prstGeom prst="rect">
            <a:avLst/>
          </a:prstGeom>
          <a:noFill/>
          <a:ln w="9525">
            <a:noFill/>
            <a:miter lim="800000"/>
            <a:headEnd/>
            <a:tailEnd/>
          </a:ln>
        </p:spPr>
      </p:pic>
      <p:sp>
        <p:nvSpPr>
          <p:cNvPr id="12" name="TextBox 11"/>
          <p:cNvSpPr txBox="1"/>
          <p:nvPr/>
        </p:nvSpPr>
        <p:spPr>
          <a:xfrm>
            <a:off x="6629400" y="3028890"/>
            <a:ext cx="2514600" cy="400110"/>
          </a:xfrm>
          <a:prstGeom prst="rect">
            <a:avLst/>
          </a:prstGeom>
          <a:noFill/>
        </p:spPr>
        <p:txBody>
          <a:bodyPr wrap="square" rtlCol="0">
            <a:spAutoFit/>
          </a:bodyPr>
          <a:lstStyle/>
          <a:p>
            <a:r>
              <a:rPr lang="en-US" sz="1000" dirty="0" smtClean="0">
                <a:latin typeface="Trebuchet MS" pitchFamily="34" charset="0"/>
              </a:rPr>
              <a:t>Institute for Partner Education and Development, CMP Channel</a:t>
            </a:r>
            <a:r>
              <a:rPr lang="cs-CZ" sz="1000" dirty="0" smtClean="0">
                <a:latin typeface="Trebuchet MS" pitchFamily="34" charset="0"/>
              </a:rPr>
              <a:t> (</a:t>
            </a:r>
            <a:r>
              <a:rPr lang="en-US" sz="1000" dirty="0" smtClean="0">
                <a:latin typeface="Trebuchet MS" pitchFamily="34" charset="0"/>
              </a:rPr>
              <a:t>Feb 2007</a:t>
            </a:r>
            <a:r>
              <a:rPr lang="cs-CZ" sz="1000" dirty="0" smtClean="0">
                <a:latin typeface="Trebuchet MS" pitchFamily="34" charset="0"/>
              </a:rPr>
              <a:t>)</a:t>
            </a:r>
            <a:endParaRPr lang="en-US" sz="1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62000" y="2514600"/>
            <a:ext cx="7690114" cy="2667000"/>
          </a:xfrm>
        </p:spPr>
        <p:txBody>
          <a:bodyPr/>
          <a:lstStyle/>
          <a:p>
            <a:pPr marL="396875" lvl="0" indent="-396875">
              <a:buBlip>
                <a:blip r:embed="rId3"/>
              </a:buBlip>
            </a:pPr>
            <a:r>
              <a:rPr lang="cs-CZ" sz="2800" b="0" i="0" spc="0" dirty="0">
                <a:ln>
                  <a:noFill/>
                </a:ln>
                <a:solidFill>
                  <a:srgbClr val="FFFFFF"/>
                </a:solidFill>
                <a:effectLst/>
              </a:rPr>
              <a:t>R</a:t>
            </a:r>
            <a:r>
              <a:rPr lang="cs-CZ" sz="2800" b="0" i="0" spc="0" dirty="0" smtClean="0">
                <a:ln>
                  <a:noFill/>
                </a:ln>
                <a:solidFill>
                  <a:srgbClr val="FFFFFF"/>
                </a:solidFill>
                <a:effectLst/>
              </a:rPr>
              <a:t>eakční doba</a:t>
            </a:r>
            <a:endParaRPr sz="2800" b="0" i="0" spc="0" smtClean="0">
              <a:ln>
                <a:noFill/>
              </a:ln>
              <a:solidFill>
                <a:srgbClr val="FFFFFF"/>
              </a:solidFill>
              <a:effectLst/>
            </a:endParaRPr>
          </a:p>
          <a:p>
            <a:pPr marL="396875" indent="-396875">
              <a:buBlip>
                <a:blip r:embed="rId3"/>
              </a:buBlip>
            </a:pPr>
            <a:r>
              <a:rPr sz="2800" b="0" i="0" spc="0" smtClean="0">
                <a:ln>
                  <a:noFill/>
                </a:ln>
                <a:solidFill>
                  <a:srgbClr val="FFFFFF"/>
                </a:solidFill>
                <a:effectLst/>
              </a:rPr>
              <a:t>Rychl</a:t>
            </a:r>
            <a:r>
              <a:rPr lang="cs-CZ" sz="2800" b="0" i="0" spc="0" dirty="0" smtClean="0">
                <a:ln>
                  <a:noFill/>
                </a:ln>
                <a:solidFill>
                  <a:srgbClr val="FFFFFF"/>
                </a:solidFill>
                <a:effectLst/>
              </a:rPr>
              <a:t>á pomoc</a:t>
            </a:r>
            <a:endParaRPr sz="2800" b="0" i="0" spc="0" smtClean="0">
              <a:ln>
                <a:noFill/>
              </a:ln>
              <a:solidFill>
                <a:srgbClr val="FFFFFF"/>
              </a:solidFill>
              <a:effectLst/>
            </a:endParaRPr>
          </a:p>
          <a:p>
            <a:pPr marL="396875" indent="-396875">
              <a:buBlip>
                <a:blip r:embed="rId3"/>
              </a:buBlip>
            </a:pPr>
            <a:r>
              <a:rPr lang="cs-CZ" sz="2800" b="0" i="0" spc="0" dirty="0" smtClean="0">
                <a:ln>
                  <a:noFill/>
                </a:ln>
                <a:solidFill>
                  <a:srgbClr val="FFFFFF"/>
                </a:solidFill>
                <a:effectLst/>
              </a:rPr>
              <a:t>Možnost </a:t>
            </a:r>
            <a:r>
              <a:rPr lang="cs-CZ" sz="2800" b="0" i="0" spc="0" dirty="0">
                <a:ln>
                  <a:noFill/>
                </a:ln>
                <a:solidFill>
                  <a:srgbClr val="FFFFFF"/>
                </a:solidFill>
                <a:effectLst/>
              </a:rPr>
              <a:t>předání názorů</a:t>
            </a:r>
          </a:p>
          <a:p>
            <a:pPr marL="396875" lvl="0" indent="-396875">
              <a:buBlip>
                <a:blip r:embed="rId3"/>
              </a:buBlip>
            </a:pPr>
            <a:endParaRPr lang="cs-CZ" sz="2800" b="0" i="0" spc="0" dirty="0">
              <a:ln>
                <a:noFill/>
              </a:ln>
              <a:solidFill>
                <a:srgbClr val="FFFFFF"/>
              </a:solidFill>
              <a:effectLst/>
            </a:endParaRPr>
          </a:p>
        </p:txBody>
      </p:sp>
      <p:sp>
        <p:nvSpPr>
          <p:cNvPr id="6" name="Rectangle 5"/>
          <p:cNvSpPr/>
          <p:nvPr/>
        </p:nvSpPr>
        <p:spPr>
          <a:xfrm>
            <a:off x="533400" y="5345668"/>
            <a:ext cx="5410200" cy="369332"/>
          </a:xfrm>
          <a:prstGeom prst="rect">
            <a:avLst/>
          </a:prstGeom>
          <a:ln>
            <a:solidFill>
              <a:srgbClr val="00B0F0"/>
            </a:solidFill>
          </a:ln>
        </p:spPr>
        <p:txBody>
          <a:bodyPr wrap="square">
            <a:spAutoFit/>
          </a:bodyPr>
          <a:lstStyle/>
          <a:p>
            <a:pPr algn="ctr"/>
            <a:r>
              <a:rPr lang="en-US" dirty="0" smtClean="0">
                <a:hlinkClick r:id="rId4"/>
              </a:rPr>
              <a:t>https://</a:t>
            </a:r>
            <a:r>
              <a:rPr lang="en-US" dirty="0" smtClean="0">
                <a:solidFill>
                  <a:schemeClr val="accent2"/>
                </a:solidFill>
                <a:hlinkClick r:id="rId4"/>
              </a:rPr>
              <a:t>rmtp.partners.extranet.microsoft.com</a:t>
            </a:r>
          </a:p>
        </p:txBody>
      </p:sp>
      <p:graphicFrame>
        <p:nvGraphicFramePr>
          <p:cNvPr id="10" name="Diagram 9"/>
          <p:cNvGraphicFramePr/>
          <p:nvPr/>
        </p:nvGraphicFramePr>
        <p:xfrm>
          <a:off x="5638800" y="2971800"/>
          <a:ext cx="3276600" cy="3175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itle 1"/>
          <p:cNvSpPr txBox="1">
            <a:spLocks/>
          </p:cNvSpPr>
          <p:nvPr/>
        </p:nvSpPr>
        <p:spPr>
          <a:xfrm>
            <a:off x="377825" y="304800"/>
            <a:ext cx="8461375" cy="1163395"/>
          </a:xfrm>
          <a:prstGeom prst="rect">
            <a:avLst/>
          </a:prstGeom>
        </p:spPr>
        <p:txBody>
          <a:bodyPr vert="horz" wrap="square" lIns="0" tIns="0" rIns="0" bIns="0" rtlCol="0" anchor="ctr"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cs-CZ" sz="54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Trebuchet MS" pitchFamily="34" charset="0"/>
                <a:ea typeface="+mn-ea"/>
                <a:cs typeface="Arial" charset="0"/>
              </a:rPr>
              <a:t>Response Management</a:t>
            </a:r>
            <a:br>
              <a:rPr kumimoji="0" lang="cs-CZ" sz="54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Trebuchet MS" pitchFamily="34" charset="0"/>
                <a:ea typeface="+mn-ea"/>
                <a:cs typeface="Arial" charset="0"/>
              </a:rPr>
            </a:br>
            <a:r>
              <a:rPr kumimoji="0" lang="cs-CZ" sz="3600" b="0" i="0" u="none" strike="noStrike" kern="1200" cap="none" spc="-150" normalizeH="0" baseline="0" noProof="0" dirty="0" err="1" smtClean="0">
                <a:ln w="3175">
                  <a:noFill/>
                </a:ln>
                <a:solidFill>
                  <a:schemeClr val="tx2"/>
                </a:solidFill>
                <a:effectLst>
                  <a:outerShdw blurRad="50800" dist="38100" dir="2700000" algn="tl" rotWithShape="0">
                    <a:prstClr val="black">
                      <a:alpha val="40000"/>
                    </a:prstClr>
                  </a:outerShdw>
                </a:effectLst>
                <a:uLnTx/>
                <a:uFillTx/>
                <a:latin typeface="Trebuchet MS" pitchFamily="34" charset="0"/>
                <a:ea typeface="+mn-ea"/>
                <a:cs typeface="Arial" charset="0"/>
              </a:rPr>
              <a:t>through</a:t>
            </a:r>
            <a:r>
              <a:rPr kumimoji="0" lang="cs-CZ" sz="3600" b="0" i="0" u="none" strike="noStrike" kern="1200" cap="none" spc="-150" normalizeH="0" baseline="0" noProof="0" dirty="0" smtClean="0">
                <a:ln w="3175">
                  <a:noFill/>
                </a:ln>
                <a:solidFill>
                  <a:schemeClr val="tx2"/>
                </a:solidFill>
                <a:effectLst>
                  <a:outerShdw blurRad="50800" dist="38100" dir="2700000" algn="tl" rotWithShape="0">
                    <a:prstClr val="black">
                      <a:alpha val="40000"/>
                    </a:prstClr>
                  </a:outerShdw>
                </a:effectLst>
                <a:uLnTx/>
                <a:uFillTx/>
                <a:latin typeface="Trebuchet MS" pitchFamily="34" charset="0"/>
                <a:ea typeface="+mn-ea"/>
                <a:cs typeface="Arial" charset="0"/>
              </a:rPr>
              <a:t> </a:t>
            </a:r>
            <a:r>
              <a:rPr lang="cs-CZ" sz="3600" spc="-150" dirty="0" smtClean="0">
                <a:ln w="3175">
                  <a:noFill/>
                </a:ln>
                <a:solidFill>
                  <a:schemeClr val="tx2"/>
                </a:solidFill>
                <a:effectLst>
                  <a:outerShdw blurRad="50800" dist="38100" dir="2700000" algn="tl" rotWithShape="0">
                    <a:prstClr val="black">
                      <a:alpha val="40000"/>
                    </a:prstClr>
                  </a:outerShdw>
                </a:effectLst>
                <a:latin typeface="Trebuchet MS" pitchFamily="34" charset="0"/>
                <a:cs typeface="Arial" charset="0"/>
              </a:rPr>
              <a:t>P</a:t>
            </a:r>
            <a:r>
              <a:rPr kumimoji="0" lang="cs-CZ" sz="3600" b="0" i="0" u="none" strike="noStrike" kern="1200" cap="none" spc="-150" normalizeH="0" baseline="0" noProof="0" dirty="0" err="1" smtClean="0">
                <a:ln w="3175">
                  <a:noFill/>
                </a:ln>
                <a:solidFill>
                  <a:schemeClr val="tx2"/>
                </a:solidFill>
                <a:effectLst>
                  <a:outerShdw blurRad="50800" dist="38100" dir="2700000" algn="tl" rotWithShape="0">
                    <a:prstClr val="black">
                      <a:alpha val="40000"/>
                    </a:prstClr>
                  </a:outerShdw>
                </a:effectLst>
                <a:uLnTx/>
                <a:uFillTx/>
                <a:latin typeface="Trebuchet MS" pitchFamily="34" charset="0"/>
                <a:ea typeface="+mn-ea"/>
                <a:cs typeface="Arial" charset="0"/>
              </a:rPr>
              <a:t>artners</a:t>
            </a:r>
            <a:endParaRPr kumimoji="0" lang="en-US" sz="3600" b="0" i="0" u="none" strike="noStrike" kern="1200" cap="none" spc="-150" normalizeH="0" baseline="0" noProof="0" dirty="0">
              <a:ln w="3175">
                <a:noFill/>
              </a:ln>
              <a:solidFill>
                <a:schemeClr val="tx2"/>
              </a:solidFill>
              <a:effectLst>
                <a:outerShdw blurRad="50800" dist="38100" dir="2700000" algn="tl" rotWithShape="0">
                  <a:prstClr val="black">
                    <a:alpha val="40000"/>
                  </a:prstClr>
                </a:outerShdw>
              </a:effectLst>
              <a:uLnTx/>
              <a:uFillTx/>
              <a:latin typeface="Trebuchet MS" pitchFamily="34" charset="0"/>
              <a:ea typeface="+mn-ea"/>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Scale>
                                      <p:cBhvr>
                                        <p:cTn id="7" dur="2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4">
                                            <p:txEl>
                                              <p:pRg st="0" end="0"/>
                                            </p:txEl>
                                          </p:spTgt>
                                        </p:tgtEl>
                                        <p:attrNameLst>
                                          <p:attrName>ppt_x</p:attrName>
                                          <p:attrName>ppt_y</p:attrName>
                                        </p:attrNameLst>
                                      </p:cBhvr>
                                    </p:animMotion>
                                    <p:animEffect transition="in" filter="fade">
                                      <p:cBhvr>
                                        <p:cTn id="9" dur="2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Scale>
                                      <p:cBhvr>
                                        <p:cTn id="14" dur="2000" decel="50000" fill="hold">
                                          <p:stCondLst>
                                            <p:cond delay="0"/>
                                          </p:stCondLst>
                                        </p:cTn>
                                        <p:tgtEl>
                                          <p:spTgt spid="4">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2000" decel="50000" fill="hold">
                                          <p:stCondLst>
                                            <p:cond delay="0"/>
                                          </p:stCondLst>
                                        </p:cTn>
                                        <p:tgtEl>
                                          <p:spTgt spid="4">
                                            <p:txEl>
                                              <p:pRg st="1" end="1"/>
                                            </p:txEl>
                                          </p:spTgt>
                                        </p:tgtEl>
                                        <p:attrNameLst>
                                          <p:attrName>ppt_x</p:attrName>
                                          <p:attrName>ppt_y</p:attrName>
                                        </p:attrNameLst>
                                      </p:cBhvr>
                                    </p:animMotion>
                                    <p:animEffect transition="in" filter="fade">
                                      <p:cBhvr>
                                        <p:cTn id="16" dur="20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anim calcmode="lin" valueType="num">
                                      <p:cBhvr>
                                        <p:cTn id="22" dur="2000" fill="hold"/>
                                        <p:tgtEl>
                                          <p:spTgt spid="10"/>
                                        </p:tgtEl>
                                        <p:attrNameLst>
                                          <p:attrName>style.rotation</p:attrName>
                                        </p:attrNameLst>
                                      </p:cBhvr>
                                      <p:tavLst>
                                        <p:tav tm="0">
                                          <p:val>
                                            <p:fltVal val="720"/>
                                          </p:val>
                                        </p:tav>
                                        <p:tav tm="100000">
                                          <p:val>
                                            <p:fltVal val="0"/>
                                          </p:val>
                                        </p:tav>
                                      </p:tavLst>
                                    </p:anim>
                                    <p:anim calcmode="lin" valueType="num">
                                      <p:cBhvr>
                                        <p:cTn id="23" dur="2000" fill="hold"/>
                                        <p:tgtEl>
                                          <p:spTgt spid="10"/>
                                        </p:tgtEl>
                                        <p:attrNameLst>
                                          <p:attrName>ppt_h</p:attrName>
                                        </p:attrNameLst>
                                      </p:cBhvr>
                                      <p:tavLst>
                                        <p:tav tm="0">
                                          <p:val>
                                            <p:fltVal val="0"/>
                                          </p:val>
                                        </p:tav>
                                        <p:tav tm="100000">
                                          <p:val>
                                            <p:strVal val="#ppt_h"/>
                                          </p:val>
                                        </p:tav>
                                      </p:tavLst>
                                    </p:anim>
                                    <p:anim calcmode="lin" valueType="num">
                                      <p:cBhvr>
                                        <p:cTn id="24" dur="2000" fill="hold"/>
                                        <p:tgtEl>
                                          <p:spTgt spid="10"/>
                                        </p:tgtEl>
                                        <p:attrNameLst>
                                          <p:attrName>ppt_w</p:attrName>
                                        </p:attrNameLst>
                                      </p:cBhvr>
                                      <p:tavLst>
                                        <p:tav tm="0">
                                          <p:val>
                                            <p:fltVal val="0"/>
                                          </p:val>
                                        </p:tav>
                                        <p:tav tm="100000">
                                          <p:val>
                                            <p:strVal val="#ppt_w"/>
                                          </p:val>
                                        </p:tav>
                                      </p:tavLst>
                                    </p:anim>
                                  </p:childTnLst>
                                </p:cTn>
                              </p:par>
                            </p:childTnLst>
                          </p:cTn>
                        </p:par>
                      </p:childTnLst>
                    </p:cTn>
                  </p:par>
                  <p:par>
                    <p:cTn id="25" fill="hold">
                      <p:stCondLst>
                        <p:cond delay="indefinite"/>
                      </p:stCondLst>
                      <p:childTnLst>
                        <p:par>
                          <p:cTn id="26" fill="hold">
                            <p:stCondLst>
                              <p:cond delay="0"/>
                            </p:stCondLst>
                            <p:childTnLst>
                              <p:par>
                                <p:cTn id="27" presetID="52" presetClass="entr" presetSubtype="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Scale>
                                      <p:cBhvr>
                                        <p:cTn id="29" dur="2000" decel="50000" fill="hold">
                                          <p:stCondLst>
                                            <p:cond delay="0"/>
                                          </p:stCondLst>
                                        </p:cTn>
                                        <p:tgtEl>
                                          <p:spTgt spid="4">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2000" decel="50000" fill="hold">
                                          <p:stCondLst>
                                            <p:cond delay="0"/>
                                          </p:stCondLst>
                                        </p:cTn>
                                        <p:tgtEl>
                                          <p:spTgt spid="4">
                                            <p:txEl>
                                              <p:pRg st="2" end="2"/>
                                            </p:txEl>
                                          </p:spTgt>
                                        </p:tgtEl>
                                        <p:attrNameLst>
                                          <p:attrName>ppt_x</p:attrName>
                                          <p:attrName>ppt_y</p:attrName>
                                        </p:attrNameLst>
                                      </p:cBhvr>
                                    </p:animMotion>
                                    <p:animEffect transition="in" filter="fade">
                                      <p:cBhvr>
                                        <p:cTn id="31"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artnerská konference"/>
          <p:cNvPicPr>
            <a:picLocks noChangeAspect="1" noChangeArrowheads="1"/>
          </p:cNvPicPr>
          <p:nvPr/>
        </p:nvPicPr>
        <p:blipFill>
          <a:blip r:embed="rId3"/>
          <a:srcRect/>
          <a:stretch>
            <a:fillRect/>
          </a:stretch>
        </p:blipFill>
        <p:spPr bwMode="auto">
          <a:xfrm>
            <a:off x="-1524000" y="228600"/>
            <a:ext cx="11125200" cy="4338828"/>
          </a:xfrm>
          <a:prstGeom prst="rect">
            <a:avLst/>
          </a:prstGeom>
          <a:noFill/>
          <a:scene3d>
            <a:camera prst="orthographicFront">
              <a:rot lat="19695350" lon="1106855" rev="20493103"/>
            </a:camera>
            <a:lightRig rig="threePt" dir="t"/>
          </a:scene3d>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90525" y="355600"/>
            <a:ext cx="8393113" cy="664797"/>
          </a:xfrm>
        </p:spPr>
        <p:txBody>
          <a:bodyPr/>
          <a:lstStyle/>
          <a:p>
            <a:r>
              <a:rPr lang="cs-CZ" dirty="0" smtClean="0"/>
              <a:t>MSPP –</a:t>
            </a:r>
            <a:r>
              <a:rPr lang="en-US" dirty="0" smtClean="0"/>
              <a:t> </a:t>
            </a:r>
            <a:r>
              <a:rPr lang="cs-CZ" dirty="0" smtClean="0"/>
              <a:t>podmínky</a:t>
            </a:r>
          </a:p>
        </p:txBody>
      </p:sp>
      <p:sp>
        <p:nvSpPr>
          <p:cNvPr id="12" name="Rectangle 2"/>
          <p:cNvSpPr>
            <a:spLocks noChangeArrowheads="1"/>
          </p:cNvSpPr>
          <p:nvPr>
            <p:custDataLst>
              <p:tags r:id="rId1"/>
            </p:custDataLst>
          </p:nvPr>
        </p:nvSpPr>
        <p:spPr bwMode="auto">
          <a:xfrm>
            <a:off x="609600" y="3733800"/>
            <a:ext cx="4827588" cy="1249363"/>
          </a:xfrm>
          <a:prstGeom prst="rect">
            <a:avLst/>
          </a:prstGeom>
          <a:solidFill>
            <a:srgbClr val="FF9900">
              <a:alpha val="89803"/>
            </a:srgbClr>
          </a:solidFill>
          <a:ln w="9525" algn="ctr">
            <a:noFill/>
            <a:miter lim="800000"/>
            <a:headEnd/>
            <a:tailEnd/>
          </a:ln>
        </p:spPr>
        <p:txBody>
          <a:bodyPr anchor="ctr"/>
          <a:lstStyle/>
          <a:p>
            <a:pPr marL="342900" indent="-342900"/>
            <a:r>
              <a:rPr lang="en-US" sz="1400">
                <a:latin typeface="Segoe Book" charset="0"/>
              </a:rPr>
              <a:t> </a:t>
            </a:r>
          </a:p>
          <a:p>
            <a:pPr marL="342900" indent="-342900">
              <a:buFontTx/>
              <a:buChar char="•"/>
            </a:pPr>
            <a:r>
              <a:rPr lang="en-US" sz="1400">
                <a:latin typeface="Segoe Book" charset="0"/>
              </a:rPr>
              <a:t>50 </a:t>
            </a:r>
            <a:r>
              <a:rPr lang="cs-CZ" sz="1400">
                <a:latin typeface="Segoe Book" charset="0"/>
              </a:rPr>
              <a:t>partnerských bodů</a:t>
            </a:r>
            <a:endParaRPr lang="en-US" sz="1400">
              <a:latin typeface="Segoe Book" charset="0"/>
            </a:endParaRPr>
          </a:p>
          <a:p>
            <a:pPr marL="342900" indent="-342900">
              <a:buFontTx/>
              <a:buChar char="•"/>
            </a:pPr>
            <a:r>
              <a:rPr lang="en-US" sz="1400">
                <a:latin typeface="Segoe Book" charset="0"/>
              </a:rPr>
              <a:t>2 </a:t>
            </a:r>
            <a:r>
              <a:rPr lang="cs-CZ" sz="1400">
                <a:latin typeface="Segoe Book" charset="0"/>
              </a:rPr>
              <a:t>MCP nebo certifikovaný produkt</a:t>
            </a:r>
            <a:endParaRPr lang="en-US" sz="1400">
              <a:latin typeface="Segoe Book" charset="0"/>
            </a:endParaRPr>
          </a:p>
          <a:p>
            <a:pPr marL="342900" indent="-342900">
              <a:buFontTx/>
              <a:buChar char="•"/>
            </a:pPr>
            <a:r>
              <a:rPr lang="cs-CZ" sz="1400">
                <a:latin typeface="Segoe Book" charset="0"/>
              </a:rPr>
              <a:t>Rozšířená profilace firmy na webových str.</a:t>
            </a:r>
            <a:endParaRPr lang="en-US" sz="1400">
              <a:latin typeface="Segoe Book" charset="0"/>
            </a:endParaRPr>
          </a:p>
          <a:p>
            <a:pPr marL="342900" indent="-342900">
              <a:buFontTx/>
              <a:buChar char="•"/>
            </a:pPr>
            <a:r>
              <a:rPr lang="cs-CZ" sz="1400">
                <a:latin typeface="Segoe Book" charset="0"/>
              </a:rPr>
              <a:t>Roční partnerský poplatek</a:t>
            </a:r>
            <a:endParaRPr lang="en-US" sz="1400">
              <a:latin typeface="Segoe Book" charset="0"/>
            </a:endParaRPr>
          </a:p>
          <a:p>
            <a:pPr marL="342900" indent="-342900">
              <a:lnSpc>
                <a:spcPct val="85000"/>
              </a:lnSpc>
              <a:spcBef>
                <a:spcPct val="10000"/>
              </a:spcBef>
              <a:buFont typeface="Wingdings" pitchFamily="2" charset="2"/>
              <a:buNone/>
            </a:pPr>
            <a:endParaRPr lang="en-US" sz="1400">
              <a:latin typeface="Segoe Book" charset="0"/>
            </a:endParaRPr>
          </a:p>
        </p:txBody>
      </p:sp>
      <p:sp>
        <p:nvSpPr>
          <p:cNvPr id="13" name="Rectangle 3"/>
          <p:cNvSpPr>
            <a:spLocks noChangeArrowheads="1"/>
          </p:cNvSpPr>
          <p:nvPr/>
        </p:nvSpPr>
        <p:spPr bwMode="auto">
          <a:xfrm>
            <a:off x="657225" y="1268413"/>
            <a:ext cx="5675313" cy="523875"/>
          </a:xfrm>
          <a:prstGeom prst="rect">
            <a:avLst/>
          </a:prstGeom>
          <a:solidFill>
            <a:srgbClr val="CC3300"/>
          </a:solidFill>
          <a:ln w="22225" algn="ctr">
            <a:noFill/>
            <a:miter lim="800000"/>
            <a:headEnd/>
            <a:tailEnd/>
          </a:ln>
        </p:spPr>
        <p:txBody>
          <a:bodyPr anchor="ctr"/>
          <a:lstStyle/>
          <a:p>
            <a:pPr marL="177800" indent="-177800">
              <a:lnSpc>
                <a:spcPct val="85000"/>
              </a:lnSpc>
              <a:spcBef>
                <a:spcPct val="10000"/>
              </a:spcBef>
              <a:buSzPct val="90000"/>
              <a:buFont typeface="Wingdings" pitchFamily="2" charset="2"/>
              <a:buChar char="§"/>
            </a:pPr>
            <a:r>
              <a:rPr lang="en-US" sz="1400">
                <a:latin typeface="Segoe Book" charset="0"/>
              </a:rPr>
              <a:t>2 </a:t>
            </a:r>
            <a:r>
              <a:rPr lang="cs-CZ" sz="1400">
                <a:latin typeface="Tahoma" pitchFamily="34" charset="0"/>
              </a:rPr>
              <a:t>certifikovaní zaměstnancu/produkt, další požadavky</a:t>
            </a:r>
            <a:endParaRPr lang="de-DE" sz="1400">
              <a:latin typeface="Segoe Book" charset="0"/>
            </a:endParaRPr>
          </a:p>
          <a:p>
            <a:pPr marL="177800" indent="-177800">
              <a:lnSpc>
                <a:spcPct val="85000"/>
              </a:lnSpc>
              <a:spcBef>
                <a:spcPct val="10000"/>
              </a:spcBef>
              <a:buSzPct val="90000"/>
              <a:buFont typeface="Wingdings" pitchFamily="2" charset="2"/>
              <a:buChar char="§"/>
            </a:pPr>
            <a:r>
              <a:rPr lang="de-DE" sz="1400">
                <a:latin typeface="Segoe Book" charset="0"/>
              </a:rPr>
              <a:t>3 </a:t>
            </a:r>
            <a:r>
              <a:rPr lang="cs-CZ" sz="1400">
                <a:latin typeface="Tahoma" pitchFamily="34" charset="0"/>
              </a:rPr>
              <a:t>reference</a:t>
            </a:r>
            <a:endParaRPr lang="de-DE" sz="1400">
              <a:latin typeface="Segoe Book" charset="0"/>
            </a:endParaRPr>
          </a:p>
        </p:txBody>
      </p:sp>
      <p:sp>
        <p:nvSpPr>
          <p:cNvPr id="14" name="Rectangle 4"/>
          <p:cNvSpPr>
            <a:spLocks noChangeArrowheads="1"/>
          </p:cNvSpPr>
          <p:nvPr/>
        </p:nvSpPr>
        <p:spPr bwMode="auto">
          <a:xfrm>
            <a:off x="657225" y="1955800"/>
            <a:ext cx="5622925" cy="1611313"/>
          </a:xfrm>
          <a:prstGeom prst="rect">
            <a:avLst/>
          </a:prstGeom>
          <a:solidFill>
            <a:srgbClr val="CC6600"/>
          </a:solidFill>
          <a:ln w="22225" algn="ctr">
            <a:noFill/>
            <a:miter lim="800000"/>
            <a:headEnd/>
            <a:tailEnd/>
          </a:ln>
        </p:spPr>
        <p:txBody>
          <a:bodyPr anchor="ctr"/>
          <a:lstStyle/>
          <a:p>
            <a:pPr marL="177800" indent="-177800">
              <a:buFontTx/>
              <a:buChar char="•"/>
            </a:pPr>
            <a:r>
              <a:rPr lang="en-US" sz="1400">
                <a:latin typeface="Segoe Book" charset="0"/>
              </a:rPr>
              <a:t>120 </a:t>
            </a:r>
            <a:r>
              <a:rPr lang="cs-CZ" sz="1400">
                <a:latin typeface="Segoe Book" charset="0"/>
              </a:rPr>
              <a:t>partnerských bodů</a:t>
            </a:r>
            <a:endParaRPr lang="en-US" sz="1400">
              <a:latin typeface="Segoe Book" charset="0"/>
            </a:endParaRPr>
          </a:p>
          <a:p>
            <a:pPr marL="177800" indent="-177800">
              <a:buFontTx/>
              <a:buChar char="•"/>
            </a:pPr>
            <a:r>
              <a:rPr lang="cs-CZ" sz="1400">
                <a:latin typeface="Segoe Book" charset="0"/>
              </a:rPr>
              <a:t>Členství alespoň v jedné kompetenci</a:t>
            </a:r>
          </a:p>
          <a:p>
            <a:pPr marL="177800" indent="-177800">
              <a:buFontTx/>
              <a:buChar char="•"/>
            </a:pPr>
            <a:r>
              <a:rPr lang="cs-CZ" sz="1400">
                <a:latin typeface="Segoe Book" charset="0"/>
              </a:rPr>
              <a:t>Splnění požadavků úrovně Certified Partner</a:t>
            </a:r>
            <a:endParaRPr lang="en-US" sz="1400">
              <a:latin typeface="Segoe Book" charset="0"/>
            </a:endParaRPr>
          </a:p>
        </p:txBody>
      </p:sp>
      <p:sp>
        <p:nvSpPr>
          <p:cNvPr id="15" name="Rectangle 5"/>
          <p:cNvSpPr>
            <a:spLocks noChangeArrowheads="1"/>
          </p:cNvSpPr>
          <p:nvPr/>
        </p:nvSpPr>
        <p:spPr bwMode="auto">
          <a:xfrm>
            <a:off x="657225" y="5146675"/>
            <a:ext cx="5622925" cy="1025525"/>
          </a:xfrm>
          <a:prstGeom prst="rect">
            <a:avLst/>
          </a:prstGeom>
          <a:solidFill>
            <a:schemeClr val="accent2"/>
          </a:solidFill>
          <a:ln w="9525" algn="ctr">
            <a:noFill/>
            <a:miter lim="800000"/>
            <a:headEnd/>
            <a:tailEnd/>
          </a:ln>
        </p:spPr>
        <p:txBody>
          <a:bodyPr anchor="ctr"/>
          <a:lstStyle/>
          <a:p>
            <a:pPr marL="177800" indent="-177800">
              <a:buFontTx/>
              <a:buChar char="•"/>
            </a:pPr>
            <a:r>
              <a:rPr lang="en-US" sz="1400" dirty="0">
                <a:solidFill>
                  <a:srgbClr val="FFFF00"/>
                </a:solidFill>
                <a:latin typeface="Segoe Book" charset="0"/>
              </a:rPr>
              <a:t> </a:t>
            </a:r>
            <a:r>
              <a:rPr lang="cs-CZ" sz="1400" dirty="0">
                <a:solidFill>
                  <a:srgbClr val="FFFF00"/>
                </a:solidFill>
                <a:latin typeface="Segoe Book" charset="0"/>
              </a:rPr>
              <a:t>Žádné požadavky na partnerské body</a:t>
            </a:r>
            <a:r>
              <a:rPr lang="en-US" sz="1400" dirty="0">
                <a:solidFill>
                  <a:srgbClr val="FFFF00"/>
                </a:solidFill>
                <a:latin typeface="Segoe Book" charset="0"/>
              </a:rPr>
              <a:t> </a:t>
            </a:r>
          </a:p>
          <a:p>
            <a:pPr marL="177800" indent="-177800">
              <a:buFontTx/>
              <a:buChar char="•"/>
            </a:pPr>
            <a:r>
              <a:rPr lang="en-US" sz="1400" dirty="0">
                <a:solidFill>
                  <a:srgbClr val="FFFF00"/>
                </a:solidFill>
                <a:latin typeface="Segoe Book" charset="0"/>
              </a:rPr>
              <a:t> </a:t>
            </a:r>
            <a:r>
              <a:rPr lang="cs-CZ" sz="1400" dirty="0">
                <a:solidFill>
                  <a:srgbClr val="FFFF00"/>
                </a:solidFill>
                <a:latin typeface="Segoe Book" charset="0"/>
              </a:rPr>
              <a:t>Profilace firmy na webových stránkách</a:t>
            </a:r>
            <a:endParaRPr lang="en-US" sz="1400" dirty="0">
              <a:solidFill>
                <a:srgbClr val="FFFF00"/>
              </a:solidFill>
              <a:latin typeface="Segoe Book" charset="0"/>
            </a:endParaRPr>
          </a:p>
          <a:p>
            <a:pPr marL="177800" indent="-177800">
              <a:buFontTx/>
              <a:buChar char="•"/>
            </a:pPr>
            <a:r>
              <a:rPr lang="en-US" sz="1400" dirty="0">
                <a:solidFill>
                  <a:srgbClr val="FFFF00"/>
                </a:solidFill>
                <a:latin typeface="Segoe Book" charset="0"/>
              </a:rPr>
              <a:t> </a:t>
            </a:r>
            <a:r>
              <a:rPr lang="cs-CZ" sz="1400" dirty="0">
                <a:solidFill>
                  <a:srgbClr val="FFFF00"/>
                </a:solidFill>
                <a:latin typeface="Segoe Book" charset="0"/>
              </a:rPr>
              <a:t>Souhlas s „Terms and Conditions“ </a:t>
            </a:r>
            <a:endParaRPr lang="en-US" sz="1400" dirty="0">
              <a:solidFill>
                <a:srgbClr val="FFFF00"/>
              </a:solidFill>
              <a:latin typeface="Segoe Book" charset="0"/>
            </a:endParaRPr>
          </a:p>
        </p:txBody>
      </p:sp>
      <p:grpSp>
        <p:nvGrpSpPr>
          <p:cNvPr id="2" name="Group 6"/>
          <p:cNvGrpSpPr>
            <a:grpSpLocks/>
          </p:cNvGrpSpPr>
          <p:nvPr/>
        </p:nvGrpSpPr>
        <p:grpSpPr bwMode="auto">
          <a:xfrm>
            <a:off x="4205288" y="304800"/>
            <a:ext cx="4252912" cy="4662488"/>
            <a:chOff x="1756" y="723"/>
            <a:chExt cx="2045" cy="2470"/>
          </a:xfrm>
        </p:grpSpPr>
        <p:sp>
          <p:nvSpPr>
            <p:cNvPr id="16401" name="AutoShape 7"/>
            <p:cNvSpPr>
              <a:spLocks noChangeArrowheads="1"/>
            </p:cNvSpPr>
            <p:nvPr/>
          </p:nvSpPr>
          <p:spPr bwMode="auto">
            <a:xfrm>
              <a:off x="1756" y="1167"/>
              <a:ext cx="2045" cy="2026"/>
            </a:xfrm>
            <a:prstGeom prst="triangle">
              <a:avLst>
                <a:gd name="adj" fmla="val 50000"/>
              </a:avLst>
            </a:prstGeom>
            <a:solidFill>
              <a:srgbClr val="CC3300">
                <a:alpha val="39999"/>
              </a:srgbClr>
            </a:solidFill>
            <a:ln w="9525">
              <a:solidFill>
                <a:srgbClr val="CC3300"/>
              </a:solidFill>
              <a:miter lim="800000"/>
              <a:headEnd/>
              <a:tailEnd/>
            </a:ln>
          </p:spPr>
          <p:txBody>
            <a:bodyPr wrap="none" anchor="ctr"/>
            <a:lstStyle/>
            <a:p>
              <a:endParaRPr lang="cs-CZ"/>
            </a:p>
          </p:txBody>
        </p:sp>
        <p:sp>
          <p:nvSpPr>
            <p:cNvPr id="16402" name="AutoShape 8"/>
            <p:cNvSpPr>
              <a:spLocks noChangeArrowheads="1"/>
            </p:cNvSpPr>
            <p:nvPr/>
          </p:nvSpPr>
          <p:spPr bwMode="auto">
            <a:xfrm>
              <a:off x="1866" y="1360"/>
              <a:ext cx="1811" cy="1766"/>
            </a:xfrm>
            <a:prstGeom prst="triangle">
              <a:avLst>
                <a:gd name="adj" fmla="val 50000"/>
              </a:avLst>
            </a:prstGeom>
            <a:solidFill>
              <a:srgbClr val="FF3300">
                <a:alpha val="56078"/>
              </a:srgbClr>
            </a:solidFill>
            <a:ln w="9525">
              <a:noFill/>
              <a:miter lim="800000"/>
              <a:headEnd/>
              <a:tailEnd/>
            </a:ln>
          </p:spPr>
          <p:txBody>
            <a:bodyPr wrap="none" anchor="ctr"/>
            <a:lstStyle/>
            <a:p>
              <a:endParaRPr lang="cs-CZ"/>
            </a:p>
          </p:txBody>
        </p:sp>
        <p:sp>
          <p:nvSpPr>
            <p:cNvPr id="16403" name="Text Box 9"/>
            <p:cNvSpPr txBox="1">
              <a:spLocks noChangeArrowheads="1"/>
            </p:cNvSpPr>
            <p:nvPr/>
          </p:nvSpPr>
          <p:spPr bwMode="auto">
            <a:xfrm rot="3954871">
              <a:off x="1844" y="1851"/>
              <a:ext cx="2446" cy="189"/>
            </a:xfrm>
            <a:prstGeom prst="rect">
              <a:avLst/>
            </a:prstGeom>
            <a:noFill/>
            <a:ln w="12700">
              <a:noFill/>
              <a:miter lim="800000"/>
              <a:headEnd/>
              <a:tailEnd/>
            </a:ln>
          </p:spPr>
          <p:txBody>
            <a:bodyPr lIns="90488" tIns="44450" rIns="90488" bIns="44450">
              <a:spAutoFit/>
            </a:bodyPr>
            <a:lstStyle/>
            <a:p>
              <a:pPr algn="r"/>
              <a:r>
                <a:rPr lang="cs-CZ" sz="2000">
                  <a:latin typeface="Arial Unicode MS" pitchFamily="34" charset="-128"/>
                </a:rPr>
                <a:t>Kompetence</a:t>
              </a:r>
              <a:endParaRPr lang="en-US" sz="2000">
                <a:latin typeface="Arial Unicode MS" pitchFamily="34" charset="-128"/>
              </a:endParaRPr>
            </a:p>
          </p:txBody>
        </p:sp>
      </p:grpSp>
      <p:grpSp>
        <p:nvGrpSpPr>
          <p:cNvPr id="3" name="Group 10"/>
          <p:cNvGrpSpPr>
            <a:grpSpLocks/>
          </p:cNvGrpSpPr>
          <p:nvPr/>
        </p:nvGrpSpPr>
        <p:grpSpPr bwMode="auto">
          <a:xfrm>
            <a:off x="4827588" y="3724275"/>
            <a:ext cx="3006725" cy="1246188"/>
            <a:chOff x="2156" y="2780"/>
            <a:chExt cx="1446" cy="664"/>
          </a:xfrm>
        </p:grpSpPr>
        <p:sp>
          <p:nvSpPr>
            <p:cNvPr id="16399" name="Freeform 11"/>
            <p:cNvSpPr>
              <a:spLocks/>
            </p:cNvSpPr>
            <p:nvPr/>
          </p:nvSpPr>
          <p:spPr bwMode="auto">
            <a:xfrm>
              <a:off x="2156" y="2780"/>
              <a:ext cx="1446" cy="664"/>
            </a:xfrm>
            <a:custGeom>
              <a:avLst/>
              <a:gdLst>
                <a:gd name="T0" fmla="*/ 259 w 1746"/>
                <a:gd name="T1" fmla="*/ 0 h 819"/>
                <a:gd name="T2" fmla="*/ 0 w 1746"/>
                <a:gd name="T3" fmla="*/ 538 h 819"/>
                <a:gd name="T4" fmla="*/ 1198 w 1746"/>
                <a:gd name="T5" fmla="*/ 538 h 819"/>
                <a:gd name="T6" fmla="*/ 940 w 1746"/>
                <a:gd name="T7" fmla="*/ 4 h 819"/>
                <a:gd name="T8" fmla="*/ 259 w 1746"/>
                <a:gd name="T9" fmla="*/ 0 h 819"/>
                <a:gd name="T10" fmla="*/ 0 60000 65536"/>
                <a:gd name="T11" fmla="*/ 0 60000 65536"/>
                <a:gd name="T12" fmla="*/ 0 60000 65536"/>
                <a:gd name="T13" fmla="*/ 0 60000 65536"/>
                <a:gd name="T14" fmla="*/ 0 60000 65536"/>
                <a:gd name="T15" fmla="*/ 0 w 1746"/>
                <a:gd name="T16" fmla="*/ 0 h 819"/>
                <a:gd name="T17" fmla="*/ 1746 w 1746"/>
                <a:gd name="T18" fmla="*/ 819 h 819"/>
              </a:gdLst>
              <a:ahLst/>
              <a:cxnLst>
                <a:cxn ang="T10">
                  <a:pos x="T0" y="T1"/>
                </a:cxn>
                <a:cxn ang="T11">
                  <a:pos x="T2" y="T3"/>
                </a:cxn>
                <a:cxn ang="T12">
                  <a:pos x="T4" y="T5"/>
                </a:cxn>
                <a:cxn ang="T13">
                  <a:pos x="T6" y="T7"/>
                </a:cxn>
                <a:cxn ang="T14">
                  <a:pos x="T8" y="T9"/>
                </a:cxn>
              </a:cxnLst>
              <a:rect l="T15" t="T16" r="T17" b="T18"/>
              <a:pathLst>
                <a:path w="1746" h="819">
                  <a:moveTo>
                    <a:pt x="378" y="0"/>
                  </a:moveTo>
                  <a:lnTo>
                    <a:pt x="0" y="819"/>
                  </a:lnTo>
                  <a:lnTo>
                    <a:pt x="1746" y="819"/>
                  </a:lnTo>
                  <a:lnTo>
                    <a:pt x="1371" y="6"/>
                  </a:lnTo>
                  <a:lnTo>
                    <a:pt x="378" y="0"/>
                  </a:lnTo>
                  <a:close/>
                </a:path>
              </a:pathLst>
            </a:custGeom>
            <a:solidFill>
              <a:srgbClr val="FF9900">
                <a:alpha val="89803"/>
              </a:srgbClr>
            </a:solidFill>
            <a:ln w="12700">
              <a:solidFill>
                <a:srgbClr val="FFFFFF"/>
              </a:solidFill>
              <a:round/>
              <a:headEnd/>
              <a:tailEnd/>
            </a:ln>
          </p:spPr>
          <p:txBody>
            <a:bodyPr anchor="ctr"/>
            <a:lstStyle/>
            <a:p>
              <a:endParaRPr lang="cs-CZ"/>
            </a:p>
          </p:txBody>
        </p:sp>
        <p:sp>
          <p:nvSpPr>
            <p:cNvPr id="16400" name="Rectangle 12"/>
            <p:cNvSpPr>
              <a:spLocks noChangeArrowheads="1"/>
            </p:cNvSpPr>
            <p:nvPr/>
          </p:nvSpPr>
          <p:spPr bwMode="auto">
            <a:xfrm>
              <a:off x="2438" y="2896"/>
              <a:ext cx="898" cy="474"/>
            </a:xfrm>
            <a:prstGeom prst="rect">
              <a:avLst/>
            </a:prstGeom>
            <a:solidFill>
              <a:srgbClr val="FF9900"/>
            </a:solidFill>
            <a:ln w="9525" algn="ctr">
              <a:noFill/>
              <a:miter lim="800000"/>
              <a:headEnd/>
              <a:tailEnd/>
            </a:ln>
          </p:spPr>
          <p:txBody>
            <a:bodyPr lIns="0" tIns="0" rIns="0" bIns="0" anchor="ctr"/>
            <a:lstStyle/>
            <a:p>
              <a:pPr algn="ctr">
                <a:lnSpc>
                  <a:spcPct val="75000"/>
                </a:lnSpc>
              </a:pPr>
              <a:r>
                <a:rPr lang="en-US">
                  <a:latin typeface="Segoe Book" charset="0"/>
                </a:rPr>
                <a:t>Certified Partner</a:t>
              </a:r>
            </a:p>
            <a:p>
              <a:pPr algn="ctr">
                <a:lnSpc>
                  <a:spcPct val="75000"/>
                </a:lnSpc>
              </a:pPr>
              <a:endParaRPr lang="en-US">
                <a:latin typeface="Segoe Book" charset="0"/>
              </a:endParaRPr>
            </a:p>
            <a:p>
              <a:pPr algn="ctr">
                <a:lnSpc>
                  <a:spcPct val="75000"/>
                </a:lnSpc>
              </a:pPr>
              <a:r>
                <a:rPr lang="en-US" sz="1600">
                  <a:latin typeface="Segoe Book" charset="0"/>
                </a:rPr>
                <a:t>50 </a:t>
              </a:r>
              <a:r>
                <a:rPr lang="cs-CZ" sz="1600">
                  <a:latin typeface="Segoe Book" charset="0"/>
                </a:rPr>
                <a:t>bodů</a:t>
              </a:r>
              <a:endParaRPr lang="en-US" sz="1600">
                <a:latin typeface="Segoe Book" charset="0"/>
              </a:endParaRPr>
            </a:p>
          </p:txBody>
        </p:sp>
      </p:grpSp>
      <p:grpSp>
        <p:nvGrpSpPr>
          <p:cNvPr id="4" name="Group 13"/>
          <p:cNvGrpSpPr>
            <a:grpSpLocks/>
          </p:cNvGrpSpPr>
          <p:nvPr/>
        </p:nvGrpSpPr>
        <p:grpSpPr bwMode="auto">
          <a:xfrm>
            <a:off x="4259263" y="5141913"/>
            <a:ext cx="4076700" cy="1020762"/>
            <a:chOff x="1883" y="3521"/>
            <a:chExt cx="1960" cy="529"/>
          </a:xfrm>
        </p:grpSpPr>
        <p:sp>
          <p:nvSpPr>
            <p:cNvPr id="16397" name="Freeform 14"/>
            <p:cNvSpPr>
              <a:spLocks/>
            </p:cNvSpPr>
            <p:nvPr/>
          </p:nvSpPr>
          <p:spPr bwMode="auto">
            <a:xfrm>
              <a:off x="1883" y="3521"/>
              <a:ext cx="1960" cy="529"/>
            </a:xfrm>
            <a:custGeom>
              <a:avLst/>
              <a:gdLst>
                <a:gd name="T0" fmla="*/ 0 w 2404"/>
                <a:gd name="T1" fmla="*/ 387 h 723"/>
                <a:gd name="T2" fmla="*/ 218 w 2404"/>
                <a:gd name="T3" fmla="*/ 0 h 723"/>
                <a:gd name="T4" fmla="*/ 1379 w 2404"/>
                <a:gd name="T5" fmla="*/ 0 h 723"/>
                <a:gd name="T6" fmla="*/ 1598 w 2404"/>
                <a:gd name="T7" fmla="*/ 387 h 723"/>
                <a:gd name="T8" fmla="*/ 0 w 2404"/>
                <a:gd name="T9" fmla="*/ 387 h 723"/>
                <a:gd name="T10" fmla="*/ 0 60000 65536"/>
                <a:gd name="T11" fmla="*/ 0 60000 65536"/>
                <a:gd name="T12" fmla="*/ 0 60000 65536"/>
                <a:gd name="T13" fmla="*/ 0 60000 65536"/>
                <a:gd name="T14" fmla="*/ 0 60000 65536"/>
                <a:gd name="T15" fmla="*/ 0 w 2404"/>
                <a:gd name="T16" fmla="*/ 0 h 723"/>
                <a:gd name="T17" fmla="*/ 2404 w 2404"/>
                <a:gd name="T18" fmla="*/ 723 h 723"/>
              </a:gdLst>
              <a:ahLst/>
              <a:cxnLst>
                <a:cxn ang="T10">
                  <a:pos x="T0" y="T1"/>
                </a:cxn>
                <a:cxn ang="T11">
                  <a:pos x="T2" y="T3"/>
                </a:cxn>
                <a:cxn ang="T12">
                  <a:pos x="T4" y="T5"/>
                </a:cxn>
                <a:cxn ang="T13">
                  <a:pos x="T6" y="T7"/>
                </a:cxn>
                <a:cxn ang="T14">
                  <a:pos x="T8" y="T9"/>
                </a:cxn>
              </a:cxnLst>
              <a:rect l="T15" t="T16" r="T17" b="T18"/>
              <a:pathLst>
                <a:path w="2404" h="723">
                  <a:moveTo>
                    <a:pt x="0" y="723"/>
                  </a:moveTo>
                  <a:lnTo>
                    <a:pt x="328" y="0"/>
                  </a:lnTo>
                  <a:lnTo>
                    <a:pt x="2074" y="0"/>
                  </a:lnTo>
                  <a:lnTo>
                    <a:pt x="2404" y="723"/>
                  </a:lnTo>
                  <a:lnTo>
                    <a:pt x="0" y="723"/>
                  </a:lnTo>
                  <a:close/>
                </a:path>
              </a:pathLst>
            </a:custGeom>
            <a:solidFill>
              <a:schemeClr val="accent2"/>
            </a:solidFill>
            <a:ln w="12700">
              <a:solidFill>
                <a:srgbClr val="FFFFFF"/>
              </a:solidFill>
              <a:round/>
              <a:headEnd/>
              <a:tailEnd/>
            </a:ln>
          </p:spPr>
          <p:txBody>
            <a:bodyPr anchor="ctr"/>
            <a:lstStyle/>
            <a:p>
              <a:endParaRPr lang="cs-CZ"/>
            </a:p>
          </p:txBody>
        </p:sp>
        <p:sp>
          <p:nvSpPr>
            <p:cNvPr id="16398" name="Rectangle 15"/>
            <p:cNvSpPr>
              <a:spLocks noChangeArrowheads="1"/>
            </p:cNvSpPr>
            <p:nvPr/>
          </p:nvSpPr>
          <p:spPr bwMode="auto">
            <a:xfrm>
              <a:off x="2179" y="3664"/>
              <a:ext cx="1362" cy="335"/>
            </a:xfrm>
            <a:prstGeom prst="rect">
              <a:avLst/>
            </a:prstGeom>
            <a:solidFill>
              <a:schemeClr val="accent2"/>
            </a:solidFill>
            <a:ln w="9525" algn="ctr">
              <a:noFill/>
              <a:miter lim="800000"/>
              <a:headEnd/>
              <a:tailEnd/>
            </a:ln>
          </p:spPr>
          <p:txBody>
            <a:bodyPr lIns="0" tIns="0" rIns="0" bIns="0" anchor="ctr"/>
            <a:lstStyle/>
            <a:p>
              <a:pPr algn="ctr">
                <a:lnSpc>
                  <a:spcPct val="75000"/>
                </a:lnSpc>
              </a:pPr>
              <a:r>
                <a:rPr lang="en-US" dirty="0">
                  <a:solidFill>
                    <a:srgbClr val="FFFF00"/>
                  </a:solidFill>
                  <a:latin typeface="Segoe Book" charset="0"/>
                </a:rPr>
                <a:t>Registered Member</a:t>
              </a:r>
            </a:p>
            <a:p>
              <a:pPr algn="ctr">
                <a:lnSpc>
                  <a:spcPct val="75000"/>
                </a:lnSpc>
              </a:pPr>
              <a:endParaRPr lang="en-US" dirty="0">
                <a:solidFill>
                  <a:srgbClr val="FFFF00"/>
                </a:solidFill>
                <a:latin typeface="Segoe Book" charset="0"/>
              </a:endParaRPr>
            </a:p>
            <a:p>
              <a:pPr algn="ctr">
                <a:lnSpc>
                  <a:spcPct val="75000"/>
                </a:lnSpc>
              </a:pPr>
              <a:r>
                <a:rPr lang="en-US" dirty="0">
                  <a:solidFill>
                    <a:srgbClr val="FFFF00"/>
                  </a:solidFill>
                  <a:latin typeface="Segoe Book" charset="0"/>
                </a:rPr>
                <a:t>0 </a:t>
              </a:r>
              <a:r>
                <a:rPr lang="cs-CZ" dirty="0">
                  <a:solidFill>
                    <a:srgbClr val="FFFF00"/>
                  </a:solidFill>
                  <a:latin typeface="Arial Unicode MS" pitchFamily="34" charset="-128"/>
                </a:rPr>
                <a:t>bodů</a:t>
              </a:r>
              <a:endParaRPr lang="en-US" sz="1600" dirty="0">
                <a:solidFill>
                  <a:srgbClr val="FFFF00"/>
                </a:solidFill>
                <a:latin typeface="Segoe Book" charset="0"/>
              </a:endParaRPr>
            </a:p>
          </p:txBody>
        </p:sp>
      </p:grpSp>
      <p:grpSp>
        <p:nvGrpSpPr>
          <p:cNvPr id="5" name="Group 16"/>
          <p:cNvGrpSpPr>
            <a:grpSpLocks/>
          </p:cNvGrpSpPr>
          <p:nvPr/>
        </p:nvGrpSpPr>
        <p:grpSpPr bwMode="auto">
          <a:xfrm>
            <a:off x="5526088" y="1954213"/>
            <a:ext cx="1544637" cy="1612900"/>
            <a:chOff x="2492" y="1868"/>
            <a:chExt cx="743" cy="845"/>
          </a:xfrm>
        </p:grpSpPr>
        <p:sp>
          <p:nvSpPr>
            <p:cNvPr id="16395" name="Freeform 17"/>
            <p:cNvSpPr>
              <a:spLocks/>
            </p:cNvSpPr>
            <p:nvPr/>
          </p:nvSpPr>
          <p:spPr bwMode="auto">
            <a:xfrm>
              <a:off x="2492" y="1868"/>
              <a:ext cx="743" cy="845"/>
            </a:xfrm>
            <a:custGeom>
              <a:avLst/>
              <a:gdLst>
                <a:gd name="T0" fmla="*/ 281 w 987"/>
                <a:gd name="T1" fmla="*/ 0 h 1089"/>
                <a:gd name="T2" fmla="*/ 0 w 987"/>
                <a:gd name="T3" fmla="*/ 656 h 1089"/>
                <a:gd name="T4" fmla="*/ 559 w 987"/>
                <a:gd name="T5" fmla="*/ 656 h 1089"/>
                <a:gd name="T6" fmla="*/ 281 w 987"/>
                <a:gd name="T7" fmla="*/ 0 h 1089"/>
                <a:gd name="T8" fmla="*/ 0 60000 65536"/>
                <a:gd name="T9" fmla="*/ 0 60000 65536"/>
                <a:gd name="T10" fmla="*/ 0 60000 65536"/>
                <a:gd name="T11" fmla="*/ 0 60000 65536"/>
                <a:gd name="T12" fmla="*/ 0 w 987"/>
                <a:gd name="T13" fmla="*/ 0 h 1089"/>
                <a:gd name="T14" fmla="*/ 987 w 987"/>
                <a:gd name="T15" fmla="*/ 1089 h 1089"/>
              </a:gdLst>
              <a:ahLst/>
              <a:cxnLst>
                <a:cxn ang="T8">
                  <a:pos x="T0" y="T1"/>
                </a:cxn>
                <a:cxn ang="T9">
                  <a:pos x="T2" y="T3"/>
                </a:cxn>
                <a:cxn ang="T10">
                  <a:pos x="T4" y="T5"/>
                </a:cxn>
                <a:cxn ang="T11">
                  <a:pos x="T6" y="T7"/>
                </a:cxn>
              </a:cxnLst>
              <a:rect l="T12" t="T13" r="T14" b="T15"/>
              <a:pathLst>
                <a:path w="987" h="1089">
                  <a:moveTo>
                    <a:pt x="495" y="0"/>
                  </a:moveTo>
                  <a:lnTo>
                    <a:pt x="0" y="1089"/>
                  </a:lnTo>
                  <a:lnTo>
                    <a:pt x="987" y="1089"/>
                  </a:lnTo>
                  <a:lnTo>
                    <a:pt x="495" y="0"/>
                  </a:lnTo>
                  <a:close/>
                </a:path>
              </a:pathLst>
            </a:custGeom>
            <a:solidFill>
              <a:srgbClr val="CC6600"/>
            </a:solidFill>
            <a:ln w="12700">
              <a:solidFill>
                <a:srgbClr val="FFFFFF"/>
              </a:solidFill>
              <a:round/>
              <a:headEnd/>
              <a:tailEnd/>
            </a:ln>
          </p:spPr>
          <p:txBody>
            <a:bodyPr anchor="ctr"/>
            <a:lstStyle/>
            <a:p>
              <a:endParaRPr lang="cs-CZ"/>
            </a:p>
          </p:txBody>
        </p:sp>
        <p:sp>
          <p:nvSpPr>
            <p:cNvPr id="16396" name="Rectangle 18"/>
            <p:cNvSpPr>
              <a:spLocks noChangeArrowheads="1"/>
            </p:cNvSpPr>
            <p:nvPr/>
          </p:nvSpPr>
          <p:spPr bwMode="auto">
            <a:xfrm>
              <a:off x="2541" y="2181"/>
              <a:ext cx="638" cy="483"/>
            </a:xfrm>
            <a:prstGeom prst="rect">
              <a:avLst/>
            </a:prstGeom>
            <a:noFill/>
            <a:ln w="9525">
              <a:noFill/>
              <a:miter lim="800000"/>
              <a:headEnd/>
              <a:tailEnd/>
            </a:ln>
          </p:spPr>
          <p:txBody>
            <a:bodyPr lIns="0" tIns="0" rIns="0" bIns="0" anchor="ctr"/>
            <a:lstStyle/>
            <a:p>
              <a:pPr algn="ctr">
                <a:lnSpc>
                  <a:spcPct val="75000"/>
                </a:lnSpc>
              </a:pPr>
              <a:r>
                <a:rPr lang="en-US" sz="1600" dirty="0">
                  <a:latin typeface="Segoe Book" charset="0"/>
                </a:rPr>
                <a:t>Gold</a:t>
              </a:r>
            </a:p>
            <a:p>
              <a:pPr algn="ctr">
                <a:lnSpc>
                  <a:spcPct val="75000"/>
                </a:lnSpc>
              </a:pPr>
              <a:r>
                <a:rPr lang="en-US" sz="1600" dirty="0">
                  <a:latin typeface="Segoe Book" charset="0"/>
                </a:rPr>
                <a:t>Certified </a:t>
              </a:r>
              <a:br>
                <a:rPr lang="en-US" sz="1600" dirty="0">
                  <a:latin typeface="Segoe Book" charset="0"/>
                </a:rPr>
              </a:br>
              <a:r>
                <a:rPr lang="en-US" sz="1600" dirty="0">
                  <a:latin typeface="Segoe Book" charset="0"/>
                </a:rPr>
                <a:t>Partner</a:t>
              </a:r>
            </a:p>
            <a:p>
              <a:pPr algn="ctr">
                <a:lnSpc>
                  <a:spcPct val="75000"/>
                </a:lnSpc>
              </a:pPr>
              <a:endParaRPr lang="en-US" sz="1600" dirty="0">
                <a:latin typeface="Segoe Book" charset="0"/>
              </a:endParaRPr>
            </a:p>
            <a:p>
              <a:pPr algn="ctr">
                <a:lnSpc>
                  <a:spcPct val="75000"/>
                </a:lnSpc>
              </a:pPr>
              <a:r>
                <a:rPr lang="en-US" sz="1600" dirty="0">
                  <a:latin typeface="Segoe Book" charset="0"/>
                </a:rPr>
                <a:t>120 </a:t>
              </a:r>
              <a:r>
                <a:rPr lang="cs-CZ" sz="1600" dirty="0">
                  <a:latin typeface="Arial Unicode MS" pitchFamily="34" charset="-128"/>
                </a:rPr>
                <a:t>bodů</a:t>
              </a:r>
              <a:endParaRPr lang="en-US" sz="1600" dirty="0">
                <a:latin typeface="Segoe Book" charset="0"/>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0-#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8"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heel(8)">
                                      <p:cBhvr>
                                        <p:cTn id="37" dur="3000"/>
                                        <p:tgtEl>
                                          <p:spTgt spid="2"/>
                                        </p:tgtEl>
                                      </p:cBhvr>
                                    </p:animEffect>
                                  </p:childTnLst>
                                </p:cTn>
                              </p:par>
                              <p:par>
                                <p:cTn id="38" presetID="45" presetClass="entr" presetSubtype="0" fill="hold" grpId="0" nodeType="withEffect">
                                  <p:stCondLst>
                                    <p:cond delay="0"/>
                                  </p:stCondLst>
                                  <p:iterate type="lt">
                                    <p:tmPct val="10000"/>
                                  </p:iterate>
                                  <p:childTnLst>
                                    <p:set>
                                      <p:cBhvr>
                                        <p:cTn id="39" dur="1" fill="hold">
                                          <p:stCondLst>
                                            <p:cond delay="0"/>
                                          </p:stCondLst>
                                        </p:cTn>
                                        <p:tgtEl>
                                          <p:spTgt spid="13">
                                            <p:bg/>
                                          </p:spTgt>
                                        </p:tgtEl>
                                        <p:attrNameLst>
                                          <p:attrName>style.visibility</p:attrName>
                                        </p:attrNameLst>
                                      </p:cBhvr>
                                      <p:to>
                                        <p:strVal val="visible"/>
                                      </p:to>
                                    </p:set>
                                    <p:animEffect transition="in" filter="fade">
                                      <p:cBhvr>
                                        <p:cTn id="40" dur="500"/>
                                        <p:tgtEl>
                                          <p:spTgt spid="13">
                                            <p:bg/>
                                          </p:spTgt>
                                        </p:tgtEl>
                                      </p:cBhvr>
                                    </p:animEffect>
                                    <p:anim calcmode="lin" valueType="num">
                                      <p:cBhvr>
                                        <p:cTn id="41" dur="500" fill="hold"/>
                                        <p:tgtEl>
                                          <p:spTgt spid="13">
                                            <p:bg/>
                                          </p:spTgt>
                                        </p:tgtEl>
                                        <p:attrNameLst>
                                          <p:attrName>ppt_w</p:attrName>
                                        </p:attrNameLst>
                                      </p:cBhvr>
                                      <p:tavLst>
                                        <p:tav tm="0" fmla="#ppt_w*sin(2.5*pi*$)">
                                          <p:val>
                                            <p:fltVal val="0"/>
                                          </p:val>
                                        </p:tav>
                                        <p:tav tm="100000">
                                          <p:val>
                                            <p:fltVal val="1"/>
                                          </p:val>
                                        </p:tav>
                                      </p:tavLst>
                                    </p:anim>
                                    <p:anim calcmode="lin" valueType="num">
                                      <p:cBhvr>
                                        <p:cTn id="42" dur="500" fill="hold"/>
                                        <p:tgtEl>
                                          <p:spTgt spid="13">
                                            <p:bg/>
                                          </p:spTgt>
                                        </p:tgtEl>
                                        <p:attrNameLst>
                                          <p:attrName>ppt_h</p:attrName>
                                        </p:attrNameLst>
                                      </p:cBhvr>
                                      <p:tavLst>
                                        <p:tav tm="0">
                                          <p:val>
                                            <p:strVal val="#ppt_h"/>
                                          </p:val>
                                        </p:tav>
                                        <p:tav tm="100000">
                                          <p:val>
                                            <p:strVal val="#ppt_h"/>
                                          </p:val>
                                        </p:tav>
                                      </p:tavLst>
                                    </p:anim>
                                  </p:childTnLst>
                                </p:cTn>
                              </p:par>
                              <p:par>
                                <p:cTn id="43" presetID="45" presetClass="entr" presetSubtype="0" fill="hold" grpId="0" nodeType="withEffect">
                                  <p:stCondLst>
                                    <p:cond delay="0"/>
                                  </p:stCondLst>
                                  <p:iterate type="lt">
                                    <p:tmPct val="10000"/>
                                  </p:iterate>
                                  <p:childTnLst>
                                    <p:set>
                                      <p:cBhvr>
                                        <p:cTn id="44" dur="1" fill="hold">
                                          <p:stCondLst>
                                            <p:cond delay="0"/>
                                          </p:stCondLst>
                                        </p:cTn>
                                        <p:tgtEl>
                                          <p:spTgt spid="13">
                                            <p:txEl>
                                              <p:pRg st="0" end="0"/>
                                            </p:txEl>
                                          </p:spTgt>
                                        </p:tgtEl>
                                        <p:attrNameLst>
                                          <p:attrName>style.visibility</p:attrName>
                                        </p:attrNameLst>
                                      </p:cBhvr>
                                      <p:to>
                                        <p:strVal val="visible"/>
                                      </p:to>
                                    </p:set>
                                    <p:animEffect transition="in" filter="fade">
                                      <p:cBhvr>
                                        <p:cTn id="45" dur="500"/>
                                        <p:tgtEl>
                                          <p:spTgt spid="13">
                                            <p:txEl>
                                              <p:pRg st="0" end="0"/>
                                            </p:txEl>
                                          </p:spTgt>
                                        </p:tgtEl>
                                      </p:cBhvr>
                                    </p:animEffect>
                                    <p:anim calcmode="lin" valueType="num">
                                      <p:cBhvr>
                                        <p:cTn id="46" dur="500" fill="hold"/>
                                        <p:tgtEl>
                                          <p:spTgt spid="13">
                                            <p:txEl>
                                              <p:pRg st="0" end="0"/>
                                            </p:txEl>
                                          </p:spTgt>
                                        </p:tgtEl>
                                        <p:attrNameLst>
                                          <p:attrName>ppt_w</p:attrName>
                                        </p:attrNameLst>
                                      </p:cBhvr>
                                      <p:tavLst>
                                        <p:tav tm="0" fmla="#ppt_w*sin(2.5*pi*$)">
                                          <p:val>
                                            <p:fltVal val="0"/>
                                          </p:val>
                                        </p:tav>
                                        <p:tav tm="100000">
                                          <p:val>
                                            <p:fltVal val="1"/>
                                          </p:val>
                                        </p:tav>
                                      </p:tavLst>
                                    </p:anim>
                                    <p:anim calcmode="lin" valueType="num">
                                      <p:cBhvr>
                                        <p:cTn id="47" dur="500" fill="hold"/>
                                        <p:tgtEl>
                                          <p:spTgt spid="13">
                                            <p:txEl>
                                              <p:pRg st="0" end="0"/>
                                            </p:txEl>
                                          </p:spTgt>
                                        </p:tgtEl>
                                        <p:attrNameLst>
                                          <p:attrName>ppt_h</p:attrName>
                                        </p:attrNameLst>
                                      </p:cBhvr>
                                      <p:tavLst>
                                        <p:tav tm="0">
                                          <p:val>
                                            <p:strVal val="#ppt_h"/>
                                          </p:val>
                                        </p:tav>
                                        <p:tav tm="100000">
                                          <p:val>
                                            <p:strVal val="#ppt_h"/>
                                          </p:val>
                                        </p:tav>
                                      </p:tavLst>
                                    </p:anim>
                                  </p:childTnLst>
                                </p:cTn>
                              </p:par>
                              <p:par>
                                <p:cTn id="48" presetID="45" presetClass="entr" presetSubtype="0" fill="hold" grpId="0" nodeType="withEffect">
                                  <p:stCondLst>
                                    <p:cond delay="0"/>
                                  </p:stCondLst>
                                  <p:iterate type="lt">
                                    <p:tmPct val="10000"/>
                                  </p:iterate>
                                  <p:childTnLst>
                                    <p:set>
                                      <p:cBhvr>
                                        <p:cTn id="49" dur="1" fill="hold">
                                          <p:stCondLst>
                                            <p:cond delay="0"/>
                                          </p:stCondLst>
                                        </p:cTn>
                                        <p:tgtEl>
                                          <p:spTgt spid="13">
                                            <p:txEl>
                                              <p:pRg st="1" end="1"/>
                                            </p:txEl>
                                          </p:spTgt>
                                        </p:tgtEl>
                                        <p:attrNameLst>
                                          <p:attrName>style.visibility</p:attrName>
                                        </p:attrNameLst>
                                      </p:cBhvr>
                                      <p:to>
                                        <p:strVal val="visible"/>
                                      </p:to>
                                    </p:set>
                                    <p:animEffect transition="in" filter="fade">
                                      <p:cBhvr>
                                        <p:cTn id="50" dur="500"/>
                                        <p:tgtEl>
                                          <p:spTgt spid="13">
                                            <p:txEl>
                                              <p:pRg st="1" end="1"/>
                                            </p:txEl>
                                          </p:spTgt>
                                        </p:tgtEl>
                                      </p:cBhvr>
                                    </p:animEffect>
                                    <p:anim calcmode="lin" valueType="num">
                                      <p:cBhvr>
                                        <p:cTn id="51" dur="500" fill="hold"/>
                                        <p:tgtEl>
                                          <p:spTgt spid="13">
                                            <p:txEl>
                                              <p:pRg st="1" end="1"/>
                                            </p:txEl>
                                          </p:spTgt>
                                        </p:tgtEl>
                                        <p:attrNameLst>
                                          <p:attrName>ppt_w</p:attrName>
                                        </p:attrNameLst>
                                      </p:cBhvr>
                                      <p:tavLst>
                                        <p:tav tm="0" fmla="#ppt_w*sin(2.5*pi*$)">
                                          <p:val>
                                            <p:fltVal val="0"/>
                                          </p:val>
                                        </p:tav>
                                        <p:tav tm="100000">
                                          <p:val>
                                            <p:fltVal val="1"/>
                                          </p:val>
                                        </p:tav>
                                      </p:tavLst>
                                    </p:anim>
                                    <p:anim calcmode="lin" valueType="num">
                                      <p:cBhvr>
                                        <p:cTn id="52" dur="500" fill="hold"/>
                                        <p:tgtEl>
                                          <p:spTgt spid="1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build="allAtOnce" animBg="1"/>
      <p:bldP spid="14"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cs-CZ" dirty="0" smtClean="0"/>
              <a:t>Greta </a:t>
            </a:r>
            <a:r>
              <a:rPr lang="cs-CZ" dirty="0" err="1" smtClean="0"/>
              <a:t>Gebelová</a:t>
            </a:r>
            <a:endParaRPr lang="en-US" dirty="0" smtClean="0"/>
          </a:p>
          <a:p>
            <a:r>
              <a:rPr lang="en-US" dirty="0" smtClean="0"/>
              <a:t>v</a:t>
            </a:r>
            <a:r>
              <a:rPr lang="cs-CZ" dirty="0" smtClean="0"/>
              <a:t>-</a:t>
            </a:r>
            <a:r>
              <a:rPr lang="cs-CZ" dirty="0" err="1" smtClean="0"/>
              <a:t>mgebel</a:t>
            </a:r>
            <a:r>
              <a:rPr lang="en-US" dirty="0" smtClean="0"/>
              <a:t>@</a:t>
            </a:r>
            <a:r>
              <a:rPr lang="en-US" dirty="0" err="1" smtClean="0"/>
              <a:t>microsoft.com</a:t>
            </a:r>
            <a:endParaRPr lang="en-US" dirty="0" smtClean="0"/>
          </a:p>
          <a:p>
            <a:r>
              <a:rPr lang="en-US" dirty="0" smtClean="0"/>
              <a:t>MSPP Specialist</a:t>
            </a:r>
          </a:p>
          <a:p>
            <a:endParaRPr lang="en-US" dirty="0"/>
          </a:p>
        </p:txBody>
      </p:sp>
      <p:sp>
        <p:nvSpPr>
          <p:cNvPr id="4" name="Text Placeholder 3"/>
          <p:cNvSpPr>
            <a:spLocks noGrp="1"/>
          </p:cNvSpPr>
          <p:nvPr>
            <p:ph type="body" sz="quarter" idx="10"/>
          </p:nvPr>
        </p:nvSpPr>
        <p:spPr>
          <a:xfrm>
            <a:off x="722049" y="1891606"/>
            <a:ext cx="7690114" cy="1384994"/>
          </a:xfrm>
        </p:spPr>
        <p:txBody>
          <a:bodyPr/>
          <a:lstStyle/>
          <a:p>
            <a:r>
              <a:rPr lang="cs-CZ" sz="9600" dirty="0" smtClean="0"/>
              <a:t>MSPP  podpora</a:t>
            </a:r>
            <a:endParaRPr lang="en-US" sz="9600"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5728201" y="1905001"/>
            <a:ext cx="2958599" cy="3276599"/>
          </a:xfrm>
          <a:prstGeom prst="rect">
            <a:avLst/>
          </a:prstGeom>
          <a:noFill/>
          <a:ln w="9525">
            <a:noFill/>
            <a:miter lim="800000"/>
            <a:headEnd/>
            <a:tailEnd/>
          </a:ln>
          <a:effectLst/>
        </p:spPr>
      </p:pic>
      <p:sp>
        <p:nvSpPr>
          <p:cNvPr id="18" name="Text Box 15"/>
          <p:cNvSpPr txBox="1">
            <a:spLocks noChangeArrowheads="1"/>
          </p:cNvSpPr>
          <p:nvPr/>
        </p:nvSpPr>
        <p:spPr bwMode="auto">
          <a:xfrm>
            <a:off x="7285038" y="5319713"/>
            <a:ext cx="1979612" cy="366712"/>
          </a:xfrm>
          <a:prstGeom prst="rect">
            <a:avLst/>
          </a:prstGeom>
          <a:noFill/>
          <a:ln w="9525">
            <a:noFill/>
            <a:miter lim="800000"/>
            <a:headEnd/>
            <a:tailEnd/>
          </a:ln>
          <a:effectLst/>
        </p:spPr>
        <p:txBody>
          <a:bodyPr>
            <a:spAutoFit/>
          </a:bodyPr>
          <a:lstStyle/>
          <a:p>
            <a:pPr algn="l" eaLnBrk="1" hangingPunct="1">
              <a:spcBef>
                <a:spcPct val="50000"/>
              </a:spcBef>
            </a:pPr>
            <a:endParaRPr lang="cs-CZ" sz="1800">
              <a:latin typeface="Arial" charset="0"/>
            </a:endParaRPr>
          </a:p>
        </p:txBody>
      </p:sp>
      <p:sp>
        <p:nvSpPr>
          <p:cNvPr id="25" name="Text Box 26"/>
          <p:cNvSpPr txBox="1">
            <a:spLocks noChangeArrowheads="1"/>
          </p:cNvSpPr>
          <p:nvPr/>
        </p:nvSpPr>
        <p:spPr bwMode="auto">
          <a:xfrm>
            <a:off x="4175125" y="7171943"/>
            <a:ext cx="1390881" cy="369332"/>
          </a:xfrm>
          <a:prstGeom prst="rect">
            <a:avLst/>
          </a:prstGeom>
          <a:noFill/>
          <a:ln w="9525">
            <a:noFill/>
            <a:miter lim="800000"/>
            <a:headEnd/>
            <a:tailEnd/>
          </a:ln>
          <a:effectLst/>
        </p:spPr>
        <p:txBody>
          <a:bodyPr wrap="square">
            <a:spAutoFit/>
          </a:bodyPr>
          <a:lstStyle/>
          <a:p>
            <a:pPr algn="l" eaLnBrk="1" hangingPunct="1">
              <a:spcBef>
                <a:spcPct val="50000"/>
              </a:spcBef>
            </a:pPr>
            <a:endParaRPr lang="cs-CZ" sz="1800">
              <a:latin typeface="Arial" charset="0"/>
            </a:endParaRPr>
          </a:p>
        </p:txBody>
      </p:sp>
      <p:sp>
        <p:nvSpPr>
          <p:cNvPr id="393223" name="Rectangle 7"/>
          <p:cNvSpPr>
            <a:spLocks noGrp="1" noChangeArrowheads="1"/>
          </p:cNvSpPr>
          <p:nvPr>
            <p:ph type="title"/>
          </p:nvPr>
        </p:nvSpPr>
        <p:spPr>
          <a:xfrm>
            <a:off x="369888" y="342900"/>
            <a:ext cx="8548687" cy="664797"/>
          </a:xfrm>
        </p:spPr>
        <p:txBody>
          <a:bodyPr/>
          <a:lstStyle/>
          <a:p>
            <a:pPr eaLnBrk="1" hangingPunct="1">
              <a:defRPr/>
            </a:pPr>
            <a:r>
              <a:rPr lang="cs-CZ" dirty="0" smtClean="0"/>
              <a:t>Partnerská strategie</a:t>
            </a:r>
            <a:endParaRPr lang="en-US" sz="3600" dirty="0" smtClean="0">
              <a:solidFill>
                <a:schemeClr val="accent1"/>
              </a:solidFill>
            </a:endParaRPr>
          </a:p>
        </p:txBody>
      </p:sp>
      <p:sp>
        <p:nvSpPr>
          <p:cNvPr id="393224" name="Rectangle 8"/>
          <p:cNvSpPr>
            <a:spLocks noGrp="1" noChangeArrowheads="1"/>
          </p:cNvSpPr>
          <p:nvPr>
            <p:ph type="body" idx="1"/>
          </p:nvPr>
        </p:nvSpPr>
        <p:spPr>
          <a:xfrm>
            <a:off x="390525" y="1600200"/>
            <a:ext cx="6010275" cy="4579715"/>
          </a:xfrm>
        </p:spPr>
        <p:txBody>
          <a:bodyPr/>
          <a:lstStyle/>
          <a:p>
            <a:pPr>
              <a:defRPr/>
            </a:pPr>
            <a:r>
              <a:rPr lang="cs-CZ" dirty="0" err="1" smtClean="0"/>
              <a:t>One</a:t>
            </a:r>
            <a:r>
              <a:rPr lang="cs-CZ" dirty="0" smtClean="0"/>
              <a:t> Microsoft</a:t>
            </a:r>
          </a:p>
          <a:p>
            <a:pPr lvl="1">
              <a:defRPr/>
            </a:pPr>
            <a:r>
              <a:rPr lang="cs-CZ" sz="3200" dirty="0" smtClean="0"/>
              <a:t>interní procesy a komunikace</a:t>
            </a:r>
          </a:p>
          <a:p>
            <a:pPr>
              <a:defRPr/>
            </a:pPr>
            <a:r>
              <a:rPr lang="cs-CZ" dirty="0" smtClean="0"/>
              <a:t>Spolupráce</a:t>
            </a:r>
          </a:p>
          <a:p>
            <a:pPr lvl="1">
              <a:defRPr/>
            </a:pPr>
            <a:r>
              <a:rPr lang="cs-CZ" sz="3200" dirty="0" smtClean="0"/>
              <a:t>Obchodní</a:t>
            </a:r>
          </a:p>
          <a:p>
            <a:pPr lvl="1">
              <a:defRPr/>
            </a:pPr>
            <a:r>
              <a:rPr lang="cs-CZ" sz="3200" dirty="0" smtClean="0"/>
              <a:t>Marketingová</a:t>
            </a:r>
          </a:p>
          <a:p>
            <a:pPr lvl="1">
              <a:defRPr/>
            </a:pPr>
            <a:r>
              <a:rPr lang="cs-CZ" sz="3200" dirty="0" smtClean="0"/>
              <a:t>Rozvoj</a:t>
            </a:r>
          </a:p>
          <a:p>
            <a:pPr>
              <a:defRPr/>
            </a:pPr>
            <a:r>
              <a:rPr lang="en-US" dirty="0" smtClean="0"/>
              <a:t>Microsoft Partner Leadership Team</a:t>
            </a:r>
            <a:endParaRPr lang="cs-CZ" dirty="0" smtClean="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srcRect/>
          <a:stretch>
            <a:fillRect/>
          </a:stretch>
        </p:blipFill>
        <p:spPr bwMode="auto">
          <a:xfrm>
            <a:off x="838200" y="3429000"/>
            <a:ext cx="4733925" cy="2886075"/>
          </a:xfrm>
          <a:prstGeom prst="rect">
            <a:avLst/>
          </a:prstGeom>
          <a:noFill/>
          <a:ln w="9525">
            <a:noFill/>
            <a:miter lim="800000"/>
            <a:headEnd/>
            <a:tailEnd/>
          </a:ln>
          <a:effectLst/>
        </p:spPr>
      </p:pic>
      <p:sp>
        <p:nvSpPr>
          <p:cNvPr id="24578" name="Rectangle 2"/>
          <p:cNvSpPr>
            <a:spLocks noGrp="1" noChangeArrowheads="1"/>
          </p:cNvSpPr>
          <p:nvPr>
            <p:ph type="title"/>
          </p:nvPr>
        </p:nvSpPr>
        <p:spPr bwMode="auto">
          <a:xfrm>
            <a:off x="381000" y="230188"/>
            <a:ext cx="8382000" cy="757130"/>
          </a:xfrm>
          <a:noFill/>
          <a:ln>
            <a:miter lim="800000"/>
            <a:headEnd/>
            <a:tailEnd/>
          </a:ln>
        </p:spPr>
        <p:txBody>
          <a:bodyPr vert="horz" wrap="square" lIns="91440" tIns="45720" rIns="91440" bIns="45720" numCol="1" anchor="t" anchorCtr="0" compatLnSpc="1">
            <a:prstTxWarp prst="textNoShape">
              <a:avLst/>
            </a:prstTxWarp>
          </a:bodyPr>
          <a:lstStyle/>
          <a:p>
            <a:r>
              <a:rPr lang="cs-CZ" dirty="0" smtClean="0"/>
              <a:t>Partnerské konference</a:t>
            </a:r>
            <a:endParaRPr lang="en-US" dirty="0" smtClean="0">
              <a:solidFill>
                <a:srgbClr val="003300"/>
              </a:solidFill>
            </a:endParaRPr>
          </a:p>
        </p:txBody>
      </p:sp>
      <p:sp>
        <p:nvSpPr>
          <p:cNvPr id="24579" name="Rectangle 3"/>
          <p:cNvSpPr>
            <a:spLocks noGrp="1" noChangeArrowheads="1"/>
          </p:cNvSpPr>
          <p:nvPr>
            <p:ph type="body" idx="1"/>
          </p:nvPr>
        </p:nvSpPr>
        <p:spPr bwMode="auto">
          <a:xfrm>
            <a:off x="381000" y="1412875"/>
            <a:ext cx="8382000" cy="1871282"/>
          </a:xfrm>
          <a:noFill/>
          <a:ln>
            <a:miter lim="800000"/>
            <a:headEnd/>
            <a:tailEnd/>
          </a:ln>
        </p:spPr>
        <p:txBody>
          <a:bodyPr vert="horz" wrap="square" lIns="91440" tIns="45720" rIns="91440" bIns="45720" numCol="1" anchor="t" anchorCtr="0" compatLnSpc="1">
            <a:prstTxWarp prst="textNoShape">
              <a:avLst/>
            </a:prstTxWarp>
          </a:bodyPr>
          <a:lstStyle/>
          <a:p>
            <a:r>
              <a:rPr lang="cs-CZ" sz="2800" dirty="0" err="1" smtClean="0"/>
              <a:t>Worldwide</a:t>
            </a:r>
            <a:r>
              <a:rPr lang="cs-CZ" sz="2800" dirty="0" smtClean="0"/>
              <a:t> Partner </a:t>
            </a:r>
            <a:r>
              <a:rPr lang="cs-CZ" sz="2800" dirty="0" err="1" smtClean="0"/>
              <a:t>Conference</a:t>
            </a:r>
            <a:r>
              <a:rPr lang="cs-CZ" sz="2800" dirty="0" smtClean="0"/>
              <a:t>  		 Houston, Texas, USA</a:t>
            </a:r>
          </a:p>
          <a:p>
            <a:pPr eaLnBrk="1" hangingPunct="1"/>
            <a:endParaRPr lang="cs-CZ" sz="2800" dirty="0" smtClean="0"/>
          </a:p>
          <a:p>
            <a:pPr eaLnBrk="1" hangingPunct="1"/>
            <a:r>
              <a:rPr lang="cs-CZ" sz="2800" dirty="0" smtClean="0"/>
              <a:t>Červenec 2008</a:t>
            </a:r>
            <a:endParaRPr lang="en-US" sz="2800" dirty="0" smtClean="0"/>
          </a:p>
        </p:txBody>
      </p:sp>
      <p:pic>
        <p:nvPicPr>
          <p:cNvPr id="1027" name="Picture 3"/>
          <p:cNvPicPr>
            <a:picLocks noChangeAspect="1" noChangeArrowheads="1"/>
          </p:cNvPicPr>
          <p:nvPr/>
        </p:nvPicPr>
        <p:blipFill>
          <a:blip r:embed="rId4"/>
          <a:srcRect/>
          <a:stretch>
            <a:fillRect/>
          </a:stretch>
        </p:blipFill>
        <p:spPr bwMode="auto">
          <a:xfrm>
            <a:off x="4724400" y="2500823"/>
            <a:ext cx="4038600" cy="329037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1" descr="bottom swoosh.png"/>
          <p:cNvPicPr>
            <a:picLocks noChangeAspect="1"/>
          </p:cNvPicPr>
          <p:nvPr/>
        </p:nvPicPr>
        <p:blipFill>
          <a:blip r:embed="rId3"/>
          <a:srcRect b="39886"/>
          <a:stretch>
            <a:fillRect/>
          </a:stretch>
        </p:blipFill>
        <p:spPr bwMode="invGray">
          <a:xfrm>
            <a:off x="0" y="4740011"/>
            <a:ext cx="9144000" cy="2117989"/>
          </a:xfrm>
          <a:prstGeom prst="rect">
            <a:avLst/>
          </a:prstGeom>
          <a:noFill/>
          <a:ln w="9525">
            <a:noFill/>
            <a:miter lim="800000"/>
            <a:headEnd/>
            <a:tailEnd/>
          </a:ln>
        </p:spPr>
      </p:pic>
      <p:sp>
        <p:nvSpPr>
          <p:cNvPr id="20" name="Round Same Side Corner Rectangle 19"/>
          <p:cNvSpPr/>
          <p:nvPr/>
        </p:nvSpPr>
        <p:spPr bwMode="auto">
          <a:xfrm rot="16200000">
            <a:off x="1847419" y="2746202"/>
            <a:ext cx="1725083" cy="3787511"/>
          </a:xfrm>
          <a:prstGeom prst="round2SameRect">
            <a:avLst>
              <a:gd name="adj1" fmla="val 50000"/>
              <a:gd name="adj2" fmla="val 0"/>
            </a:avLst>
          </a:prstGeom>
          <a:noFill/>
          <a:ln w="12700" cap="flat" cmpd="sng" algn="ctr">
            <a:solidFill>
              <a:srgbClr val="FFFFFF"/>
            </a:solid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lIns="91432" tIns="45717" rIns="91432" bIns="45717" anchor="ctr"/>
          <a:lstStyle/>
          <a:p>
            <a:pPr defTabSz="914063">
              <a:defRPr/>
            </a:pPr>
            <a:endParaRPr lang="en-US" dirty="0">
              <a:cs typeface="+mn-cs"/>
            </a:endParaRPr>
          </a:p>
        </p:txBody>
      </p:sp>
      <p:sp>
        <p:nvSpPr>
          <p:cNvPr id="29" name="Round Same Side Corner Rectangle 28"/>
          <p:cNvSpPr/>
          <p:nvPr/>
        </p:nvSpPr>
        <p:spPr bwMode="auto">
          <a:xfrm rot="5400000">
            <a:off x="5800294" y="2739588"/>
            <a:ext cx="1725083" cy="3800739"/>
          </a:xfrm>
          <a:prstGeom prst="round2SameRect">
            <a:avLst>
              <a:gd name="adj1" fmla="val 50000"/>
              <a:gd name="adj2" fmla="val 0"/>
            </a:avLst>
          </a:prstGeom>
          <a:noFill/>
          <a:ln w="12700" cap="flat" cmpd="sng" algn="ctr">
            <a:solidFill>
              <a:srgbClr val="FFFFFF"/>
            </a:solid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lIns="91432" tIns="45717" rIns="91432" bIns="45717" anchor="ctr"/>
          <a:lstStyle/>
          <a:p>
            <a:pPr defTabSz="914063">
              <a:defRPr/>
            </a:pPr>
            <a:endParaRPr lang="en-US" dirty="0">
              <a:cs typeface="+mn-cs"/>
            </a:endParaRPr>
          </a:p>
        </p:txBody>
      </p:sp>
      <p:sp>
        <p:nvSpPr>
          <p:cNvPr id="31" name="Round Same Side Corner Rectangle 30"/>
          <p:cNvSpPr/>
          <p:nvPr/>
        </p:nvSpPr>
        <p:spPr bwMode="auto">
          <a:xfrm rot="16200000">
            <a:off x="1847454" y="876433"/>
            <a:ext cx="1725083" cy="3787510"/>
          </a:xfrm>
          <a:prstGeom prst="round2SameRect">
            <a:avLst>
              <a:gd name="adj1" fmla="val 50000"/>
              <a:gd name="adj2" fmla="val 0"/>
            </a:avLst>
          </a:prstGeom>
          <a:noFill/>
          <a:ln w="12700" cap="flat" cmpd="sng" algn="ctr">
            <a:solidFill>
              <a:srgbClr val="FFFFFF"/>
            </a:solidFill>
            <a:prstDash val="solid"/>
            <a:round/>
            <a:headEnd type="none" w="med" len="med"/>
            <a:tailEnd type="none" w="med" len="med"/>
          </a:ln>
          <a:effectLst>
            <a:outerShdw blurRad="63500" sx="102000" sy="102000" algn="ctr" rotWithShape="0">
              <a:prstClr val="black">
                <a:alpha val="40000"/>
              </a:prstClr>
            </a:outerShdw>
          </a:effectLst>
        </p:spPr>
        <p:txBody>
          <a:bodyPr lIns="91432" tIns="45717" rIns="91432" bIns="45717" anchor="ctr"/>
          <a:lstStyle/>
          <a:p>
            <a:pPr defTabSz="914063">
              <a:defRPr/>
            </a:pPr>
            <a:endParaRPr lang="en-US" dirty="0">
              <a:cs typeface="+mn-cs"/>
            </a:endParaRPr>
          </a:p>
        </p:txBody>
      </p:sp>
      <p:sp>
        <p:nvSpPr>
          <p:cNvPr id="32" name="Round Same Side Corner Rectangle 31"/>
          <p:cNvSpPr/>
          <p:nvPr/>
        </p:nvSpPr>
        <p:spPr bwMode="auto">
          <a:xfrm rot="5400000">
            <a:off x="5800329" y="869818"/>
            <a:ext cx="1725083" cy="3800740"/>
          </a:xfrm>
          <a:prstGeom prst="round2SameRect">
            <a:avLst>
              <a:gd name="adj1" fmla="val 48769"/>
              <a:gd name="adj2" fmla="val 0"/>
            </a:avLst>
          </a:prstGeom>
          <a:noFill/>
          <a:ln w="12700" cap="flat" cmpd="sng" algn="ctr">
            <a:solidFill>
              <a:srgbClr val="FFFFFF"/>
            </a:solidFill>
            <a:prstDash val="solid"/>
            <a:round/>
            <a:headEnd type="none" w="med" len="med"/>
            <a:tailEnd type="none" w="med" len="med"/>
          </a:ln>
          <a:effectLst>
            <a:outerShdw blurRad="63500" sx="102000" sy="102000" algn="ctr" rotWithShape="0">
              <a:prstClr val="black">
                <a:alpha val="40000"/>
              </a:prstClr>
            </a:outerShdw>
          </a:effectLst>
        </p:spPr>
        <p:txBody>
          <a:bodyPr lIns="91432" tIns="45717" rIns="91432" bIns="45717" anchor="ctr"/>
          <a:lstStyle/>
          <a:p>
            <a:pPr defTabSz="914063">
              <a:defRPr/>
            </a:pPr>
            <a:endParaRPr lang="en-US" dirty="0">
              <a:cs typeface="+mn-cs"/>
            </a:endParaRPr>
          </a:p>
        </p:txBody>
      </p:sp>
      <p:sp>
        <p:nvSpPr>
          <p:cNvPr id="33" name="Round Same Side Corner Rectangle 32"/>
          <p:cNvSpPr/>
          <p:nvPr/>
        </p:nvSpPr>
        <p:spPr bwMode="auto">
          <a:xfrm rot="16200000">
            <a:off x="1978067" y="1020739"/>
            <a:ext cx="1505865" cy="3498898"/>
          </a:xfrm>
          <a:prstGeom prst="round2SameRect">
            <a:avLst>
              <a:gd name="adj1" fmla="val 50000"/>
              <a:gd name="adj2" fmla="val 0"/>
            </a:avLst>
          </a:prstGeom>
          <a:gradFill flip="none" rotWithShape="1">
            <a:gsLst>
              <a:gs pos="0">
                <a:srgbClr val="FF9933"/>
              </a:gs>
              <a:gs pos="48000">
                <a:srgbClr val="FFB953"/>
              </a:gs>
              <a:gs pos="80000">
                <a:srgbClr val="FFEBFA"/>
              </a:gs>
            </a:gsLst>
            <a:lin ang="0" scaled="1"/>
            <a:tileRect/>
          </a:gradFill>
          <a:ln w="12700" cap="flat" cmpd="sng" algn="ctr">
            <a:no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a:bevelT w="152400" h="50800" prst="softRound"/>
          </a:sp3d>
        </p:spPr>
        <p:txBody>
          <a:bodyPr lIns="91432" tIns="45717" rIns="91432" bIns="45717" anchor="ctr"/>
          <a:lstStyle/>
          <a:p>
            <a:pPr>
              <a:defRPr/>
            </a:pPr>
            <a:endParaRPr lang="en-US" dirty="0">
              <a:latin typeface="Segoe Semibold"/>
              <a:cs typeface="+mn-cs"/>
            </a:endParaRPr>
          </a:p>
        </p:txBody>
      </p:sp>
      <p:sp>
        <p:nvSpPr>
          <p:cNvPr id="34" name="Round Same Side Corner Rectangle 33"/>
          <p:cNvSpPr/>
          <p:nvPr/>
        </p:nvSpPr>
        <p:spPr bwMode="auto">
          <a:xfrm rot="5400000" flipH="1">
            <a:off x="5906597" y="1009383"/>
            <a:ext cx="1505865" cy="3521607"/>
          </a:xfrm>
          <a:prstGeom prst="round2SameRect">
            <a:avLst>
              <a:gd name="adj1" fmla="val 50000"/>
              <a:gd name="adj2" fmla="val 0"/>
            </a:avLst>
          </a:prstGeom>
          <a:gradFill flip="none" rotWithShape="1">
            <a:gsLst>
              <a:gs pos="0">
                <a:srgbClr val="FF9933"/>
              </a:gs>
              <a:gs pos="48000">
                <a:srgbClr val="FFB953"/>
              </a:gs>
              <a:gs pos="80000">
                <a:srgbClr val="FFEBFA"/>
              </a:gs>
            </a:gsLst>
            <a:lin ang="0" scaled="1"/>
            <a:tileRect/>
          </a:gradFill>
          <a:ln w="12700" cap="flat" cmpd="sng" algn="ctr">
            <a:no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rot lat="0" lon="0" rev="10800000"/>
            </a:lightRig>
          </a:scene3d>
          <a:sp3d>
            <a:bevelT w="152400" h="50800" prst="softRound"/>
          </a:sp3d>
        </p:spPr>
        <p:txBody>
          <a:bodyPr lIns="91432" tIns="45717" rIns="91432" bIns="45717" anchor="ctr"/>
          <a:lstStyle/>
          <a:p>
            <a:pPr>
              <a:defRPr/>
            </a:pPr>
            <a:endParaRPr lang="en-US" dirty="0">
              <a:latin typeface="Segoe Semibold"/>
              <a:cs typeface="+mn-cs"/>
            </a:endParaRPr>
          </a:p>
        </p:txBody>
      </p:sp>
      <p:sp>
        <p:nvSpPr>
          <p:cNvPr id="37" name="Rectangle 36"/>
          <p:cNvSpPr/>
          <p:nvPr/>
        </p:nvSpPr>
        <p:spPr>
          <a:xfrm>
            <a:off x="4971187" y="2168235"/>
            <a:ext cx="3233239" cy="784824"/>
          </a:xfrm>
          <a:prstGeom prst="rect">
            <a:avLst/>
          </a:prstGeom>
          <a:noFill/>
        </p:spPr>
        <p:txBody>
          <a:bodyPr lIns="91432" tIns="45717" rIns="91432" bIns="45717">
            <a:spAutoFit/>
            <a:scene3d>
              <a:camera prst="orthographicFront"/>
              <a:lightRig rig="threePt" dir="t"/>
            </a:scene3d>
            <a:sp3d/>
          </a:bodyPr>
          <a:lstStyle/>
          <a:p>
            <a:pPr algn="ctr">
              <a:lnSpc>
                <a:spcPct val="90000"/>
              </a:lnSpc>
              <a:defRPr/>
            </a:pPr>
            <a:r>
              <a:rPr lang="cs-CZ" sz="2500" spc="-50" dirty="0" smtClean="0">
                <a:ln w="18415" cmpd="sng">
                  <a:noFill/>
                  <a:prstDash val="solid"/>
                </a:ln>
                <a:gradFill>
                  <a:gsLst>
                    <a:gs pos="0">
                      <a:srgbClr val="0F0F0F"/>
                    </a:gs>
                    <a:gs pos="77000">
                      <a:schemeClr val="bg2">
                        <a:lumMod val="95000"/>
                        <a:lumOff val="5000"/>
                      </a:schemeClr>
                    </a:gs>
                  </a:gsLst>
                  <a:lin ang="16200000" scaled="1"/>
                </a:gradFill>
                <a:effectLst>
                  <a:glow rad="101600">
                    <a:schemeClr val="tx1">
                      <a:alpha val="40000"/>
                    </a:schemeClr>
                  </a:glow>
                  <a:innerShdw blurRad="114300">
                    <a:prstClr val="black"/>
                  </a:innerShdw>
                </a:effectLst>
              </a:rPr>
              <a:t>Efektivní partnerský model</a:t>
            </a:r>
            <a:endParaRPr lang="en-US" sz="2500" spc="-50" dirty="0">
              <a:ln w="18415" cmpd="sng">
                <a:noFill/>
                <a:prstDash val="solid"/>
              </a:ln>
              <a:gradFill>
                <a:gsLst>
                  <a:gs pos="0">
                    <a:srgbClr val="0F0F0F"/>
                  </a:gs>
                  <a:gs pos="77000">
                    <a:schemeClr val="bg2">
                      <a:lumMod val="95000"/>
                      <a:lumOff val="5000"/>
                    </a:schemeClr>
                  </a:gs>
                </a:gsLst>
                <a:lin ang="16200000" scaled="1"/>
              </a:gradFill>
              <a:effectLst>
                <a:glow rad="101600">
                  <a:schemeClr val="tx1">
                    <a:alpha val="40000"/>
                  </a:schemeClr>
                </a:glow>
                <a:innerShdw blurRad="114300">
                  <a:prstClr val="black"/>
                </a:innerShdw>
              </a:effectLst>
            </a:endParaRPr>
          </a:p>
        </p:txBody>
      </p:sp>
      <p:sp>
        <p:nvSpPr>
          <p:cNvPr id="38" name="Round Same Side Corner Rectangle 37"/>
          <p:cNvSpPr/>
          <p:nvPr/>
        </p:nvSpPr>
        <p:spPr bwMode="auto">
          <a:xfrm rot="16200000">
            <a:off x="1978066" y="2891839"/>
            <a:ext cx="1505866" cy="3498898"/>
          </a:xfrm>
          <a:prstGeom prst="round2SameRect">
            <a:avLst>
              <a:gd name="adj1" fmla="val 50000"/>
              <a:gd name="adj2" fmla="val 0"/>
            </a:avLst>
          </a:prstGeom>
          <a:gradFill flip="none" rotWithShape="1">
            <a:gsLst>
              <a:gs pos="0">
                <a:srgbClr val="FF9933"/>
              </a:gs>
              <a:gs pos="48000">
                <a:srgbClr val="FFB953"/>
              </a:gs>
              <a:gs pos="80000">
                <a:srgbClr val="FFEBFA"/>
              </a:gs>
            </a:gsLst>
            <a:lin ang="0" scaled="1"/>
            <a:tileRect/>
          </a:gradFill>
          <a:ln w="12700" cap="flat" cmpd="sng" algn="ctr">
            <a:noFill/>
            <a:prstDash val="solid"/>
            <a:round/>
            <a:headEnd type="none" w="med" len="med"/>
            <a:tailEnd type="none" w="med" len="med"/>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a:bevelT w="152400" h="50800" prst="softRound"/>
          </a:sp3d>
        </p:spPr>
        <p:txBody>
          <a:bodyPr lIns="91432" tIns="45717" rIns="91432" bIns="45717" anchor="ctr"/>
          <a:lstStyle/>
          <a:p>
            <a:pPr>
              <a:defRPr/>
            </a:pPr>
            <a:endParaRPr lang="en-US" dirty="0">
              <a:latin typeface="Segoe Semibold"/>
              <a:cs typeface="+mn-cs"/>
            </a:endParaRPr>
          </a:p>
        </p:txBody>
      </p:sp>
      <p:sp>
        <p:nvSpPr>
          <p:cNvPr id="39" name="Round Same Side Corner Rectangle 38"/>
          <p:cNvSpPr/>
          <p:nvPr/>
        </p:nvSpPr>
        <p:spPr bwMode="auto">
          <a:xfrm rot="5400000" flipH="1">
            <a:off x="5906598" y="2869903"/>
            <a:ext cx="1505865" cy="3521607"/>
          </a:xfrm>
          <a:prstGeom prst="round2SameRect">
            <a:avLst>
              <a:gd name="adj1" fmla="val 50000"/>
              <a:gd name="adj2" fmla="val 0"/>
            </a:avLst>
          </a:prstGeom>
          <a:gradFill flip="none" rotWithShape="1">
            <a:gsLst>
              <a:gs pos="0">
                <a:srgbClr val="FF9933"/>
              </a:gs>
              <a:gs pos="48000">
                <a:srgbClr val="FFB953"/>
              </a:gs>
              <a:gs pos="80000">
                <a:srgbClr val="FFEBFA"/>
              </a:gs>
            </a:gsLst>
            <a:lin ang="0" scaled="1"/>
            <a:tileRect/>
          </a:gradFill>
          <a:ln w="12700" cap="flat" cmpd="sng" algn="ctr">
            <a:noFill/>
            <a:prstDash val="solid"/>
            <a:round/>
            <a:headEnd type="none" w="med" len="med"/>
            <a:tailEnd type="none" w="med" len="med"/>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rot lat="0" lon="0" rev="10800000"/>
            </a:lightRig>
          </a:scene3d>
          <a:sp3d>
            <a:bevelT w="152400" h="50800" prst="softRound"/>
          </a:sp3d>
        </p:spPr>
        <p:txBody>
          <a:bodyPr lIns="91432" tIns="45717" rIns="91432" bIns="45717" anchor="ctr"/>
          <a:lstStyle/>
          <a:p>
            <a:pPr>
              <a:defRPr/>
            </a:pPr>
            <a:endParaRPr lang="en-US" dirty="0">
              <a:latin typeface="Segoe Semibold"/>
              <a:cs typeface="+mn-cs"/>
            </a:endParaRPr>
          </a:p>
        </p:txBody>
      </p:sp>
      <p:sp>
        <p:nvSpPr>
          <p:cNvPr id="40" name="Rectangle 39"/>
          <p:cNvSpPr/>
          <p:nvPr/>
        </p:nvSpPr>
        <p:spPr>
          <a:xfrm>
            <a:off x="1371601" y="4027507"/>
            <a:ext cx="3109085" cy="784824"/>
          </a:xfrm>
          <a:prstGeom prst="rect">
            <a:avLst/>
          </a:prstGeom>
          <a:noFill/>
        </p:spPr>
        <p:txBody>
          <a:bodyPr lIns="91432" tIns="45717" rIns="91432" bIns="45717">
            <a:spAutoFit/>
            <a:scene3d>
              <a:camera prst="orthographicFront"/>
              <a:lightRig rig="threePt" dir="t"/>
            </a:scene3d>
            <a:sp3d/>
          </a:bodyPr>
          <a:lstStyle/>
          <a:p>
            <a:pPr algn="ctr">
              <a:lnSpc>
                <a:spcPct val="90000"/>
              </a:lnSpc>
              <a:defRPr/>
            </a:pPr>
            <a:r>
              <a:rPr lang="en-US" sz="2500" spc="-50" dirty="0" smtClean="0">
                <a:ln w="18415" cmpd="sng">
                  <a:noFill/>
                  <a:prstDash val="solid"/>
                </a:ln>
                <a:gradFill>
                  <a:gsLst>
                    <a:gs pos="0">
                      <a:srgbClr val="0F0F0F"/>
                    </a:gs>
                    <a:gs pos="77000">
                      <a:schemeClr val="bg2">
                        <a:lumMod val="95000"/>
                        <a:lumOff val="5000"/>
                      </a:schemeClr>
                    </a:gs>
                  </a:gsLst>
                  <a:lin ang="16200000" scaled="1"/>
                </a:gradFill>
                <a:effectLst>
                  <a:glow rad="101600">
                    <a:schemeClr val="tx1">
                      <a:alpha val="40000"/>
                    </a:schemeClr>
                  </a:glow>
                  <a:innerShdw blurRad="114300">
                    <a:prstClr val="black"/>
                  </a:innerShdw>
                </a:effectLst>
              </a:rPr>
              <a:t>Mi</a:t>
            </a:r>
            <a:r>
              <a:rPr lang="cs-CZ" sz="2500" spc="-50" dirty="0" err="1" smtClean="0">
                <a:ln w="18415" cmpd="sng">
                  <a:noFill/>
                  <a:prstDash val="solid"/>
                </a:ln>
                <a:gradFill>
                  <a:gsLst>
                    <a:gs pos="0">
                      <a:srgbClr val="0F0F0F"/>
                    </a:gs>
                    <a:gs pos="77000">
                      <a:schemeClr val="bg2">
                        <a:lumMod val="95000"/>
                        <a:lumOff val="5000"/>
                      </a:schemeClr>
                    </a:gs>
                  </a:gsLst>
                  <a:lin ang="16200000" scaled="1"/>
                </a:gradFill>
                <a:effectLst>
                  <a:glow rad="101600">
                    <a:schemeClr val="tx1">
                      <a:alpha val="40000"/>
                    </a:schemeClr>
                  </a:glow>
                  <a:innerShdw blurRad="114300">
                    <a:prstClr val="black"/>
                  </a:innerShdw>
                </a:effectLst>
              </a:rPr>
              <a:t>crosoft</a:t>
            </a:r>
            <a:r>
              <a:rPr lang="cs-CZ" sz="2500" spc="-50" dirty="0" smtClean="0">
                <a:ln w="18415" cmpd="sng">
                  <a:noFill/>
                  <a:prstDash val="solid"/>
                </a:ln>
                <a:gradFill>
                  <a:gsLst>
                    <a:gs pos="0">
                      <a:srgbClr val="0F0F0F"/>
                    </a:gs>
                    <a:gs pos="77000">
                      <a:schemeClr val="bg2">
                        <a:lumMod val="95000"/>
                        <a:lumOff val="5000"/>
                      </a:schemeClr>
                    </a:gs>
                  </a:gsLst>
                  <a:lin ang="16200000" scaled="1"/>
                </a:gradFill>
                <a:effectLst>
                  <a:glow rad="101600">
                    <a:schemeClr val="tx1">
                      <a:alpha val="40000"/>
                    </a:schemeClr>
                  </a:glow>
                  <a:innerShdw blurRad="114300">
                    <a:prstClr val="black"/>
                  </a:innerShdw>
                </a:effectLst>
              </a:rPr>
              <a:t> Partner Program</a:t>
            </a:r>
            <a:endParaRPr lang="en-US" sz="2500" spc="-50" dirty="0">
              <a:ln w="18415" cmpd="sng">
                <a:noFill/>
                <a:prstDash val="solid"/>
              </a:ln>
              <a:gradFill>
                <a:gsLst>
                  <a:gs pos="0">
                    <a:srgbClr val="0F0F0F"/>
                  </a:gs>
                  <a:gs pos="77000">
                    <a:schemeClr val="bg2">
                      <a:lumMod val="95000"/>
                      <a:lumOff val="5000"/>
                    </a:schemeClr>
                  </a:gs>
                </a:gsLst>
                <a:lin ang="16200000" scaled="1"/>
              </a:gradFill>
              <a:effectLst>
                <a:glow rad="101600">
                  <a:schemeClr val="tx1">
                    <a:alpha val="40000"/>
                  </a:schemeClr>
                </a:glow>
                <a:innerShdw blurRad="114300">
                  <a:prstClr val="black"/>
                </a:innerShdw>
              </a:effectLst>
            </a:endParaRPr>
          </a:p>
        </p:txBody>
      </p:sp>
      <p:sp>
        <p:nvSpPr>
          <p:cNvPr id="41" name="Rectangle 40"/>
          <p:cNvSpPr/>
          <p:nvPr/>
        </p:nvSpPr>
        <p:spPr>
          <a:xfrm>
            <a:off x="4971187" y="4027507"/>
            <a:ext cx="3258644" cy="438582"/>
          </a:xfrm>
          <a:prstGeom prst="rect">
            <a:avLst/>
          </a:prstGeom>
          <a:noFill/>
        </p:spPr>
        <p:txBody>
          <a:bodyPr lIns="91432" tIns="45717" rIns="91432" bIns="45717">
            <a:spAutoFit/>
            <a:scene3d>
              <a:camera prst="orthographicFront"/>
              <a:lightRig rig="threePt" dir="t"/>
            </a:scene3d>
            <a:sp3d/>
          </a:bodyPr>
          <a:lstStyle/>
          <a:p>
            <a:pPr algn="ctr">
              <a:lnSpc>
                <a:spcPct val="90000"/>
              </a:lnSpc>
              <a:defRPr/>
            </a:pPr>
            <a:r>
              <a:rPr lang="cs-CZ" sz="2500" spc="-50" dirty="0" smtClean="0">
                <a:ln w="18415" cmpd="sng">
                  <a:noFill/>
                  <a:prstDash val="solid"/>
                </a:ln>
                <a:gradFill>
                  <a:gsLst>
                    <a:gs pos="0">
                      <a:srgbClr val="0F0F0F"/>
                    </a:gs>
                    <a:gs pos="77000">
                      <a:schemeClr val="bg2">
                        <a:lumMod val="95000"/>
                        <a:lumOff val="5000"/>
                      </a:schemeClr>
                    </a:gs>
                  </a:gsLst>
                  <a:lin ang="16200000" scaled="1"/>
                </a:gradFill>
                <a:effectLst>
                  <a:glow rad="101600">
                    <a:schemeClr val="tx1">
                      <a:alpha val="40000"/>
                    </a:schemeClr>
                  </a:glow>
                  <a:innerShdw blurRad="114300">
                    <a:prstClr val="black"/>
                  </a:innerShdw>
                </a:effectLst>
              </a:rPr>
              <a:t>Zviditelnění!</a:t>
            </a:r>
            <a:endParaRPr lang="en-US" sz="2500" spc="-50" dirty="0">
              <a:ln w="18415" cmpd="sng">
                <a:noFill/>
                <a:prstDash val="solid"/>
              </a:ln>
              <a:gradFill>
                <a:gsLst>
                  <a:gs pos="0">
                    <a:srgbClr val="0F0F0F"/>
                  </a:gs>
                  <a:gs pos="77000">
                    <a:schemeClr val="bg2">
                      <a:lumMod val="95000"/>
                      <a:lumOff val="5000"/>
                    </a:schemeClr>
                  </a:gs>
                </a:gsLst>
                <a:lin ang="16200000" scaled="1"/>
              </a:gradFill>
              <a:effectLst>
                <a:glow rad="101600">
                  <a:schemeClr val="tx1">
                    <a:alpha val="40000"/>
                  </a:schemeClr>
                </a:glow>
                <a:innerShdw blurRad="114300">
                  <a:prstClr val="black"/>
                </a:innerShdw>
              </a:effectLst>
            </a:endParaRPr>
          </a:p>
        </p:txBody>
      </p:sp>
      <p:sp>
        <p:nvSpPr>
          <p:cNvPr id="52" name="Shape 181255"/>
          <p:cNvSpPr>
            <a:spLocks noChangeArrowheads="1"/>
          </p:cNvSpPr>
          <p:nvPr/>
        </p:nvSpPr>
        <p:spPr bwMode="auto">
          <a:xfrm>
            <a:off x="5023115" y="4520407"/>
            <a:ext cx="3111500" cy="318549"/>
          </a:xfrm>
          <a:prstGeom prst="rect">
            <a:avLst/>
          </a:prstGeom>
          <a:noFill/>
          <a:ln w="9525" algn="ctr">
            <a:noFill/>
            <a:miter lim="800000"/>
            <a:headEnd/>
            <a:tailEnd/>
          </a:ln>
        </p:spPr>
        <p:txBody>
          <a:bodyPr lIns="0" tIns="0" rIns="0" bIns="0" anchor="ctr">
            <a:spAutoFit/>
          </a:bodyPr>
          <a:lstStyle/>
          <a:p>
            <a:pPr algn="ctr" defTabSz="912740" eaLnBrk="0" hangingPunct="0">
              <a:lnSpc>
                <a:spcPct val="90000"/>
              </a:lnSpc>
              <a:buClr>
                <a:srgbClr val="FFFFFF"/>
              </a:buClr>
              <a:buSzPct val="95000"/>
              <a:defRPr/>
            </a:pPr>
            <a:r>
              <a:rPr lang="en-US" sz="2300" dirty="0" err="1" smtClean="0">
                <a:solidFill>
                  <a:srgbClr val="000000"/>
                </a:solidFill>
                <a:latin typeface="Segoe" pitchFamily="34" charset="0"/>
              </a:rPr>
              <a:t>Konkuren</a:t>
            </a:r>
            <a:r>
              <a:rPr lang="cs-CZ" sz="2300" dirty="0" smtClean="0">
                <a:solidFill>
                  <a:srgbClr val="000000"/>
                </a:solidFill>
                <a:latin typeface="Segoe" pitchFamily="34" charset="0"/>
              </a:rPr>
              <a:t>č</a:t>
            </a:r>
            <a:r>
              <a:rPr lang="en-US" sz="2300" dirty="0" smtClean="0">
                <a:solidFill>
                  <a:srgbClr val="000000"/>
                </a:solidFill>
                <a:latin typeface="Segoe" pitchFamily="34" charset="0"/>
              </a:rPr>
              <a:t>n</a:t>
            </a:r>
            <a:r>
              <a:rPr lang="cs-CZ" sz="2300" dirty="0" smtClean="0">
                <a:solidFill>
                  <a:srgbClr val="000000"/>
                </a:solidFill>
                <a:latin typeface="Segoe" pitchFamily="34" charset="0"/>
              </a:rPr>
              <a:t>í</a:t>
            </a:r>
            <a:r>
              <a:rPr lang="en-US" sz="2300" dirty="0" smtClean="0">
                <a:solidFill>
                  <a:srgbClr val="000000"/>
                </a:solidFill>
                <a:latin typeface="Segoe" pitchFamily="34" charset="0"/>
              </a:rPr>
              <a:t> v</a:t>
            </a:r>
            <a:r>
              <a:rPr lang="cs-CZ" sz="2300" dirty="0" smtClean="0">
                <a:solidFill>
                  <a:srgbClr val="000000"/>
                </a:solidFill>
                <a:latin typeface="Segoe" pitchFamily="34" charset="0"/>
              </a:rPr>
              <a:t>ý</a:t>
            </a:r>
            <a:r>
              <a:rPr lang="en-US" sz="2300" dirty="0" err="1" smtClean="0">
                <a:solidFill>
                  <a:srgbClr val="000000"/>
                </a:solidFill>
                <a:latin typeface="Segoe" pitchFamily="34" charset="0"/>
              </a:rPr>
              <a:t>hoda</a:t>
            </a:r>
            <a:endParaRPr lang="en-US" sz="2300" dirty="0" smtClean="0">
              <a:solidFill>
                <a:srgbClr val="000000"/>
              </a:solidFill>
              <a:latin typeface="Segoe" pitchFamily="34" charset="0"/>
            </a:endParaRPr>
          </a:p>
        </p:txBody>
      </p:sp>
      <p:pic>
        <p:nvPicPr>
          <p:cNvPr id="30" name="Picture 34" descr="PRB-white-woman-3-silouette.png"/>
          <p:cNvPicPr>
            <a:picLocks noChangeAspect="1"/>
          </p:cNvPicPr>
          <p:nvPr/>
        </p:nvPicPr>
        <p:blipFill>
          <a:blip r:embed="rId4">
            <a:lum bright="100000" contrast="92000"/>
          </a:blip>
          <a:srcRect/>
          <a:stretch>
            <a:fillRect/>
          </a:stretch>
        </p:blipFill>
        <p:spPr bwMode="black">
          <a:xfrm>
            <a:off x="155121" y="3331030"/>
            <a:ext cx="1290302" cy="3230374"/>
          </a:xfrm>
          <a:prstGeom prst="rect">
            <a:avLst/>
          </a:prstGeom>
          <a:noFill/>
          <a:ln w="9525">
            <a:noFill/>
            <a:miter lim="800000"/>
            <a:headEnd/>
            <a:tailEnd/>
          </a:ln>
          <a:effectLst>
            <a:glow rad="63500">
              <a:srgbClr val="FFC000">
                <a:alpha val="40000"/>
              </a:srgbClr>
            </a:glow>
            <a:outerShdw blurRad="76200" dist="12700" dir="2700000" sy="-23000" kx="-800400" algn="bl" rotWithShape="0">
              <a:prstClr val="black">
                <a:alpha val="20000"/>
              </a:prstClr>
            </a:outerShdw>
          </a:effectLst>
        </p:spPr>
      </p:pic>
      <p:sp>
        <p:nvSpPr>
          <p:cNvPr id="21" name="Title 1"/>
          <p:cNvSpPr txBox="1">
            <a:spLocks/>
          </p:cNvSpPr>
          <p:nvPr/>
        </p:nvSpPr>
        <p:spPr>
          <a:xfrm>
            <a:off x="381000" y="325803"/>
            <a:ext cx="8382000" cy="664797"/>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cs-CZ" sz="48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Trebuchet MS" pitchFamily="34" charset="0"/>
                <a:ea typeface="+mn-ea"/>
                <a:cs typeface="Arial" charset="0"/>
              </a:rPr>
              <a:t>Proč být Microsoft Partnerem</a:t>
            </a:r>
            <a:endParaRPr kumimoji="0" lang="en-US" sz="48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Trebuchet MS" pitchFamily="34" charset="0"/>
              <a:ea typeface="+mn-ea"/>
              <a:cs typeface="Arial" charset="0"/>
            </a:endParaRPr>
          </a:p>
        </p:txBody>
      </p:sp>
      <p:sp>
        <p:nvSpPr>
          <p:cNvPr id="23" name="Rectangle 22"/>
          <p:cNvSpPr/>
          <p:nvPr/>
        </p:nvSpPr>
        <p:spPr>
          <a:xfrm>
            <a:off x="1143000" y="2152218"/>
            <a:ext cx="3233239" cy="438576"/>
          </a:xfrm>
          <a:prstGeom prst="rect">
            <a:avLst/>
          </a:prstGeom>
          <a:noFill/>
        </p:spPr>
        <p:txBody>
          <a:bodyPr lIns="91432" tIns="45717" rIns="91432" bIns="45717">
            <a:spAutoFit/>
            <a:scene3d>
              <a:camera prst="orthographicFront"/>
              <a:lightRig rig="threePt" dir="t"/>
            </a:scene3d>
            <a:sp3d/>
          </a:bodyPr>
          <a:lstStyle/>
          <a:p>
            <a:pPr algn="ctr">
              <a:lnSpc>
                <a:spcPct val="90000"/>
              </a:lnSpc>
              <a:defRPr/>
            </a:pPr>
            <a:r>
              <a:rPr lang="cs-CZ" sz="2500" spc="-50" dirty="0" smtClean="0">
                <a:ln w="18415" cmpd="sng">
                  <a:noFill/>
                  <a:prstDash val="solid"/>
                </a:ln>
                <a:gradFill>
                  <a:gsLst>
                    <a:gs pos="0">
                      <a:srgbClr val="0F0F0F"/>
                    </a:gs>
                    <a:gs pos="77000">
                      <a:schemeClr val="bg2">
                        <a:lumMod val="95000"/>
                        <a:lumOff val="5000"/>
                      </a:schemeClr>
                    </a:gs>
                  </a:gsLst>
                  <a:lin ang="16200000" scaled="1"/>
                </a:gradFill>
                <a:effectLst>
                  <a:glow rad="101600">
                    <a:schemeClr val="tx1">
                      <a:alpha val="40000"/>
                    </a:schemeClr>
                  </a:glow>
                  <a:innerShdw blurRad="114300">
                    <a:prstClr val="black"/>
                  </a:innerShdw>
                </a:effectLst>
              </a:rPr>
              <a:t>Komplexní platforma</a:t>
            </a:r>
            <a:endParaRPr lang="en-US" sz="2500" spc="-50" dirty="0">
              <a:ln w="18415" cmpd="sng">
                <a:noFill/>
                <a:prstDash val="solid"/>
              </a:ln>
              <a:gradFill>
                <a:gsLst>
                  <a:gs pos="0">
                    <a:srgbClr val="0F0F0F"/>
                  </a:gs>
                  <a:gs pos="77000">
                    <a:schemeClr val="bg2">
                      <a:lumMod val="95000"/>
                      <a:lumOff val="5000"/>
                    </a:schemeClr>
                  </a:gs>
                </a:gsLst>
                <a:lin ang="16200000" scaled="1"/>
              </a:gradFill>
              <a:effectLst>
                <a:glow rad="101600">
                  <a:schemeClr val="tx1">
                    <a:alpha val="40000"/>
                  </a:schemeClr>
                </a:glow>
                <a:innerShdw blurRad="114300">
                  <a:prstClr val="black"/>
                </a:innerShdw>
              </a:effectLst>
            </a:endParaRPr>
          </a:p>
        </p:txBody>
      </p:sp>
      <p:sp>
        <p:nvSpPr>
          <p:cNvPr id="25" name="Shape 181255"/>
          <p:cNvSpPr>
            <a:spLocks noChangeArrowheads="1"/>
          </p:cNvSpPr>
          <p:nvPr/>
        </p:nvSpPr>
        <p:spPr bwMode="auto">
          <a:xfrm>
            <a:off x="1295400" y="2667000"/>
            <a:ext cx="3111500" cy="318549"/>
          </a:xfrm>
          <a:prstGeom prst="rect">
            <a:avLst/>
          </a:prstGeom>
          <a:noFill/>
          <a:ln w="9525" algn="ctr">
            <a:noFill/>
            <a:miter lim="800000"/>
            <a:headEnd/>
            <a:tailEnd/>
          </a:ln>
        </p:spPr>
        <p:txBody>
          <a:bodyPr lIns="0" tIns="0" rIns="0" bIns="0" anchor="ctr">
            <a:spAutoFit/>
          </a:bodyPr>
          <a:lstStyle/>
          <a:p>
            <a:pPr algn="ctr" defTabSz="912740" eaLnBrk="0" hangingPunct="0">
              <a:lnSpc>
                <a:spcPct val="90000"/>
              </a:lnSpc>
              <a:buClr>
                <a:srgbClr val="FFFFFF"/>
              </a:buClr>
              <a:buSzPct val="95000"/>
              <a:defRPr/>
            </a:pPr>
            <a:r>
              <a:rPr lang="cs-CZ" sz="2300" dirty="0" smtClean="0">
                <a:solidFill>
                  <a:srgbClr val="000000"/>
                </a:solidFill>
                <a:latin typeface="Segoe" pitchFamily="34" charset="0"/>
              </a:rPr>
              <a:t>Produkty, řešení,…</a:t>
            </a:r>
            <a:endParaRPr lang="en-US" sz="2300" dirty="0" smtClean="0">
              <a:solidFill>
                <a:srgbClr val="000000"/>
              </a:solidFill>
              <a:latin typeface="Segoe" pitchFamily="34" charset="0"/>
            </a:endParaRPr>
          </a:p>
        </p:txBody>
      </p:sp>
      <p:sp>
        <p:nvSpPr>
          <p:cNvPr id="26" name="Shape 181255"/>
          <p:cNvSpPr>
            <a:spLocks noChangeArrowheads="1"/>
          </p:cNvSpPr>
          <p:nvPr/>
        </p:nvSpPr>
        <p:spPr bwMode="auto">
          <a:xfrm>
            <a:off x="5118100" y="2958051"/>
            <a:ext cx="3111500" cy="318549"/>
          </a:xfrm>
          <a:prstGeom prst="rect">
            <a:avLst/>
          </a:prstGeom>
          <a:noFill/>
          <a:ln w="9525" algn="ctr">
            <a:noFill/>
            <a:miter lim="800000"/>
            <a:headEnd/>
            <a:tailEnd/>
          </a:ln>
        </p:spPr>
        <p:txBody>
          <a:bodyPr lIns="0" tIns="0" rIns="0" bIns="0" anchor="ctr">
            <a:spAutoFit/>
          </a:bodyPr>
          <a:lstStyle/>
          <a:p>
            <a:pPr algn="ctr" defTabSz="912740" eaLnBrk="0" hangingPunct="0">
              <a:lnSpc>
                <a:spcPct val="90000"/>
              </a:lnSpc>
              <a:buClr>
                <a:srgbClr val="FFFFFF"/>
              </a:buClr>
              <a:buSzPct val="95000"/>
              <a:defRPr/>
            </a:pPr>
            <a:r>
              <a:rPr lang="cs-CZ" sz="2300" dirty="0" smtClean="0">
                <a:solidFill>
                  <a:srgbClr val="000000"/>
                </a:solidFill>
                <a:latin typeface="Segoe" pitchFamily="34" charset="0"/>
              </a:rPr>
              <a:t>Partnerská strategie</a:t>
            </a:r>
            <a:endParaRPr lang="en-US" sz="2300" dirty="0" smtClean="0">
              <a:solidFill>
                <a:srgbClr val="000000"/>
              </a:solidFill>
              <a:latin typeface="Segoe" pitchFamily="34" charset="0"/>
            </a:endParaRPr>
          </a:p>
        </p:txBody>
      </p:sp>
      <p:sp>
        <p:nvSpPr>
          <p:cNvPr id="27" name="Shape 181255"/>
          <p:cNvSpPr>
            <a:spLocks noChangeArrowheads="1"/>
          </p:cNvSpPr>
          <p:nvPr/>
        </p:nvSpPr>
        <p:spPr bwMode="auto">
          <a:xfrm>
            <a:off x="1384300" y="4786851"/>
            <a:ext cx="3111500" cy="318549"/>
          </a:xfrm>
          <a:prstGeom prst="rect">
            <a:avLst/>
          </a:prstGeom>
          <a:noFill/>
          <a:ln w="9525" algn="ctr">
            <a:noFill/>
            <a:miter lim="800000"/>
            <a:headEnd/>
            <a:tailEnd/>
          </a:ln>
        </p:spPr>
        <p:txBody>
          <a:bodyPr lIns="0" tIns="0" rIns="0" bIns="0" anchor="ctr">
            <a:spAutoFit/>
          </a:bodyPr>
          <a:lstStyle/>
          <a:p>
            <a:pPr algn="ctr" defTabSz="912740" eaLnBrk="0" hangingPunct="0">
              <a:lnSpc>
                <a:spcPct val="90000"/>
              </a:lnSpc>
              <a:buClr>
                <a:srgbClr val="FFFFFF"/>
              </a:buClr>
              <a:buSzPct val="95000"/>
              <a:defRPr/>
            </a:pPr>
            <a:r>
              <a:rPr lang="cs-CZ" sz="2300" dirty="0" smtClean="0">
                <a:solidFill>
                  <a:srgbClr val="000000"/>
                </a:solidFill>
                <a:latin typeface="Segoe" pitchFamily="34" charset="0"/>
              </a:rPr>
              <a:t>Podpora </a:t>
            </a:r>
            <a:r>
              <a:rPr lang="en-US" sz="2300" dirty="0" smtClean="0">
                <a:solidFill>
                  <a:srgbClr val="000000"/>
                </a:solidFill>
                <a:latin typeface="Segoe" pitchFamily="34" charset="0"/>
              </a:rPr>
              <a:t>&amp;</a:t>
            </a:r>
            <a:r>
              <a:rPr lang="cs-CZ" sz="2300" dirty="0" smtClean="0">
                <a:solidFill>
                  <a:srgbClr val="000000"/>
                </a:solidFill>
                <a:latin typeface="Segoe" pitchFamily="34" charset="0"/>
              </a:rPr>
              <a:t> spolupráce</a:t>
            </a:r>
            <a:endParaRPr lang="en-US" sz="2300" dirty="0" smtClean="0">
              <a:solidFill>
                <a:srgbClr val="000000"/>
              </a:solidFill>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par>
                                <p:cTn id="15" presetID="10"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par>
                          <p:cTn id="32" fill="hold">
                            <p:stCondLst>
                              <p:cond delay="2500"/>
                            </p:stCondLst>
                            <p:childTnLst>
                              <p:par>
                                <p:cTn id="33" presetID="10"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par>
                                <p:cTn id="36" presetID="10" presetClass="entr" presetSubtype="0" fill="hold"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childTnLst>
                          </p:cTn>
                        </p:par>
                        <p:par>
                          <p:cTn id="39" fill="hold">
                            <p:stCondLst>
                              <p:cond delay="3000"/>
                            </p:stCondLst>
                            <p:childTnLst>
                              <p:par>
                                <p:cTn id="40" presetID="10" presetClass="entr" presetSubtype="0" fill="hold" nodeType="after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par>
                                <p:cTn id="43" presetID="10" presetClass="entr" presetSubtype="0"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fade">
                                      <p:cBhvr>
                                        <p:cTn id="48" dur="500"/>
                                        <p:tgtEl>
                                          <p:spTgt spid="52"/>
                                        </p:tgtEl>
                                      </p:cBhvr>
                                    </p:animEffect>
                                  </p:childTnLst>
                                </p:cTn>
                              </p:par>
                              <p:par>
                                <p:cTn id="49" presetID="10"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52" grpId="0"/>
      <p:bldP spid="25" grpId="0"/>
      <p:bldP spid="26"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3" y="2787386"/>
            <a:ext cx="5939896" cy="1283229"/>
          </a:xfrm>
          <a:prstGeom prst="rect">
            <a:avLst/>
          </a:prstGeom>
          <a:noFill/>
        </p:spPr>
      </p:pic>
      <p:sp>
        <p:nvSpPr>
          <p:cNvPr id="5" name="Text Box 3"/>
          <p:cNvSpPr txBox="1">
            <a:spLocks noChangeArrowheads="1"/>
          </p:cNvSpPr>
          <p:nvPr/>
        </p:nvSpPr>
        <p:spPr bwMode="blackWhite">
          <a:xfrm>
            <a:off x="381000" y="5496594"/>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Trebuchet MS" pitchFamily="34" charset="0"/>
                <a:cs typeface="Arial" charset="0"/>
              </a:rPr>
              <a:t>© </a:t>
            </a:r>
            <a:r>
              <a:rPr lang="en-US" sz="700" dirty="0" smtClean="0">
                <a:latin typeface="Trebuchet MS" pitchFamily="34" charset="0"/>
                <a:cs typeface="Arial" charset="0"/>
              </a:rPr>
              <a:t>2007 Microsoft </a:t>
            </a:r>
            <a:r>
              <a:rPr lang="en-US" sz="700" dirty="0">
                <a:latin typeface="Trebuchet MS"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Trebuchet MS" pitchFamily="34" charset="0"/>
                <a:cs typeface="Arial" charset="0"/>
              </a:rPr>
            </a:br>
            <a:r>
              <a:rPr lang="en-US" sz="700" dirty="0">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9"/>
          <p:cNvSpPr>
            <a:spLocks/>
          </p:cNvSpPr>
          <p:nvPr/>
        </p:nvSpPr>
        <p:spPr bwMode="ltGray">
          <a:xfrm>
            <a:off x="0" y="3657600"/>
            <a:ext cx="9144000" cy="3429000"/>
          </a:xfrm>
          <a:custGeom>
            <a:avLst/>
            <a:gdLst/>
            <a:ahLst/>
            <a:cxnLst>
              <a:cxn ang="0">
                <a:pos x="6912" y="1510"/>
              </a:cxn>
              <a:cxn ang="0">
                <a:pos x="0" y="1510"/>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5"/>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5"/>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5"/>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5"/>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10"/>
                </a:lnTo>
                <a:close/>
              </a:path>
            </a:pathLst>
          </a:custGeom>
          <a:gradFill flip="none" rotWithShape="1">
            <a:gsLst>
              <a:gs pos="0">
                <a:srgbClr val="000000"/>
              </a:gs>
              <a:gs pos="50000">
                <a:srgbClr val="000000">
                  <a:alpha val="79000"/>
                </a:srgbClr>
              </a:gs>
              <a:gs pos="100000">
                <a:srgbClr val="000000">
                  <a:alpha val="1000"/>
                </a:srgbClr>
              </a:gs>
            </a:gsLst>
            <a:lin ang="5400000" scaled="1"/>
            <a:tileRect/>
          </a:gradFill>
          <a:ln>
            <a:headEnd type="none" w="med" len="med"/>
            <a:tailEnd type="none" w="med" len="med"/>
          </a:ln>
          <a:effectLst>
            <a:outerShdw sx="1000" sy="1000" rotWithShape="0">
              <a:srgbClr val="000000"/>
            </a:outerShdw>
          </a:effectLst>
          <a:scene3d>
            <a:camera prst="orthographicFront" fov="0">
              <a:rot lat="0" lon="0" rev="0"/>
            </a:camera>
            <a:lightRig rig="glow" dir="t">
              <a:rot lat="0" lon="0" rev="6360000"/>
            </a:lightRig>
          </a:scene3d>
          <a:sp3d prstMaterial="flat">
            <a:bevelT w="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81632" tIns="40817" rIns="81632" bIns="40817" numCol="1" rtlCol="0" anchor="ctr" anchorCtr="0" compatLnSpc="1">
            <a:prstTxWarp prst="textNoShape">
              <a:avLst/>
            </a:prstTxWarp>
          </a:bodyPr>
          <a:lstStyle/>
          <a:p>
            <a:pPr algn="ctr" defTabSz="816087" fontAlgn="base">
              <a:spcBef>
                <a:spcPct val="0"/>
              </a:spcBef>
              <a:spcAft>
                <a:spcPct val="0"/>
              </a:spcAft>
            </a:pPr>
            <a:endParaRPr lang="en-US" sz="2100" dirty="0" smtClean="0">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a:xfrm>
            <a:off x="381000" y="230188"/>
            <a:ext cx="8382000" cy="664797"/>
          </a:xfrm>
        </p:spPr>
        <p:txBody>
          <a:bodyPr/>
          <a:lstStyle/>
          <a:p>
            <a:r>
              <a:rPr lang="cs-CZ" dirty="0" smtClean="0"/>
              <a:t>Partnerský program - očekávání</a:t>
            </a:r>
            <a:endParaRPr lang="en-US" dirty="0"/>
          </a:p>
        </p:txBody>
      </p:sp>
      <p:grpSp>
        <p:nvGrpSpPr>
          <p:cNvPr id="3" name="Group 18"/>
          <p:cNvGrpSpPr/>
          <p:nvPr/>
        </p:nvGrpSpPr>
        <p:grpSpPr>
          <a:xfrm>
            <a:off x="457200" y="1295400"/>
            <a:ext cx="6400800" cy="6019800"/>
            <a:chOff x="304800" y="1600200"/>
            <a:chExt cx="6400800" cy="5257800"/>
          </a:xfrm>
          <a:scene3d>
            <a:camera prst="perspectiveRight"/>
            <a:lightRig rig="threePt" dir="t"/>
          </a:scene3d>
        </p:grpSpPr>
        <p:sp>
          <p:nvSpPr>
            <p:cNvPr id="18" name="Round Same Side Corner Rectangle 17"/>
            <p:cNvSpPr/>
            <p:nvPr/>
          </p:nvSpPr>
          <p:spPr bwMode="auto">
            <a:xfrm>
              <a:off x="304800" y="1600200"/>
              <a:ext cx="6400800" cy="5257800"/>
            </a:xfrm>
            <a:prstGeom prst="round2SameRect">
              <a:avLst>
                <a:gd name="adj1" fmla="val 9075"/>
                <a:gd name="adj2" fmla="val 0"/>
              </a:avLst>
            </a:prstGeom>
            <a:gradFill flip="none" rotWithShape="1">
              <a:gsLst>
                <a:gs pos="2000">
                  <a:srgbClr val="000000">
                    <a:alpha val="11000"/>
                  </a:srgbClr>
                </a:gs>
                <a:gs pos="74000">
                  <a:schemeClr val="tx1">
                    <a:alpha val="27000"/>
                  </a:schemeClr>
                </a:gs>
                <a:gs pos="100000">
                  <a:schemeClr val="tx1"/>
                </a:gs>
              </a:gsLst>
              <a:path path="circle">
                <a:fillToRect l="100000" t="100000"/>
              </a:path>
              <a:tileRect r="-100000" b="-100000"/>
            </a:gradFill>
            <a:ln w="6350">
              <a:solidFill>
                <a:srgbClr val="FFFFFF">
                  <a:alpha val="81000"/>
                </a:srgbClr>
              </a:solidFill>
            </a:ln>
            <a:effectLst>
              <a:innerShdw blurRad="393700">
                <a:srgbClr val="564484">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t"/>
            <a:lstStyle/>
            <a:p>
              <a:pPr marR="0" indent="0" algn="ctr" defTabSz="1096919" fontAlgn="base">
                <a:lnSpc>
                  <a:spcPct val="100000"/>
                </a:lnSpc>
                <a:spcBef>
                  <a:spcPct val="0"/>
                </a:spcBef>
                <a:spcAft>
                  <a:spcPct val="0"/>
                </a:spcAft>
                <a:buClrTx/>
                <a:buSzTx/>
                <a:buFontTx/>
                <a:buNone/>
                <a:tabLst/>
                <a:defRPr/>
              </a:pPr>
              <a:endParaRPr lang="en-US" sz="2400" i="1" dirty="0" smtClean="0">
                <a:ln>
                  <a:solidFill>
                    <a:schemeClr val="accent5"/>
                  </a:solidFill>
                </a:ln>
                <a:gradFill>
                  <a:gsLst>
                    <a:gs pos="0">
                      <a:schemeClr val="accent5">
                        <a:lumMod val="40000"/>
                        <a:lumOff val="60000"/>
                      </a:schemeClr>
                    </a:gs>
                    <a:gs pos="49000">
                      <a:schemeClr val="accent5">
                        <a:lumMod val="60000"/>
                        <a:lumOff val="40000"/>
                      </a:schemeClr>
                    </a:gs>
                    <a:gs pos="100000">
                      <a:schemeClr val="accent5"/>
                    </a:gs>
                  </a:gsLst>
                  <a:lin ang="5400000" scaled="1"/>
                </a:gradFill>
                <a:latin typeface="Segoe Semibold" pitchFamily="34" charset="0"/>
              </a:endParaRPr>
            </a:p>
          </p:txBody>
        </p:sp>
        <p:grpSp>
          <p:nvGrpSpPr>
            <p:cNvPr id="4" name="Group 12"/>
            <p:cNvGrpSpPr/>
            <p:nvPr/>
          </p:nvGrpSpPr>
          <p:grpSpPr>
            <a:xfrm>
              <a:off x="507274" y="1815737"/>
              <a:ext cx="6019800" cy="3657600"/>
              <a:chOff x="304800" y="1905000"/>
              <a:chExt cx="7010400" cy="3657600"/>
            </a:xfrm>
          </p:grpSpPr>
          <p:sp>
            <p:nvSpPr>
              <p:cNvPr id="5" name="Rounded Rectangle 4"/>
              <p:cNvSpPr/>
              <p:nvPr/>
            </p:nvSpPr>
            <p:spPr bwMode="auto">
              <a:xfrm>
                <a:off x="304800" y="1905000"/>
                <a:ext cx="7010400" cy="1143000"/>
              </a:xfrm>
              <a:prstGeom prst="roundRect">
                <a:avLst/>
              </a:prstGeom>
              <a:gradFill flip="none" rotWithShape="1">
                <a:gsLst>
                  <a:gs pos="0">
                    <a:srgbClr val="000000">
                      <a:alpha val="85000"/>
                    </a:srgbClr>
                  </a:gs>
                  <a:gs pos="100000">
                    <a:srgbClr val="4472D8">
                      <a:alpha val="26000"/>
                    </a:srgbClr>
                  </a:gs>
                </a:gsLst>
                <a:lin ang="16200000" scaled="0"/>
                <a:tileRect/>
              </a:gradFill>
              <a:ln w="9525">
                <a:noFill/>
                <a:miter lim="800000"/>
                <a:headEnd/>
                <a:tailEnd/>
              </a:ln>
              <a:effectLst/>
              <a:sp3d extrusionH="76200" contourW="12700" prstMaterial="dkEdge">
                <a:bevelT w="127000" h="127000" prst="cross"/>
                <a:contourClr>
                  <a:srgbClr val="000000"/>
                </a:contourClr>
              </a:sp3d>
            </p:spPr>
            <p:txBody>
              <a:bodyPr lIns="0" tIns="0" rIns="0" bIns="0" anchor="ctr"/>
              <a:lstStyle/>
              <a:p>
                <a:pPr marR="0" indent="0" algn="ctr" fontAlgn="base">
                  <a:lnSpc>
                    <a:spcPct val="85000"/>
                  </a:lnSpc>
                  <a:spcBef>
                    <a:spcPct val="0"/>
                  </a:spcBef>
                  <a:spcAft>
                    <a:spcPct val="0"/>
                  </a:spcAft>
                  <a:buClrTx/>
                  <a:buSzTx/>
                  <a:buFontTx/>
                  <a:buNone/>
                  <a:tabLst/>
                  <a:defRPr/>
                </a:pPr>
                <a:r>
                  <a:rPr lang="cs-CZ" sz="3200" i="1" dirty="0" smtClean="0">
                    <a:effectLst>
                      <a:outerShdw blurRad="38100" dist="38100" dir="2700000" algn="tl">
                        <a:srgbClr val="000000">
                          <a:alpha val="43137"/>
                        </a:srgbClr>
                      </a:outerShdw>
                    </a:effectLst>
                  </a:rPr>
                  <a:t>Předprodejní podpora</a:t>
                </a:r>
                <a:r>
                  <a:rPr lang="en-US" sz="3200" i="1" dirty="0" smtClean="0">
                    <a:effectLst>
                      <a:outerShdw blurRad="38100" dist="38100" dir="2700000" algn="tl">
                        <a:srgbClr val="000000">
                          <a:alpha val="43137"/>
                        </a:srgbClr>
                      </a:outerShdw>
                    </a:effectLst>
                  </a:rPr>
                  <a:t> </a:t>
                </a:r>
                <a:r>
                  <a:rPr lang="cs-CZ" sz="3200" b="1" i="1" spc="-150" dirty="0" smtClean="0">
                    <a:ln w="3175">
                      <a:noFill/>
                    </a:ln>
                    <a:gradFill flip="none" rotWithShape="1">
                      <a:gsLst>
                        <a:gs pos="0">
                          <a:srgbClr val="FFFFB9"/>
                        </a:gs>
                        <a:gs pos="36000">
                          <a:srgbClr val="FFFF99"/>
                        </a:gs>
                        <a:gs pos="86000">
                          <a:srgbClr val="E99E09"/>
                        </a:gs>
                      </a:gsLst>
                      <a:lin ang="5400000" scaled="0"/>
                      <a:tileRect/>
                    </a:gradFill>
                    <a:effectLst>
                      <a:outerShdw blurRad="50800" dist="38100" dir="2700000" algn="tl" rotWithShape="0">
                        <a:prstClr val="black">
                          <a:alpha val="40000"/>
                        </a:prstClr>
                      </a:outerShdw>
                    </a:effectLst>
                    <a:latin typeface="Segoe" pitchFamily="34" charset="0"/>
                    <a:cs typeface="Arial" charset="0"/>
                  </a:rPr>
                  <a:t>32%</a:t>
                </a:r>
                <a:endParaRPr lang="en-US" sz="3200" i="1" dirty="0" smtClean="0">
                  <a:effectLst>
                    <a:outerShdw blurRad="38100" dist="38100" dir="2700000" algn="tl">
                      <a:srgbClr val="000000">
                        <a:alpha val="43137"/>
                      </a:srgbClr>
                    </a:outerShdw>
                  </a:effectLst>
                </a:endParaRPr>
              </a:p>
            </p:txBody>
          </p:sp>
          <p:sp>
            <p:nvSpPr>
              <p:cNvPr id="6" name="Rounded Rectangle 5"/>
              <p:cNvSpPr/>
              <p:nvPr/>
            </p:nvSpPr>
            <p:spPr bwMode="auto">
              <a:xfrm>
                <a:off x="304800" y="3162300"/>
                <a:ext cx="7010400" cy="1143000"/>
              </a:xfrm>
              <a:prstGeom prst="roundRect">
                <a:avLst/>
              </a:prstGeom>
              <a:gradFill flip="none" rotWithShape="1">
                <a:gsLst>
                  <a:gs pos="0">
                    <a:srgbClr val="000000">
                      <a:alpha val="85000"/>
                    </a:srgbClr>
                  </a:gs>
                  <a:gs pos="100000">
                    <a:srgbClr val="4472D8">
                      <a:alpha val="26000"/>
                    </a:srgbClr>
                  </a:gs>
                </a:gsLst>
                <a:lin ang="16200000" scaled="0"/>
                <a:tileRect/>
              </a:gradFill>
              <a:ln w="9525">
                <a:noFill/>
                <a:miter lim="800000"/>
                <a:headEnd/>
                <a:tailEnd/>
              </a:ln>
              <a:effectLst/>
              <a:sp3d extrusionH="76200" contourW="12700" prstMaterial="dkEdge">
                <a:bevelT w="127000" h="127000" prst="cross"/>
                <a:contourClr>
                  <a:srgbClr val="000000"/>
                </a:contourClr>
              </a:sp3d>
            </p:spPr>
            <p:txBody>
              <a:bodyPr lIns="0" tIns="0" rIns="0" bIns="0" anchor="ctr"/>
              <a:lstStyle/>
              <a:p>
                <a:pPr marR="0" indent="0" algn="ctr" fontAlgn="base">
                  <a:lnSpc>
                    <a:spcPct val="85000"/>
                  </a:lnSpc>
                  <a:spcBef>
                    <a:spcPct val="0"/>
                  </a:spcBef>
                  <a:spcAft>
                    <a:spcPct val="0"/>
                  </a:spcAft>
                  <a:buClrTx/>
                  <a:buSzTx/>
                  <a:buFontTx/>
                  <a:buNone/>
                  <a:tabLst/>
                  <a:defRPr/>
                </a:pPr>
                <a:r>
                  <a:rPr lang="cs-CZ" sz="3200" i="1" dirty="0" smtClean="0">
                    <a:effectLst>
                      <a:outerShdw blurRad="38100" dist="38100" dir="2700000" algn="tl">
                        <a:srgbClr val="000000">
                          <a:alpha val="43137"/>
                        </a:srgbClr>
                      </a:outerShdw>
                    </a:effectLst>
                  </a:rPr>
                  <a:t>Obchodní dovednosti</a:t>
                </a:r>
                <a:r>
                  <a:rPr lang="en-US" sz="3200" i="1" dirty="0" smtClean="0">
                    <a:effectLst>
                      <a:outerShdw blurRad="38100" dist="38100" dir="2700000" algn="tl">
                        <a:srgbClr val="000000">
                          <a:alpha val="43137"/>
                        </a:srgbClr>
                      </a:outerShdw>
                    </a:effectLst>
                  </a:rPr>
                  <a:t> </a:t>
                </a:r>
                <a:r>
                  <a:rPr lang="cs-CZ" sz="3200" b="1" i="1" spc="-150" dirty="0" smtClean="0">
                    <a:ln w="3175">
                      <a:noFill/>
                    </a:ln>
                    <a:gradFill flip="none" rotWithShape="1">
                      <a:gsLst>
                        <a:gs pos="0">
                          <a:srgbClr val="FFFFB9"/>
                        </a:gs>
                        <a:gs pos="36000">
                          <a:srgbClr val="FFFF99"/>
                        </a:gs>
                        <a:gs pos="86000">
                          <a:srgbClr val="E99E09"/>
                        </a:gs>
                      </a:gsLst>
                      <a:lin ang="5400000" scaled="0"/>
                      <a:tileRect/>
                    </a:gradFill>
                    <a:effectLst>
                      <a:outerShdw blurRad="50800" dist="38100" dir="2700000" algn="tl" rotWithShape="0">
                        <a:prstClr val="black">
                          <a:alpha val="40000"/>
                        </a:prstClr>
                      </a:outerShdw>
                    </a:effectLst>
                    <a:latin typeface="Segoe" pitchFamily="34" charset="0"/>
                    <a:cs typeface="Arial" charset="0"/>
                  </a:rPr>
                  <a:t>30%</a:t>
                </a:r>
                <a:endParaRPr lang="en-US" sz="3200" i="1" dirty="0" smtClean="0">
                  <a:effectLst>
                    <a:outerShdw blurRad="38100" dist="38100" dir="2700000" algn="tl">
                      <a:srgbClr val="000000">
                        <a:alpha val="43137"/>
                      </a:srgbClr>
                    </a:outerShdw>
                  </a:effectLst>
                </a:endParaRPr>
              </a:p>
            </p:txBody>
          </p:sp>
          <p:sp>
            <p:nvSpPr>
              <p:cNvPr id="7" name="Rounded Rectangle 6"/>
              <p:cNvSpPr/>
              <p:nvPr/>
            </p:nvSpPr>
            <p:spPr bwMode="auto">
              <a:xfrm>
                <a:off x="304800" y="4419600"/>
                <a:ext cx="7010400" cy="1143000"/>
              </a:xfrm>
              <a:prstGeom prst="roundRect">
                <a:avLst/>
              </a:prstGeom>
              <a:gradFill flip="none" rotWithShape="1">
                <a:gsLst>
                  <a:gs pos="0">
                    <a:srgbClr val="000000">
                      <a:alpha val="85000"/>
                    </a:srgbClr>
                  </a:gs>
                  <a:gs pos="100000">
                    <a:srgbClr val="4472D8">
                      <a:alpha val="26000"/>
                    </a:srgbClr>
                  </a:gs>
                </a:gsLst>
                <a:lin ang="16200000" scaled="0"/>
                <a:tileRect/>
              </a:gradFill>
              <a:ln w="9525">
                <a:noFill/>
                <a:miter lim="800000"/>
                <a:headEnd/>
                <a:tailEnd/>
              </a:ln>
              <a:effectLst/>
              <a:sp3d extrusionH="76200" contourW="12700" prstMaterial="dkEdge">
                <a:bevelT w="127000" h="127000" prst="cross"/>
                <a:contourClr>
                  <a:srgbClr val="000000"/>
                </a:contourClr>
              </a:sp3d>
            </p:spPr>
            <p:txBody>
              <a:bodyPr lIns="0" tIns="0" rIns="0" bIns="0" anchor="ctr"/>
              <a:lstStyle/>
              <a:p>
                <a:pPr marR="0" indent="0" algn="ctr" fontAlgn="base">
                  <a:lnSpc>
                    <a:spcPct val="85000"/>
                  </a:lnSpc>
                  <a:spcBef>
                    <a:spcPct val="0"/>
                  </a:spcBef>
                  <a:spcAft>
                    <a:spcPct val="0"/>
                  </a:spcAft>
                  <a:buClrTx/>
                  <a:buSzTx/>
                  <a:buFontTx/>
                  <a:buNone/>
                  <a:tabLst/>
                  <a:defRPr/>
                </a:pPr>
                <a:r>
                  <a:rPr lang="cs-CZ" sz="3200" i="1" dirty="0" smtClean="0">
                    <a:effectLst>
                      <a:outerShdw blurRad="38100" dist="38100" dir="2700000" algn="tl">
                        <a:srgbClr val="000000">
                          <a:alpha val="43137"/>
                        </a:srgbClr>
                      </a:outerShdw>
                    </a:effectLst>
                  </a:rPr>
                  <a:t>Partnerský portál</a:t>
                </a:r>
                <a:r>
                  <a:rPr lang="en-US" sz="3200" i="1" dirty="0" smtClean="0">
                    <a:effectLst>
                      <a:outerShdw blurRad="38100" dist="38100" dir="2700000" algn="tl">
                        <a:srgbClr val="000000">
                          <a:alpha val="43137"/>
                        </a:srgbClr>
                      </a:outerShdw>
                    </a:effectLst>
                  </a:rPr>
                  <a:t> </a:t>
                </a:r>
                <a:r>
                  <a:rPr lang="cs-CZ" sz="3200" b="1" i="1" spc="-150" dirty="0" smtClean="0">
                    <a:ln w="3175">
                      <a:noFill/>
                    </a:ln>
                    <a:gradFill flip="none" rotWithShape="1">
                      <a:gsLst>
                        <a:gs pos="0">
                          <a:srgbClr val="FFFFB9"/>
                        </a:gs>
                        <a:gs pos="36000">
                          <a:srgbClr val="FFFF99"/>
                        </a:gs>
                        <a:gs pos="86000">
                          <a:srgbClr val="E99E09"/>
                        </a:gs>
                      </a:gsLst>
                      <a:lin ang="5400000" scaled="0"/>
                      <a:tileRect/>
                    </a:gradFill>
                    <a:effectLst>
                      <a:outerShdw blurRad="50800" dist="38100" dir="2700000" algn="tl" rotWithShape="0">
                        <a:prstClr val="black">
                          <a:alpha val="40000"/>
                        </a:prstClr>
                      </a:outerShdw>
                    </a:effectLst>
                    <a:latin typeface="Segoe" pitchFamily="34" charset="0"/>
                    <a:cs typeface="Arial" charset="0"/>
                  </a:rPr>
                  <a:t>21%</a:t>
                </a:r>
                <a:endParaRPr lang="en-US" sz="3200" i="1" dirty="0" smtClean="0">
                  <a:effectLst>
                    <a:outerShdw blurRad="38100" dist="38100" dir="2700000" algn="tl">
                      <a:srgbClr val="000000">
                        <a:alpha val="43137"/>
                      </a:srgbClr>
                    </a:outerShdw>
                  </a:effectLst>
                </a:endParaRPr>
              </a:p>
            </p:txBody>
          </p:sp>
        </p:grpSp>
      </p:grpSp>
      <p:pic>
        <p:nvPicPr>
          <p:cNvPr id="11" name="Picture 14" descr="group of people with shadow"/>
          <p:cNvPicPr>
            <a:picLocks noChangeAspect="1" noChangeArrowheads="1"/>
          </p:cNvPicPr>
          <p:nvPr/>
        </p:nvPicPr>
        <p:blipFill>
          <a:blip r:embed="rId3"/>
          <a:srcRect/>
          <a:stretch>
            <a:fillRect/>
          </a:stretch>
        </p:blipFill>
        <p:spPr bwMode="auto">
          <a:xfrm>
            <a:off x="5681602" y="3581400"/>
            <a:ext cx="3462398" cy="3276600"/>
          </a:xfrm>
          <a:prstGeom prst="rect">
            <a:avLst/>
          </a:prstGeom>
          <a:noFill/>
          <a:ln w="9525">
            <a:noFill/>
            <a:miter lim="800000"/>
            <a:headEnd/>
            <a:tailEnd/>
          </a:ln>
        </p:spPr>
      </p:pic>
      <p:sp>
        <p:nvSpPr>
          <p:cNvPr id="13" name="TextBox 12"/>
          <p:cNvSpPr txBox="1"/>
          <p:nvPr/>
        </p:nvSpPr>
        <p:spPr>
          <a:xfrm>
            <a:off x="6705600" y="3124200"/>
            <a:ext cx="2438400" cy="400110"/>
          </a:xfrm>
          <a:prstGeom prst="rect">
            <a:avLst/>
          </a:prstGeom>
          <a:noFill/>
        </p:spPr>
        <p:txBody>
          <a:bodyPr wrap="square" rtlCol="0">
            <a:spAutoFit/>
          </a:bodyPr>
          <a:lstStyle/>
          <a:p>
            <a:r>
              <a:rPr lang="en-US" sz="1000" dirty="0" smtClean="0">
                <a:latin typeface="Trebuchet MS" pitchFamily="34" charset="0"/>
              </a:rPr>
              <a:t>Institute for Partner Education and Development, CMP Channel</a:t>
            </a:r>
            <a:r>
              <a:rPr lang="cs-CZ" sz="1000" dirty="0" smtClean="0">
                <a:latin typeface="Trebuchet MS" pitchFamily="34" charset="0"/>
              </a:rPr>
              <a:t> (</a:t>
            </a:r>
            <a:r>
              <a:rPr lang="en-US" sz="1000" dirty="0" smtClean="0">
                <a:latin typeface="Trebuchet MS" pitchFamily="34" charset="0"/>
              </a:rPr>
              <a:t>Feb 2007</a:t>
            </a:r>
            <a:r>
              <a:rPr lang="cs-CZ" sz="1000" dirty="0" smtClean="0">
                <a:latin typeface="Trebuchet MS" pitchFamily="34" charset="0"/>
              </a:rPr>
              <a:t>)</a:t>
            </a:r>
            <a:endParaRPr lang="en-US" sz="1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6"/>
          <p:cNvSpPr>
            <a:spLocks/>
          </p:cNvSpPr>
          <p:nvPr/>
        </p:nvSpPr>
        <p:spPr bwMode="auto">
          <a:xfrm>
            <a:off x="381000" y="2222894"/>
            <a:ext cx="2811937" cy="1251553"/>
          </a:xfrm>
          <a:custGeom>
            <a:avLst/>
            <a:gdLst/>
            <a:ahLst/>
            <a:cxnLst>
              <a:cxn ang="0">
                <a:pos x="0" y="802"/>
              </a:cxn>
              <a:cxn ang="0">
                <a:pos x="584" y="0"/>
              </a:cxn>
              <a:cxn ang="0">
                <a:pos x="585" y="0"/>
              </a:cxn>
              <a:cxn ang="0">
                <a:pos x="1989" y="802"/>
              </a:cxn>
              <a:cxn ang="0">
                <a:pos x="0" y="802"/>
              </a:cxn>
            </a:cxnLst>
            <a:rect l="0" t="0" r="r" b="b"/>
            <a:pathLst>
              <a:path w="1989" h="802">
                <a:moveTo>
                  <a:pt x="0" y="802"/>
                </a:moveTo>
                <a:cubicBezTo>
                  <a:pt x="0" y="489"/>
                  <a:pt x="223" y="205"/>
                  <a:pt x="584" y="0"/>
                </a:cubicBezTo>
                <a:cubicBezTo>
                  <a:pt x="585" y="0"/>
                  <a:pt x="585" y="0"/>
                  <a:pt x="585" y="0"/>
                </a:cubicBezTo>
                <a:cubicBezTo>
                  <a:pt x="1989" y="802"/>
                  <a:pt x="1989" y="802"/>
                  <a:pt x="1989" y="802"/>
                </a:cubicBezTo>
                <a:lnTo>
                  <a:pt x="0" y="802"/>
                </a:lnTo>
                <a:close/>
              </a:path>
            </a:pathLst>
          </a:custGeom>
          <a:gradFill flip="none" rotWithShape="1">
            <a:gsLst>
              <a:gs pos="0">
                <a:srgbClr val="469460"/>
              </a:gs>
              <a:gs pos="50000">
                <a:srgbClr val="00B050">
                  <a:tint val="44500"/>
                  <a:satMod val="160000"/>
                </a:srgbClr>
              </a:gs>
              <a:gs pos="100000">
                <a:srgbClr val="00B050">
                  <a:tint val="23500"/>
                  <a:satMod val="160000"/>
                </a:srgbClr>
              </a:gs>
            </a:gsLst>
            <a:lin ang="5400000" scaled="1"/>
            <a:tileRect/>
          </a:gradFill>
          <a:ln w="3175">
            <a:solidFill>
              <a:srgbClr val="00B05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defTabSz="1096963">
              <a:defRPr/>
            </a:pPr>
            <a:endParaRPr lang="en-US" dirty="0" smtClean="0">
              <a:latin typeface="Arial" charset="0"/>
              <a:cs typeface="Arial" charset="0"/>
            </a:endParaRPr>
          </a:p>
        </p:txBody>
      </p:sp>
      <p:sp>
        <p:nvSpPr>
          <p:cNvPr id="28" name="Freeform 7"/>
          <p:cNvSpPr>
            <a:spLocks/>
          </p:cNvSpPr>
          <p:nvPr/>
        </p:nvSpPr>
        <p:spPr bwMode="auto">
          <a:xfrm flipV="1">
            <a:off x="1295400" y="3538894"/>
            <a:ext cx="1987257" cy="1767993"/>
          </a:xfrm>
          <a:custGeom>
            <a:avLst/>
            <a:gdLst/>
            <a:ahLst/>
            <a:cxnLst>
              <a:cxn ang="0">
                <a:pos x="1406" y="0"/>
              </a:cxn>
              <a:cxn ang="0">
                <a:pos x="1406" y="1133"/>
              </a:cxn>
              <a:cxn ang="0">
                <a:pos x="0" y="331"/>
              </a:cxn>
              <a:cxn ang="0">
                <a:pos x="0" y="331"/>
              </a:cxn>
              <a:cxn ang="0">
                <a:pos x="1406" y="0"/>
              </a:cxn>
            </a:cxnLst>
            <a:rect l="0" t="0" r="r" b="b"/>
            <a:pathLst>
              <a:path w="1406" h="1133">
                <a:moveTo>
                  <a:pt x="1406" y="0"/>
                </a:moveTo>
                <a:cubicBezTo>
                  <a:pt x="1406" y="1133"/>
                  <a:pt x="1406" y="1133"/>
                  <a:pt x="1406" y="1133"/>
                </a:cubicBezTo>
                <a:cubicBezTo>
                  <a:pt x="0" y="331"/>
                  <a:pt x="0" y="331"/>
                  <a:pt x="0" y="331"/>
                </a:cubicBezTo>
                <a:cubicBezTo>
                  <a:pt x="0" y="331"/>
                  <a:pt x="0" y="331"/>
                  <a:pt x="0" y="331"/>
                </a:cubicBezTo>
                <a:cubicBezTo>
                  <a:pt x="360" y="126"/>
                  <a:pt x="857" y="0"/>
                  <a:pt x="1406" y="0"/>
                </a:cubicBezTo>
                <a:close/>
              </a:path>
            </a:pathLst>
          </a:custGeom>
          <a:gradFill flip="none" rotWithShape="1">
            <a:gsLst>
              <a:gs pos="0">
                <a:srgbClr val="ADD600"/>
              </a:gs>
              <a:gs pos="50000">
                <a:srgbClr val="CCFF33">
                  <a:tint val="44500"/>
                  <a:satMod val="160000"/>
                </a:srgbClr>
              </a:gs>
              <a:gs pos="100000">
                <a:srgbClr val="CCFF33">
                  <a:tint val="23500"/>
                  <a:satMod val="160000"/>
                </a:srgbClr>
              </a:gs>
            </a:gsLst>
            <a:lin ang="10800000" scaled="1"/>
            <a:tileRect/>
          </a:gradFill>
          <a:ln w="3175">
            <a:solidFill>
              <a:srgbClr val="CCFF33"/>
            </a:solidFill>
            <a:headEnd type="none" w="med" len="med"/>
            <a:tailEnd type="none" w="med" len="med"/>
          </a:ln>
        </p:spPr>
        <p:style>
          <a:lnRef idx="3">
            <a:schemeClr val="accent1"/>
          </a:lnRef>
          <a:fillRef idx="0">
            <a:schemeClr val="accent1"/>
          </a:fillRef>
          <a:effectRef idx="2">
            <a:schemeClr val="accent1"/>
          </a:effectRef>
          <a:fontRef idx="minor">
            <a:schemeClr val="tx1"/>
          </a:fontRef>
        </p:style>
        <p:txBody>
          <a:bodyPr vert="horz" wrap="square" lIns="91440" tIns="45720" rIns="91440" bIns="45720" numCol="1" rtlCol="0" anchor="ctr" anchorCtr="0" compatLnSpc="1">
            <a:prstTxWarp prst="textNoShape">
              <a:avLst/>
            </a:prstTxWarp>
          </a:bodyPr>
          <a:lstStyle/>
          <a:p>
            <a:pPr defTabSz="1096963">
              <a:defRPr/>
            </a:pPr>
            <a:endParaRPr lang="en-US" sz="2200" dirty="0" smtClean="0">
              <a:solidFill>
                <a:schemeClr val="tx1"/>
              </a:solidFill>
              <a:latin typeface="Arial" charset="0"/>
              <a:cs typeface="Arial" charset="0"/>
            </a:endParaRPr>
          </a:p>
        </p:txBody>
      </p:sp>
      <p:sp>
        <p:nvSpPr>
          <p:cNvPr id="31" name="Freeform 12"/>
          <p:cNvSpPr>
            <a:spLocks/>
          </p:cNvSpPr>
          <p:nvPr/>
        </p:nvSpPr>
        <p:spPr bwMode="auto">
          <a:xfrm>
            <a:off x="391477" y="3523098"/>
            <a:ext cx="2806657" cy="1250389"/>
          </a:xfrm>
          <a:custGeom>
            <a:avLst/>
            <a:gdLst/>
            <a:ahLst/>
            <a:cxnLst>
              <a:cxn ang="0">
                <a:pos x="583" y="801"/>
              </a:cxn>
              <a:cxn ang="0">
                <a:pos x="0" y="0"/>
              </a:cxn>
              <a:cxn ang="0">
                <a:pos x="0" y="0"/>
              </a:cxn>
              <a:cxn ang="0">
                <a:pos x="1985" y="0"/>
              </a:cxn>
              <a:cxn ang="0">
                <a:pos x="577" y="800"/>
              </a:cxn>
            </a:cxnLst>
            <a:rect l="0" t="0" r="r" b="b"/>
            <a:pathLst>
              <a:path w="1985" h="801">
                <a:moveTo>
                  <a:pt x="583" y="801"/>
                </a:moveTo>
                <a:cubicBezTo>
                  <a:pt x="223" y="596"/>
                  <a:pt x="0" y="313"/>
                  <a:pt x="0" y="0"/>
                </a:cubicBezTo>
                <a:cubicBezTo>
                  <a:pt x="0" y="0"/>
                  <a:pt x="0" y="0"/>
                  <a:pt x="0" y="0"/>
                </a:cubicBezTo>
                <a:cubicBezTo>
                  <a:pt x="1985" y="0"/>
                  <a:pt x="1985" y="0"/>
                  <a:pt x="1985" y="0"/>
                </a:cubicBezTo>
                <a:cubicBezTo>
                  <a:pt x="577" y="800"/>
                  <a:pt x="577" y="800"/>
                  <a:pt x="577" y="800"/>
                </a:cubicBezTo>
              </a:path>
            </a:pathLst>
          </a:custGeom>
          <a:gradFill flip="none" rotWithShape="1">
            <a:gsLst>
              <a:gs pos="0">
                <a:srgbClr val="685D85"/>
              </a:gs>
              <a:gs pos="50000">
                <a:srgbClr val="7030A0">
                  <a:tint val="44500"/>
                  <a:satMod val="160000"/>
                </a:srgbClr>
              </a:gs>
              <a:gs pos="100000">
                <a:srgbClr val="7030A0">
                  <a:tint val="23500"/>
                  <a:satMod val="160000"/>
                </a:srgbClr>
              </a:gs>
            </a:gsLst>
            <a:lin ang="18900000" scaled="1"/>
            <a:tileRect/>
          </a:gradFill>
          <a:ln w="3175">
            <a:solidFill>
              <a:srgbClr val="7030A0"/>
            </a:solidFill>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vert="horz" wrap="square" lIns="91440" tIns="45720" rIns="91440" bIns="45720" numCol="1" rtlCol="0" anchor="ctr" anchorCtr="0" compatLnSpc="1">
            <a:prstTxWarp prst="textNoShape">
              <a:avLst/>
            </a:prstTxWarp>
          </a:bodyPr>
          <a:lstStyle/>
          <a:p>
            <a:pPr defTabSz="1096963">
              <a:defRPr/>
            </a:pPr>
            <a:endParaRPr lang="en-US" dirty="0" smtClean="0">
              <a:latin typeface="Arial" charset="0"/>
              <a:cs typeface="Arial" charset="0"/>
            </a:endParaRPr>
          </a:p>
        </p:txBody>
      </p:sp>
      <p:sp>
        <p:nvSpPr>
          <p:cNvPr id="30" name="Freeform 7"/>
          <p:cNvSpPr>
            <a:spLocks/>
          </p:cNvSpPr>
          <p:nvPr/>
        </p:nvSpPr>
        <p:spPr bwMode="auto">
          <a:xfrm>
            <a:off x="1289343" y="1676400"/>
            <a:ext cx="1987257" cy="1767993"/>
          </a:xfrm>
          <a:custGeom>
            <a:avLst/>
            <a:gdLst/>
            <a:ahLst/>
            <a:cxnLst>
              <a:cxn ang="0">
                <a:pos x="1406" y="0"/>
              </a:cxn>
              <a:cxn ang="0">
                <a:pos x="1406" y="1133"/>
              </a:cxn>
              <a:cxn ang="0">
                <a:pos x="0" y="331"/>
              </a:cxn>
              <a:cxn ang="0">
                <a:pos x="0" y="331"/>
              </a:cxn>
              <a:cxn ang="0">
                <a:pos x="1406" y="0"/>
              </a:cxn>
            </a:cxnLst>
            <a:rect l="0" t="0" r="r" b="b"/>
            <a:pathLst>
              <a:path w="1406" h="1133">
                <a:moveTo>
                  <a:pt x="1406" y="0"/>
                </a:moveTo>
                <a:cubicBezTo>
                  <a:pt x="1406" y="1133"/>
                  <a:pt x="1406" y="1133"/>
                  <a:pt x="1406" y="1133"/>
                </a:cubicBezTo>
                <a:cubicBezTo>
                  <a:pt x="0" y="331"/>
                  <a:pt x="0" y="331"/>
                  <a:pt x="0" y="331"/>
                </a:cubicBezTo>
                <a:cubicBezTo>
                  <a:pt x="0" y="331"/>
                  <a:pt x="0" y="331"/>
                  <a:pt x="0" y="331"/>
                </a:cubicBezTo>
                <a:cubicBezTo>
                  <a:pt x="360" y="126"/>
                  <a:pt x="857" y="0"/>
                  <a:pt x="1406" y="0"/>
                </a:cubicBezTo>
                <a:close/>
              </a:path>
            </a:pathLst>
          </a:custGeom>
          <a:gradFill flip="none" rotWithShape="1">
            <a:gsLst>
              <a:gs pos="0">
                <a:srgbClr val="D86F34"/>
              </a:gs>
              <a:gs pos="50000">
                <a:srgbClr val="D08B30">
                  <a:tint val="44500"/>
                  <a:satMod val="160000"/>
                </a:srgbClr>
              </a:gs>
              <a:gs pos="100000">
                <a:srgbClr val="D08B30">
                  <a:tint val="23500"/>
                  <a:satMod val="160000"/>
                </a:srgbClr>
              </a:gs>
            </a:gsLst>
            <a:lin ang="5400000" scaled="1"/>
            <a:tileRect/>
          </a:gradFill>
          <a:ln w="3175">
            <a:solidFill>
              <a:srgbClr val="D08B30"/>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defTabSz="1096963">
              <a:defRPr/>
            </a:pPr>
            <a:endParaRPr lang="en-US" dirty="0" smtClean="0">
              <a:latin typeface="Arial" charset="0"/>
              <a:cs typeface="Arial" charset="0"/>
            </a:endParaRPr>
          </a:p>
        </p:txBody>
      </p:sp>
      <p:sp>
        <p:nvSpPr>
          <p:cNvPr id="32" name="Freeform 8"/>
          <p:cNvSpPr>
            <a:spLocks/>
          </p:cNvSpPr>
          <p:nvPr/>
        </p:nvSpPr>
        <p:spPr bwMode="auto">
          <a:xfrm>
            <a:off x="3344631" y="1676534"/>
            <a:ext cx="1989369" cy="1767993"/>
          </a:xfrm>
          <a:custGeom>
            <a:avLst/>
            <a:gdLst/>
            <a:ahLst/>
            <a:cxnLst>
              <a:cxn ang="0">
                <a:pos x="1407" y="332"/>
              </a:cxn>
              <a:cxn ang="0">
                <a:pos x="0" y="1133"/>
              </a:cxn>
              <a:cxn ang="0">
                <a:pos x="0" y="0"/>
              </a:cxn>
              <a:cxn ang="0">
                <a:pos x="0" y="0"/>
              </a:cxn>
              <a:cxn ang="0">
                <a:pos x="1407" y="332"/>
              </a:cxn>
            </a:cxnLst>
            <a:rect l="0" t="0" r="r" b="b"/>
            <a:pathLst>
              <a:path w="1407" h="1133">
                <a:moveTo>
                  <a:pt x="1407" y="332"/>
                </a:moveTo>
                <a:cubicBezTo>
                  <a:pt x="0" y="1133"/>
                  <a:pt x="0" y="1133"/>
                  <a:pt x="0" y="1133"/>
                </a:cubicBezTo>
                <a:cubicBezTo>
                  <a:pt x="0" y="0"/>
                  <a:pt x="0" y="0"/>
                  <a:pt x="0" y="0"/>
                </a:cubicBezTo>
                <a:cubicBezTo>
                  <a:pt x="0" y="0"/>
                  <a:pt x="0" y="0"/>
                  <a:pt x="0" y="0"/>
                </a:cubicBezTo>
                <a:cubicBezTo>
                  <a:pt x="550" y="0"/>
                  <a:pt x="1047" y="127"/>
                  <a:pt x="1407" y="332"/>
                </a:cubicBezTo>
                <a:close/>
              </a:path>
            </a:pathLst>
          </a:custGeom>
          <a:gradFill flip="none" rotWithShape="1">
            <a:gsLst>
              <a:gs pos="0">
                <a:srgbClr val="1F50A9"/>
              </a:gs>
              <a:gs pos="50000">
                <a:srgbClr val="0070C0">
                  <a:tint val="44500"/>
                  <a:satMod val="160000"/>
                </a:srgbClr>
              </a:gs>
              <a:gs pos="100000">
                <a:srgbClr val="0070C0">
                  <a:tint val="23500"/>
                  <a:satMod val="160000"/>
                </a:srgbClr>
              </a:gs>
            </a:gsLst>
            <a:lin ang="5400000" scaled="1"/>
            <a:tileRect/>
          </a:gradFill>
          <a:ln w="3175">
            <a:solidFill>
              <a:srgbClr val="0070C0"/>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defTabSz="1096963">
              <a:defRPr/>
            </a:pPr>
            <a:endParaRPr lang="en-US" dirty="0" smtClean="0">
              <a:latin typeface="Arial" charset="0"/>
              <a:cs typeface="Arial" charset="0"/>
            </a:endParaRPr>
          </a:p>
        </p:txBody>
      </p:sp>
      <p:grpSp>
        <p:nvGrpSpPr>
          <p:cNvPr id="2" name="Group 24"/>
          <p:cNvGrpSpPr/>
          <p:nvPr/>
        </p:nvGrpSpPr>
        <p:grpSpPr>
          <a:xfrm>
            <a:off x="2458472" y="5317079"/>
            <a:ext cx="6450508" cy="1894808"/>
            <a:chOff x="0" y="4406080"/>
            <a:chExt cx="9144000" cy="2451920"/>
          </a:xfrm>
        </p:grpSpPr>
        <p:sp>
          <p:nvSpPr>
            <p:cNvPr id="27" name="Freeform 9"/>
            <p:cNvSpPr>
              <a:spLocks/>
            </p:cNvSpPr>
            <p:nvPr/>
          </p:nvSpPr>
          <p:spPr bwMode="ltGray">
            <a:xfrm>
              <a:off x="0" y="4804913"/>
              <a:ext cx="9144000" cy="2053087"/>
            </a:xfrm>
            <a:custGeom>
              <a:avLst/>
              <a:gdLst/>
              <a:ahLst/>
              <a:cxnLst>
                <a:cxn ang="0">
                  <a:pos x="6912" y="1510"/>
                </a:cxn>
                <a:cxn ang="0">
                  <a:pos x="0" y="1510"/>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5"/>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5"/>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5"/>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5"/>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10"/>
                  </a:lnTo>
                  <a:close/>
                </a:path>
              </a:pathLst>
            </a:custGeom>
            <a:gradFill flip="none" rotWithShape="1">
              <a:gsLst>
                <a:gs pos="0">
                  <a:srgbClr val="000000">
                    <a:alpha val="48000"/>
                  </a:srgbClr>
                </a:gs>
                <a:gs pos="50000">
                  <a:srgbClr val="000000">
                    <a:alpha val="8000"/>
                  </a:srgbClr>
                </a:gs>
                <a:gs pos="100000">
                  <a:srgbClr val="000000">
                    <a:alpha val="67000"/>
                  </a:srgbClr>
                </a:gs>
              </a:gsLst>
              <a:lin ang="5400000" scaled="1"/>
              <a:tileRect/>
            </a:gradFill>
            <a:ln>
              <a:headEnd type="none" w="med" len="med"/>
              <a:tailEnd type="none" w="med" len="med"/>
            </a:ln>
            <a:effectLst>
              <a:outerShdw sx="1000" sy="1000" rotWithShape="0">
                <a:srgbClr val="000000"/>
              </a:outerShdw>
            </a:effectLst>
            <a:scene3d>
              <a:camera prst="orthographicFront" fov="0">
                <a:rot lat="0" lon="0" rev="0"/>
              </a:camera>
              <a:lightRig rig="glow" dir="t">
                <a:rot lat="0" lon="0" rev="6360000"/>
              </a:lightRig>
            </a:scene3d>
            <a:sp3d prstMaterial="flat">
              <a:bevelT w="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pPr>
              <a:endParaRPr lang="en-US" sz="2300" dirty="0" smtClean="0">
                <a:effectLst>
                  <a:outerShdw blurRad="38100" dist="38100" dir="2700000" algn="tl">
                    <a:srgbClr val="000000">
                      <a:alpha val="43137"/>
                    </a:srgbClr>
                  </a:outerShdw>
                </a:effectLst>
                <a:latin typeface="Segoe" pitchFamily="34" charset="0"/>
              </a:endParaRPr>
            </a:p>
          </p:txBody>
        </p:sp>
        <p:sp>
          <p:nvSpPr>
            <p:cNvPr id="26" name="Freeform 13"/>
            <p:cNvSpPr>
              <a:spLocks/>
            </p:cNvSpPr>
            <p:nvPr/>
          </p:nvSpPr>
          <p:spPr bwMode="ltGray">
            <a:xfrm>
              <a:off x="0" y="4406080"/>
              <a:ext cx="9144000" cy="732896"/>
            </a:xfrm>
            <a:custGeom>
              <a:avLst/>
              <a:gdLst/>
              <a:ahLst/>
              <a:cxnLst>
                <a:cxn ang="0">
                  <a:pos x="6912" y="267"/>
                </a:cxn>
                <a:cxn ang="0">
                  <a:pos x="6763" y="294"/>
                </a:cxn>
                <a:cxn ang="0">
                  <a:pos x="6512" y="333"/>
                </a:cxn>
                <a:cxn ang="0">
                  <a:pos x="6152" y="383"/>
                </a:cxn>
                <a:cxn ang="0">
                  <a:pos x="5693" y="438"/>
                </a:cxn>
                <a:cxn ang="0">
                  <a:pos x="5146" y="487"/>
                </a:cxn>
                <a:cxn ang="0">
                  <a:pos x="4842" y="510"/>
                </a:cxn>
                <a:cxn ang="0">
                  <a:pos x="4523" y="527"/>
                </a:cxn>
                <a:cxn ang="0">
                  <a:pos x="4187" y="542"/>
                </a:cxn>
                <a:cxn ang="0">
                  <a:pos x="3835" y="551"/>
                </a:cxn>
                <a:cxn ang="0">
                  <a:pos x="3470" y="554"/>
                </a:cxn>
                <a:cxn ang="0">
                  <a:pos x="3290" y="554"/>
                </a:cxn>
                <a:cxn ang="0">
                  <a:pos x="2940" y="547"/>
                </a:cxn>
                <a:cxn ang="0">
                  <a:pos x="2601" y="535"/>
                </a:cxn>
                <a:cxn ang="0">
                  <a:pos x="2274" y="518"/>
                </a:cxn>
                <a:cxn ang="0">
                  <a:pos x="1964" y="499"/>
                </a:cxn>
                <a:cxn ang="0">
                  <a:pos x="1528" y="463"/>
                </a:cxn>
                <a:cxn ang="0">
                  <a:pos x="1014" y="410"/>
                </a:cxn>
                <a:cxn ang="0">
                  <a:pos x="591" y="357"/>
                </a:cxn>
                <a:cxn ang="0">
                  <a:pos x="271" y="311"/>
                </a:cxn>
                <a:cxn ang="0">
                  <a:pos x="0" y="267"/>
                </a:cxn>
                <a:cxn ang="0">
                  <a:pos x="0" y="0"/>
                </a:cxn>
                <a:cxn ang="0">
                  <a:pos x="152" y="46"/>
                </a:cxn>
                <a:cxn ang="0">
                  <a:pos x="408" y="115"/>
                </a:cxn>
                <a:cxn ang="0">
                  <a:pos x="775" y="200"/>
                </a:cxn>
                <a:cxn ang="0">
                  <a:pos x="997" y="246"/>
                </a:cxn>
                <a:cxn ang="0">
                  <a:pos x="1241" y="292"/>
                </a:cxn>
                <a:cxn ang="0">
                  <a:pos x="1508" y="337"/>
                </a:cxn>
                <a:cxn ang="0">
                  <a:pos x="1793" y="378"/>
                </a:cxn>
                <a:cxn ang="0">
                  <a:pos x="2099" y="416"/>
                </a:cxn>
                <a:cxn ang="0">
                  <a:pos x="2420" y="446"/>
                </a:cxn>
                <a:cxn ang="0">
                  <a:pos x="2756" y="472"/>
                </a:cxn>
                <a:cxn ang="0">
                  <a:pos x="3106" y="487"/>
                </a:cxn>
                <a:cxn ang="0">
                  <a:pos x="3470" y="492"/>
                </a:cxn>
                <a:cxn ang="0">
                  <a:pos x="3652" y="491"/>
                </a:cxn>
                <a:cxn ang="0">
                  <a:pos x="4009" y="480"/>
                </a:cxn>
                <a:cxn ang="0">
                  <a:pos x="4352" y="460"/>
                </a:cxn>
                <a:cxn ang="0">
                  <a:pos x="4680" y="433"/>
                </a:cxn>
                <a:cxn ang="0">
                  <a:pos x="4991" y="397"/>
                </a:cxn>
                <a:cxn ang="0">
                  <a:pos x="5285" y="357"/>
                </a:cxn>
                <a:cxn ang="0">
                  <a:pos x="5558" y="315"/>
                </a:cxn>
                <a:cxn ang="0">
                  <a:pos x="5811" y="268"/>
                </a:cxn>
                <a:cxn ang="0">
                  <a:pos x="6041" y="224"/>
                </a:cxn>
                <a:cxn ang="0">
                  <a:pos x="6342" y="156"/>
                </a:cxn>
                <a:cxn ang="0">
                  <a:pos x="6651" y="77"/>
                </a:cxn>
                <a:cxn ang="0">
                  <a:pos x="6845" y="21"/>
                </a:cxn>
                <a:cxn ang="0">
                  <a:pos x="6912" y="267"/>
                </a:cxn>
              </a:cxnLst>
              <a:rect l="0" t="0" r="r" b="b"/>
              <a:pathLst>
                <a:path w="6912" h="554">
                  <a:moveTo>
                    <a:pt x="6912" y="267"/>
                  </a:moveTo>
                  <a:lnTo>
                    <a:pt x="6912" y="267"/>
                  </a:lnTo>
                  <a:lnTo>
                    <a:pt x="6845" y="279"/>
                  </a:lnTo>
                  <a:lnTo>
                    <a:pt x="6763" y="294"/>
                  </a:lnTo>
                  <a:lnTo>
                    <a:pt x="6652" y="311"/>
                  </a:lnTo>
                  <a:lnTo>
                    <a:pt x="6512" y="333"/>
                  </a:lnTo>
                  <a:lnTo>
                    <a:pt x="6345" y="357"/>
                  </a:lnTo>
                  <a:lnTo>
                    <a:pt x="6152" y="383"/>
                  </a:lnTo>
                  <a:lnTo>
                    <a:pt x="5934" y="410"/>
                  </a:lnTo>
                  <a:lnTo>
                    <a:pt x="5693" y="438"/>
                  </a:lnTo>
                  <a:lnTo>
                    <a:pt x="5430" y="463"/>
                  </a:lnTo>
                  <a:lnTo>
                    <a:pt x="5146" y="487"/>
                  </a:lnTo>
                  <a:lnTo>
                    <a:pt x="4996" y="499"/>
                  </a:lnTo>
                  <a:lnTo>
                    <a:pt x="4842" y="510"/>
                  </a:lnTo>
                  <a:lnTo>
                    <a:pt x="4685" y="518"/>
                  </a:lnTo>
                  <a:lnTo>
                    <a:pt x="4523" y="527"/>
                  </a:lnTo>
                  <a:lnTo>
                    <a:pt x="4356" y="535"/>
                  </a:lnTo>
                  <a:lnTo>
                    <a:pt x="4187" y="542"/>
                  </a:lnTo>
                  <a:lnTo>
                    <a:pt x="4013" y="547"/>
                  </a:lnTo>
                  <a:lnTo>
                    <a:pt x="3835" y="551"/>
                  </a:lnTo>
                  <a:lnTo>
                    <a:pt x="3654" y="554"/>
                  </a:lnTo>
                  <a:lnTo>
                    <a:pt x="3470" y="554"/>
                  </a:lnTo>
                  <a:lnTo>
                    <a:pt x="3470" y="554"/>
                  </a:lnTo>
                  <a:lnTo>
                    <a:pt x="3290" y="554"/>
                  </a:lnTo>
                  <a:lnTo>
                    <a:pt x="3114" y="551"/>
                  </a:lnTo>
                  <a:lnTo>
                    <a:pt x="2940" y="547"/>
                  </a:lnTo>
                  <a:lnTo>
                    <a:pt x="2770" y="542"/>
                  </a:lnTo>
                  <a:lnTo>
                    <a:pt x="2601" y="535"/>
                  </a:lnTo>
                  <a:lnTo>
                    <a:pt x="2437" y="527"/>
                  </a:lnTo>
                  <a:lnTo>
                    <a:pt x="2274" y="518"/>
                  </a:lnTo>
                  <a:lnTo>
                    <a:pt x="2117" y="510"/>
                  </a:lnTo>
                  <a:lnTo>
                    <a:pt x="1964" y="499"/>
                  </a:lnTo>
                  <a:lnTo>
                    <a:pt x="1813" y="487"/>
                  </a:lnTo>
                  <a:lnTo>
                    <a:pt x="1528" y="463"/>
                  </a:lnTo>
                  <a:lnTo>
                    <a:pt x="1262" y="438"/>
                  </a:lnTo>
                  <a:lnTo>
                    <a:pt x="1014" y="410"/>
                  </a:lnTo>
                  <a:lnTo>
                    <a:pt x="791" y="383"/>
                  </a:lnTo>
                  <a:lnTo>
                    <a:pt x="591" y="357"/>
                  </a:lnTo>
                  <a:lnTo>
                    <a:pt x="418" y="333"/>
                  </a:lnTo>
                  <a:lnTo>
                    <a:pt x="271" y="311"/>
                  </a:lnTo>
                  <a:lnTo>
                    <a:pt x="70" y="279"/>
                  </a:lnTo>
                  <a:lnTo>
                    <a:pt x="0" y="267"/>
                  </a:lnTo>
                  <a:lnTo>
                    <a:pt x="0" y="0"/>
                  </a:lnTo>
                  <a:lnTo>
                    <a:pt x="0" y="0"/>
                  </a:lnTo>
                  <a:lnTo>
                    <a:pt x="68" y="21"/>
                  </a:lnTo>
                  <a:lnTo>
                    <a:pt x="152" y="46"/>
                  </a:lnTo>
                  <a:lnTo>
                    <a:pt x="266" y="77"/>
                  </a:lnTo>
                  <a:lnTo>
                    <a:pt x="408" y="115"/>
                  </a:lnTo>
                  <a:lnTo>
                    <a:pt x="579" y="156"/>
                  </a:lnTo>
                  <a:lnTo>
                    <a:pt x="775" y="200"/>
                  </a:lnTo>
                  <a:lnTo>
                    <a:pt x="883" y="224"/>
                  </a:lnTo>
                  <a:lnTo>
                    <a:pt x="997" y="246"/>
                  </a:lnTo>
                  <a:lnTo>
                    <a:pt x="1117" y="268"/>
                  </a:lnTo>
                  <a:lnTo>
                    <a:pt x="1241" y="292"/>
                  </a:lnTo>
                  <a:lnTo>
                    <a:pt x="1371" y="315"/>
                  </a:lnTo>
                  <a:lnTo>
                    <a:pt x="1508" y="337"/>
                  </a:lnTo>
                  <a:lnTo>
                    <a:pt x="1648" y="357"/>
                  </a:lnTo>
                  <a:lnTo>
                    <a:pt x="1793" y="378"/>
                  </a:lnTo>
                  <a:lnTo>
                    <a:pt x="1943" y="397"/>
                  </a:lnTo>
                  <a:lnTo>
                    <a:pt x="2099" y="416"/>
                  </a:lnTo>
                  <a:lnTo>
                    <a:pt x="2256" y="433"/>
                  </a:lnTo>
                  <a:lnTo>
                    <a:pt x="2420" y="446"/>
                  </a:lnTo>
                  <a:lnTo>
                    <a:pt x="2585" y="460"/>
                  </a:lnTo>
                  <a:lnTo>
                    <a:pt x="2756" y="472"/>
                  </a:lnTo>
                  <a:lnTo>
                    <a:pt x="2930" y="480"/>
                  </a:lnTo>
                  <a:lnTo>
                    <a:pt x="3106" y="487"/>
                  </a:lnTo>
                  <a:lnTo>
                    <a:pt x="3287" y="491"/>
                  </a:lnTo>
                  <a:lnTo>
                    <a:pt x="3470" y="492"/>
                  </a:lnTo>
                  <a:lnTo>
                    <a:pt x="3470" y="492"/>
                  </a:lnTo>
                  <a:lnTo>
                    <a:pt x="3652" y="491"/>
                  </a:lnTo>
                  <a:lnTo>
                    <a:pt x="3832" y="487"/>
                  </a:lnTo>
                  <a:lnTo>
                    <a:pt x="4009" y="480"/>
                  </a:lnTo>
                  <a:lnTo>
                    <a:pt x="4182" y="472"/>
                  </a:lnTo>
                  <a:lnTo>
                    <a:pt x="4352" y="460"/>
                  </a:lnTo>
                  <a:lnTo>
                    <a:pt x="4518" y="446"/>
                  </a:lnTo>
                  <a:lnTo>
                    <a:pt x="4680" y="433"/>
                  </a:lnTo>
                  <a:lnTo>
                    <a:pt x="4837" y="416"/>
                  </a:lnTo>
                  <a:lnTo>
                    <a:pt x="4991" y="397"/>
                  </a:lnTo>
                  <a:lnTo>
                    <a:pt x="5140" y="378"/>
                  </a:lnTo>
                  <a:lnTo>
                    <a:pt x="5285" y="357"/>
                  </a:lnTo>
                  <a:lnTo>
                    <a:pt x="5423" y="337"/>
                  </a:lnTo>
                  <a:lnTo>
                    <a:pt x="5558" y="315"/>
                  </a:lnTo>
                  <a:lnTo>
                    <a:pt x="5686" y="292"/>
                  </a:lnTo>
                  <a:lnTo>
                    <a:pt x="5811" y="268"/>
                  </a:lnTo>
                  <a:lnTo>
                    <a:pt x="5928" y="246"/>
                  </a:lnTo>
                  <a:lnTo>
                    <a:pt x="6041" y="224"/>
                  </a:lnTo>
                  <a:lnTo>
                    <a:pt x="6147" y="200"/>
                  </a:lnTo>
                  <a:lnTo>
                    <a:pt x="6342" y="156"/>
                  </a:lnTo>
                  <a:lnTo>
                    <a:pt x="6509" y="115"/>
                  </a:lnTo>
                  <a:lnTo>
                    <a:pt x="6651" y="77"/>
                  </a:lnTo>
                  <a:lnTo>
                    <a:pt x="6763" y="46"/>
                  </a:lnTo>
                  <a:lnTo>
                    <a:pt x="6845" y="21"/>
                  </a:lnTo>
                  <a:lnTo>
                    <a:pt x="6912" y="0"/>
                  </a:lnTo>
                  <a:lnTo>
                    <a:pt x="6912" y="267"/>
                  </a:lnTo>
                  <a:close/>
                </a:path>
              </a:pathLst>
            </a:custGeom>
            <a:gradFill flip="none" rotWithShape="1">
              <a:gsLst>
                <a:gs pos="0">
                  <a:srgbClr val="FFFFFF"/>
                </a:gs>
                <a:gs pos="50000">
                  <a:srgbClr val="0070C0"/>
                </a:gs>
                <a:gs pos="100000">
                  <a:srgbClr val="000000">
                    <a:alpha val="50000"/>
                  </a:srgbClr>
                </a:gs>
              </a:gsLst>
              <a:path path="circle">
                <a:fillToRect l="50000" t="50000" r="50000" b="50000"/>
              </a:path>
              <a:tileRect/>
            </a:grad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91440" tIns="45720" rIns="91440" bIns="45720" numCol="1" rtlCol="0" anchor="ctr" anchorCtr="0" compatLnSpc="1">
              <a:prstTxWarp prst="textNoShape">
                <a:avLst/>
              </a:prstTxWarp>
            </a:bodyPr>
            <a:lstStyle/>
            <a:p>
              <a:pPr defTabSz="914400" fontAlgn="base">
                <a:spcBef>
                  <a:spcPct val="0"/>
                </a:spcBef>
                <a:spcAft>
                  <a:spcPct val="0"/>
                </a:spcAft>
                <a:defRPr/>
              </a:pPr>
              <a:endParaRPr lang="en-US" dirty="0">
                <a:solidFill>
                  <a:schemeClr val="tx1"/>
                </a:solidFill>
                <a:effectLst>
                  <a:outerShdw blurRad="38100" dist="38100" dir="2700000" algn="tl">
                    <a:srgbClr val="000000">
                      <a:alpha val="43137"/>
                    </a:srgbClr>
                  </a:outerShdw>
                </a:effectLst>
                <a:latin typeface="Segoe" pitchFamily="34" charset="0"/>
              </a:endParaRPr>
            </a:p>
          </p:txBody>
        </p:sp>
      </p:grpSp>
      <p:sp>
        <p:nvSpPr>
          <p:cNvPr id="37" name="Oval 36"/>
          <p:cNvSpPr/>
          <p:nvPr/>
        </p:nvSpPr>
        <p:spPr bwMode="auto">
          <a:xfrm>
            <a:off x="2632642" y="2868487"/>
            <a:ext cx="6074229" cy="3984171"/>
          </a:xfrm>
          <a:prstGeom prst="ellipse">
            <a:avLst/>
          </a:prstGeom>
          <a:gradFill flip="none" rotWithShape="1">
            <a:gsLst>
              <a:gs pos="70000">
                <a:schemeClr val="tx1">
                  <a:alpha val="0"/>
                </a:schemeClr>
              </a:gs>
              <a:gs pos="70000">
                <a:schemeClr val="tx1">
                  <a:alpha val="1000"/>
                </a:schemeClr>
              </a:gs>
              <a:gs pos="100000">
                <a:schemeClr val="tx1">
                  <a:alpha val="39000"/>
                </a:schemeClr>
              </a:gs>
            </a:gsLst>
            <a:lin ang="16200000" scaled="1"/>
            <a:tileRect/>
          </a:gradFill>
          <a:ln w="19050" cap="flat" cmpd="sng" algn="ctr">
            <a:gradFill>
              <a:gsLst>
                <a:gs pos="0">
                  <a:srgbClr val="FFFFFF">
                    <a:alpha val="70000"/>
                  </a:srgbClr>
                </a:gs>
                <a:gs pos="50000">
                  <a:srgbClr val="FFFFFF">
                    <a:alpha val="0"/>
                  </a:srgbClr>
                </a:gs>
                <a:gs pos="100000">
                  <a:schemeClr val="accent1">
                    <a:shade val="100000"/>
                    <a:satMod val="115000"/>
                    <a:alpha val="0"/>
                  </a:schemeClr>
                </a:gs>
              </a:gsLst>
              <a:lin ang="5400000" scaled="0"/>
            </a:gradFill>
            <a:prstDash val="solid"/>
            <a:round/>
            <a:headEnd type="none" w="med" len="med"/>
            <a:tailEnd type="none" w="med" len="med"/>
          </a:ln>
          <a:effectLst>
            <a:innerShdw blurRad="762000" dist="1549400">
              <a:prstClr val="black">
                <a:alpha val="71000"/>
              </a:prstClr>
            </a:innerShdw>
          </a:effectLst>
          <a:scene3d>
            <a:camera prst="orthographicFront"/>
            <a:lightRig rig="contrasting" dir="t"/>
          </a:scene3d>
          <a:sp3d extrusionH="114300">
            <a:bevelT w="120650" h="107950" prst="artDeco"/>
            <a:bevelB w="25400" h="25400"/>
            <a:extrusionClr>
              <a:srgbClr val="EBF8FF"/>
            </a:extrusionClr>
          </a:sp3d>
        </p:spPr>
        <p:txBody>
          <a:bodyPr vert="horz" wrap="square" lIns="91440" tIns="45720" rIns="91440" bIns="45720" numCol="1" rtlCol="0" anchor="ctr" anchorCtr="0" compatLnSpc="1">
            <a:prstTxWarp prst="textNoShape">
              <a:avLst/>
            </a:prstTxWarp>
          </a:bodyPr>
          <a:lstStyle/>
          <a:p>
            <a:pPr marL="0" marR="0" indent="0" algn="r" defTabSz="1096963" eaLnBrk="0" latinLnBrk="0" hangingPunct="0">
              <a:lnSpc>
                <a:spcPct val="100000"/>
              </a:lnSpc>
              <a:buClrTx/>
              <a:buSzTx/>
              <a:buFontTx/>
              <a:buNone/>
              <a:tabLst/>
            </a:pPr>
            <a:endParaRPr lang="en-US" dirty="0" smtClean="0">
              <a:solidFill>
                <a:schemeClr val="tx1"/>
              </a:solidFill>
              <a:latin typeface="Segoe" pitchFamily="34" charset="0"/>
            </a:endParaRPr>
          </a:p>
        </p:txBody>
      </p:sp>
      <p:sp>
        <p:nvSpPr>
          <p:cNvPr id="20" name="Freeform 7"/>
          <p:cNvSpPr>
            <a:spLocks/>
          </p:cNvSpPr>
          <p:nvPr/>
        </p:nvSpPr>
        <p:spPr bwMode="auto">
          <a:xfrm flipV="1">
            <a:off x="3733800" y="4300894"/>
            <a:ext cx="1987257" cy="1767993"/>
          </a:xfrm>
          <a:custGeom>
            <a:avLst/>
            <a:gdLst/>
            <a:ahLst/>
            <a:cxnLst>
              <a:cxn ang="0">
                <a:pos x="1406" y="0"/>
              </a:cxn>
              <a:cxn ang="0">
                <a:pos x="1406" y="1133"/>
              </a:cxn>
              <a:cxn ang="0">
                <a:pos x="0" y="331"/>
              </a:cxn>
              <a:cxn ang="0">
                <a:pos x="0" y="331"/>
              </a:cxn>
              <a:cxn ang="0">
                <a:pos x="1406" y="0"/>
              </a:cxn>
            </a:cxnLst>
            <a:rect l="0" t="0" r="r" b="b"/>
            <a:pathLst>
              <a:path w="1406" h="1133">
                <a:moveTo>
                  <a:pt x="1406" y="0"/>
                </a:moveTo>
                <a:cubicBezTo>
                  <a:pt x="1406" y="1133"/>
                  <a:pt x="1406" y="1133"/>
                  <a:pt x="1406" y="1133"/>
                </a:cubicBezTo>
                <a:cubicBezTo>
                  <a:pt x="0" y="331"/>
                  <a:pt x="0" y="331"/>
                  <a:pt x="0" y="331"/>
                </a:cubicBezTo>
                <a:cubicBezTo>
                  <a:pt x="0" y="331"/>
                  <a:pt x="0" y="331"/>
                  <a:pt x="0" y="331"/>
                </a:cubicBezTo>
                <a:cubicBezTo>
                  <a:pt x="360" y="126"/>
                  <a:pt x="857" y="0"/>
                  <a:pt x="1406" y="0"/>
                </a:cubicBezTo>
                <a:close/>
              </a:path>
            </a:pathLst>
          </a:custGeom>
          <a:gradFill flip="none" rotWithShape="0">
            <a:gsLst>
              <a:gs pos="0">
                <a:srgbClr val="6BB43A"/>
              </a:gs>
              <a:gs pos="50000">
                <a:srgbClr val="92D050">
                  <a:tint val="44500"/>
                  <a:satMod val="160000"/>
                </a:srgbClr>
              </a:gs>
              <a:gs pos="100000">
                <a:srgbClr val="92D050">
                  <a:tint val="23500"/>
                  <a:satMod val="160000"/>
                </a:srgbClr>
              </a:gs>
            </a:gsLst>
            <a:lin ang="16200000" scaled="1"/>
            <a:tileRect/>
          </a:gradFill>
          <a:ln w="3175">
            <a:solidFill>
              <a:srgbClr val="92D05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defTabSz="1096963">
              <a:defRPr/>
            </a:pPr>
            <a:endParaRPr lang="en-US" dirty="0" smtClean="0">
              <a:latin typeface="Arial" charset="0"/>
              <a:cs typeface="Arial" charset="0"/>
            </a:endParaRPr>
          </a:p>
        </p:txBody>
      </p:sp>
      <p:sp>
        <p:nvSpPr>
          <p:cNvPr id="21" name="Freeform 8"/>
          <p:cNvSpPr>
            <a:spLocks/>
          </p:cNvSpPr>
          <p:nvPr/>
        </p:nvSpPr>
        <p:spPr bwMode="auto">
          <a:xfrm flipV="1">
            <a:off x="5811271" y="4300894"/>
            <a:ext cx="1989369" cy="1767993"/>
          </a:xfrm>
          <a:custGeom>
            <a:avLst/>
            <a:gdLst/>
            <a:ahLst/>
            <a:cxnLst>
              <a:cxn ang="0">
                <a:pos x="1407" y="332"/>
              </a:cxn>
              <a:cxn ang="0">
                <a:pos x="0" y="1133"/>
              </a:cxn>
              <a:cxn ang="0">
                <a:pos x="0" y="0"/>
              </a:cxn>
              <a:cxn ang="0">
                <a:pos x="0" y="0"/>
              </a:cxn>
              <a:cxn ang="0">
                <a:pos x="1407" y="332"/>
              </a:cxn>
            </a:cxnLst>
            <a:rect l="0" t="0" r="r" b="b"/>
            <a:pathLst>
              <a:path w="1407" h="1133">
                <a:moveTo>
                  <a:pt x="1407" y="332"/>
                </a:moveTo>
                <a:cubicBezTo>
                  <a:pt x="0" y="1133"/>
                  <a:pt x="0" y="1133"/>
                  <a:pt x="0" y="1133"/>
                </a:cubicBezTo>
                <a:cubicBezTo>
                  <a:pt x="0" y="0"/>
                  <a:pt x="0" y="0"/>
                  <a:pt x="0" y="0"/>
                </a:cubicBezTo>
                <a:cubicBezTo>
                  <a:pt x="0" y="0"/>
                  <a:pt x="0" y="0"/>
                  <a:pt x="0" y="0"/>
                </a:cubicBezTo>
                <a:cubicBezTo>
                  <a:pt x="550" y="0"/>
                  <a:pt x="1047" y="127"/>
                  <a:pt x="1407" y="332"/>
                </a:cubicBezTo>
                <a:close/>
              </a:path>
            </a:pathLst>
          </a:custGeom>
          <a:gradFill flip="none" rotWithShape="1">
            <a:gsLst>
              <a:gs pos="0">
                <a:srgbClr val="1F50A9"/>
              </a:gs>
              <a:gs pos="50000">
                <a:srgbClr val="0070C0">
                  <a:tint val="44500"/>
                  <a:satMod val="160000"/>
                </a:srgbClr>
              </a:gs>
              <a:gs pos="100000">
                <a:srgbClr val="0070C0">
                  <a:tint val="23500"/>
                  <a:satMod val="160000"/>
                </a:srgbClr>
              </a:gs>
            </a:gsLst>
            <a:lin ang="5400000" scaled="1"/>
            <a:tileRect/>
          </a:gradFill>
          <a:ln w="3175">
            <a:solidFill>
              <a:srgbClr val="0070C0"/>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defTabSz="1096963">
              <a:defRPr/>
            </a:pPr>
            <a:endParaRPr lang="en-US" dirty="0" smtClean="0">
              <a:latin typeface="Arial" charset="0"/>
              <a:cs typeface="Arial" charset="0"/>
            </a:endParaRPr>
          </a:p>
        </p:txBody>
      </p:sp>
      <p:sp>
        <p:nvSpPr>
          <p:cNvPr id="41" name="Freeform 9"/>
          <p:cNvSpPr>
            <a:spLocks/>
          </p:cNvSpPr>
          <p:nvPr/>
        </p:nvSpPr>
        <p:spPr bwMode="auto">
          <a:xfrm>
            <a:off x="5893878" y="2992309"/>
            <a:ext cx="2812993" cy="1250389"/>
          </a:xfrm>
          <a:custGeom>
            <a:avLst/>
            <a:gdLst/>
            <a:ahLst/>
            <a:cxnLst>
              <a:cxn ang="0">
                <a:pos x="1408" y="0"/>
              </a:cxn>
              <a:cxn ang="0">
                <a:pos x="1990" y="801"/>
              </a:cxn>
              <a:cxn ang="0">
                <a:pos x="0" y="801"/>
              </a:cxn>
              <a:cxn ang="0">
                <a:pos x="1408" y="0"/>
              </a:cxn>
            </a:cxnLst>
            <a:rect l="0" t="0" r="r" b="b"/>
            <a:pathLst>
              <a:path w="1990" h="801">
                <a:moveTo>
                  <a:pt x="1408" y="0"/>
                </a:moveTo>
                <a:cubicBezTo>
                  <a:pt x="1767" y="205"/>
                  <a:pt x="1990" y="488"/>
                  <a:pt x="1990" y="801"/>
                </a:cubicBezTo>
                <a:cubicBezTo>
                  <a:pt x="0" y="801"/>
                  <a:pt x="0" y="801"/>
                  <a:pt x="0" y="801"/>
                </a:cubicBezTo>
                <a:cubicBezTo>
                  <a:pt x="1408" y="0"/>
                  <a:pt x="1408" y="0"/>
                  <a:pt x="1408" y="0"/>
                </a:cubicBezTo>
                <a:close/>
              </a:path>
            </a:pathLst>
          </a:custGeom>
          <a:gradFill flip="none" rotWithShape="1">
            <a:gsLst>
              <a:gs pos="0">
                <a:srgbClr val="3987C7"/>
              </a:gs>
              <a:gs pos="50000">
                <a:srgbClr val="00B0F0">
                  <a:tint val="44500"/>
                  <a:satMod val="160000"/>
                </a:srgbClr>
              </a:gs>
              <a:gs pos="100000">
                <a:srgbClr val="00B0F0">
                  <a:tint val="23500"/>
                  <a:satMod val="160000"/>
                </a:srgbClr>
              </a:gs>
            </a:gsLst>
            <a:lin ang="8100000" scaled="1"/>
            <a:tileRect/>
          </a:gradFill>
          <a:ln w="3175">
            <a:solidFill>
              <a:srgbClr val="00B0F0"/>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defTabSz="1096963">
              <a:defRPr/>
            </a:pPr>
            <a:endParaRPr lang="en-US">
              <a:latin typeface="Arial" charset="0"/>
              <a:cs typeface="Arial" charset="0"/>
            </a:endParaRPr>
          </a:p>
        </p:txBody>
      </p:sp>
      <p:sp>
        <p:nvSpPr>
          <p:cNvPr id="46" name="Freeform 6"/>
          <p:cNvSpPr>
            <a:spLocks/>
          </p:cNvSpPr>
          <p:nvPr/>
        </p:nvSpPr>
        <p:spPr bwMode="auto">
          <a:xfrm>
            <a:off x="2819400" y="2984894"/>
            <a:ext cx="2811937" cy="1251553"/>
          </a:xfrm>
          <a:custGeom>
            <a:avLst/>
            <a:gdLst/>
            <a:ahLst/>
            <a:cxnLst>
              <a:cxn ang="0">
                <a:pos x="0" y="802"/>
              </a:cxn>
              <a:cxn ang="0">
                <a:pos x="584" y="0"/>
              </a:cxn>
              <a:cxn ang="0">
                <a:pos x="585" y="0"/>
              </a:cxn>
              <a:cxn ang="0">
                <a:pos x="1989" y="802"/>
              </a:cxn>
              <a:cxn ang="0">
                <a:pos x="0" y="802"/>
              </a:cxn>
            </a:cxnLst>
            <a:rect l="0" t="0" r="r" b="b"/>
            <a:pathLst>
              <a:path w="1989" h="802">
                <a:moveTo>
                  <a:pt x="0" y="802"/>
                </a:moveTo>
                <a:cubicBezTo>
                  <a:pt x="0" y="489"/>
                  <a:pt x="223" y="205"/>
                  <a:pt x="584" y="0"/>
                </a:cubicBezTo>
                <a:cubicBezTo>
                  <a:pt x="585" y="0"/>
                  <a:pt x="585" y="0"/>
                  <a:pt x="585" y="0"/>
                </a:cubicBezTo>
                <a:cubicBezTo>
                  <a:pt x="1989" y="802"/>
                  <a:pt x="1989" y="802"/>
                  <a:pt x="1989" y="802"/>
                </a:cubicBezTo>
                <a:lnTo>
                  <a:pt x="0" y="802"/>
                </a:lnTo>
                <a:close/>
              </a:path>
            </a:pathLst>
          </a:custGeom>
          <a:gradFill flip="none" rotWithShape="1">
            <a:gsLst>
              <a:gs pos="0">
                <a:srgbClr val="EEB000"/>
              </a:gs>
              <a:gs pos="50000">
                <a:srgbClr val="FFC000">
                  <a:tint val="44500"/>
                  <a:satMod val="160000"/>
                </a:srgbClr>
              </a:gs>
              <a:gs pos="100000">
                <a:srgbClr val="FFC000">
                  <a:tint val="23500"/>
                  <a:satMod val="160000"/>
                </a:srgbClr>
              </a:gs>
            </a:gsLst>
            <a:lin ang="0" scaled="1"/>
            <a:tileRect/>
          </a:gradFill>
          <a:ln w="3175">
            <a:solidFill>
              <a:srgbClr val="FFC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defTabSz="1096963">
              <a:defRPr/>
            </a:pPr>
            <a:endParaRPr lang="en-US" dirty="0" smtClean="0">
              <a:latin typeface="Arial" charset="0"/>
              <a:cs typeface="Arial" charset="0"/>
            </a:endParaRPr>
          </a:p>
        </p:txBody>
      </p:sp>
      <p:sp>
        <p:nvSpPr>
          <p:cNvPr id="60" name="Freeform 12"/>
          <p:cNvSpPr>
            <a:spLocks/>
          </p:cNvSpPr>
          <p:nvPr/>
        </p:nvSpPr>
        <p:spPr bwMode="auto">
          <a:xfrm>
            <a:off x="2829877" y="4285098"/>
            <a:ext cx="2806657" cy="1250389"/>
          </a:xfrm>
          <a:custGeom>
            <a:avLst/>
            <a:gdLst/>
            <a:ahLst/>
            <a:cxnLst>
              <a:cxn ang="0">
                <a:pos x="583" y="801"/>
              </a:cxn>
              <a:cxn ang="0">
                <a:pos x="0" y="0"/>
              </a:cxn>
              <a:cxn ang="0">
                <a:pos x="0" y="0"/>
              </a:cxn>
              <a:cxn ang="0">
                <a:pos x="1985" y="0"/>
              </a:cxn>
              <a:cxn ang="0">
                <a:pos x="577" y="800"/>
              </a:cxn>
            </a:cxnLst>
            <a:rect l="0" t="0" r="r" b="b"/>
            <a:pathLst>
              <a:path w="1985" h="801">
                <a:moveTo>
                  <a:pt x="583" y="801"/>
                </a:moveTo>
                <a:cubicBezTo>
                  <a:pt x="223" y="596"/>
                  <a:pt x="0" y="313"/>
                  <a:pt x="0" y="0"/>
                </a:cubicBezTo>
                <a:cubicBezTo>
                  <a:pt x="0" y="0"/>
                  <a:pt x="0" y="0"/>
                  <a:pt x="0" y="0"/>
                </a:cubicBezTo>
                <a:cubicBezTo>
                  <a:pt x="1985" y="0"/>
                  <a:pt x="1985" y="0"/>
                  <a:pt x="1985" y="0"/>
                </a:cubicBezTo>
                <a:cubicBezTo>
                  <a:pt x="577" y="800"/>
                  <a:pt x="577" y="800"/>
                  <a:pt x="577" y="800"/>
                </a:cubicBezTo>
              </a:path>
            </a:pathLst>
          </a:custGeom>
          <a:gradFill flip="none" rotWithShape="1">
            <a:gsLst>
              <a:gs pos="0">
                <a:srgbClr val="685D85"/>
              </a:gs>
              <a:gs pos="50000">
                <a:srgbClr val="7030A0">
                  <a:tint val="44500"/>
                  <a:satMod val="160000"/>
                </a:srgbClr>
              </a:gs>
              <a:gs pos="100000">
                <a:srgbClr val="7030A0">
                  <a:tint val="23500"/>
                  <a:satMod val="160000"/>
                </a:srgbClr>
              </a:gs>
            </a:gsLst>
            <a:lin ang="18900000" scaled="1"/>
            <a:tileRect/>
          </a:gradFill>
          <a:ln w="3175">
            <a:solidFill>
              <a:srgbClr val="7030A0"/>
            </a:solidFill>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vert="horz" wrap="square" lIns="91440" tIns="45720" rIns="91440" bIns="45720" numCol="1" rtlCol="0" anchor="ctr" anchorCtr="0" compatLnSpc="1">
            <a:prstTxWarp prst="textNoShape">
              <a:avLst/>
            </a:prstTxWarp>
          </a:bodyPr>
          <a:lstStyle/>
          <a:p>
            <a:pPr defTabSz="1096963">
              <a:defRPr/>
            </a:pPr>
            <a:endParaRPr lang="en-US" dirty="0" smtClean="0">
              <a:latin typeface="Arial" charset="0"/>
              <a:cs typeface="Arial" charset="0"/>
            </a:endParaRPr>
          </a:p>
        </p:txBody>
      </p:sp>
      <p:sp>
        <p:nvSpPr>
          <p:cNvPr id="51" name="Freeform 7"/>
          <p:cNvSpPr>
            <a:spLocks/>
          </p:cNvSpPr>
          <p:nvPr/>
        </p:nvSpPr>
        <p:spPr bwMode="auto">
          <a:xfrm>
            <a:off x="3727743" y="2438400"/>
            <a:ext cx="1987257" cy="1767993"/>
          </a:xfrm>
          <a:custGeom>
            <a:avLst/>
            <a:gdLst/>
            <a:ahLst/>
            <a:cxnLst>
              <a:cxn ang="0">
                <a:pos x="1406" y="0"/>
              </a:cxn>
              <a:cxn ang="0">
                <a:pos x="1406" y="1133"/>
              </a:cxn>
              <a:cxn ang="0">
                <a:pos x="0" y="331"/>
              </a:cxn>
              <a:cxn ang="0">
                <a:pos x="0" y="331"/>
              </a:cxn>
              <a:cxn ang="0">
                <a:pos x="1406" y="0"/>
              </a:cxn>
            </a:cxnLst>
            <a:rect l="0" t="0" r="r" b="b"/>
            <a:pathLst>
              <a:path w="1406" h="1133">
                <a:moveTo>
                  <a:pt x="1406" y="0"/>
                </a:moveTo>
                <a:cubicBezTo>
                  <a:pt x="1406" y="1133"/>
                  <a:pt x="1406" y="1133"/>
                  <a:pt x="1406" y="1133"/>
                </a:cubicBezTo>
                <a:cubicBezTo>
                  <a:pt x="0" y="331"/>
                  <a:pt x="0" y="331"/>
                  <a:pt x="0" y="331"/>
                </a:cubicBezTo>
                <a:cubicBezTo>
                  <a:pt x="0" y="331"/>
                  <a:pt x="0" y="331"/>
                  <a:pt x="0" y="331"/>
                </a:cubicBezTo>
                <a:cubicBezTo>
                  <a:pt x="360" y="126"/>
                  <a:pt x="857" y="0"/>
                  <a:pt x="1406" y="0"/>
                </a:cubicBezTo>
                <a:close/>
              </a:path>
            </a:pathLst>
          </a:custGeom>
          <a:gradFill flip="none" rotWithShape="1">
            <a:gsLst>
              <a:gs pos="0">
                <a:srgbClr val="469460"/>
              </a:gs>
              <a:gs pos="50000">
                <a:srgbClr val="00B050">
                  <a:tint val="44500"/>
                  <a:satMod val="160000"/>
                </a:srgbClr>
              </a:gs>
              <a:gs pos="100000">
                <a:srgbClr val="00B050">
                  <a:tint val="23500"/>
                  <a:satMod val="160000"/>
                </a:srgbClr>
              </a:gs>
            </a:gsLst>
            <a:lin ang="5400000" scaled="1"/>
            <a:tileRect/>
          </a:gradFill>
          <a:ln w="3175">
            <a:solidFill>
              <a:srgbClr val="00B05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defTabSz="1096963">
              <a:defRPr/>
            </a:pPr>
            <a:endParaRPr lang="en-US" dirty="0" smtClean="0">
              <a:latin typeface="Arial" charset="0"/>
              <a:cs typeface="Arial" charset="0"/>
            </a:endParaRPr>
          </a:p>
        </p:txBody>
      </p:sp>
      <p:sp>
        <p:nvSpPr>
          <p:cNvPr id="63" name="Content Placeholder 2"/>
          <p:cNvSpPr txBox="1">
            <a:spLocks/>
          </p:cNvSpPr>
          <p:nvPr/>
        </p:nvSpPr>
        <p:spPr bwMode="auto">
          <a:xfrm>
            <a:off x="3200400" y="4724400"/>
            <a:ext cx="1267114" cy="180405"/>
          </a:xfrm>
          <a:prstGeom prst="rect">
            <a:avLst/>
          </a:prstGeom>
          <a:noFill/>
        </p:spPr>
        <p:txBody>
          <a:bodyPr wrap="square" lIns="0" tIns="0" rIns="0" bIns="0" anchor="ctr">
            <a:noAutofit/>
          </a:bodyPr>
          <a:lstStyle>
            <a:lvl1pPr>
              <a:defRPr sz="4000"/>
            </a:lvl1pPr>
            <a:lvl2pPr>
              <a:defRPr sz="3600"/>
            </a:lvl2pPr>
            <a:lvl3pPr>
              <a:defRPr sz="3200"/>
            </a:lvl3pPr>
            <a:lvl4pPr>
              <a:defRPr sz="2800"/>
            </a:lvl4pPr>
            <a:lvl5pPr>
              <a:defRPr sz="2800"/>
            </a:lvl5pPr>
          </a:lstStyle>
          <a:p>
            <a:pPr algn="ctr">
              <a:lnSpc>
                <a:spcPct val="80000"/>
              </a:lnSpc>
              <a:buClr>
                <a:schemeClr val="tx2"/>
              </a:buClr>
              <a:buSzPct val="120000"/>
              <a:defRPr/>
            </a:pPr>
            <a:r>
              <a:rPr lang="cs-CZ" sz="2000" i="1" kern="0" spc="-12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rPr>
              <a:t>Licencování</a:t>
            </a:r>
            <a:endParaRPr lang="en-US" sz="2000" i="1" kern="0" spc="-12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endParaRPr>
          </a:p>
        </p:txBody>
      </p:sp>
      <p:sp>
        <p:nvSpPr>
          <p:cNvPr id="67" name="Freeform 8"/>
          <p:cNvSpPr>
            <a:spLocks/>
          </p:cNvSpPr>
          <p:nvPr/>
        </p:nvSpPr>
        <p:spPr bwMode="auto">
          <a:xfrm>
            <a:off x="5783031" y="2438534"/>
            <a:ext cx="1989369" cy="1767993"/>
          </a:xfrm>
          <a:custGeom>
            <a:avLst/>
            <a:gdLst/>
            <a:ahLst/>
            <a:cxnLst>
              <a:cxn ang="0">
                <a:pos x="1407" y="332"/>
              </a:cxn>
              <a:cxn ang="0">
                <a:pos x="0" y="1133"/>
              </a:cxn>
              <a:cxn ang="0">
                <a:pos x="0" y="0"/>
              </a:cxn>
              <a:cxn ang="0">
                <a:pos x="0" y="0"/>
              </a:cxn>
              <a:cxn ang="0">
                <a:pos x="1407" y="332"/>
              </a:cxn>
            </a:cxnLst>
            <a:rect l="0" t="0" r="r" b="b"/>
            <a:pathLst>
              <a:path w="1407" h="1133">
                <a:moveTo>
                  <a:pt x="1407" y="332"/>
                </a:moveTo>
                <a:cubicBezTo>
                  <a:pt x="0" y="1133"/>
                  <a:pt x="0" y="1133"/>
                  <a:pt x="0" y="1133"/>
                </a:cubicBezTo>
                <a:cubicBezTo>
                  <a:pt x="0" y="0"/>
                  <a:pt x="0" y="0"/>
                  <a:pt x="0" y="0"/>
                </a:cubicBezTo>
                <a:cubicBezTo>
                  <a:pt x="0" y="0"/>
                  <a:pt x="0" y="0"/>
                  <a:pt x="0" y="0"/>
                </a:cubicBezTo>
                <a:cubicBezTo>
                  <a:pt x="550" y="0"/>
                  <a:pt x="1047" y="127"/>
                  <a:pt x="1407" y="332"/>
                </a:cubicBezTo>
                <a:close/>
              </a:path>
            </a:pathLst>
          </a:custGeom>
          <a:gradFill flip="none" rotWithShape="1">
            <a:gsLst>
              <a:gs pos="0">
                <a:srgbClr val="D86F34"/>
              </a:gs>
              <a:gs pos="50000">
                <a:srgbClr val="D08B30">
                  <a:tint val="44500"/>
                  <a:satMod val="160000"/>
                </a:srgbClr>
              </a:gs>
              <a:gs pos="100000">
                <a:srgbClr val="D08B30">
                  <a:tint val="23500"/>
                  <a:satMod val="160000"/>
                </a:srgbClr>
              </a:gs>
            </a:gsLst>
            <a:lin ang="5400000" scaled="1"/>
            <a:tileRect/>
          </a:gradFill>
          <a:ln w="3175">
            <a:solidFill>
              <a:srgbClr val="D08B30"/>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defTabSz="1096963">
              <a:defRPr/>
            </a:pPr>
            <a:endParaRPr lang="en-US" dirty="0" smtClean="0">
              <a:latin typeface="Arial" charset="0"/>
              <a:cs typeface="Arial" charset="0"/>
            </a:endParaRPr>
          </a:p>
        </p:txBody>
      </p:sp>
      <p:sp>
        <p:nvSpPr>
          <p:cNvPr id="73" name="Freeform 10"/>
          <p:cNvSpPr>
            <a:spLocks/>
          </p:cNvSpPr>
          <p:nvPr/>
        </p:nvSpPr>
        <p:spPr bwMode="auto">
          <a:xfrm>
            <a:off x="5903381" y="4287424"/>
            <a:ext cx="2803490" cy="1248063"/>
          </a:xfrm>
          <a:custGeom>
            <a:avLst/>
            <a:gdLst/>
            <a:ahLst/>
            <a:cxnLst>
              <a:cxn ang="0">
                <a:pos x="1410" y="799"/>
              </a:cxn>
              <a:cxn ang="0">
                <a:pos x="0" y="0"/>
              </a:cxn>
              <a:cxn ang="0">
                <a:pos x="1983" y="0"/>
              </a:cxn>
              <a:cxn ang="0">
                <a:pos x="1404" y="799"/>
              </a:cxn>
            </a:cxnLst>
            <a:rect l="0" t="0" r="r" b="b"/>
            <a:pathLst>
              <a:path w="1983" h="799">
                <a:moveTo>
                  <a:pt x="1410" y="799"/>
                </a:moveTo>
                <a:cubicBezTo>
                  <a:pt x="0" y="0"/>
                  <a:pt x="0" y="0"/>
                  <a:pt x="0" y="0"/>
                </a:cubicBezTo>
                <a:cubicBezTo>
                  <a:pt x="1983" y="0"/>
                  <a:pt x="1983" y="0"/>
                  <a:pt x="1983" y="0"/>
                </a:cubicBezTo>
                <a:cubicBezTo>
                  <a:pt x="1983" y="312"/>
                  <a:pt x="1762" y="594"/>
                  <a:pt x="1404" y="799"/>
                </a:cubicBezTo>
              </a:path>
            </a:pathLst>
          </a:custGeom>
          <a:gradFill flip="none" rotWithShape="1">
            <a:gsLst>
              <a:gs pos="0">
                <a:srgbClr val="ADD600"/>
              </a:gs>
              <a:gs pos="50000">
                <a:srgbClr val="CCFF33">
                  <a:tint val="44500"/>
                  <a:satMod val="160000"/>
                </a:srgbClr>
              </a:gs>
              <a:gs pos="100000">
                <a:srgbClr val="CCFF33">
                  <a:tint val="23500"/>
                  <a:satMod val="160000"/>
                </a:srgbClr>
              </a:gs>
            </a:gsLst>
            <a:lin ang="10800000" scaled="1"/>
            <a:tileRect/>
          </a:gradFill>
          <a:ln w="3175">
            <a:solidFill>
              <a:srgbClr val="CCFF33"/>
            </a:solidFill>
            <a:headEnd type="none" w="med" len="med"/>
            <a:tailEnd type="none" w="med" len="med"/>
          </a:ln>
        </p:spPr>
        <p:style>
          <a:lnRef idx="3">
            <a:schemeClr val="accent1"/>
          </a:lnRef>
          <a:fillRef idx="0">
            <a:schemeClr val="accent1"/>
          </a:fillRef>
          <a:effectRef idx="2">
            <a:schemeClr val="accent1"/>
          </a:effectRef>
          <a:fontRef idx="minor">
            <a:schemeClr val="tx1"/>
          </a:fontRef>
        </p:style>
        <p:txBody>
          <a:bodyPr vert="horz" wrap="square" lIns="91440" tIns="45720" rIns="91440" bIns="45720" numCol="1" rtlCol="0" anchor="ctr" anchorCtr="0" compatLnSpc="1">
            <a:prstTxWarp prst="textNoShape">
              <a:avLst/>
            </a:prstTxWarp>
          </a:bodyPr>
          <a:lstStyle/>
          <a:p>
            <a:pPr defTabSz="1096963">
              <a:defRPr/>
            </a:pPr>
            <a:endParaRPr lang="en-US" sz="2200">
              <a:latin typeface="Arial" charset="0"/>
              <a:cs typeface="Arial" charset="0"/>
            </a:endParaRPr>
          </a:p>
        </p:txBody>
      </p:sp>
      <p:sp>
        <p:nvSpPr>
          <p:cNvPr id="44" name="Content Placeholder 2"/>
          <p:cNvSpPr txBox="1">
            <a:spLocks/>
          </p:cNvSpPr>
          <p:nvPr/>
        </p:nvSpPr>
        <p:spPr bwMode="auto">
          <a:xfrm>
            <a:off x="3048000" y="3675777"/>
            <a:ext cx="1502928" cy="210423"/>
          </a:xfrm>
          <a:prstGeom prst="rect">
            <a:avLst/>
          </a:prstGeom>
          <a:noFill/>
        </p:spPr>
        <p:txBody>
          <a:bodyPr wrap="square" lIns="0" tIns="0" rIns="0" bIns="0" anchor="ctr">
            <a:noAutofit/>
          </a:bodyPr>
          <a:lstStyle>
            <a:lvl1pPr>
              <a:defRPr sz="4000"/>
            </a:lvl1pPr>
            <a:lvl2pPr>
              <a:defRPr sz="3600"/>
            </a:lvl2pPr>
            <a:lvl3pPr>
              <a:defRPr sz="3200"/>
            </a:lvl3pPr>
            <a:lvl4pPr>
              <a:defRPr sz="2800"/>
            </a:lvl4pPr>
            <a:lvl5pPr>
              <a:defRPr sz="2800"/>
            </a:lvl5pPr>
          </a:lstStyle>
          <a:p>
            <a:pPr algn="ctr">
              <a:lnSpc>
                <a:spcPct val="80000"/>
              </a:lnSpc>
              <a:buClr>
                <a:schemeClr val="tx2"/>
              </a:buClr>
              <a:buSzPct val="120000"/>
              <a:defRPr/>
            </a:pPr>
            <a:r>
              <a:rPr lang="en-US" sz="2000" i="1" kern="0" spc="-120" dirty="0" err="1"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rPr>
              <a:t>Pokro</a:t>
            </a:r>
            <a:r>
              <a:rPr lang="cs-CZ" sz="2000" i="1" kern="0" spc="-12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rPr>
              <a:t>čilá</a:t>
            </a:r>
            <a:r>
              <a:rPr lang="en-US" sz="2000" i="1" kern="0" spc="-12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rPr>
              <a:t> </a:t>
            </a:r>
            <a:r>
              <a:rPr lang="en-US" sz="2000" i="1" kern="0" spc="-120" dirty="0" err="1"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rPr>
              <a:t>i</a:t>
            </a:r>
            <a:r>
              <a:rPr lang="cs-CZ" sz="2000" i="1" kern="0" spc="-120" dirty="0" err="1"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rPr>
              <a:t>nfrastruktura</a:t>
            </a:r>
            <a:endParaRPr lang="en-US" sz="2000" i="1" kern="0" spc="-12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endParaRPr>
          </a:p>
        </p:txBody>
      </p:sp>
      <p:sp>
        <p:nvSpPr>
          <p:cNvPr id="49" name="Content Placeholder 2"/>
          <p:cNvSpPr txBox="1">
            <a:spLocks/>
          </p:cNvSpPr>
          <p:nvPr/>
        </p:nvSpPr>
        <p:spPr bwMode="auto">
          <a:xfrm>
            <a:off x="4343400" y="2971800"/>
            <a:ext cx="1267114" cy="180405"/>
          </a:xfrm>
          <a:prstGeom prst="rect">
            <a:avLst/>
          </a:prstGeom>
          <a:noFill/>
        </p:spPr>
        <p:txBody>
          <a:bodyPr wrap="square" lIns="0" tIns="0" rIns="0" bIns="0" anchor="ctr">
            <a:noAutofit/>
          </a:bodyPr>
          <a:lstStyle>
            <a:lvl1pPr>
              <a:defRPr sz="4000"/>
            </a:lvl1pPr>
            <a:lvl2pPr>
              <a:defRPr sz="3600"/>
            </a:lvl2pPr>
            <a:lvl3pPr>
              <a:defRPr sz="3200"/>
            </a:lvl3pPr>
            <a:lvl4pPr>
              <a:defRPr sz="2800"/>
            </a:lvl4pPr>
            <a:lvl5pPr>
              <a:defRPr sz="2800"/>
            </a:lvl5pPr>
          </a:lstStyle>
          <a:p>
            <a:pPr algn="ctr">
              <a:lnSpc>
                <a:spcPct val="80000"/>
              </a:lnSpc>
              <a:buClr>
                <a:schemeClr val="tx2"/>
              </a:buClr>
              <a:buSzPct val="120000"/>
              <a:defRPr/>
            </a:pPr>
            <a:r>
              <a:rPr lang="cs-CZ" sz="2000" i="1" kern="0" spc="-12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rPr>
              <a:t>Správa dat</a:t>
            </a:r>
            <a:endParaRPr lang="en-US" sz="2000" i="1" kern="0" spc="-12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endParaRPr>
          </a:p>
        </p:txBody>
      </p:sp>
      <p:sp>
        <p:nvSpPr>
          <p:cNvPr id="55" name="Content Placeholder 2"/>
          <p:cNvSpPr txBox="1">
            <a:spLocks/>
          </p:cNvSpPr>
          <p:nvPr/>
        </p:nvSpPr>
        <p:spPr bwMode="auto">
          <a:xfrm>
            <a:off x="5867400" y="2898497"/>
            <a:ext cx="1404333" cy="149503"/>
          </a:xfrm>
          <a:prstGeom prst="rect">
            <a:avLst/>
          </a:prstGeom>
          <a:noFill/>
        </p:spPr>
        <p:txBody>
          <a:bodyPr wrap="square" lIns="0" tIns="0" rIns="0" bIns="0" anchor="ctr">
            <a:noAutofit/>
          </a:bodyPr>
          <a:lstStyle>
            <a:lvl1pPr>
              <a:defRPr sz="4000"/>
            </a:lvl1pPr>
            <a:lvl2pPr>
              <a:defRPr sz="3600"/>
            </a:lvl2pPr>
            <a:lvl3pPr>
              <a:defRPr sz="3200"/>
            </a:lvl3pPr>
            <a:lvl4pPr>
              <a:defRPr sz="2800"/>
            </a:lvl4pPr>
            <a:lvl5pPr>
              <a:defRPr sz="2800"/>
            </a:lvl5pPr>
          </a:lstStyle>
          <a:p>
            <a:pPr algn="ctr">
              <a:lnSpc>
                <a:spcPct val="80000"/>
              </a:lnSpc>
              <a:buClr>
                <a:schemeClr val="tx2"/>
              </a:buClr>
              <a:buSzPct val="120000"/>
              <a:defRPr/>
            </a:pPr>
            <a:r>
              <a:rPr lang="cs-CZ" sz="2000" i="1" kern="0" spc="-12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rPr>
              <a:t>Práce s informacemi</a:t>
            </a:r>
            <a:endParaRPr lang="en-US" sz="2000" i="1" kern="0" spc="-12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endParaRPr>
          </a:p>
        </p:txBody>
      </p:sp>
      <p:sp>
        <p:nvSpPr>
          <p:cNvPr id="56" name="Content Placeholder 2"/>
          <p:cNvSpPr txBox="1">
            <a:spLocks/>
          </p:cNvSpPr>
          <p:nvPr/>
        </p:nvSpPr>
        <p:spPr bwMode="auto">
          <a:xfrm>
            <a:off x="7086600" y="3675777"/>
            <a:ext cx="1267114" cy="180405"/>
          </a:xfrm>
          <a:prstGeom prst="rect">
            <a:avLst/>
          </a:prstGeom>
          <a:noFill/>
        </p:spPr>
        <p:txBody>
          <a:bodyPr wrap="square" lIns="0" tIns="0" rIns="0" bIns="0" anchor="ctr">
            <a:noAutofit/>
          </a:bodyPr>
          <a:lstStyle>
            <a:lvl1pPr>
              <a:defRPr sz="4000"/>
            </a:lvl1pPr>
            <a:lvl2pPr>
              <a:defRPr sz="3600"/>
            </a:lvl2pPr>
            <a:lvl3pPr>
              <a:defRPr sz="3200"/>
            </a:lvl3pPr>
            <a:lvl4pPr>
              <a:defRPr sz="2800"/>
            </a:lvl4pPr>
            <a:lvl5pPr>
              <a:defRPr sz="2800"/>
            </a:lvl5pPr>
          </a:lstStyle>
          <a:p>
            <a:pPr algn="ctr">
              <a:lnSpc>
                <a:spcPct val="80000"/>
              </a:lnSpc>
              <a:buClr>
                <a:schemeClr val="tx2"/>
              </a:buClr>
              <a:buSzPct val="120000"/>
              <a:defRPr/>
            </a:pPr>
            <a:r>
              <a:rPr lang="cs-CZ" sz="2000" i="1" kern="0" spc="-12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rPr>
              <a:t>Podnikové procesy</a:t>
            </a:r>
            <a:endParaRPr lang="en-US" sz="2000" i="1" kern="0" spc="-12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endParaRPr>
          </a:p>
        </p:txBody>
      </p:sp>
      <p:sp>
        <p:nvSpPr>
          <p:cNvPr id="57" name="Content Placeholder 2"/>
          <p:cNvSpPr txBox="1">
            <a:spLocks/>
          </p:cNvSpPr>
          <p:nvPr/>
        </p:nvSpPr>
        <p:spPr bwMode="auto">
          <a:xfrm>
            <a:off x="7010400" y="4648200"/>
            <a:ext cx="1447800" cy="180405"/>
          </a:xfrm>
          <a:prstGeom prst="rect">
            <a:avLst/>
          </a:prstGeom>
          <a:noFill/>
        </p:spPr>
        <p:txBody>
          <a:bodyPr wrap="square" lIns="0" tIns="0" rIns="0" bIns="0" anchor="ctr">
            <a:noAutofit/>
          </a:bodyPr>
          <a:lstStyle>
            <a:lvl1pPr>
              <a:defRPr sz="4000"/>
            </a:lvl1pPr>
            <a:lvl2pPr>
              <a:defRPr sz="3600"/>
            </a:lvl2pPr>
            <a:lvl3pPr>
              <a:defRPr sz="3200"/>
            </a:lvl3pPr>
            <a:lvl4pPr>
              <a:defRPr sz="2800"/>
            </a:lvl4pPr>
            <a:lvl5pPr>
              <a:defRPr sz="2800"/>
            </a:lvl5pPr>
          </a:lstStyle>
          <a:p>
            <a:pPr algn="ctr">
              <a:lnSpc>
                <a:spcPct val="80000"/>
              </a:lnSpc>
              <a:buClr>
                <a:schemeClr val="tx2"/>
              </a:buClr>
              <a:buSzPct val="120000"/>
              <a:defRPr/>
            </a:pPr>
            <a:r>
              <a:rPr lang="cs-CZ" sz="2000" i="1" kern="0" spc="-12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rPr>
              <a:t>Síťová infrastruktura</a:t>
            </a:r>
            <a:endParaRPr lang="en-US" sz="2000" i="1" kern="0" spc="-12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endParaRPr>
          </a:p>
        </p:txBody>
      </p:sp>
      <p:sp>
        <p:nvSpPr>
          <p:cNvPr id="19" name="Title 18"/>
          <p:cNvSpPr>
            <a:spLocks noGrp="1"/>
          </p:cNvSpPr>
          <p:nvPr>
            <p:ph type="title"/>
          </p:nvPr>
        </p:nvSpPr>
        <p:spPr>
          <a:xfrm>
            <a:off x="381000" y="457200"/>
            <a:ext cx="5912966" cy="664797"/>
          </a:xfrm>
        </p:spPr>
        <p:txBody>
          <a:bodyPr/>
          <a:lstStyle/>
          <a:p>
            <a:r>
              <a:rPr lang="cs-CZ" dirty="0" smtClean="0"/>
              <a:t>Odbornost</a:t>
            </a:r>
            <a:endParaRPr lang="en-US" dirty="0"/>
          </a:p>
        </p:txBody>
      </p:sp>
      <p:sp>
        <p:nvSpPr>
          <p:cNvPr id="23" name="Content Placeholder 2"/>
          <p:cNvSpPr txBox="1">
            <a:spLocks/>
          </p:cNvSpPr>
          <p:nvPr/>
        </p:nvSpPr>
        <p:spPr bwMode="auto">
          <a:xfrm>
            <a:off x="6019800" y="5305995"/>
            <a:ext cx="1267114" cy="180405"/>
          </a:xfrm>
          <a:prstGeom prst="rect">
            <a:avLst/>
          </a:prstGeom>
          <a:noFill/>
        </p:spPr>
        <p:txBody>
          <a:bodyPr wrap="square" lIns="0" tIns="0" rIns="0" bIns="0" anchor="ctr">
            <a:noAutofit/>
          </a:bodyPr>
          <a:lstStyle>
            <a:lvl1pPr>
              <a:defRPr sz="4000"/>
            </a:lvl1pPr>
            <a:lvl2pPr>
              <a:defRPr sz="3600"/>
            </a:lvl2pPr>
            <a:lvl3pPr>
              <a:defRPr sz="3200"/>
            </a:lvl3pPr>
            <a:lvl4pPr>
              <a:defRPr sz="2800"/>
            </a:lvl4pPr>
            <a:lvl5pPr>
              <a:defRPr sz="2800"/>
            </a:lvl5pPr>
          </a:lstStyle>
          <a:p>
            <a:pPr algn="ctr">
              <a:lnSpc>
                <a:spcPct val="80000"/>
              </a:lnSpc>
              <a:buClr>
                <a:schemeClr val="tx2"/>
              </a:buClr>
              <a:buSzPct val="120000"/>
              <a:defRPr/>
            </a:pPr>
            <a:r>
              <a:rPr lang="cs-CZ" sz="2000" i="1" kern="0" spc="-12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rPr>
              <a:t>Zabezpečení</a:t>
            </a:r>
            <a:endParaRPr lang="en-US" sz="2000" i="1" kern="0" spc="-12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endParaRPr>
          </a:p>
        </p:txBody>
      </p:sp>
      <p:sp>
        <p:nvSpPr>
          <p:cNvPr id="24" name="Content Placeholder 2"/>
          <p:cNvSpPr txBox="1">
            <a:spLocks/>
          </p:cNvSpPr>
          <p:nvPr/>
        </p:nvSpPr>
        <p:spPr bwMode="auto">
          <a:xfrm>
            <a:off x="4371686" y="5534595"/>
            <a:ext cx="1267114" cy="180405"/>
          </a:xfrm>
          <a:prstGeom prst="rect">
            <a:avLst/>
          </a:prstGeom>
          <a:noFill/>
        </p:spPr>
        <p:txBody>
          <a:bodyPr wrap="square" lIns="0" tIns="0" rIns="0" bIns="0" anchor="ctr">
            <a:noAutofit/>
          </a:bodyPr>
          <a:lstStyle>
            <a:lvl1pPr>
              <a:defRPr sz="4000"/>
            </a:lvl1pPr>
            <a:lvl2pPr>
              <a:defRPr sz="3600"/>
            </a:lvl2pPr>
            <a:lvl3pPr>
              <a:defRPr sz="3200"/>
            </a:lvl3pPr>
            <a:lvl4pPr>
              <a:defRPr sz="2800"/>
            </a:lvl4pPr>
            <a:lvl5pPr>
              <a:defRPr sz="2800"/>
            </a:lvl5pPr>
          </a:lstStyle>
          <a:p>
            <a:pPr algn="ctr">
              <a:lnSpc>
                <a:spcPct val="80000"/>
              </a:lnSpc>
              <a:buClr>
                <a:schemeClr val="tx2"/>
              </a:buClr>
              <a:buSzPct val="120000"/>
              <a:defRPr/>
            </a:pPr>
            <a:r>
              <a:rPr lang="en-US" sz="2000" i="1" kern="0" spc="-120" dirty="0" err="1"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rPr>
              <a:t>Mobilita</a:t>
            </a:r>
            <a:endParaRPr lang="en-US" sz="2000" i="1" kern="0" spc="-12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endParaRPr>
          </a:p>
        </p:txBody>
      </p:sp>
      <p:sp>
        <p:nvSpPr>
          <p:cNvPr id="33" name="Content Placeholder 2"/>
          <p:cNvSpPr txBox="1">
            <a:spLocks/>
          </p:cNvSpPr>
          <p:nvPr/>
        </p:nvSpPr>
        <p:spPr bwMode="auto">
          <a:xfrm>
            <a:off x="762000" y="2943795"/>
            <a:ext cx="1267114" cy="180405"/>
          </a:xfrm>
          <a:prstGeom prst="rect">
            <a:avLst/>
          </a:prstGeom>
          <a:noFill/>
        </p:spPr>
        <p:txBody>
          <a:bodyPr wrap="square" lIns="0" tIns="0" rIns="0" bIns="0" anchor="ctr">
            <a:noAutofit/>
          </a:bodyPr>
          <a:lstStyle>
            <a:lvl1pPr>
              <a:defRPr sz="4000"/>
            </a:lvl1pPr>
            <a:lvl2pPr>
              <a:defRPr sz="3600"/>
            </a:lvl2pPr>
            <a:lvl3pPr>
              <a:defRPr sz="3200"/>
            </a:lvl3pPr>
            <a:lvl4pPr>
              <a:defRPr sz="2800"/>
            </a:lvl4pPr>
            <a:lvl5pPr>
              <a:defRPr sz="2800"/>
            </a:lvl5pPr>
          </a:lstStyle>
          <a:p>
            <a:pPr algn="ctr">
              <a:lnSpc>
                <a:spcPct val="80000"/>
              </a:lnSpc>
              <a:buClr>
                <a:schemeClr val="tx2"/>
              </a:buClr>
              <a:buSzPct val="120000"/>
              <a:defRPr/>
            </a:pPr>
            <a:r>
              <a:rPr lang="cs-CZ" sz="2000" i="1" kern="0" spc="-12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rPr>
              <a:t>Výrobce SW</a:t>
            </a:r>
            <a:endParaRPr lang="en-US" sz="2000" i="1" kern="0" spc="-12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endParaRPr>
          </a:p>
        </p:txBody>
      </p:sp>
      <p:grpSp>
        <p:nvGrpSpPr>
          <p:cNvPr id="3" name="Group 21"/>
          <p:cNvGrpSpPr/>
          <p:nvPr/>
        </p:nvGrpSpPr>
        <p:grpSpPr>
          <a:xfrm>
            <a:off x="4729045" y="3528087"/>
            <a:ext cx="2149026" cy="1397800"/>
            <a:chOff x="2968787" y="3474183"/>
            <a:chExt cx="3046378" cy="1798809"/>
          </a:xfrm>
        </p:grpSpPr>
        <p:sp>
          <p:nvSpPr>
            <p:cNvPr id="80" name="Oval 79"/>
            <p:cNvSpPr/>
            <p:nvPr/>
          </p:nvSpPr>
          <p:spPr bwMode="auto">
            <a:xfrm>
              <a:off x="2968787" y="3474183"/>
              <a:ext cx="3046378" cy="1798809"/>
            </a:xfrm>
            <a:prstGeom prst="ellipse">
              <a:avLst/>
            </a:prstGeom>
            <a:solidFill>
              <a:srgbClr val="FFFFFF">
                <a:alpha val="16863"/>
              </a:srgbClr>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nSpc>
                  <a:spcPct val="100000"/>
                </a:lnSpc>
                <a:defRPr/>
              </a:pPr>
              <a:endParaRPr lang="en-US" sz="2300" dirty="0" smtClean="0">
                <a:latin typeface="Segoe Black" pitchFamily="34" charset="0"/>
              </a:endParaRPr>
            </a:p>
          </p:txBody>
        </p:sp>
        <p:sp>
          <p:nvSpPr>
            <p:cNvPr id="81" name="Oval 80"/>
            <p:cNvSpPr/>
            <p:nvPr/>
          </p:nvSpPr>
          <p:spPr bwMode="auto">
            <a:xfrm>
              <a:off x="3085623" y="3600514"/>
              <a:ext cx="2812704" cy="1546146"/>
            </a:xfrm>
            <a:prstGeom prst="ellipse">
              <a:avLst/>
            </a:prstGeom>
            <a:gradFill flip="none" rotWithShape="1">
              <a:gsLst>
                <a:gs pos="0">
                  <a:srgbClr val="FFAA01"/>
                </a:gs>
                <a:gs pos="36000">
                  <a:srgbClr val="FFCF01"/>
                </a:gs>
                <a:gs pos="86000">
                  <a:schemeClr val="tx1"/>
                </a:gs>
              </a:gsLst>
              <a:lin ang="17400000" scaled="0"/>
              <a:tileRect/>
            </a:gradFill>
            <a:ln w="66675" cap="flat" cmpd="sng" algn="ctr">
              <a:solidFill>
                <a:srgbClr val="FFF5CD"/>
              </a:solidFill>
              <a:prstDash val="solid"/>
              <a:round/>
              <a:headEnd type="none" w="med" len="med"/>
              <a:tailEnd type="none" w="med" len="med"/>
            </a:ln>
            <a:effectLst>
              <a:glow rad="228600">
                <a:srgbClr val="333333">
                  <a:alpha val="40000"/>
                </a:srgbClr>
              </a:glow>
              <a:innerShdw blurRad="381000">
                <a:srgbClr val="FFED9F"/>
              </a:innerShdw>
            </a:effectLst>
          </p:spPr>
          <p:txBody>
            <a:bodyPr vert="horz" wrap="square" lIns="91440" tIns="45720" rIns="91440" bIns="45720" numCol="1" rtlCol="0" anchor="ctr" anchorCtr="0" compatLnSpc="1">
              <a:prstTxWarp prst="textNoShape">
                <a:avLst/>
              </a:prstTxWarp>
            </a:bodyPr>
            <a:lstStyle/>
            <a:p>
              <a:pPr defTabSz="1096963">
                <a:lnSpc>
                  <a:spcPct val="85000"/>
                </a:lnSpc>
                <a:defRPr/>
              </a:pPr>
              <a:endParaRPr lang="en-US" dirty="0" smtClean="0">
                <a:solidFill>
                  <a:schemeClr val="tx1"/>
                </a:solidFill>
                <a:latin typeface="Arial" charset="0"/>
                <a:cs typeface="Arial" charset="0"/>
              </a:endParaRPr>
            </a:p>
          </p:txBody>
        </p:sp>
        <p:sp>
          <p:nvSpPr>
            <p:cNvPr id="82" name="Content Placeholder 2"/>
            <p:cNvSpPr txBox="1">
              <a:spLocks/>
            </p:cNvSpPr>
            <p:nvPr/>
          </p:nvSpPr>
          <p:spPr bwMode="auto">
            <a:xfrm>
              <a:off x="3070221" y="4191000"/>
              <a:ext cx="2916492" cy="431091"/>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defRPr sz="4000"/>
              </a:lvl1pPr>
              <a:lvl2pPr>
                <a:defRPr sz="3600"/>
              </a:lvl2pPr>
              <a:lvl3pPr>
                <a:defRPr sz="3200"/>
              </a:lvl3pPr>
              <a:lvl4pPr>
                <a:defRPr sz="2800"/>
              </a:lvl4pPr>
              <a:lvl5pPr>
                <a:defRPr sz="2800"/>
              </a:lvl5pPr>
            </a:lstStyle>
            <a:p>
              <a:pPr algn="ctr" defTabSz="912740">
                <a:lnSpc>
                  <a:spcPct val="85000"/>
                </a:lnSpc>
                <a:buClr>
                  <a:schemeClr val="tx2"/>
                </a:buClr>
                <a:defRPr/>
              </a:pPr>
              <a:r>
                <a:rPr lang="cs-CZ" sz="2800" dirty="0" smtClean="0">
                  <a:solidFill>
                    <a:srgbClr val="000000"/>
                  </a:solidFill>
                  <a:effectLst>
                    <a:glow rad="139700">
                      <a:srgbClr val="FFFFFF">
                        <a:alpha val="40000"/>
                      </a:srgbClr>
                    </a:glow>
                    <a:outerShdw blurRad="228600" algn="ctr" rotWithShape="0">
                      <a:srgbClr val="FFFFFF"/>
                    </a:outerShdw>
                  </a:effectLst>
                  <a:latin typeface="Segoe Black" pitchFamily="34" charset="0"/>
                </a:rPr>
                <a:t>kompetence</a:t>
              </a:r>
              <a:endParaRPr lang="en-US" sz="2800" dirty="0" smtClean="0">
                <a:solidFill>
                  <a:srgbClr val="000000"/>
                </a:solidFill>
                <a:effectLst>
                  <a:glow rad="139700">
                    <a:srgbClr val="FFFFFF">
                      <a:alpha val="40000"/>
                    </a:srgbClr>
                  </a:glow>
                  <a:outerShdw blurRad="228600" algn="ctr" rotWithShape="0">
                    <a:srgbClr val="FFFFFF"/>
                  </a:outerShdw>
                </a:effectLst>
                <a:latin typeface="Segoe Black" pitchFamily="34" charset="0"/>
              </a:endParaRPr>
            </a:p>
          </p:txBody>
        </p:sp>
      </p:grpSp>
      <p:sp>
        <p:nvSpPr>
          <p:cNvPr id="34" name="Content Placeholder 2"/>
          <p:cNvSpPr txBox="1">
            <a:spLocks/>
          </p:cNvSpPr>
          <p:nvPr/>
        </p:nvSpPr>
        <p:spPr bwMode="auto">
          <a:xfrm>
            <a:off x="3352800" y="2286000"/>
            <a:ext cx="1267114" cy="180405"/>
          </a:xfrm>
          <a:prstGeom prst="rect">
            <a:avLst/>
          </a:prstGeom>
          <a:noFill/>
        </p:spPr>
        <p:txBody>
          <a:bodyPr wrap="square" lIns="0" tIns="0" rIns="0" bIns="0" anchor="ctr">
            <a:noAutofit/>
          </a:bodyPr>
          <a:lstStyle>
            <a:lvl1pPr>
              <a:defRPr sz="4000"/>
            </a:lvl1pPr>
            <a:lvl2pPr>
              <a:defRPr sz="3600"/>
            </a:lvl2pPr>
            <a:lvl3pPr>
              <a:defRPr sz="3200"/>
            </a:lvl3pPr>
            <a:lvl4pPr>
              <a:defRPr sz="2800"/>
            </a:lvl4pPr>
            <a:lvl5pPr>
              <a:defRPr sz="2800"/>
            </a:lvl5pPr>
          </a:lstStyle>
          <a:p>
            <a:pPr algn="ctr">
              <a:lnSpc>
                <a:spcPct val="80000"/>
              </a:lnSpc>
              <a:buClr>
                <a:schemeClr val="tx2"/>
              </a:buClr>
              <a:buSzPct val="120000"/>
              <a:defRPr/>
            </a:pPr>
            <a:r>
              <a:rPr lang="cs-CZ" sz="2000" i="1" kern="0" spc="-12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rPr>
              <a:t>Zákaznická řešení</a:t>
            </a:r>
            <a:endParaRPr lang="en-US" sz="2000" i="1" kern="0" spc="-12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endParaRPr>
          </a:p>
        </p:txBody>
      </p:sp>
      <p:sp>
        <p:nvSpPr>
          <p:cNvPr id="35" name="Content Placeholder 2"/>
          <p:cNvSpPr txBox="1">
            <a:spLocks/>
          </p:cNvSpPr>
          <p:nvPr/>
        </p:nvSpPr>
        <p:spPr bwMode="auto">
          <a:xfrm>
            <a:off x="866486" y="3934395"/>
            <a:ext cx="1267114" cy="180405"/>
          </a:xfrm>
          <a:prstGeom prst="rect">
            <a:avLst/>
          </a:prstGeom>
          <a:noFill/>
        </p:spPr>
        <p:txBody>
          <a:bodyPr wrap="square" lIns="0" tIns="0" rIns="0" bIns="0" anchor="ctr">
            <a:noAutofit/>
          </a:bodyPr>
          <a:lstStyle>
            <a:lvl1pPr>
              <a:defRPr sz="4000"/>
            </a:lvl1pPr>
            <a:lvl2pPr>
              <a:defRPr sz="3600"/>
            </a:lvl2pPr>
            <a:lvl3pPr>
              <a:defRPr sz="3200"/>
            </a:lvl3pPr>
            <a:lvl4pPr>
              <a:defRPr sz="2800"/>
            </a:lvl4pPr>
            <a:lvl5pPr>
              <a:defRPr sz="2800"/>
            </a:lvl5pPr>
          </a:lstStyle>
          <a:p>
            <a:pPr algn="ctr">
              <a:lnSpc>
                <a:spcPct val="80000"/>
              </a:lnSpc>
              <a:buClr>
                <a:schemeClr val="tx2"/>
              </a:buClr>
              <a:buSzPct val="120000"/>
              <a:defRPr/>
            </a:pPr>
            <a:r>
              <a:rPr lang="cs-CZ" sz="2000" i="1" kern="0" spc="-12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rPr>
              <a:t>Výrobce HW</a:t>
            </a:r>
            <a:endParaRPr lang="en-US" sz="2000" i="1" kern="0" spc="-12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endParaRPr>
          </a:p>
        </p:txBody>
      </p:sp>
      <p:sp>
        <p:nvSpPr>
          <p:cNvPr id="36" name="Content Placeholder 2"/>
          <p:cNvSpPr txBox="1">
            <a:spLocks/>
          </p:cNvSpPr>
          <p:nvPr/>
        </p:nvSpPr>
        <p:spPr bwMode="auto">
          <a:xfrm>
            <a:off x="1905000" y="2286000"/>
            <a:ext cx="1267114" cy="180405"/>
          </a:xfrm>
          <a:prstGeom prst="rect">
            <a:avLst/>
          </a:prstGeom>
          <a:noFill/>
        </p:spPr>
        <p:txBody>
          <a:bodyPr wrap="square" lIns="0" tIns="0" rIns="0" bIns="0" anchor="ctr">
            <a:noAutofit/>
          </a:bodyPr>
          <a:lstStyle>
            <a:lvl1pPr>
              <a:defRPr sz="4000"/>
            </a:lvl1pPr>
            <a:lvl2pPr>
              <a:defRPr sz="3600"/>
            </a:lvl2pPr>
            <a:lvl3pPr>
              <a:defRPr sz="3200"/>
            </a:lvl3pPr>
            <a:lvl4pPr>
              <a:defRPr sz="2800"/>
            </a:lvl4pPr>
            <a:lvl5pPr>
              <a:defRPr sz="2800"/>
            </a:lvl5pPr>
          </a:lstStyle>
          <a:p>
            <a:pPr algn="ctr">
              <a:lnSpc>
                <a:spcPct val="80000"/>
              </a:lnSpc>
              <a:buClr>
                <a:schemeClr val="tx2"/>
              </a:buClr>
              <a:buSzPct val="120000"/>
              <a:defRPr/>
            </a:pPr>
            <a:r>
              <a:rPr lang="cs-CZ" sz="2000" i="1" kern="0" spc="-12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rPr>
              <a:t>Vzdělávání</a:t>
            </a:r>
            <a:endParaRPr lang="en-US" sz="2000" i="1" kern="0" spc="-12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endParaRPr>
          </a:p>
        </p:txBody>
      </p:sp>
      <p:sp>
        <p:nvSpPr>
          <p:cNvPr id="38" name="Content Placeholder 2"/>
          <p:cNvSpPr txBox="1">
            <a:spLocks/>
          </p:cNvSpPr>
          <p:nvPr/>
        </p:nvSpPr>
        <p:spPr bwMode="auto">
          <a:xfrm>
            <a:off x="1752600" y="4772595"/>
            <a:ext cx="1267114" cy="180405"/>
          </a:xfrm>
          <a:prstGeom prst="rect">
            <a:avLst/>
          </a:prstGeom>
          <a:noFill/>
        </p:spPr>
        <p:txBody>
          <a:bodyPr wrap="square" lIns="0" tIns="0" rIns="0" bIns="0" anchor="ctr">
            <a:noAutofit/>
          </a:bodyPr>
          <a:lstStyle>
            <a:lvl1pPr>
              <a:defRPr sz="4000"/>
            </a:lvl1pPr>
            <a:lvl2pPr>
              <a:defRPr sz="3600"/>
            </a:lvl2pPr>
            <a:lvl3pPr>
              <a:defRPr sz="3200"/>
            </a:lvl3pPr>
            <a:lvl4pPr>
              <a:defRPr sz="2800"/>
            </a:lvl4pPr>
            <a:lvl5pPr>
              <a:defRPr sz="2800"/>
            </a:lvl5pPr>
          </a:lstStyle>
          <a:p>
            <a:pPr algn="ctr">
              <a:lnSpc>
                <a:spcPct val="80000"/>
              </a:lnSpc>
              <a:buClr>
                <a:schemeClr val="tx2"/>
              </a:buClr>
              <a:buSzPct val="120000"/>
              <a:defRPr/>
            </a:pPr>
            <a:r>
              <a:rPr lang="cs-CZ" sz="2000" i="1" kern="0" spc="-12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rPr>
              <a:t>Dynamics</a:t>
            </a:r>
            <a:endParaRPr lang="en-US" sz="2000" i="1" kern="0" spc="-12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endParaRP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yramid Bottom Group"/>
          <p:cNvGrpSpPr/>
          <p:nvPr/>
        </p:nvGrpSpPr>
        <p:grpSpPr>
          <a:xfrm>
            <a:off x="817244" y="3872607"/>
            <a:ext cx="6010275" cy="2164339"/>
            <a:chOff x="-8643938" y="3024187"/>
            <a:chExt cx="7154863" cy="2576513"/>
          </a:xfrm>
        </p:grpSpPr>
        <p:sp>
          <p:nvSpPr>
            <p:cNvPr id="54" name="Front"/>
            <p:cNvSpPr>
              <a:spLocks/>
            </p:cNvSpPr>
            <p:nvPr/>
          </p:nvSpPr>
          <p:spPr bwMode="auto">
            <a:xfrm>
              <a:off x="-8643938" y="4273550"/>
              <a:ext cx="7154863" cy="1327150"/>
            </a:xfrm>
            <a:custGeom>
              <a:avLst/>
              <a:gdLst/>
              <a:ahLst/>
              <a:cxnLst>
                <a:cxn ang="0">
                  <a:pos x="0" y="836"/>
                </a:cxn>
                <a:cxn ang="0">
                  <a:pos x="510" y="0"/>
                </a:cxn>
                <a:cxn ang="0">
                  <a:pos x="4009" y="0"/>
                </a:cxn>
                <a:cxn ang="0">
                  <a:pos x="4507" y="836"/>
                </a:cxn>
                <a:cxn ang="0">
                  <a:pos x="0" y="836"/>
                </a:cxn>
              </a:cxnLst>
              <a:rect l="0" t="0" r="r" b="b"/>
              <a:pathLst>
                <a:path w="4507" h="836">
                  <a:moveTo>
                    <a:pt x="0" y="836"/>
                  </a:moveTo>
                  <a:lnTo>
                    <a:pt x="510" y="0"/>
                  </a:lnTo>
                  <a:lnTo>
                    <a:pt x="4009" y="0"/>
                  </a:lnTo>
                  <a:lnTo>
                    <a:pt x="4507" y="836"/>
                  </a:lnTo>
                  <a:lnTo>
                    <a:pt x="0" y="836"/>
                  </a:lnTo>
                  <a:close/>
                </a:path>
              </a:pathLst>
            </a:custGeom>
            <a:gradFill flip="none" rotWithShape="1">
              <a:gsLst>
                <a:gs pos="0">
                  <a:srgbClr val="021B84"/>
                </a:gs>
                <a:gs pos="39999">
                  <a:srgbClr val="0070C0"/>
                </a:gs>
                <a:gs pos="70000">
                  <a:srgbClr val="00B0F0"/>
                </a:gs>
                <a:gs pos="100000">
                  <a:srgbClr val="FFEBFA"/>
                </a:gs>
              </a:gsLst>
              <a:lin ang="2700000" scaled="0"/>
              <a:tileRect/>
            </a:gradFill>
            <a:ln w="12700" cap="flat" cmpd="sng" algn="ctr">
              <a:no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a:defRPr/>
              </a:pPr>
              <a:endParaRPr lang="en-US">
                <a:latin typeface="Arial" charset="0"/>
                <a:cs typeface="Arial" charset="0"/>
              </a:endParaRPr>
            </a:p>
          </p:txBody>
        </p:sp>
        <p:sp>
          <p:nvSpPr>
            <p:cNvPr id="42" name="Side"/>
            <p:cNvSpPr>
              <a:spLocks/>
            </p:cNvSpPr>
            <p:nvPr/>
          </p:nvSpPr>
          <p:spPr bwMode="auto">
            <a:xfrm>
              <a:off x="-8643938" y="3024187"/>
              <a:ext cx="809625" cy="2576513"/>
            </a:xfrm>
            <a:custGeom>
              <a:avLst/>
              <a:gdLst/>
              <a:ahLst/>
              <a:cxnLst>
                <a:cxn ang="0">
                  <a:pos x="510" y="0"/>
                </a:cxn>
                <a:cxn ang="0">
                  <a:pos x="510" y="787"/>
                </a:cxn>
                <a:cxn ang="0">
                  <a:pos x="0" y="1623"/>
                </a:cxn>
                <a:cxn ang="0">
                  <a:pos x="0" y="605"/>
                </a:cxn>
                <a:cxn ang="0">
                  <a:pos x="510" y="0"/>
                </a:cxn>
              </a:cxnLst>
              <a:rect l="0" t="0" r="r" b="b"/>
              <a:pathLst>
                <a:path w="510" h="1623">
                  <a:moveTo>
                    <a:pt x="510" y="0"/>
                  </a:moveTo>
                  <a:lnTo>
                    <a:pt x="510" y="787"/>
                  </a:lnTo>
                  <a:lnTo>
                    <a:pt x="0" y="1623"/>
                  </a:lnTo>
                  <a:lnTo>
                    <a:pt x="0" y="605"/>
                  </a:lnTo>
                  <a:lnTo>
                    <a:pt x="510" y="0"/>
                  </a:lnTo>
                  <a:close/>
                </a:path>
              </a:pathLst>
            </a:custGeom>
            <a:gradFill flip="none" rotWithShape="1">
              <a:gsLst>
                <a:gs pos="0">
                  <a:srgbClr val="021B84"/>
                </a:gs>
                <a:gs pos="39999">
                  <a:srgbClr val="0070C0"/>
                </a:gs>
                <a:gs pos="70000">
                  <a:srgbClr val="00B0F0"/>
                </a:gs>
                <a:gs pos="100000">
                  <a:srgbClr val="FFEBFA"/>
                </a:gs>
              </a:gsLst>
              <a:lin ang="15000000" scaled="0"/>
              <a:tileRect/>
            </a:gradFill>
            <a:ln w="127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defRPr/>
              </a:pPr>
              <a:endParaRPr lang="en-US"/>
            </a:p>
          </p:txBody>
        </p:sp>
      </p:grpSp>
      <p:sp>
        <p:nvSpPr>
          <p:cNvPr id="62" name="3 billion Text"/>
          <p:cNvSpPr txBox="1">
            <a:spLocks noChangeArrowheads="1"/>
          </p:cNvSpPr>
          <p:nvPr/>
        </p:nvSpPr>
        <p:spPr bwMode="invGray">
          <a:xfrm>
            <a:off x="5105400" y="5257800"/>
            <a:ext cx="1236556" cy="369332"/>
          </a:xfrm>
          <a:prstGeom prst="rect">
            <a:avLst/>
          </a:prstGeom>
          <a:noFill/>
          <a:ln w="9525">
            <a:noFill/>
            <a:miter lim="800000"/>
            <a:headEnd/>
            <a:tailEnd/>
          </a:ln>
        </p:spPr>
        <p:txBody>
          <a:bodyPr vert="horz" wrap="none" lIns="0" tIns="0" rIns="0" bIns="0" numCol="1" anchor="ctr" anchorCtr="0" compatLnSpc="1">
            <a:prstTxWarp prst="textNoShape">
              <a:avLst/>
            </a:prstTxWarp>
            <a:noAutofit/>
          </a:bodyPr>
          <a:lstStyle/>
          <a:p>
            <a:pPr marL="0" lvl="1" algn="ctr">
              <a:lnSpc>
                <a:spcPct val="90000"/>
              </a:lnSpc>
              <a:spcBef>
                <a:spcPts val="1200"/>
              </a:spcBef>
              <a:spcAft>
                <a:spcPct val="20000"/>
              </a:spcAft>
              <a:buClr>
                <a:schemeClr val="tx2"/>
              </a:buClr>
            </a:pPr>
            <a:r>
              <a:rPr lang="cs-CZ" sz="2800" dirty="0" smtClean="0">
                <a:latin typeface="Trebuchet MS" pitchFamily="34" charset="0"/>
              </a:rPr>
              <a:t>2351</a:t>
            </a:r>
            <a:endParaRPr lang="en-US" sz="2800" dirty="0" smtClean="0">
              <a:latin typeface="Trebuchet MS" pitchFamily="34" charset="0"/>
            </a:endParaRPr>
          </a:p>
        </p:txBody>
      </p:sp>
      <p:grpSp>
        <p:nvGrpSpPr>
          <p:cNvPr id="3" name="Pyramid Middle Group"/>
          <p:cNvGrpSpPr/>
          <p:nvPr/>
        </p:nvGrpSpPr>
        <p:grpSpPr>
          <a:xfrm>
            <a:off x="1497351" y="3081817"/>
            <a:ext cx="4666064" cy="1840288"/>
            <a:chOff x="-7834313" y="2082800"/>
            <a:chExt cx="5554663" cy="2190750"/>
          </a:xfrm>
        </p:grpSpPr>
        <p:sp>
          <p:nvSpPr>
            <p:cNvPr id="55" name="Front"/>
            <p:cNvSpPr>
              <a:spLocks/>
            </p:cNvSpPr>
            <p:nvPr/>
          </p:nvSpPr>
          <p:spPr bwMode="auto">
            <a:xfrm>
              <a:off x="-7834313" y="2968625"/>
              <a:ext cx="5554663" cy="1304925"/>
            </a:xfrm>
            <a:custGeom>
              <a:avLst/>
              <a:gdLst/>
              <a:ahLst/>
              <a:cxnLst>
                <a:cxn ang="0">
                  <a:pos x="0" y="822"/>
                </a:cxn>
                <a:cxn ang="0">
                  <a:pos x="494" y="0"/>
                </a:cxn>
                <a:cxn ang="0">
                  <a:pos x="3017" y="0"/>
                </a:cxn>
                <a:cxn ang="0">
                  <a:pos x="3499" y="822"/>
                </a:cxn>
                <a:cxn ang="0">
                  <a:pos x="0" y="822"/>
                </a:cxn>
              </a:cxnLst>
              <a:rect l="0" t="0" r="r" b="b"/>
              <a:pathLst>
                <a:path w="3499" h="822">
                  <a:moveTo>
                    <a:pt x="0" y="822"/>
                  </a:moveTo>
                  <a:lnTo>
                    <a:pt x="494" y="0"/>
                  </a:lnTo>
                  <a:lnTo>
                    <a:pt x="3017" y="0"/>
                  </a:lnTo>
                  <a:lnTo>
                    <a:pt x="3499" y="822"/>
                  </a:lnTo>
                  <a:lnTo>
                    <a:pt x="0" y="822"/>
                  </a:lnTo>
                  <a:close/>
                </a:path>
              </a:pathLst>
            </a:custGeom>
            <a:gradFill flip="none" rotWithShape="1">
              <a:gsLst>
                <a:gs pos="0">
                  <a:srgbClr val="1A6E06"/>
                </a:gs>
                <a:gs pos="39999">
                  <a:srgbClr val="73F810"/>
                </a:gs>
                <a:gs pos="70000">
                  <a:srgbClr val="BEF856"/>
                </a:gs>
                <a:gs pos="100000">
                  <a:srgbClr val="FFEBFA"/>
                </a:gs>
              </a:gsLst>
              <a:lin ang="2700000" scaled="0"/>
              <a:tileRect/>
            </a:gradFill>
            <a:ln w="127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defRPr/>
              </a:pPr>
              <a:endParaRPr lang="en-US">
                <a:latin typeface="Arial" charset="0"/>
                <a:cs typeface="Arial" charset="0"/>
              </a:endParaRPr>
            </a:p>
          </p:txBody>
        </p:sp>
        <p:sp>
          <p:nvSpPr>
            <p:cNvPr id="57" name="Side"/>
            <p:cNvSpPr>
              <a:spLocks/>
            </p:cNvSpPr>
            <p:nvPr/>
          </p:nvSpPr>
          <p:spPr bwMode="auto">
            <a:xfrm>
              <a:off x="-7834313" y="2082800"/>
              <a:ext cx="784225" cy="2190750"/>
            </a:xfrm>
            <a:custGeom>
              <a:avLst/>
              <a:gdLst/>
              <a:ahLst/>
              <a:cxnLst>
                <a:cxn ang="0">
                  <a:pos x="494" y="0"/>
                </a:cxn>
                <a:cxn ang="0">
                  <a:pos x="494" y="558"/>
                </a:cxn>
                <a:cxn ang="0">
                  <a:pos x="0" y="1380"/>
                </a:cxn>
                <a:cxn ang="0">
                  <a:pos x="0" y="593"/>
                </a:cxn>
                <a:cxn ang="0">
                  <a:pos x="494" y="0"/>
                </a:cxn>
              </a:cxnLst>
              <a:rect l="0" t="0" r="r" b="b"/>
              <a:pathLst>
                <a:path w="494" h="1380">
                  <a:moveTo>
                    <a:pt x="494" y="0"/>
                  </a:moveTo>
                  <a:lnTo>
                    <a:pt x="494" y="558"/>
                  </a:lnTo>
                  <a:lnTo>
                    <a:pt x="0" y="1380"/>
                  </a:lnTo>
                  <a:lnTo>
                    <a:pt x="0" y="593"/>
                  </a:lnTo>
                  <a:lnTo>
                    <a:pt x="494" y="0"/>
                  </a:lnTo>
                  <a:close/>
                </a:path>
              </a:pathLst>
            </a:custGeom>
            <a:gradFill flip="none" rotWithShape="1">
              <a:gsLst>
                <a:gs pos="0">
                  <a:srgbClr val="1A6E06"/>
                </a:gs>
                <a:gs pos="39999">
                  <a:srgbClr val="73F810"/>
                </a:gs>
                <a:gs pos="70000">
                  <a:srgbClr val="BEF856"/>
                </a:gs>
                <a:gs pos="100000">
                  <a:srgbClr val="FFEBFA"/>
                </a:gs>
              </a:gsLst>
              <a:lin ang="15000000" scaled="0"/>
              <a:tileRect/>
            </a:gradFill>
            <a:ln w="127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defRPr/>
              </a:pPr>
              <a:endParaRPr lang="en-US">
                <a:latin typeface="Arial" charset="0"/>
                <a:cs typeface="Arial" charset="0"/>
              </a:endParaRPr>
            </a:p>
          </p:txBody>
        </p:sp>
      </p:grpSp>
      <p:sp>
        <p:nvSpPr>
          <p:cNvPr id="61" name="2 billion Text"/>
          <p:cNvSpPr txBox="1">
            <a:spLocks noChangeArrowheads="1"/>
          </p:cNvSpPr>
          <p:nvPr/>
        </p:nvSpPr>
        <p:spPr bwMode="black">
          <a:xfrm>
            <a:off x="4495800" y="4151647"/>
            <a:ext cx="1236556" cy="369332"/>
          </a:xfrm>
          <a:prstGeom prst="rect">
            <a:avLst/>
          </a:prstGeom>
          <a:noFill/>
          <a:ln w="9525">
            <a:noFill/>
            <a:miter lim="800000"/>
            <a:headEnd/>
            <a:tailEnd/>
          </a:ln>
        </p:spPr>
        <p:txBody>
          <a:bodyPr vert="horz" wrap="none" lIns="0" tIns="0" rIns="0" bIns="0" numCol="1" anchor="ctr" anchorCtr="0" compatLnSpc="1">
            <a:prstTxWarp prst="textNoShape">
              <a:avLst/>
            </a:prstTxWarp>
            <a:noAutofit/>
          </a:bodyPr>
          <a:lstStyle/>
          <a:p>
            <a:pPr marL="0" lvl="1" algn="ctr">
              <a:lnSpc>
                <a:spcPct val="90000"/>
              </a:lnSpc>
              <a:spcBef>
                <a:spcPts val="1200"/>
              </a:spcBef>
              <a:spcAft>
                <a:spcPct val="20000"/>
              </a:spcAft>
              <a:buClr>
                <a:schemeClr val="tx2"/>
              </a:buClr>
              <a:buFont typeface="Wingdings 2" pitchFamily="18" charset="2"/>
              <a:buNone/>
            </a:pPr>
            <a:r>
              <a:rPr lang="cs-CZ" sz="2800" dirty="0" smtClean="0">
                <a:latin typeface="Trebuchet MS" pitchFamily="34" charset="0"/>
              </a:rPr>
              <a:t>127</a:t>
            </a:r>
            <a:endParaRPr lang="en-US" sz="2800" dirty="0" smtClean="0">
              <a:latin typeface="Trebuchet MS" pitchFamily="34" charset="0"/>
            </a:endParaRPr>
          </a:p>
        </p:txBody>
      </p:sp>
      <p:sp>
        <p:nvSpPr>
          <p:cNvPr id="56" name="Side"/>
          <p:cNvSpPr>
            <a:spLocks/>
          </p:cNvSpPr>
          <p:nvPr/>
        </p:nvSpPr>
        <p:spPr bwMode="auto">
          <a:xfrm>
            <a:off x="2156120" y="1056166"/>
            <a:ext cx="1704267" cy="2769767"/>
          </a:xfrm>
          <a:custGeom>
            <a:avLst/>
            <a:gdLst/>
            <a:ahLst/>
            <a:cxnLst>
              <a:cxn ang="0">
                <a:pos x="1278" y="0"/>
              </a:cxn>
              <a:cxn ang="0">
                <a:pos x="0" y="2077"/>
              </a:cxn>
              <a:cxn ang="0">
                <a:pos x="0" y="1519"/>
              </a:cxn>
              <a:cxn ang="0">
                <a:pos x="1278" y="0"/>
              </a:cxn>
            </a:cxnLst>
            <a:rect l="0" t="0" r="r" b="b"/>
            <a:pathLst>
              <a:path w="1278" h="2077">
                <a:moveTo>
                  <a:pt x="1278" y="0"/>
                </a:moveTo>
                <a:lnTo>
                  <a:pt x="0" y="2077"/>
                </a:lnTo>
                <a:lnTo>
                  <a:pt x="0" y="1519"/>
                </a:lnTo>
                <a:lnTo>
                  <a:pt x="1278" y="0"/>
                </a:lnTo>
                <a:close/>
              </a:path>
            </a:pathLst>
          </a:custGeom>
          <a:gradFill flip="none" rotWithShape="1">
            <a:gsLst>
              <a:gs pos="0">
                <a:srgbClr val="803802"/>
              </a:gs>
              <a:gs pos="39999">
                <a:srgbClr val="F0720A"/>
              </a:gs>
              <a:gs pos="70000">
                <a:srgbClr val="F8BF20"/>
              </a:gs>
              <a:gs pos="100000">
                <a:srgbClr val="FFEBFA"/>
              </a:gs>
            </a:gsLst>
            <a:lin ang="3000000" scaled="0"/>
            <a:tileRect/>
          </a:gradFill>
          <a:ln w="127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defRPr/>
            </a:pPr>
            <a:endParaRPr lang="en-US">
              <a:latin typeface="Arial" charset="0"/>
              <a:cs typeface="Arial" charset="0"/>
            </a:endParaRPr>
          </a:p>
        </p:txBody>
      </p:sp>
      <p:sp>
        <p:nvSpPr>
          <p:cNvPr id="53" name="Front"/>
          <p:cNvSpPr>
            <a:spLocks/>
          </p:cNvSpPr>
          <p:nvPr/>
        </p:nvSpPr>
        <p:spPr bwMode="auto">
          <a:xfrm>
            <a:off x="2156120" y="1056166"/>
            <a:ext cx="3364527" cy="2769767"/>
          </a:xfrm>
          <a:custGeom>
            <a:avLst/>
            <a:gdLst/>
            <a:ahLst/>
            <a:cxnLst>
              <a:cxn ang="0">
                <a:pos x="1278" y="0"/>
              </a:cxn>
              <a:cxn ang="0">
                <a:pos x="0" y="2077"/>
              </a:cxn>
              <a:cxn ang="0">
                <a:pos x="2523" y="2077"/>
              </a:cxn>
              <a:cxn ang="0">
                <a:pos x="1278" y="0"/>
              </a:cxn>
            </a:cxnLst>
            <a:rect l="0" t="0" r="r" b="b"/>
            <a:pathLst>
              <a:path w="2523" h="2077">
                <a:moveTo>
                  <a:pt x="1278" y="0"/>
                </a:moveTo>
                <a:lnTo>
                  <a:pt x="0" y="2077"/>
                </a:lnTo>
                <a:lnTo>
                  <a:pt x="2523" y="2077"/>
                </a:lnTo>
                <a:lnTo>
                  <a:pt x="1278" y="0"/>
                </a:lnTo>
                <a:close/>
              </a:path>
            </a:pathLst>
          </a:custGeom>
          <a:gradFill flip="none" rotWithShape="1">
            <a:gsLst>
              <a:gs pos="0">
                <a:srgbClr val="803802"/>
              </a:gs>
              <a:gs pos="39999">
                <a:srgbClr val="F0720A"/>
              </a:gs>
              <a:gs pos="70000">
                <a:srgbClr val="F8BF20"/>
              </a:gs>
              <a:gs pos="100000">
                <a:srgbClr val="FFEBFA"/>
              </a:gs>
            </a:gsLst>
            <a:lin ang="2700000" scaled="0"/>
            <a:tileRect/>
          </a:gradFill>
          <a:ln w="127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defRPr/>
            </a:pPr>
            <a:endParaRPr lang="en-US">
              <a:latin typeface="Arial" charset="0"/>
              <a:cs typeface="Arial" charset="0"/>
            </a:endParaRPr>
          </a:p>
        </p:txBody>
      </p:sp>
      <p:sp>
        <p:nvSpPr>
          <p:cNvPr id="66" name="1 Billion People Text"/>
          <p:cNvSpPr txBox="1">
            <a:spLocks noChangeArrowheads="1"/>
          </p:cNvSpPr>
          <p:nvPr/>
        </p:nvSpPr>
        <p:spPr bwMode="black">
          <a:xfrm>
            <a:off x="4191000" y="3364468"/>
            <a:ext cx="1236557" cy="369332"/>
          </a:xfrm>
          <a:prstGeom prst="rect">
            <a:avLst/>
          </a:prstGeom>
          <a:noFill/>
          <a:ln w="9525">
            <a:noFill/>
            <a:miter lim="800000"/>
            <a:headEnd/>
            <a:tailEnd/>
          </a:ln>
        </p:spPr>
        <p:txBody>
          <a:bodyPr vert="horz" wrap="none" lIns="0" tIns="0" rIns="0" bIns="0" numCol="1" anchor="ctr" anchorCtr="0" compatLnSpc="1">
            <a:prstTxWarp prst="textNoShape">
              <a:avLst/>
            </a:prstTxWarp>
            <a:noAutofit/>
          </a:bodyPr>
          <a:lstStyle/>
          <a:p>
            <a:pPr marL="0" lvl="1" algn="ctr">
              <a:lnSpc>
                <a:spcPct val="90000"/>
              </a:lnSpc>
              <a:spcBef>
                <a:spcPts val="1200"/>
              </a:spcBef>
              <a:spcAft>
                <a:spcPct val="20000"/>
              </a:spcAft>
              <a:buClr>
                <a:schemeClr val="tx2"/>
              </a:buClr>
            </a:pPr>
            <a:r>
              <a:rPr lang="cs-CZ" sz="2800" dirty="0" smtClean="0">
                <a:latin typeface="Trebuchet MS" pitchFamily="34" charset="0"/>
              </a:rPr>
              <a:t>95</a:t>
            </a:r>
            <a:endParaRPr lang="en-US" sz="2800" dirty="0" smtClean="0">
              <a:latin typeface="Trebuchet MS" pitchFamily="34" charset="0"/>
            </a:endParaRPr>
          </a:p>
        </p:txBody>
      </p:sp>
      <p:sp>
        <p:nvSpPr>
          <p:cNvPr id="23" name="Title 22"/>
          <p:cNvSpPr>
            <a:spLocks noGrp="1"/>
          </p:cNvSpPr>
          <p:nvPr>
            <p:ph type="title"/>
          </p:nvPr>
        </p:nvSpPr>
        <p:spPr>
          <a:xfrm>
            <a:off x="381000" y="230188"/>
            <a:ext cx="8382000" cy="664797"/>
          </a:xfrm>
        </p:spPr>
        <p:txBody>
          <a:bodyPr/>
          <a:lstStyle/>
          <a:p>
            <a:r>
              <a:rPr lang="cs-CZ" dirty="0"/>
              <a:t>Microsoft Partner Program</a:t>
            </a:r>
            <a:endParaRPr lang="en-US" dirty="0"/>
          </a:p>
        </p:txBody>
      </p:sp>
      <p:pic>
        <p:nvPicPr>
          <p:cNvPr id="15" name="Picture 6" descr="Gold_Logo"/>
          <p:cNvPicPr>
            <a:picLocks noChangeAspect="1" noChangeArrowheads="1"/>
          </p:cNvPicPr>
          <p:nvPr/>
        </p:nvPicPr>
        <p:blipFill>
          <a:blip r:embed="rId3"/>
          <a:srcRect/>
          <a:stretch>
            <a:fillRect/>
          </a:stretch>
        </p:blipFill>
        <p:spPr bwMode="auto">
          <a:xfrm>
            <a:off x="2819400" y="2438400"/>
            <a:ext cx="2481349" cy="844032"/>
          </a:xfrm>
          <a:prstGeom prst="rect">
            <a:avLst/>
          </a:prstGeom>
          <a:noFill/>
          <a:ln w="9525">
            <a:noFill/>
            <a:miter lim="800000"/>
            <a:headEnd/>
            <a:tailEnd/>
          </a:ln>
        </p:spPr>
      </p:pic>
      <p:pic>
        <p:nvPicPr>
          <p:cNvPr id="16" name="Picture 9" descr="Certified_Logo"/>
          <p:cNvPicPr>
            <a:picLocks noChangeAspect="1" noChangeArrowheads="1"/>
          </p:cNvPicPr>
          <p:nvPr/>
        </p:nvPicPr>
        <p:blipFill>
          <a:blip r:embed="rId4"/>
          <a:srcRect/>
          <a:stretch>
            <a:fillRect/>
          </a:stretch>
        </p:blipFill>
        <p:spPr bwMode="auto">
          <a:xfrm>
            <a:off x="2064249" y="3977267"/>
            <a:ext cx="2050551" cy="823333"/>
          </a:xfrm>
          <a:prstGeom prst="rect">
            <a:avLst/>
          </a:prstGeom>
          <a:noFill/>
          <a:ln w="9525">
            <a:noFill/>
            <a:miter lim="800000"/>
            <a:headEnd/>
            <a:tailEnd/>
          </a:ln>
        </p:spPr>
      </p:pic>
      <p:pic>
        <p:nvPicPr>
          <p:cNvPr id="17" name="Picture 12" descr="Registered_Logo"/>
          <p:cNvPicPr>
            <a:picLocks noChangeAspect="1" noChangeArrowheads="1"/>
          </p:cNvPicPr>
          <p:nvPr/>
        </p:nvPicPr>
        <p:blipFill>
          <a:blip r:embed="rId5"/>
          <a:srcRect/>
          <a:stretch>
            <a:fillRect/>
          </a:stretch>
        </p:blipFill>
        <p:spPr bwMode="auto">
          <a:xfrm>
            <a:off x="1401371" y="5182034"/>
            <a:ext cx="1799029" cy="609166"/>
          </a:xfrm>
          <a:prstGeom prst="rect">
            <a:avLst/>
          </a:prstGeom>
          <a:noFill/>
          <a:ln w="9525">
            <a:noFill/>
            <a:miter lim="800000"/>
            <a:headEnd/>
            <a:tailEnd/>
          </a:ln>
        </p:spPr>
      </p:pic>
      <p:pic>
        <p:nvPicPr>
          <p:cNvPr id="19" name="Picture 5"/>
          <p:cNvPicPr>
            <a:picLocks noChangeAspect="1" noChangeArrowheads="1"/>
          </p:cNvPicPr>
          <p:nvPr/>
        </p:nvPicPr>
        <p:blipFill>
          <a:blip r:embed="rId6"/>
          <a:srcRect/>
          <a:stretch>
            <a:fillRect/>
          </a:stretch>
        </p:blipFill>
        <p:spPr bwMode="auto">
          <a:xfrm>
            <a:off x="6912842" y="4395774"/>
            <a:ext cx="1773958" cy="862026"/>
          </a:xfrm>
          <a:prstGeom prst="rect">
            <a:avLst/>
          </a:prstGeom>
          <a:noFill/>
          <a:ln w="9525">
            <a:noFill/>
            <a:miter lim="800000"/>
            <a:headEnd/>
            <a:tailEnd/>
          </a:ln>
        </p:spPr>
      </p:pic>
      <p:sp>
        <p:nvSpPr>
          <p:cNvPr id="20" name="3 billion Text"/>
          <p:cNvSpPr txBox="1">
            <a:spLocks noChangeArrowheads="1"/>
          </p:cNvSpPr>
          <p:nvPr/>
        </p:nvSpPr>
        <p:spPr bwMode="invGray">
          <a:xfrm>
            <a:off x="7221644" y="5421868"/>
            <a:ext cx="1236556" cy="369332"/>
          </a:xfrm>
          <a:prstGeom prst="rect">
            <a:avLst/>
          </a:prstGeom>
          <a:noFill/>
          <a:ln w="9525">
            <a:noFill/>
            <a:miter lim="800000"/>
            <a:headEnd/>
            <a:tailEnd/>
          </a:ln>
        </p:spPr>
        <p:txBody>
          <a:bodyPr vert="horz" wrap="none" lIns="0" tIns="0" rIns="0" bIns="0" numCol="1" anchor="ctr" anchorCtr="0" compatLnSpc="1">
            <a:prstTxWarp prst="textNoShape">
              <a:avLst/>
            </a:prstTxWarp>
            <a:noAutofit/>
          </a:bodyPr>
          <a:lstStyle/>
          <a:p>
            <a:pPr marL="0" lvl="1" algn="ctr">
              <a:lnSpc>
                <a:spcPct val="90000"/>
              </a:lnSpc>
              <a:spcBef>
                <a:spcPts val="1200"/>
              </a:spcBef>
              <a:spcAft>
                <a:spcPct val="20000"/>
              </a:spcAft>
              <a:buClr>
                <a:schemeClr val="tx2"/>
              </a:buClr>
            </a:pPr>
            <a:r>
              <a:rPr lang="cs-CZ" sz="2800" dirty="0" smtClean="0">
                <a:latin typeface="Trebuchet MS" pitchFamily="34" charset="0"/>
              </a:rPr>
              <a:t>109</a:t>
            </a:r>
            <a:endParaRPr lang="en-US" sz="2800" dirty="0" smtClean="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Freeform 72"/>
          <p:cNvSpPr/>
          <p:nvPr/>
        </p:nvSpPr>
        <p:spPr bwMode="auto">
          <a:xfrm>
            <a:off x="-1705427" y="1560286"/>
            <a:ext cx="12462253" cy="5467048"/>
          </a:xfrm>
          <a:custGeom>
            <a:avLst/>
            <a:gdLst>
              <a:gd name="connsiteX0" fmla="*/ 5297714 w 10813143"/>
              <a:gd name="connsiteY0" fmla="*/ 0 h 5471886"/>
              <a:gd name="connsiteX1" fmla="*/ 0 w 10813143"/>
              <a:gd name="connsiteY1" fmla="*/ 5442857 h 5471886"/>
              <a:gd name="connsiteX2" fmla="*/ 10813143 w 10813143"/>
              <a:gd name="connsiteY2" fmla="*/ 5471886 h 5471886"/>
              <a:gd name="connsiteX3" fmla="*/ 5297714 w 10813143"/>
              <a:gd name="connsiteY3" fmla="*/ 0 h 5471886"/>
              <a:gd name="connsiteX0" fmla="*/ 6821714 w 12337143"/>
              <a:gd name="connsiteY0" fmla="*/ 0 h 5471886"/>
              <a:gd name="connsiteX1" fmla="*/ 0 w 12337143"/>
              <a:gd name="connsiteY1" fmla="*/ 5138057 h 5471886"/>
              <a:gd name="connsiteX2" fmla="*/ 12337143 w 12337143"/>
              <a:gd name="connsiteY2" fmla="*/ 5471886 h 5471886"/>
              <a:gd name="connsiteX3" fmla="*/ 6821714 w 12337143"/>
              <a:gd name="connsiteY3" fmla="*/ 0 h 5471886"/>
              <a:gd name="connsiteX0" fmla="*/ 6821714 w 13648418"/>
              <a:gd name="connsiteY0" fmla="*/ 0 h 5471886"/>
              <a:gd name="connsiteX1" fmla="*/ 0 w 13648418"/>
              <a:gd name="connsiteY1" fmla="*/ 5138057 h 5471886"/>
              <a:gd name="connsiteX2" fmla="*/ 13648418 w 13648418"/>
              <a:gd name="connsiteY2" fmla="*/ 5471886 h 5471886"/>
              <a:gd name="connsiteX3" fmla="*/ 6821714 w 13648418"/>
              <a:gd name="connsiteY3" fmla="*/ 0 h 5471886"/>
              <a:gd name="connsiteX0" fmla="*/ 6821714 w 13648418"/>
              <a:gd name="connsiteY0" fmla="*/ 0 h 6023429"/>
              <a:gd name="connsiteX1" fmla="*/ 0 w 13648418"/>
              <a:gd name="connsiteY1" fmla="*/ 5689600 h 6023429"/>
              <a:gd name="connsiteX2" fmla="*/ 13648418 w 13648418"/>
              <a:gd name="connsiteY2" fmla="*/ 6023429 h 6023429"/>
              <a:gd name="connsiteX3" fmla="*/ 6821714 w 13648418"/>
              <a:gd name="connsiteY3" fmla="*/ 0 h 6023429"/>
              <a:gd name="connsiteX0" fmla="*/ 7126514 w 13953218"/>
              <a:gd name="connsiteY0" fmla="*/ 0 h 6023429"/>
              <a:gd name="connsiteX1" fmla="*/ 0 w 13953218"/>
              <a:gd name="connsiteY1" fmla="*/ 5962650 h 6023429"/>
              <a:gd name="connsiteX2" fmla="*/ 13953218 w 13953218"/>
              <a:gd name="connsiteY2" fmla="*/ 6023429 h 6023429"/>
              <a:gd name="connsiteX3" fmla="*/ 7126514 w 13953218"/>
              <a:gd name="connsiteY3" fmla="*/ 0 h 6023429"/>
              <a:gd name="connsiteX0" fmla="*/ 6063569 w 13953218"/>
              <a:gd name="connsiteY0" fmla="*/ 0 h 6023429"/>
              <a:gd name="connsiteX1" fmla="*/ 0 w 13953218"/>
              <a:gd name="connsiteY1" fmla="*/ 5962650 h 6023429"/>
              <a:gd name="connsiteX2" fmla="*/ 13953218 w 13953218"/>
              <a:gd name="connsiteY2" fmla="*/ 6023429 h 6023429"/>
              <a:gd name="connsiteX3" fmla="*/ 6063569 w 13953218"/>
              <a:gd name="connsiteY3" fmla="*/ 0 h 6023429"/>
              <a:gd name="connsiteX0" fmla="*/ 6063569 w 13953218"/>
              <a:gd name="connsiteY0" fmla="*/ 25149 h 6048578"/>
              <a:gd name="connsiteX1" fmla="*/ 0 w 13953218"/>
              <a:gd name="connsiteY1" fmla="*/ 5987799 h 6048578"/>
              <a:gd name="connsiteX2" fmla="*/ 13953218 w 13953218"/>
              <a:gd name="connsiteY2" fmla="*/ 6048578 h 6048578"/>
              <a:gd name="connsiteX3" fmla="*/ 9434285 w 13953218"/>
              <a:gd name="connsiteY3" fmla="*/ 0 h 6048578"/>
              <a:gd name="connsiteX4" fmla="*/ 6063569 w 13953218"/>
              <a:gd name="connsiteY4" fmla="*/ 25149 h 6048578"/>
              <a:gd name="connsiteX0" fmla="*/ 6063569 w 14954704"/>
              <a:gd name="connsiteY0" fmla="*/ 25149 h 6048578"/>
              <a:gd name="connsiteX1" fmla="*/ 0 w 14954704"/>
              <a:gd name="connsiteY1" fmla="*/ 5987799 h 6048578"/>
              <a:gd name="connsiteX2" fmla="*/ 14954704 w 14954704"/>
              <a:gd name="connsiteY2" fmla="*/ 6048578 h 6048578"/>
              <a:gd name="connsiteX3" fmla="*/ 9434285 w 14954704"/>
              <a:gd name="connsiteY3" fmla="*/ 0 h 6048578"/>
              <a:gd name="connsiteX4" fmla="*/ 6063569 w 14954704"/>
              <a:gd name="connsiteY4" fmla="*/ 25149 h 604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4704" h="6048578">
                <a:moveTo>
                  <a:pt x="6063569" y="25149"/>
                </a:moveTo>
                <a:lnTo>
                  <a:pt x="0" y="5987799"/>
                </a:lnTo>
                <a:lnTo>
                  <a:pt x="14954704" y="6048578"/>
                </a:lnTo>
                <a:lnTo>
                  <a:pt x="9434285" y="0"/>
                </a:lnTo>
                <a:lnTo>
                  <a:pt x="6063569" y="25149"/>
                </a:lnTo>
                <a:close/>
              </a:path>
            </a:pathLst>
          </a:custGeom>
          <a:gradFill flip="none" rotWithShape="1">
            <a:gsLst>
              <a:gs pos="77000">
                <a:schemeClr val="bg2">
                  <a:alpha val="30000"/>
                </a:schemeClr>
              </a:gs>
              <a:gs pos="100000">
                <a:schemeClr val="tx1">
                  <a:alpha val="0"/>
                </a:schemeClr>
              </a:gs>
            </a:gsLst>
            <a:lin ang="16200000" scaled="1"/>
            <a:tileRect/>
          </a:gra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6197" tIns="38098" rIns="76197" bIns="38098" numCol="1" rtlCol="0" anchor="ctr" anchorCtr="0" compatLnSpc="1">
            <a:prstTxWarp prst="textNoShape">
              <a:avLst/>
            </a:prstTxWarp>
          </a:bodyPr>
          <a:lstStyle/>
          <a:p>
            <a:pPr eaLnBrk="1" hangingPunct="1"/>
            <a:endParaRPr lang="en-US" dirty="0" smtClean="0">
              <a:solidFill>
                <a:schemeClr val="bg2"/>
              </a:solidFill>
              <a:latin typeface="Segoe Semibold" pitchFamily="34" charset="0"/>
            </a:endParaRPr>
          </a:p>
        </p:txBody>
      </p:sp>
      <p:sp>
        <p:nvSpPr>
          <p:cNvPr id="360465" name="Title 360464"/>
          <p:cNvSpPr>
            <a:spLocks noGrp="1" noChangeArrowheads="1"/>
          </p:cNvSpPr>
          <p:nvPr>
            <p:ph type="title"/>
          </p:nvPr>
        </p:nvSpPr>
        <p:spPr>
          <a:xfrm>
            <a:off x="382588" y="228600"/>
            <a:ext cx="8380412" cy="664797"/>
          </a:xfrm>
        </p:spPr>
        <p:txBody>
          <a:bodyPr/>
          <a:lstStyle/>
          <a:p>
            <a:r>
              <a:rPr lang="cs-CZ" dirty="0" smtClean="0"/>
              <a:t>Partnerské </a:t>
            </a:r>
            <a:r>
              <a:rPr lang="cs-CZ" dirty="0" err="1" smtClean="0"/>
              <a:t>benefity</a:t>
            </a:r>
            <a:endParaRPr lang="en-US" dirty="0" smtClean="0"/>
          </a:p>
        </p:txBody>
      </p:sp>
      <p:grpSp>
        <p:nvGrpSpPr>
          <p:cNvPr id="2" name="Group 35"/>
          <p:cNvGrpSpPr/>
          <p:nvPr/>
        </p:nvGrpSpPr>
        <p:grpSpPr>
          <a:xfrm>
            <a:off x="2567844" y="4257521"/>
            <a:ext cx="1851757" cy="2055113"/>
            <a:chOff x="5505298" y="7841788"/>
            <a:chExt cx="2222108" cy="2466137"/>
          </a:xfrm>
        </p:grpSpPr>
        <p:sp>
          <p:nvSpPr>
            <p:cNvPr id="21" name="Rounded Rectangle 20"/>
            <p:cNvSpPr/>
            <p:nvPr/>
          </p:nvSpPr>
          <p:spPr>
            <a:xfrm>
              <a:off x="5505298" y="7841788"/>
              <a:ext cx="2212830" cy="1594615"/>
            </a:xfrm>
            <a:prstGeom prst="roundRect">
              <a:avLst/>
            </a:prstGeom>
            <a:gradFill flip="none" rotWithShape="1">
              <a:gsLst>
                <a:gs pos="0">
                  <a:srgbClr val="E46D38"/>
                </a:gs>
                <a:gs pos="50000">
                  <a:srgbClr val="F2C964"/>
                </a:gs>
                <a:gs pos="100000">
                  <a:schemeClr val="tx1"/>
                </a:gs>
              </a:gsLst>
              <a:lin ang="0" scaled="1"/>
              <a:tileRect/>
            </a:gradFill>
            <a:ln w="12700" cap="flat" cmpd="sng" algn="ctr">
              <a:noFill/>
              <a:prstDash val="solid"/>
              <a:round/>
              <a:headEnd type="none" w="med" len="med"/>
              <a:tailEnd type="none" w="med" len="med"/>
            </a:ln>
            <a:effectLst>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a:defRPr/>
              </a:pPr>
              <a:endParaRPr lang="en-US"/>
            </a:p>
          </p:txBody>
        </p:sp>
        <p:sp>
          <p:nvSpPr>
            <p:cNvPr id="22" name="Rectangle 21"/>
            <p:cNvSpPr/>
            <p:nvPr/>
          </p:nvSpPr>
          <p:spPr>
            <a:xfrm>
              <a:off x="5532846" y="9495395"/>
              <a:ext cx="2194560" cy="812530"/>
            </a:xfrm>
            <a:prstGeom prst="rect">
              <a:avLst/>
            </a:prstGeom>
            <a:noFill/>
          </p:spPr>
          <p:txBody>
            <a:bodyPr wrap="square" lIns="91440" tIns="45720" rIns="91440" bIns="45720">
              <a:spAutoFit/>
            </a:bodyPr>
            <a:lstStyle/>
            <a:p>
              <a:pPr algn="ctr" defTabSz="761970">
                <a:lnSpc>
                  <a:spcPct val="95000"/>
                </a:lnSpc>
                <a:defRPr/>
              </a:pPr>
              <a:r>
                <a:rPr lang="cs-CZ" sz="2000" dirty="0" smtClean="0">
                  <a:ln w="18415" cmpd="sng">
                    <a:noFill/>
                    <a:prstDash val="solid"/>
                  </a:ln>
                  <a:effectLst>
                    <a:outerShdw blurRad="317500" sx="104000" sy="104000" algn="ctr" rotWithShape="0">
                      <a:prstClr val="black">
                        <a:alpha val="40000"/>
                      </a:prstClr>
                    </a:outerShdw>
                  </a:effectLst>
                </a:rPr>
                <a:t>Licenční výhody</a:t>
              </a:r>
              <a:endParaRPr lang="en-US" sz="2000" dirty="0" smtClean="0">
                <a:ln w="18415" cmpd="sng">
                  <a:noFill/>
                  <a:prstDash val="solid"/>
                </a:ln>
                <a:effectLst>
                  <a:outerShdw blurRad="317500" sx="104000" sy="104000" algn="ctr" rotWithShape="0">
                    <a:prstClr val="black">
                      <a:alpha val="40000"/>
                    </a:prstClr>
                  </a:outerShdw>
                </a:effectLst>
              </a:endParaRPr>
            </a:p>
          </p:txBody>
        </p:sp>
      </p:grpSp>
      <p:grpSp>
        <p:nvGrpSpPr>
          <p:cNvPr id="3" name="Group 74"/>
          <p:cNvGrpSpPr/>
          <p:nvPr/>
        </p:nvGrpSpPr>
        <p:grpSpPr>
          <a:xfrm>
            <a:off x="5718153" y="2134954"/>
            <a:ext cx="2116667" cy="2055114"/>
            <a:chOff x="4133101" y="2645674"/>
            <a:chExt cx="2540000" cy="2466136"/>
          </a:xfrm>
        </p:grpSpPr>
        <p:sp>
          <p:nvSpPr>
            <p:cNvPr id="42" name="Rounded Rectangle 41"/>
            <p:cNvSpPr/>
            <p:nvPr/>
          </p:nvSpPr>
          <p:spPr>
            <a:xfrm>
              <a:off x="4329643" y="2645674"/>
              <a:ext cx="2212830" cy="1594615"/>
            </a:xfrm>
            <a:prstGeom prst="roundRect">
              <a:avLst/>
            </a:prstGeom>
            <a:gradFill flip="none" rotWithShape="1">
              <a:gsLst>
                <a:gs pos="0">
                  <a:schemeClr val="accent4">
                    <a:lumMod val="75000"/>
                  </a:schemeClr>
                </a:gs>
                <a:gs pos="50000">
                  <a:schemeClr val="accent4">
                    <a:lumMod val="60000"/>
                    <a:lumOff val="40000"/>
                  </a:schemeClr>
                </a:gs>
                <a:gs pos="100000">
                  <a:schemeClr val="tx1"/>
                </a:gs>
              </a:gsLst>
              <a:lin ang="0" scaled="1"/>
              <a:tileRect/>
            </a:gradFill>
            <a:ln w="12700" cap="flat" cmpd="sng" algn="ctr">
              <a:noFill/>
              <a:prstDash val="solid"/>
              <a:round/>
              <a:headEnd type="none" w="med" len="med"/>
              <a:tailEnd type="none" w="med" len="med"/>
            </a:ln>
            <a:effectLst>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a:defRPr/>
              </a:pPr>
              <a:endParaRPr lang="en-US" sz="2300" dirty="0"/>
            </a:p>
          </p:txBody>
        </p:sp>
        <p:sp>
          <p:nvSpPr>
            <p:cNvPr id="43" name="Rectangle 42"/>
            <p:cNvSpPr/>
            <p:nvPr/>
          </p:nvSpPr>
          <p:spPr>
            <a:xfrm>
              <a:off x="4133101" y="4299280"/>
              <a:ext cx="2540000" cy="812530"/>
            </a:xfrm>
            <a:prstGeom prst="rect">
              <a:avLst/>
            </a:prstGeom>
            <a:noFill/>
          </p:spPr>
          <p:txBody>
            <a:bodyPr wrap="square" lIns="91440" tIns="45720" rIns="91440" bIns="45720">
              <a:spAutoFit/>
            </a:bodyPr>
            <a:lstStyle/>
            <a:p>
              <a:pPr algn="ctr" defTabSz="761970">
                <a:lnSpc>
                  <a:spcPct val="95000"/>
                </a:lnSpc>
                <a:defRPr/>
              </a:pPr>
              <a:r>
                <a:rPr lang="cs-CZ" sz="2000" dirty="0" smtClean="0">
                  <a:ln w="18415" cmpd="sng">
                    <a:noFill/>
                    <a:prstDash val="solid"/>
                  </a:ln>
                  <a:effectLst>
                    <a:outerShdw blurRad="317500" sx="104000" sy="104000" algn="ctr" rotWithShape="0">
                      <a:prstClr val="black">
                        <a:alpha val="40000"/>
                      </a:prstClr>
                    </a:outerShdw>
                  </a:effectLst>
                </a:rPr>
                <a:t>Marketingová podpora</a:t>
              </a:r>
              <a:endParaRPr lang="en-US" sz="2000" dirty="0" smtClean="0">
                <a:ln w="18415" cmpd="sng">
                  <a:noFill/>
                  <a:prstDash val="solid"/>
                </a:ln>
                <a:effectLst>
                  <a:outerShdw blurRad="317500" sx="104000" sy="104000" algn="ctr" rotWithShape="0">
                    <a:prstClr val="black">
                      <a:alpha val="40000"/>
                    </a:prstClr>
                  </a:outerShdw>
                </a:effectLst>
              </a:endParaRPr>
            </a:p>
          </p:txBody>
        </p:sp>
      </p:grpSp>
      <p:grpSp>
        <p:nvGrpSpPr>
          <p:cNvPr id="4" name="Group 75"/>
          <p:cNvGrpSpPr/>
          <p:nvPr/>
        </p:nvGrpSpPr>
        <p:grpSpPr>
          <a:xfrm>
            <a:off x="1371600" y="2132158"/>
            <a:ext cx="2116667" cy="2055112"/>
            <a:chOff x="6673101" y="2645674"/>
            <a:chExt cx="2540000" cy="2466133"/>
          </a:xfrm>
        </p:grpSpPr>
        <p:sp>
          <p:nvSpPr>
            <p:cNvPr id="45" name="Rounded Rectangle 44"/>
            <p:cNvSpPr/>
            <p:nvPr/>
          </p:nvSpPr>
          <p:spPr>
            <a:xfrm>
              <a:off x="6855129" y="2645674"/>
              <a:ext cx="2212830" cy="1594615"/>
            </a:xfrm>
            <a:prstGeom prst="roundRect">
              <a:avLst/>
            </a:prstGeom>
            <a:gradFill flip="none" rotWithShape="1">
              <a:gsLst>
                <a:gs pos="0">
                  <a:schemeClr val="accent1">
                    <a:lumMod val="75000"/>
                  </a:schemeClr>
                </a:gs>
                <a:gs pos="50000">
                  <a:schemeClr val="accent1">
                    <a:lumMod val="60000"/>
                    <a:lumOff val="40000"/>
                  </a:schemeClr>
                </a:gs>
                <a:gs pos="100000">
                  <a:schemeClr val="tx1"/>
                </a:gs>
              </a:gsLst>
              <a:lin ang="0" scaled="1"/>
              <a:tileRect/>
            </a:gradFill>
            <a:ln w="12700" cap="flat" cmpd="sng" algn="ctr">
              <a:noFill/>
              <a:prstDash val="solid"/>
              <a:round/>
              <a:headEnd type="none" w="med" len="med"/>
              <a:tailEnd type="none" w="med" len="med"/>
            </a:ln>
            <a:effectLst>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a:defRPr/>
              </a:pPr>
              <a:endParaRPr lang="en-US" sz="2300" dirty="0"/>
            </a:p>
          </p:txBody>
        </p:sp>
        <p:sp>
          <p:nvSpPr>
            <p:cNvPr id="46" name="Rectangle 45"/>
            <p:cNvSpPr/>
            <p:nvPr/>
          </p:nvSpPr>
          <p:spPr>
            <a:xfrm>
              <a:off x="6673101" y="4299278"/>
              <a:ext cx="2540000" cy="812529"/>
            </a:xfrm>
            <a:prstGeom prst="rect">
              <a:avLst/>
            </a:prstGeom>
            <a:noFill/>
          </p:spPr>
          <p:txBody>
            <a:bodyPr wrap="square" lIns="91440" tIns="45720" rIns="91440" bIns="45720">
              <a:spAutoFit/>
            </a:bodyPr>
            <a:lstStyle/>
            <a:p>
              <a:pPr algn="ctr" defTabSz="761970">
                <a:lnSpc>
                  <a:spcPct val="95000"/>
                </a:lnSpc>
                <a:defRPr/>
              </a:pPr>
              <a:r>
                <a:rPr lang="cs-CZ" sz="2000" dirty="0" smtClean="0">
                  <a:ln w="18415" cmpd="sng">
                    <a:noFill/>
                    <a:prstDash val="solid"/>
                  </a:ln>
                  <a:effectLst>
                    <a:outerShdw blurRad="317500" sx="104000" sy="104000" algn="ctr" rotWithShape="0">
                      <a:prstClr val="black">
                        <a:alpha val="40000"/>
                      </a:prstClr>
                    </a:outerShdw>
                  </a:effectLst>
                  <a:latin typeface="+mj-lt"/>
                </a:rPr>
                <a:t>Technická podpora</a:t>
              </a:r>
              <a:endParaRPr lang="en-US" sz="2000" dirty="0" smtClean="0">
                <a:ln w="18415" cmpd="sng">
                  <a:noFill/>
                  <a:prstDash val="solid"/>
                </a:ln>
                <a:effectLst>
                  <a:outerShdw blurRad="317500" sx="104000" sy="104000" algn="ctr" rotWithShape="0">
                    <a:prstClr val="black">
                      <a:alpha val="40000"/>
                    </a:prstClr>
                  </a:outerShdw>
                </a:effectLst>
                <a:latin typeface="+mj-lt"/>
              </a:endParaRPr>
            </a:p>
          </p:txBody>
        </p:sp>
      </p:grpSp>
      <p:grpSp>
        <p:nvGrpSpPr>
          <p:cNvPr id="5" name="Group 34"/>
          <p:cNvGrpSpPr/>
          <p:nvPr/>
        </p:nvGrpSpPr>
        <p:grpSpPr>
          <a:xfrm>
            <a:off x="4724400" y="4285005"/>
            <a:ext cx="1867507" cy="2055117"/>
            <a:chOff x="1358538" y="8436882"/>
            <a:chExt cx="2241009" cy="2466142"/>
          </a:xfrm>
        </p:grpSpPr>
        <p:sp>
          <p:nvSpPr>
            <p:cNvPr id="48" name="Rounded Rectangle 47"/>
            <p:cNvSpPr/>
            <p:nvPr/>
          </p:nvSpPr>
          <p:spPr>
            <a:xfrm>
              <a:off x="1386717" y="8436882"/>
              <a:ext cx="2212830" cy="1594615"/>
            </a:xfrm>
            <a:prstGeom prst="roundRect">
              <a:avLst/>
            </a:prstGeom>
            <a:gradFill flip="none" rotWithShape="1">
              <a:gsLst>
                <a:gs pos="0">
                  <a:srgbClr val="0070C0"/>
                </a:gs>
                <a:gs pos="50000">
                  <a:srgbClr val="3BABFF"/>
                </a:gs>
                <a:gs pos="100000">
                  <a:schemeClr val="tx1"/>
                </a:gs>
              </a:gsLst>
              <a:lin ang="0" scaled="1"/>
              <a:tileRect/>
            </a:gradFill>
            <a:ln w="12700" cap="flat" cmpd="sng" algn="ctr">
              <a:noFill/>
              <a:prstDash val="solid"/>
              <a:round/>
              <a:headEnd type="none" w="med" len="med"/>
              <a:tailEnd type="none" w="med" len="med"/>
            </a:ln>
            <a:effectLst>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a:defRPr/>
              </a:pPr>
              <a:endParaRPr lang="en-US"/>
            </a:p>
          </p:txBody>
        </p:sp>
        <p:sp>
          <p:nvSpPr>
            <p:cNvPr id="49" name="Rectangle 48"/>
            <p:cNvSpPr/>
            <p:nvPr/>
          </p:nvSpPr>
          <p:spPr>
            <a:xfrm>
              <a:off x="1358538" y="10090494"/>
              <a:ext cx="2194561" cy="812530"/>
            </a:xfrm>
            <a:prstGeom prst="rect">
              <a:avLst/>
            </a:prstGeom>
            <a:noFill/>
          </p:spPr>
          <p:txBody>
            <a:bodyPr wrap="square" lIns="91440" tIns="45720" rIns="91440" bIns="45720">
              <a:spAutoFit/>
            </a:bodyPr>
            <a:lstStyle/>
            <a:p>
              <a:pPr algn="ctr" defTabSz="761970">
                <a:lnSpc>
                  <a:spcPct val="95000"/>
                </a:lnSpc>
                <a:defRPr/>
              </a:pPr>
              <a:r>
                <a:rPr lang="cs-CZ" sz="2000" dirty="0" smtClean="0">
                  <a:ln w="18415" cmpd="sng">
                    <a:noFill/>
                    <a:prstDash val="solid"/>
                  </a:ln>
                  <a:effectLst>
                    <a:outerShdw blurRad="317500" sx="104000" sy="104000" algn="ctr" rotWithShape="0">
                      <a:prstClr val="black">
                        <a:alpha val="40000"/>
                      </a:prstClr>
                    </a:outerShdw>
                  </a:effectLst>
                  <a:latin typeface="+mj-lt"/>
                </a:rPr>
                <a:t>Přístup k inovacím</a:t>
              </a:r>
              <a:endParaRPr lang="en-US" sz="2000" dirty="0" smtClean="0">
                <a:ln w="18415" cmpd="sng">
                  <a:noFill/>
                  <a:prstDash val="solid"/>
                </a:ln>
                <a:effectLst>
                  <a:outerShdw blurRad="317500" sx="104000" sy="104000" algn="ctr" rotWithShape="0">
                    <a:prstClr val="black">
                      <a:alpha val="40000"/>
                    </a:prstClr>
                  </a:outerShdw>
                </a:effectLst>
                <a:latin typeface="+mj-lt"/>
              </a:endParaRPr>
            </a:p>
          </p:txBody>
        </p:sp>
      </p:grpSp>
      <p:sp>
        <p:nvSpPr>
          <p:cNvPr id="69" name="TextBox 68"/>
          <p:cNvSpPr txBox="1"/>
          <p:nvPr/>
        </p:nvSpPr>
        <p:spPr>
          <a:xfrm>
            <a:off x="1371600" y="1143000"/>
            <a:ext cx="6700762" cy="538609"/>
          </a:xfrm>
          <a:prstGeom prst="rect">
            <a:avLst/>
          </a:prstGeom>
          <a:noFill/>
        </p:spPr>
        <p:txBody>
          <a:bodyPr wrap="square" lIns="76197" tIns="38098" rIns="76197" bIns="38098" rtlCol="0">
            <a:spAutoFit/>
          </a:bodyPr>
          <a:lstStyle/>
          <a:p>
            <a:pPr algn="ctr"/>
            <a:r>
              <a:rPr lang="cs-CZ" sz="3000" dirty="0" smtClean="0">
                <a:solidFill>
                  <a:schemeClr val="tx1"/>
                </a:solidFill>
                <a:effectLst>
                  <a:glow rad="101600">
                    <a:schemeClr val="bg2">
                      <a:alpha val="60000"/>
                    </a:schemeClr>
                  </a:glow>
                  <a:outerShdw blurRad="190500" algn="ctr" rotWithShape="0">
                    <a:prstClr val="black"/>
                  </a:outerShdw>
                </a:effectLst>
                <a:latin typeface="Segoe" pitchFamily="34" charset="0"/>
              </a:rPr>
              <a:t>Microsoft Partner Program</a:t>
            </a:r>
            <a:endParaRPr lang="en-US" sz="3000" dirty="0" smtClean="0">
              <a:solidFill>
                <a:schemeClr val="tx1"/>
              </a:solidFill>
              <a:effectLst>
                <a:glow rad="101600">
                  <a:schemeClr val="bg2">
                    <a:alpha val="60000"/>
                  </a:schemeClr>
                </a:glow>
                <a:outerShdw blurRad="190500" algn="ctr" rotWithShape="0">
                  <a:prstClr val="black"/>
                </a:outerShdw>
              </a:effectLst>
              <a:latin typeface="Segoe" pitchFamily="34" charset="0"/>
            </a:endParaRPr>
          </a:p>
        </p:txBody>
      </p:sp>
      <p:grpSp>
        <p:nvGrpSpPr>
          <p:cNvPr id="6" name="Group 91"/>
          <p:cNvGrpSpPr/>
          <p:nvPr/>
        </p:nvGrpSpPr>
        <p:grpSpPr>
          <a:xfrm>
            <a:off x="3551541" y="2132157"/>
            <a:ext cx="2116667" cy="2055113"/>
            <a:chOff x="4261849" y="2558588"/>
            <a:chExt cx="2540000" cy="2466134"/>
          </a:xfrm>
        </p:grpSpPr>
        <p:grpSp>
          <p:nvGrpSpPr>
            <p:cNvPr id="7" name="Group 55"/>
            <p:cNvGrpSpPr/>
            <p:nvPr/>
          </p:nvGrpSpPr>
          <p:grpSpPr>
            <a:xfrm>
              <a:off x="4488985" y="2743199"/>
              <a:ext cx="1115203" cy="1117601"/>
              <a:chOff x="4459956" y="2815771"/>
              <a:chExt cx="1115203" cy="1117601"/>
            </a:xfrm>
          </p:grpSpPr>
          <p:pic>
            <p:nvPicPr>
              <p:cNvPr id="140293" name="Picture 5" descr="C:\Program Files\Microsoft Resource DVD Artwork\DVD_ART\Artwork_Imagery\Shapes and Graphics\Connectors\connector stars - green 4.png"/>
              <p:cNvPicPr>
                <a:picLocks noChangeAspect="1" noChangeArrowheads="1"/>
              </p:cNvPicPr>
              <p:nvPr/>
            </p:nvPicPr>
            <p:blipFill>
              <a:blip r:embed="rId3" cstate="print">
                <a:duotone>
                  <a:prstClr val="black"/>
                  <a:srgbClr val="B17ED8">
                    <a:tint val="45000"/>
                    <a:satMod val="400000"/>
                  </a:srgbClr>
                </a:duotone>
              </a:blip>
              <a:srcRect/>
              <a:stretch>
                <a:fillRect/>
              </a:stretch>
            </p:blipFill>
            <p:spPr bwMode="auto">
              <a:xfrm flipH="1">
                <a:off x="4459956" y="2815771"/>
                <a:ext cx="1115203" cy="1117601"/>
              </a:xfrm>
              <a:prstGeom prst="rect">
                <a:avLst/>
              </a:prstGeom>
              <a:noFill/>
              <a:ln w="9525">
                <a:noFill/>
                <a:miter lim="800000"/>
                <a:headEnd/>
                <a:tailEnd/>
              </a:ln>
            </p:spPr>
          </p:pic>
          <p:pic>
            <p:nvPicPr>
              <p:cNvPr id="140294" name="Picture 6" descr="C:\Program Files\Microsoft Resource DVD Artwork\DVD_ART\Artwork_Imagery\Shapes and Graphics\Connectors\connector stars - green 8.png"/>
              <p:cNvPicPr>
                <a:picLocks noChangeAspect="1" noChangeArrowheads="1"/>
              </p:cNvPicPr>
              <p:nvPr/>
            </p:nvPicPr>
            <p:blipFill>
              <a:blip r:embed="rId4" cstate="print">
                <a:duotone>
                  <a:prstClr val="black"/>
                  <a:srgbClr val="B17ED8">
                    <a:tint val="45000"/>
                    <a:satMod val="400000"/>
                  </a:srgbClr>
                </a:duotone>
              </a:blip>
              <a:srcRect/>
              <a:stretch>
                <a:fillRect/>
              </a:stretch>
            </p:blipFill>
            <p:spPr bwMode="auto">
              <a:xfrm>
                <a:off x="4576989" y="3060245"/>
                <a:ext cx="727983" cy="727983"/>
              </a:xfrm>
              <a:prstGeom prst="rect">
                <a:avLst/>
              </a:prstGeom>
              <a:noFill/>
              <a:ln w="9525">
                <a:noFill/>
                <a:miter lim="800000"/>
                <a:headEnd/>
                <a:tailEnd/>
              </a:ln>
            </p:spPr>
          </p:pic>
        </p:grpSp>
        <p:sp>
          <p:nvSpPr>
            <p:cNvPr id="54" name="Rounded Rectangle 53"/>
            <p:cNvSpPr/>
            <p:nvPr/>
          </p:nvSpPr>
          <p:spPr>
            <a:xfrm>
              <a:off x="4458391" y="2558588"/>
              <a:ext cx="2212830" cy="1594615"/>
            </a:xfrm>
            <a:prstGeom prst="roundRect">
              <a:avLst/>
            </a:prstGeom>
            <a:gradFill flip="none" rotWithShape="1">
              <a:gsLst>
                <a:gs pos="0">
                  <a:srgbClr val="7030A0"/>
                </a:gs>
                <a:gs pos="50000">
                  <a:srgbClr val="B17ED8"/>
                </a:gs>
                <a:gs pos="100000">
                  <a:schemeClr val="tx1"/>
                </a:gs>
              </a:gsLst>
              <a:lin ang="0" scaled="1"/>
              <a:tileRect/>
            </a:gradFill>
            <a:ln w="12700" cap="flat" cmpd="sng" algn="ctr">
              <a:noFill/>
              <a:prstDash val="solid"/>
              <a:round/>
              <a:headEnd type="none" w="med" len="med"/>
              <a:tailEnd type="none" w="med" len="med"/>
            </a:ln>
            <a:effectLst>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a:defRPr/>
              </a:pPr>
              <a:endParaRPr lang="en-US" sz="2300" dirty="0"/>
            </a:p>
          </p:txBody>
        </p:sp>
        <p:sp>
          <p:nvSpPr>
            <p:cNvPr id="55" name="Rectangle 54"/>
            <p:cNvSpPr/>
            <p:nvPr/>
          </p:nvSpPr>
          <p:spPr>
            <a:xfrm>
              <a:off x="4261849" y="4212193"/>
              <a:ext cx="2540000" cy="812529"/>
            </a:xfrm>
            <a:prstGeom prst="rect">
              <a:avLst/>
            </a:prstGeom>
            <a:noFill/>
          </p:spPr>
          <p:txBody>
            <a:bodyPr wrap="square" lIns="91440" tIns="45720" rIns="91440" bIns="45720">
              <a:spAutoFit/>
            </a:bodyPr>
            <a:lstStyle/>
            <a:p>
              <a:pPr algn="ctr" defTabSz="761970">
                <a:lnSpc>
                  <a:spcPct val="95000"/>
                </a:lnSpc>
                <a:defRPr/>
              </a:pPr>
              <a:r>
                <a:rPr lang="cs-CZ" sz="2000" dirty="0" smtClean="0">
                  <a:ln w="18415" cmpd="sng">
                    <a:noFill/>
                    <a:prstDash val="solid"/>
                  </a:ln>
                  <a:effectLst>
                    <a:outerShdw blurRad="317500" sx="104000" sy="104000" algn="ctr" rotWithShape="0">
                      <a:prstClr val="black">
                        <a:alpha val="40000"/>
                      </a:prstClr>
                    </a:outerShdw>
                  </a:effectLst>
                </a:rPr>
                <a:t>Obchodní spolupráce</a:t>
              </a:r>
              <a:endParaRPr lang="en-US" sz="2000" dirty="0" smtClean="0">
                <a:ln w="18415" cmpd="sng">
                  <a:noFill/>
                  <a:prstDash val="solid"/>
                </a:ln>
                <a:effectLst>
                  <a:outerShdw blurRad="317500" sx="104000" sy="104000" algn="ctr" rotWithShape="0">
                    <a:prstClr val="black">
                      <a:alpha val="40000"/>
                    </a:prstClr>
                  </a:outerShdw>
                </a:effectLst>
              </a:endParaRPr>
            </a:p>
          </p:txBody>
        </p:sp>
      </p:grpSp>
      <p:grpSp>
        <p:nvGrpSpPr>
          <p:cNvPr id="8" name="Group 88"/>
          <p:cNvGrpSpPr/>
          <p:nvPr/>
        </p:nvGrpSpPr>
        <p:grpSpPr>
          <a:xfrm>
            <a:off x="213257" y="4257523"/>
            <a:ext cx="2116667" cy="2055114"/>
            <a:chOff x="226880" y="5113111"/>
            <a:chExt cx="2540000" cy="2466136"/>
          </a:xfrm>
        </p:grpSpPr>
        <p:sp>
          <p:nvSpPr>
            <p:cNvPr id="51" name="Rounded Rectangle 50"/>
            <p:cNvSpPr/>
            <p:nvPr/>
          </p:nvSpPr>
          <p:spPr>
            <a:xfrm>
              <a:off x="423422" y="5113111"/>
              <a:ext cx="2212830" cy="1594615"/>
            </a:xfrm>
            <a:prstGeom prst="roundRect">
              <a:avLst/>
            </a:prstGeom>
            <a:gradFill flip="none" rotWithShape="1">
              <a:gsLst>
                <a:gs pos="0">
                  <a:srgbClr val="00B050"/>
                </a:gs>
                <a:gs pos="50000">
                  <a:srgbClr val="11FF7D"/>
                </a:gs>
                <a:gs pos="100000">
                  <a:schemeClr val="tx1"/>
                </a:gs>
              </a:gsLst>
              <a:lin ang="0" scaled="1"/>
              <a:tileRect/>
            </a:gradFill>
            <a:ln w="12700" cap="flat" cmpd="sng" algn="ctr">
              <a:noFill/>
              <a:prstDash val="solid"/>
              <a:round/>
              <a:headEnd type="none" w="med" len="med"/>
              <a:tailEnd type="none" w="med" len="med"/>
            </a:ln>
            <a:effectLst>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a:defRPr/>
              </a:pPr>
              <a:endParaRPr lang="en-US" sz="2300" dirty="0"/>
            </a:p>
          </p:txBody>
        </p:sp>
        <p:sp>
          <p:nvSpPr>
            <p:cNvPr id="52" name="Rectangle 51"/>
            <p:cNvSpPr/>
            <p:nvPr/>
          </p:nvSpPr>
          <p:spPr>
            <a:xfrm>
              <a:off x="226880" y="6766717"/>
              <a:ext cx="2540000" cy="812530"/>
            </a:xfrm>
            <a:prstGeom prst="rect">
              <a:avLst/>
            </a:prstGeom>
            <a:noFill/>
          </p:spPr>
          <p:txBody>
            <a:bodyPr wrap="square" lIns="91440" tIns="45720" rIns="91440" bIns="45720">
              <a:spAutoFit/>
            </a:bodyPr>
            <a:lstStyle/>
            <a:p>
              <a:pPr algn="ctr" defTabSz="761970">
                <a:lnSpc>
                  <a:spcPct val="95000"/>
                </a:lnSpc>
                <a:defRPr/>
              </a:pPr>
              <a:r>
                <a:rPr lang="cs-CZ" sz="2000" dirty="0" smtClean="0">
                  <a:ln w="18415" cmpd="sng">
                    <a:noFill/>
                    <a:prstDash val="solid"/>
                  </a:ln>
                  <a:effectLst>
                    <a:outerShdw blurRad="317500" sx="104000" sy="104000" algn="ctr" rotWithShape="0">
                      <a:prstClr val="black">
                        <a:alpha val="40000"/>
                      </a:prstClr>
                    </a:outerShdw>
                  </a:effectLst>
                  <a:latin typeface="+mj-lt"/>
                </a:rPr>
                <a:t>Předprodejní podpora</a:t>
              </a:r>
              <a:endParaRPr lang="en-US" sz="2000" dirty="0" smtClean="0">
                <a:ln w="18415" cmpd="sng">
                  <a:noFill/>
                  <a:prstDash val="solid"/>
                </a:ln>
                <a:effectLst>
                  <a:outerShdw blurRad="317500" sx="104000" sy="104000" algn="ctr" rotWithShape="0">
                    <a:prstClr val="black">
                      <a:alpha val="40000"/>
                    </a:prstClr>
                  </a:outerShdw>
                </a:effectLst>
                <a:latin typeface="+mj-lt"/>
              </a:endParaRPr>
            </a:p>
          </p:txBody>
        </p:sp>
      </p:grpSp>
      <p:grpSp>
        <p:nvGrpSpPr>
          <p:cNvPr id="9" name="Group 89"/>
          <p:cNvGrpSpPr/>
          <p:nvPr/>
        </p:nvGrpSpPr>
        <p:grpSpPr>
          <a:xfrm>
            <a:off x="6754626" y="4260925"/>
            <a:ext cx="2116667" cy="2055110"/>
            <a:chOff x="8003951" y="5113111"/>
            <a:chExt cx="2540000" cy="2466133"/>
          </a:xfrm>
        </p:grpSpPr>
        <p:sp>
          <p:nvSpPr>
            <p:cNvPr id="57" name="Rounded Rectangle 56"/>
            <p:cNvSpPr/>
            <p:nvPr/>
          </p:nvSpPr>
          <p:spPr>
            <a:xfrm>
              <a:off x="8200493" y="5113111"/>
              <a:ext cx="2212830" cy="1594615"/>
            </a:xfrm>
            <a:prstGeom prst="roundRect">
              <a:avLst/>
            </a:prstGeom>
            <a:gradFill flip="none" rotWithShape="1">
              <a:gsLst>
                <a:gs pos="0">
                  <a:srgbClr val="E94433"/>
                </a:gs>
                <a:gs pos="50000">
                  <a:srgbClr val="F67960"/>
                </a:gs>
                <a:gs pos="100000">
                  <a:schemeClr val="tx1"/>
                </a:gs>
              </a:gsLst>
              <a:lin ang="0" scaled="1"/>
              <a:tileRect/>
            </a:gradFill>
            <a:ln w="12700" cap="flat" cmpd="sng" algn="ctr">
              <a:noFill/>
              <a:prstDash val="solid"/>
              <a:round/>
              <a:headEnd type="none" w="med" len="med"/>
              <a:tailEnd type="none" w="med" len="med"/>
            </a:ln>
            <a:effectLst>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a:defRPr/>
              </a:pPr>
              <a:endParaRPr lang="en-US" sz="2300" dirty="0"/>
            </a:p>
          </p:txBody>
        </p:sp>
        <p:sp>
          <p:nvSpPr>
            <p:cNvPr id="58" name="Rectangle 57"/>
            <p:cNvSpPr/>
            <p:nvPr/>
          </p:nvSpPr>
          <p:spPr>
            <a:xfrm>
              <a:off x="8003951" y="6766714"/>
              <a:ext cx="2540000" cy="812530"/>
            </a:xfrm>
            <a:prstGeom prst="rect">
              <a:avLst/>
            </a:prstGeom>
            <a:noFill/>
          </p:spPr>
          <p:txBody>
            <a:bodyPr wrap="square" lIns="91440" tIns="45720" rIns="91440" bIns="45720">
              <a:spAutoFit/>
            </a:bodyPr>
            <a:lstStyle/>
            <a:p>
              <a:pPr algn="ctr" defTabSz="761970">
                <a:lnSpc>
                  <a:spcPct val="95000"/>
                </a:lnSpc>
                <a:defRPr/>
              </a:pPr>
              <a:r>
                <a:rPr lang="cs-CZ" sz="2000" dirty="0" smtClean="0">
                  <a:ln w="18415" cmpd="sng">
                    <a:noFill/>
                    <a:prstDash val="solid"/>
                  </a:ln>
                  <a:effectLst>
                    <a:outerShdw blurRad="317500" sx="104000" sy="104000" algn="ctr" rotWithShape="0">
                      <a:prstClr val="black">
                        <a:alpha val="40000"/>
                      </a:prstClr>
                    </a:outerShdw>
                  </a:effectLst>
                </a:rPr>
                <a:t>Vzdělávání a rozvoj</a:t>
              </a:r>
              <a:endParaRPr lang="en-US" sz="2000" dirty="0" smtClean="0">
                <a:ln w="18415" cmpd="sng">
                  <a:noFill/>
                  <a:prstDash val="solid"/>
                </a:ln>
                <a:effectLst>
                  <a:outerShdw blurRad="317500" sx="104000" sy="104000" algn="ctr" rotWithShape="0">
                    <a:prstClr val="black">
                      <a:alpha val="40000"/>
                    </a:prstClr>
                  </a:outerShdw>
                </a:effectLst>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up)">
                                      <p:cBhvr>
                                        <p:cTn id="7" dur="500"/>
                                        <p:tgtEl>
                                          <p:spTgt spid="7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1000"/>
                                        <p:tgtEl>
                                          <p:spTgt spid="69"/>
                                        </p:tgtEl>
                                      </p:cBhvr>
                                    </p:animEffect>
                                  </p:childTnLst>
                                </p:cTn>
                              </p:par>
                              <p:par>
                                <p:cTn id="11" presetID="53"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0" fill="hold" nodeType="withEffect">
                                  <p:stCondLst>
                                    <p:cond delay="20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par>
                                <p:cTn id="21" presetID="53" presetClass="entr" presetSubtype="0" fill="hold" nodeType="withEffect">
                                  <p:stCondLst>
                                    <p:cond delay="40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par>
                                <p:cTn id="26" presetID="53" presetClass="entr" presetSubtype="0" fill="hold" nodeType="withEffect">
                                  <p:stCondLst>
                                    <p:cond delay="60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par>
                                <p:cTn id="31" presetID="53" presetClass="entr" presetSubtype="0" fill="hold" nodeType="withEffect">
                                  <p:stCondLst>
                                    <p:cond delay="80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0" fill="hold" nodeType="withEffect">
                                  <p:stCondLst>
                                    <p:cond delay="100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par>
                                <p:cTn id="41" presetID="53" presetClass="entr" presetSubtype="0" fill="hold" nodeType="withEffect">
                                  <p:stCondLst>
                                    <p:cond delay="120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cs-CZ" dirty="0" smtClean="0"/>
              <a:t>Peter Rus</a:t>
            </a:r>
            <a:endParaRPr lang="en-US" dirty="0" smtClean="0"/>
          </a:p>
          <a:p>
            <a:r>
              <a:rPr lang="cs-CZ" dirty="0" err="1" smtClean="0"/>
              <a:t>Presales</a:t>
            </a:r>
            <a:r>
              <a:rPr lang="cs-CZ" dirty="0" smtClean="0"/>
              <a:t> </a:t>
            </a:r>
            <a:r>
              <a:rPr lang="cs-CZ" dirty="0" err="1" smtClean="0"/>
              <a:t>Technical</a:t>
            </a:r>
            <a:r>
              <a:rPr lang="cs-CZ" dirty="0" smtClean="0"/>
              <a:t> Support </a:t>
            </a:r>
            <a:r>
              <a:rPr lang="cs-CZ" dirty="0" err="1" smtClean="0"/>
              <a:t>Engineer</a:t>
            </a:r>
            <a:r>
              <a:rPr lang="cs-CZ" dirty="0" smtClean="0"/>
              <a:t> </a:t>
            </a:r>
            <a:r>
              <a:rPr lang="en-US" dirty="0" smtClean="0"/>
              <a:t>Microsoft </a:t>
            </a:r>
            <a:r>
              <a:rPr lang="cs-CZ" dirty="0" smtClean="0"/>
              <a:t>Česká Republika</a:t>
            </a:r>
            <a:endParaRPr lang="en-US" dirty="0" smtClean="0"/>
          </a:p>
          <a:p>
            <a:endParaRPr lang="en-US" dirty="0"/>
          </a:p>
        </p:txBody>
      </p:sp>
      <p:sp>
        <p:nvSpPr>
          <p:cNvPr id="4" name="Text Placeholder 3"/>
          <p:cNvSpPr>
            <a:spLocks noGrp="1"/>
          </p:cNvSpPr>
          <p:nvPr>
            <p:ph type="body" sz="quarter" idx="10"/>
          </p:nvPr>
        </p:nvSpPr>
        <p:spPr>
          <a:xfrm>
            <a:off x="722049" y="1066800"/>
            <a:ext cx="7690114" cy="1384994"/>
          </a:xfrm>
        </p:spPr>
        <p:txBody>
          <a:bodyPr/>
          <a:lstStyle/>
          <a:p>
            <a:r>
              <a:rPr lang="cs-CZ" sz="8000" dirty="0" smtClean="0"/>
              <a:t>Technická podpora</a:t>
            </a:r>
            <a:r>
              <a:rPr lang="en-US" sz="8000" dirty="0" smtClean="0"/>
              <a:t> </a:t>
            </a:r>
            <a:endParaRPr lang="en-US" sz="80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230188"/>
            <a:ext cx="8915400" cy="664797"/>
          </a:xfrm>
          <a:prstGeom prst="rect">
            <a:avLst/>
          </a:prstGeom>
        </p:spPr>
        <p:txBody>
          <a:bodyPr vert="horz" wrap="square" lIns="0" tIns="0" rIns="0" bIns="0" rtlCol="0" anchor="ctr"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cs-CZ" sz="54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Trebuchet MS" pitchFamily="34" charset="0"/>
                <a:ea typeface="+mn-ea"/>
                <a:cs typeface="Arial" charset="0"/>
              </a:rPr>
              <a:t>Podpora</a:t>
            </a:r>
            <a:r>
              <a:rPr kumimoji="0" lang="cs-CZ" sz="5400" b="0" i="0" u="none" strike="noStrike" kern="1200" cap="none" spc="-150" normalizeH="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Trebuchet MS" pitchFamily="34" charset="0"/>
                <a:ea typeface="+mn-ea"/>
                <a:cs typeface="Arial" charset="0"/>
              </a:rPr>
              <a:t> pro všechny</a:t>
            </a:r>
            <a:endParaRPr kumimoji="0" lang="en-US" sz="5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Trebuchet MS" pitchFamily="34" charset="0"/>
              <a:ea typeface="+mn-ea"/>
              <a:cs typeface="Arial" charset="0"/>
            </a:endParaRPr>
          </a:p>
        </p:txBody>
      </p:sp>
      <p:sp>
        <p:nvSpPr>
          <p:cNvPr id="7" name="Rectangle 6"/>
          <p:cNvSpPr/>
          <p:nvPr/>
        </p:nvSpPr>
        <p:spPr>
          <a:xfrm>
            <a:off x="228600" y="990601"/>
            <a:ext cx="8686800" cy="4585871"/>
          </a:xfrm>
          <a:prstGeom prst="rect">
            <a:avLst/>
          </a:prstGeom>
        </p:spPr>
        <p:txBody>
          <a:bodyPr wrap="square">
            <a:spAutoFit/>
          </a:bodyPr>
          <a:lstStyle/>
          <a:p>
            <a:pPr lvl="1"/>
            <a:r>
              <a:rPr lang="cs-CZ" sz="2400" u="sng" dirty="0" smtClean="0">
                <a:solidFill>
                  <a:srgbClr val="00B050"/>
                </a:solidFill>
              </a:rPr>
              <a:t>I</a:t>
            </a:r>
            <a:r>
              <a:rPr lang="cs-CZ" sz="2400" dirty="0" smtClean="0">
                <a:solidFill>
                  <a:srgbClr val="00B050"/>
                </a:solidFill>
              </a:rPr>
              <a:t>nformační </a:t>
            </a:r>
            <a:r>
              <a:rPr lang="cs-CZ" sz="2400" u="sng" dirty="0" smtClean="0">
                <a:solidFill>
                  <a:srgbClr val="00B050"/>
                </a:solidFill>
              </a:rPr>
              <a:t>L</a:t>
            </a:r>
            <a:r>
              <a:rPr lang="cs-CZ" sz="2400" dirty="0" smtClean="0">
                <a:solidFill>
                  <a:srgbClr val="00B050"/>
                </a:solidFill>
              </a:rPr>
              <a:t>inka (Po-Pá 8:00 – 20:00)</a:t>
            </a:r>
          </a:p>
          <a:p>
            <a:pPr lvl="2"/>
            <a:r>
              <a:rPr lang="cs-CZ" sz="2000" dirty="0" smtClean="0"/>
              <a:t>Tel.: 841 300 300 / 2 / 2</a:t>
            </a:r>
          </a:p>
          <a:p>
            <a:pPr lvl="2"/>
            <a:r>
              <a:rPr lang="cs-CZ" sz="2000" dirty="0" smtClean="0"/>
              <a:t>Email: </a:t>
            </a:r>
            <a:r>
              <a:rPr lang="cs-CZ" sz="2000" dirty="0" err="1" smtClean="0">
                <a:hlinkClick r:id="rId2"/>
              </a:rPr>
              <a:t>czinfo@microsoft.com</a:t>
            </a:r>
            <a:endParaRPr lang="cs-CZ" sz="2000" dirty="0" smtClean="0"/>
          </a:p>
          <a:p>
            <a:pPr lvl="2"/>
            <a:r>
              <a:rPr lang="cs-CZ" sz="2000" dirty="0" smtClean="0"/>
              <a:t>Informace o produktech, licencování produktů</a:t>
            </a:r>
          </a:p>
          <a:p>
            <a:pPr lvl="2"/>
            <a:endParaRPr lang="cs-CZ" sz="2000" dirty="0" smtClean="0"/>
          </a:p>
          <a:p>
            <a:pPr lvl="1"/>
            <a:r>
              <a:rPr lang="cs-CZ" sz="2400" u="sng" dirty="0" smtClean="0">
                <a:solidFill>
                  <a:srgbClr val="00B050"/>
                </a:solidFill>
              </a:rPr>
              <a:t>L</a:t>
            </a:r>
            <a:r>
              <a:rPr lang="cs-CZ" sz="2400" dirty="0" smtClean="0">
                <a:solidFill>
                  <a:srgbClr val="00B050"/>
                </a:solidFill>
              </a:rPr>
              <a:t>inka </a:t>
            </a:r>
            <a:r>
              <a:rPr lang="cs-CZ" sz="2400" u="sng" dirty="0" smtClean="0">
                <a:solidFill>
                  <a:srgbClr val="00B050"/>
                </a:solidFill>
              </a:rPr>
              <a:t>T</a:t>
            </a:r>
            <a:r>
              <a:rPr lang="cs-CZ" sz="2400" dirty="0" smtClean="0">
                <a:solidFill>
                  <a:srgbClr val="00B050"/>
                </a:solidFill>
              </a:rPr>
              <a:t>echnické </a:t>
            </a:r>
            <a:r>
              <a:rPr lang="cs-CZ" sz="2400" u="sng" dirty="0" smtClean="0">
                <a:solidFill>
                  <a:srgbClr val="00B050"/>
                </a:solidFill>
              </a:rPr>
              <a:t>P</a:t>
            </a:r>
            <a:r>
              <a:rPr lang="cs-CZ" sz="2400" dirty="0" smtClean="0">
                <a:solidFill>
                  <a:srgbClr val="00B050"/>
                </a:solidFill>
              </a:rPr>
              <a:t>odpory (Po-Pá 8:00 – 20:00)</a:t>
            </a:r>
          </a:p>
          <a:p>
            <a:pPr lvl="2"/>
            <a:r>
              <a:rPr lang="cs-CZ" sz="2000" dirty="0" smtClean="0"/>
              <a:t>Tel.: 841 300 300 / 2 / 1</a:t>
            </a:r>
          </a:p>
          <a:p>
            <a:pPr lvl="2"/>
            <a:r>
              <a:rPr lang="cs-CZ" sz="2000" dirty="0" smtClean="0"/>
              <a:t>Email: </a:t>
            </a:r>
            <a:r>
              <a:rPr lang="cs-CZ" sz="2000" dirty="0" err="1" smtClean="0">
                <a:hlinkClick r:id="rId3"/>
              </a:rPr>
              <a:t>czhelp@microsoft.com</a:t>
            </a:r>
            <a:endParaRPr lang="cs-CZ" sz="2000" dirty="0" smtClean="0"/>
          </a:p>
          <a:p>
            <a:pPr lvl="2"/>
            <a:r>
              <a:rPr lang="cs-CZ" sz="2000" dirty="0" smtClean="0"/>
              <a:t>Obecná technická podpora pro firemní zákazníky</a:t>
            </a:r>
          </a:p>
          <a:p>
            <a:pPr lvl="2"/>
            <a:endParaRPr lang="cs-CZ" sz="2000" dirty="0" smtClean="0"/>
          </a:p>
          <a:p>
            <a:pPr lvl="1"/>
            <a:r>
              <a:rPr lang="cs-CZ" sz="2400" dirty="0" smtClean="0">
                <a:solidFill>
                  <a:srgbClr val="00B050"/>
                </a:solidFill>
              </a:rPr>
              <a:t>Diskuzní fóra</a:t>
            </a:r>
          </a:p>
          <a:p>
            <a:pPr lvl="2"/>
            <a:r>
              <a:rPr lang="cs-CZ" sz="2000" dirty="0" smtClean="0"/>
              <a:t> </a:t>
            </a:r>
            <a:r>
              <a:rPr lang="cs-CZ" sz="2000" dirty="0" smtClean="0">
                <a:hlinkClick r:id="rId4"/>
              </a:rPr>
              <a:t>http://forums.microsoft.com</a:t>
            </a:r>
            <a:endParaRPr lang="cs-CZ" sz="2000" dirty="0" smtClean="0"/>
          </a:p>
          <a:p>
            <a:pPr lvl="2"/>
            <a:r>
              <a:rPr lang="cs-CZ" sz="2000" dirty="0" smtClean="0"/>
              <a:t>Technické dotazy na produkty</a:t>
            </a:r>
          </a:p>
          <a:p>
            <a:pPr lvl="2"/>
            <a:endParaRPr lang="cs-CZ" sz="2000" dirty="0" smtClean="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Blue"/>
</p:tagLst>
</file>

<file path=ppt/theme/theme1.xml><?xml version="1.0" encoding="utf-8"?>
<a:theme xmlns:a="http://schemas.openxmlformats.org/drawingml/2006/main" name="2_Microsoft Partner Program 1 blue Template Trebuchet">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Trebuchet - Trebuchet">
      <a:majorFont>
        <a:latin typeface="Trebuchet MS"/>
        <a:ea typeface=""/>
        <a:cs typeface=""/>
      </a:majorFont>
      <a:minorFont>
        <a:latin typeface="Trebuchet MS"/>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2_Microsoft Partner Program 1 blue Template Trebuchet</Template>
  <TotalTime>908</TotalTime>
  <Words>2599</Words>
  <Application>Microsoft Office PowerPoint</Application>
  <PresentationFormat>On-screen Show (4:3)</PresentationFormat>
  <Paragraphs>380</Paragraphs>
  <Slides>37</Slides>
  <Notes>32</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2_Microsoft Partner Program 1 blue Template Trebuchet</vt:lpstr>
      <vt:lpstr>White with Courier font for code slides</vt:lpstr>
      <vt:lpstr>Microsoft Partner Program</vt:lpstr>
      <vt:lpstr>Agenda</vt:lpstr>
      <vt:lpstr>Kritéria úspěchu</vt:lpstr>
      <vt:lpstr>Partnerský program - očekávání</vt:lpstr>
      <vt:lpstr>Odbornost</vt:lpstr>
      <vt:lpstr>Microsoft Partner Program</vt:lpstr>
      <vt:lpstr>Partnerské benefity</vt:lpstr>
      <vt:lpstr>Slide 8</vt:lpstr>
      <vt:lpstr>Slide 9</vt:lpstr>
      <vt:lpstr>Slide 10</vt:lpstr>
      <vt:lpstr>Slide 11</vt:lpstr>
      <vt:lpstr>Slide 12</vt:lpstr>
      <vt:lpstr>Slide 13</vt:lpstr>
      <vt:lpstr>Další zdroje informací</vt:lpstr>
      <vt:lpstr>Tele-based Pre-sales Technical Support</vt:lpstr>
      <vt:lpstr>Slide 16</vt:lpstr>
      <vt:lpstr>Vzdělávání a rozvoj Partner Learning Center</vt:lpstr>
      <vt:lpstr>Slide 18</vt:lpstr>
      <vt:lpstr>Slide 19</vt:lpstr>
      <vt:lpstr>Slide 20</vt:lpstr>
      <vt:lpstr>Slide 21</vt:lpstr>
      <vt:lpstr>Slide 22</vt:lpstr>
      <vt:lpstr>Slide 23</vt:lpstr>
      <vt:lpstr>Slide 24</vt:lpstr>
      <vt:lpstr>Marketing Partnerský zpravodaj a web</vt:lpstr>
      <vt:lpstr>Marketing Partner Marketing Center</vt:lpstr>
      <vt:lpstr>Marketing Solution Profiler</vt:lpstr>
      <vt:lpstr>Slide 28</vt:lpstr>
      <vt:lpstr>Slide 29</vt:lpstr>
      <vt:lpstr>Slide 30</vt:lpstr>
      <vt:lpstr>Slide 31</vt:lpstr>
      <vt:lpstr>MSPP – podmínky</vt:lpstr>
      <vt:lpstr>Slide 33</vt:lpstr>
      <vt:lpstr>Partnerská strategie</vt:lpstr>
      <vt:lpstr>Partnerské konference</vt:lpstr>
      <vt:lpstr>Slide 36</vt:lpstr>
      <vt:lpstr>Slide 37</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&lt;Event Name Here&gt;</dc:subject>
  <dc:creator>Tomas Prada</dc:creator>
  <dc:description>Template:_x000d_
Formatting:_x000d_
Event Date:_x000d_
Event Location:_x000d_
Audience:</dc:description>
  <cp:lastModifiedBy>i-katlup</cp:lastModifiedBy>
  <cp:revision>120</cp:revision>
  <dcterms:created xsi:type="dcterms:W3CDTF">2007-10-13T18:10:33Z</dcterms:created>
  <dcterms:modified xsi:type="dcterms:W3CDTF">2007-11-27T13:19:21Z</dcterms:modified>
</cp:coreProperties>
</file>