
<file path=[Content_Types].xml><?xml version="1.0" encoding="utf-8"?>
<Types xmlns="http://schemas.openxmlformats.org/package/2006/content-types">
  <Override PartName="/ppt/slides/slide29.xml" ContentType="application/vnd.openxmlformats-officedocument.presentationml.slide+xml"/>
  <Override PartName="/ppt/notesSlides/notesSlide2.xml" ContentType="application/vnd.openxmlformats-officedocument.presentationml.notesSlide+xml"/>
  <Override PartName="/customXml/itemProps1.xml" ContentType="application/vnd.openxmlformats-officedocument.customXmlProperties+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Layouts/slideLayout6.xml" ContentType="application/vnd.openxmlformats-officedocument.presentationml.slideLayout+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27.xml" ContentType="application/vnd.openxmlformats-officedocument.presentationml.notesSlide+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notesSlides/notesSlide16.xml" ContentType="application/vnd.openxmlformats-officedocument.presentationml.notesSlide+xml"/>
  <Override PartName="/ppt/notesSlides/notesSlide25.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docProps/custom.xml" ContentType="application/vnd.openxmlformats-officedocument.custom-properties+xml"/>
  <Override PartName="/ppt/commentAuthors.xml" ContentType="application/vnd.openxmlformats-officedocument.presentationml.commentAuthors+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30.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customXml/itemProps4.xml" ContentType="application/vnd.openxmlformats-officedocument.customXmlProperties+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5.xml" ContentType="application/vnd.openxmlformats-officedocument.presentationml.notesSlide+xml"/>
  <Override PartName="/customXml/itemProps2.xml" ContentType="application/vnd.openxmlformats-officedocument.customXml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Layouts/slideLayout3.xml" ContentType="application/vnd.openxmlformats-officedocument.presentationml.slideLayout+xml"/>
  <Default Extension="jpeg" ContentType="image/jpeg"/>
  <Override PartName="/ppt/notesSlides/notesSlide17.xml" ContentType="application/vnd.openxmlformats-officedocument.presentationml.notesSlide+xml"/>
  <Override PartName="/ppt/notesSlides/notesSlide28.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2.xml" ContentType="application/vnd.openxmlformats-officedocument.presentationml.slideLayout+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Override PartName="/ppt/notesSlides/notesSlide31.xml" ContentType="application/vnd.openxmlformats-officedocument.presentationml.notesSlide+xml"/>
  <Override PartName="/ppt/notesSlides/notesSlide6.xml" ContentType="application/vnd.openxmlformats-officedocument.presentationml.notesSlide+xml"/>
  <Override PartName="/ppt/slides/slide8.xml" ContentType="application/vnd.openxmlformats-officedocument.presentationml.slide+xml"/>
  <Override PartName="/ppt/handoutMasters/handoutMaster1.xml" ContentType="application/vnd.openxmlformats-officedocument.presentationml.handoutMaster+xml"/>
  <Override PartName="/ppt/notesSlides/notesSlide4.xml" ContentType="application/vnd.openxmlformats-officedocument.presentationml.notesSlide+xml"/>
  <Override PartName="/docProps/core.xml" ContentType="application/vnd.openxmlformats-package.core-properties+xml"/>
  <Override PartName="/customXml/itemProps3.xml" ContentType="application/vnd.openxmlformats-officedocument.customXmlProperties+xml"/>
  <Override PartName="/ppt/slides/slide6.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27.xml" ContentType="application/vnd.openxmlformats-officedocument.presentationml.slide+xml"/>
  <Override PartName="/ppt/slideLayouts/slideLayout4.xml" ContentType="application/vnd.openxmlformats-officedocument.presentationml.slideLayout+xml"/>
  <Override PartName="/ppt/theme/theme3.xml" ContentType="application/vnd.openxmlformats-officedocument.theme+xml"/>
  <Override PartName="/ppt/notesSlides/notesSlide29.xml" ContentType="application/vnd.openxmlformats-officedocument.presentationml.notesSlide+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Default Extension="wmf" ContentType="image/x-wmf"/>
  <Override PartName="/ppt/notesSlides/notesSlide18.xml" ContentType="application/vnd.openxmlformats-officedocument.presentationml.notesSlide+xml"/>
  <Default Extension="rels" ContentType="application/vnd.openxmlformats-package.relationship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5"/>
  </p:sldMasterIdLst>
  <p:notesMasterIdLst>
    <p:notesMasterId r:id="rId48"/>
  </p:notesMasterIdLst>
  <p:handoutMasterIdLst>
    <p:handoutMasterId r:id="rId49"/>
  </p:handoutMasterIdLst>
  <p:sldIdLst>
    <p:sldId id="374" r:id="rId6"/>
    <p:sldId id="375" r:id="rId7"/>
    <p:sldId id="376" r:id="rId8"/>
    <p:sldId id="378" r:id="rId9"/>
    <p:sldId id="379" r:id="rId10"/>
    <p:sldId id="380" r:id="rId11"/>
    <p:sldId id="416" r:id="rId12"/>
    <p:sldId id="382" r:id="rId13"/>
    <p:sldId id="383" r:id="rId14"/>
    <p:sldId id="384" r:id="rId15"/>
    <p:sldId id="385" r:id="rId16"/>
    <p:sldId id="386" r:id="rId17"/>
    <p:sldId id="387" r:id="rId18"/>
    <p:sldId id="388" r:id="rId19"/>
    <p:sldId id="389" r:id="rId20"/>
    <p:sldId id="390" r:id="rId21"/>
    <p:sldId id="391" r:id="rId22"/>
    <p:sldId id="392" r:id="rId23"/>
    <p:sldId id="393" r:id="rId24"/>
    <p:sldId id="361" r:id="rId25"/>
    <p:sldId id="395" r:id="rId26"/>
    <p:sldId id="396" r:id="rId27"/>
    <p:sldId id="397" r:id="rId28"/>
    <p:sldId id="417" r:id="rId29"/>
    <p:sldId id="399" r:id="rId30"/>
    <p:sldId id="400" r:id="rId31"/>
    <p:sldId id="418" r:id="rId32"/>
    <p:sldId id="402" r:id="rId33"/>
    <p:sldId id="419" r:id="rId34"/>
    <p:sldId id="404" r:id="rId35"/>
    <p:sldId id="420" r:id="rId36"/>
    <p:sldId id="406" r:id="rId37"/>
    <p:sldId id="407" r:id="rId38"/>
    <p:sldId id="421" r:id="rId39"/>
    <p:sldId id="409" r:id="rId40"/>
    <p:sldId id="410" r:id="rId41"/>
    <p:sldId id="411" r:id="rId42"/>
    <p:sldId id="412" r:id="rId43"/>
    <p:sldId id="413" r:id="rId44"/>
    <p:sldId id="414" r:id="rId45"/>
    <p:sldId id="415" r:id="rId46"/>
    <p:sldId id="341" r:id="rId47"/>
  </p:sldIdLst>
  <p:sldSz cx="9144000" cy="6858000" type="screen4x3"/>
  <p:notesSz cx="6858000" cy="9144000"/>
  <p:defaultTextStyle>
    <a:defPPr>
      <a:defRPr lang="en-US"/>
    </a:defPPr>
    <a:lvl1pPr algn="l" rtl="0" fontAlgn="base">
      <a:spcBef>
        <a:spcPct val="0"/>
      </a:spcBef>
      <a:spcAft>
        <a:spcPct val="0"/>
      </a:spcAft>
      <a:defRPr sz="2200" kern="1200">
        <a:solidFill>
          <a:schemeClr val="bg1"/>
        </a:solidFill>
        <a:latin typeface="Tahoma" pitchFamily="34" charset="0"/>
        <a:ea typeface="+mn-ea"/>
        <a:cs typeface="+mn-cs"/>
      </a:defRPr>
    </a:lvl1pPr>
    <a:lvl2pPr marL="457200" algn="l" rtl="0" fontAlgn="base">
      <a:spcBef>
        <a:spcPct val="0"/>
      </a:spcBef>
      <a:spcAft>
        <a:spcPct val="0"/>
      </a:spcAft>
      <a:defRPr sz="2200" kern="1200">
        <a:solidFill>
          <a:schemeClr val="bg1"/>
        </a:solidFill>
        <a:latin typeface="Tahoma" pitchFamily="34" charset="0"/>
        <a:ea typeface="+mn-ea"/>
        <a:cs typeface="+mn-cs"/>
      </a:defRPr>
    </a:lvl2pPr>
    <a:lvl3pPr marL="914400" algn="l" rtl="0" fontAlgn="base">
      <a:spcBef>
        <a:spcPct val="0"/>
      </a:spcBef>
      <a:spcAft>
        <a:spcPct val="0"/>
      </a:spcAft>
      <a:defRPr sz="2200" kern="1200">
        <a:solidFill>
          <a:schemeClr val="bg1"/>
        </a:solidFill>
        <a:latin typeface="Tahoma" pitchFamily="34" charset="0"/>
        <a:ea typeface="+mn-ea"/>
        <a:cs typeface="+mn-cs"/>
      </a:defRPr>
    </a:lvl3pPr>
    <a:lvl4pPr marL="1371600" algn="l" rtl="0" fontAlgn="base">
      <a:spcBef>
        <a:spcPct val="0"/>
      </a:spcBef>
      <a:spcAft>
        <a:spcPct val="0"/>
      </a:spcAft>
      <a:defRPr sz="2200" kern="1200">
        <a:solidFill>
          <a:schemeClr val="bg1"/>
        </a:solidFill>
        <a:latin typeface="Tahoma" pitchFamily="34" charset="0"/>
        <a:ea typeface="+mn-ea"/>
        <a:cs typeface="+mn-cs"/>
      </a:defRPr>
    </a:lvl4pPr>
    <a:lvl5pPr marL="1828800" algn="l" rtl="0" fontAlgn="base">
      <a:spcBef>
        <a:spcPct val="0"/>
      </a:spcBef>
      <a:spcAft>
        <a:spcPct val="0"/>
      </a:spcAft>
      <a:defRPr sz="2200" kern="1200">
        <a:solidFill>
          <a:schemeClr val="bg1"/>
        </a:solidFill>
        <a:latin typeface="Tahoma" pitchFamily="34" charset="0"/>
        <a:ea typeface="+mn-ea"/>
        <a:cs typeface="+mn-cs"/>
      </a:defRPr>
    </a:lvl5pPr>
    <a:lvl6pPr marL="2286000" algn="l" defTabSz="914400" rtl="0" eaLnBrk="1" latinLnBrk="0" hangingPunct="1">
      <a:defRPr sz="2200" kern="1200">
        <a:solidFill>
          <a:schemeClr val="bg1"/>
        </a:solidFill>
        <a:latin typeface="Tahoma" pitchFamily="34" charset="0"/>
        <a:ea typeface="+mn-ea"/>
        <a:cs typeface="+mn-cs"/>
      </a:defRPr>
    </a:lvl6pPr>
    <a:lvl7pPr marL="2743200" algn="l" defTabSz="914400" rtl="0" eaLnBrk="1" latinLnBrk="0" hangingPunct="1">
      <a:defRPr sz="2200" kern="1200">
        <a:solidFill>
          <a:schemeClr val="bg1"/>
        </a:solidFill>
        <a:latin typeface="Tahoma" pitchFamily="34" charset="0"/>
        <a:ea typeface="+mn-ea"/>
        <a:cs typeface="+mn-cs"/>
      </a:defRPr>
    </a:lvl7pPr>
    <a:lvl8pPr marL="3200400" algn="l" defTabSz="914400" rtl="0" eaLnBrk="1" latinLnBrk="0" hangingPunct="1">
      <a:defRPr sz="2200" kern="1200">
        <a:solidFill>
          <a:schemeClr val="bg1"/>
        </a:solidFill>
        <a:latin typeface="Tahoma" pitchFamily="34" charset="0"/>
        <a:ea typeface="+mn-ea"/>
        <a:cs typeface="+mn-cs"/>
      </a:defRPr>
    </a:lvl8pPr>
    <a:lvl9pPr marL="3657600" algn="l" defTabSz="914400" rtl="0" eaLnBrk="1" latinLnBrk="0" hangingPunct="1">
      <a:defRPr sz="2200" kern="1200">
        <a:solidFill>
          <a:schemeClr val="bg1"/>
        </a:solidFill>
        <a:latin typeface="Tahoma" pitchFamily="34" charset="0"/>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Drew Robbins" initials="DR" lastIdx="3" clrIdx="0"/>
  <p:cmAuthor id="1" name="maryfj" initials="mfj" lastIdx="1" clrIdx="1"/>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FF7C80"/>
    <a:srgbClr val="00FF00"/>
    <a:srgbClr val="0099FF"/>
    <a:srgbClr val="FFCC00"/>
    <a:srgbClr val="BBE0E3"/>
    <a:srgbClr val="FF5050"/>
    <a:srgbClr val="FF9900"/>
    <a:srgbClr val="FFFF00"/>
  </p:clrMru>
  <p:extLst>
    <p:ext uri="{E76CE94A-603C-4142-B9EB-6D1370010A27}">
      <p14:discardImageEditData xmlns="" xmlns:p14="http://schemas.microsoft.com/office/powerpoint/2007/7/12/main" val="0"/>
    </p:ext>
    <p:ext uri="{D31A062A-798A-4329-ABDD-BBA856620510}">
      <p14:defaultImageDpi xmlns="" xmlns:p14="http://schemas.microsoft.com/office/powerpoint/2007/7/12/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0204" autoAdjust="0"/>
    <p:restoredTop sz="72074" autoAdjust="0"/>
  </p:normalViewPr>
  <p:slideViewPr>
    <p:cSldViewPr>
      <p:cViewPr varScale="1">
        <p:scale>
          <a:sx n="49" d="100"/>
          <a:sy n="49" d="100"/>
        </p:scale>
        <p:origin x="-1962" y="-10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notesViewPr>
    <p:cSldViewPr>
      <p:cViewPr varScale="1">
        <p:scale>
          <a:sx n="64" d="100"/>
          <a:sy n="64" d="100"/>
        </p:scale>
        <p:origin x="-1938" y="-120"/>
      </p:cViewPr>
      <p:guideLst>
        <p:guide orient="horz" pos="2880"/>
        <p:guide pos="2160"/>
      </p:guideLst>
    </p:cSldViewPr>
  </p:notes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39" Type="http://schemas.openxmlformats.org/officeDocument/2006/relationships/slide" Target="slides/slide34.xml"/><Relationship Id="rId3" Type="http://schemas.openxmlformats.org/officeDocument/2006/relationships/customXml" Target="../customXml/item3.xml"/><Relationship Id="rId21" Type="http://schemas.openxmlformats.org/officeDocument/2006/relationships/slide" Target="slides/slide16.xml"/><Relationship Id="rId34" Type="http://schemas.openxmlformats.org/officeDocument/2006/relationships/slide" Target="slides/slide29.xml"/><Relationship Id="rId42" Type="http://schemas.openxmlformats.org/officeDocument/2006/relationships/slide" Target="slides/slide37.xml"/><Relationship Id="rId47" Type="http://schemas.openxmlformats.org/officeDocument/2006/relationships/slide" Target="slides/slide42.xml"/><Relationship Id="rId50" Type="http://schemas.openxmlformats.org/officeDocument/2006/relationships/commentAuthors" Target="commentAuthors.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slide" Target="slides/slide28.xml"/><Relationship Id="rId38" Type="http://schemas.openxmlformats.org/officeDocument/2006/relationships/slide" Target="slides/slide33.xml"/><Relationship Id="rId46" Type="http://schemas.openxmlformats.org/officeDocument/2006/relationships/slide" Target="slides/slide41.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slide" Target="slides/slide24.xml"/><Relationship Id="rId41" Type="http://schemas.openxmlformats.org/officeDocument/2006/relationships/slide" Target="slides/slide36.xml"/><Relationship Id="rId54"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slide" Target="slides/slide27.xml"/><Relationship Id="rId37" Type="http://schemas.openxmlformats.org/officeDocument/2006/relationships/slide" Target="slides/slide32.xml"/><Relationship Id="rId40" Type="http://schemas.openxmlformats.org/officeDocument/2006/relationships/slide" Target="slides/slide35.xml"/><Relationship Id="rId45" Type="http://schemas.openxmlformats.org/officeDocument/2006/relationships/slide" Target="slides/slide40.xml"/><Relationship Id="rId53" Type="http://schemas.openxmlformats.org/officeDocument/2006/relationships/theme" Target="theme/theme1.xml"/><Relationship Id="rId5" Type="http://schemas.openxmlformats.org/officeDocument/2006/relationships/slideMaster" Target="slideMasters/slideMaster1.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slide" Target="slides/slide23.xml"/><Relationship Id="rId36" Type="http://schemas.openxmlformats.org/officeDocument/2006/relationships/slide" Target="slides/slide31.xml"/><Relationship Id="rId49" Type="http://schemas.openxmlformats.org/officeDocument/2006/relationships/handoutMaster" Target="handoutMasters/handoutMaster1.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slide" Target="slides/slide26.xml"/><Relationship Id="rId44" Type="http://schemas.openxmlformats.org/officeDocument/2006/relationships/slide" Target="slides/slide39.xml"/><Relationship Id="rId52" Type="http://schemas.openxmlformats.org/officeDocument/2006/relationships/viewProps" Target="viewProps.xml"/><Relationship Id="rId4" Type="http://schemas.openxmlformats.org/officeDocument/2006/relationships/customXml" Target="../customXml/item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slide" Target="slides/slide25.xml"/><Relationship Id="rId35" Type="http://schemas.openxmlformats.org/officeDocument/2006/relationships/slide" Target="slides/slide30.xml"/><Relationship Id="rId43" Type="http://schemas.openxmlformats.org/officeDocument/2006/relationships/slide" Target="slides/slide38.xml"/><Relationship Id="rId48" Type="http://schemas.openxmlformats.org/officeDocument/2006/relationships/notesMaster" Target="notesMasters/notesMaster1.xml"/><Relationship Id="rId8" Type="http://schemas.openxmlformats.org/officeDocument/2006/relationships/slide" Target="slides/slide3.xml"/><Relationship Id="rId51"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6322"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solidFill>
                  <a:schemeClr val="tx1"/>
                </a:solidFill>
                <a:latin typeface="Arial" charset="0"/>
              </a:defRPr>
            </a:lvl1pPr>
          </a:lstStyle>
          <a:p>
            <a:endParaRPr lang="en-US"/>
          </a:p>
        </p:txBody>
      </p:sp>
      <p:sp>
        <p:nvSpPr>
          <p:cNvPr id="56323" name="Rectangle 3"/>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solidFill>
                  <a:schemeClr val="tx1"/>
                </a:solidFill>
                <a:latin typeface="Arial" charset="0"/>
              </a:defRPr>
            </a:lvl1pPr>
          </a:lstStyle>
          <a:p>
            <a:endParaRPr lang="en-US"/>
          </a:p>
        </p:txBody>
      </p:sp>
      <p:sp>
        <p:nvSpPr>
          <p:cNvPr id="56324" name="Rectangle 4"/>
          <p:cNvSpPr>
            <a:spLocks noGrp="1" noChangeArrowheads="1"/>
          </p:cNvSpPr>
          <p:nvPr>
            <p:ph type="ftr" sz="quarter" idx="2"/>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solidFill>
                  <a:schemeClr val="tx1"/>
                </a:solidFill>
                <a:latin typeface="Arial" charset="0"/>
              </a:defRPr>
            </a:lvl1pPr>
          </a:lstStyle>
          <a:p>
            <a:endParaRPr lang="en-US"/>
          </a:p>
        </p:txBody>
      </p:sp>
      <p:sp>
        <p:nvSpPr>
          <p:cNvPr id="56325" name="Rectangle 5"/>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solidFill>
                  <a:schemeClr val="tx1"/>
                </a:solidFill>
                <a:latin typeface="Arial" charset="0"/>
              </a:defRPr>
            </a:lvl1pPr>
          </a:lstStyle>
          <a:p>
            <a:fld id="{A94B5D4F-E990-40FF-B037-A4A418FBED01}" type="slidenum">
              <a:rPr lang="en-US"/>
              <a:pPr/>
              <a:t>‹#›</a:t>
            </a:fld>
            <a:endParaRPr lang="en-US"/>
          </a:p>
        </p:txBody>
      </p:sp>
    </p:spTree>
    <p:extLst>
      <p:ext uri="{BB962C8B-B14F-4D97-AF65-F5344CB8AC3E}">
        <p14:creationId xmlns="" xmlns:p14="http://schemas.microsoft.com/office/powerpoint/2007/7/12/main" val="58017546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867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solidFill>
                  <a:schemeClr val="tx1"/>
                </a:solidFill>
                <a:latin typeface="Arial" charset="0"/>
              </a:defRPr>
            </a:lvl1pPr>
          </a:lstStyle>
          <a:p>
            <a:endParaRPr lang="en-US"/>
          </a:p>
        </p:txBody>
      </p:sp>
      <p:sp>
        <p:nvSpPr>
          <p:cNvPr id="28675"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solidFill>
                  <a:schemeClr val="tx1"/>
                </a:solidFill>
                <a:latin typeface="Arial" charset="0"/>
              </a:defRPr>
            </a:lvl1pPr>
          </a:lstStyle>
          <a:p>
            <a:endParaRPr lang="en-US"/>
          </a:p>
        </p:txBody>
      </p:sp>
      <p:sp>
        <p:nvSpPr>
          <p:cNvPr id="28676"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p:spPr>
      </p:sp>
      <p:sp>
        <p:nvSpPr>
          <p:cNvPr id="28677"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28678"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solidFill>
                  <a:schemeClr val="tx1"/>
                </a:solidFill>
                <a:latin typeface="Arial" charset="0"/>
              </a:defRPr>
            </a:lvl1pPr>
          </a:lstStyle>
          <a:p>
            <a:endParaRPr lang="en-US"/>
          </a:p>
        </p:txBody>
      </p:sp>
      <p:sp>
        <p:nvSpPr>
          <p:cNvPr id="28679"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solidFill>
                  <a:schemeClr val="tx1"/>
                </a:solidFill>
                <a:latin typeface="Arial" charset="0"/>
              </a:defRPr>
            </a:lvl1pPr>
          </a:lstStyle>
          <a:p>
            <a:fld id="{AC248039-9E8B-422F-8B1A-4AF677A6F4FF}" type="slidenum">
              <a:rPr lang="en-US"/>
              <a:pPr/>
              <a:t>‹#›</a:t>
            </a:fld>
            <a:endParaRPr lang="en-US"/>
          </a:p>
        </p:txBody>
      </p:sp>
    </p:spTree>
    <p:extLst>
      <p:ext uri="{BB962C8B-B14F-4D97-AF65-F5344CB8AC3E}">
        <p14:creationId xmlns="" xmlns:p14="http://schemas.microsoft.com/office/powerpoint/2007/7/12/main" val="4008320531"/>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mn-cs"/>
      </a:defRPr>
    </a:lvl1pPr>
    <a:lvl2pPr marL="457200" algn="l" rtl="0" fontAlgn="base">
      <a:spcBef>
        <a:spcPct val="30000"/>
      </a:spcBef>
      <a:spcAft>
        <a:spcPct val="0"/>
      </a:spcAft>
      <a:defRPr sz="1200" kern="1200">
        <a:solidFill>
          <a:schemeClr val="tx1"/>
        </a:solidFill>
        <a:latin typeface="Arial" charset="0"/>
        <a:ea typeface="+mn-ea"/>
        <a:cs typeface="+mn-cs"/>
      </a:defRPr>
    </a:lvl2pPr>
    <a:lvl3pPr marL="914400" algn="l" rtl="0" fontAlgn="base">
      <a:spcBef>
        <a:spcPct val="30000"/>
      </a:spcBef>
      <a:spcAft>
        <a:spcPct val="0"/>
      </a:spcAft>
      <a:defRPr sz="1200" kern="1200">
        <a:solidFill>
          <a:schemeClr val="tx1"/>
        </a:solidFill>
        <a:latin typeface="Arial" charset="0"/>
        <a:ea typeface="+mn-ea"/>
        <a:cs typeface="+mn-cs"/>
      </a:defRPr>
    </a:lvl3pPr>
    <a:lvl4pPr marL="1371600" algn="l" rtl="0" fontAlgn="base">
      <a:spcBef>
        <a:spcPct val="30000"/>
      </a:spcBef>
      <a:spcAft>
        <a:spcPct val="0"/>
      </a:spcAft>
      <a:defRPr sz="1200" kern="1200">
        <a:solidFill>
          <a:schemeClr val="tx1"/>
        </a:solidFill>
        <a:latin typeface="Arial" charset="0"/>
        <a:ea typeface="+mn-ea"/>
        <a:cs typeface="+mn-cs"/>
      </a:defRPr>
    </a:lvl4pPr>
    <a:lvl5pPr marL="1828800" algn="l" rtl="0" fontAlgn="base">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31744"/>
          <p:cNvSpPr>
            <a:spLocks noGrp="1" noRot="1" noChangeAspect="1" noChangeArrowheads="1" noTextEdit="1"/>
          </p:cNvSpPr>
          <p:nvPr>
            <p:ph type="sldImg"/>
          </p:nvPr>
        </p:nvSpPr>
        <p:spPr>
          <a:ln cap="flat">
            <a:headEnd type="none" w="med" len="med"/>
            <a:tailEnd type="none" w="med" len="med"/>
          </a:ln>
        </p:spPr>
      </p:sp>
      <p:sp>
        <p:nvSpPr>
          <p:cNvPr id="57347" name="Rectangle 31745"/>
          <p:cNvSpPr>
            <a:spLocks noGrp="1" noChangeArrowheads="1"/>
          </p:cNvSpPr>
          <p:nvPr>
            <p:ph type="body" idx="1"/>
          </p:nvPr>
        </p:nvSpPr>
        <p:spPr>
          <a:noFill/>
        </p:spPr>
        <p:txBody>
          <a:bodyPr/>
          <a:lstStyle/>
          <a:p>
            <a:r>
              <a:rPr lang="en-US" b="1" dirty="0" smtClean="0"/>
              <a:t>ESTIMATED TIME:</a:t>
            </a:r>
          </a:p>
          <a:p>
            <a:r>
              <a:rPr lang="en-US" dirty="0" smtClean="0"/>
              <a:t>60 minutes</a:t>
            </a:r>
          </a:p>
          <a:p>
            <a:endParaRPr lang="en-US" dirty="0" smtClean="0"/>
          </a:p>
          <a:p>
            <a:r>
              <a:rPr lang="en-US" b="1" dirty="0" smtClean="0"/>
              <a:t>DEMO CODE:</a:t>
            </a:r>
          </a:p>
          <a:p>
            <a:r>
              <a:rPr lang="en-US" dirty="0" smtClean="0"/>
              <a:t>Use demo “</a:t>
            </a:r>
            <a:r>
              <a:rPr lang="en-US" dirty="0" err="1" smtClean="0"/>
              <a:t>IntroToMef</a:t>
            </a:r>
            <a:r>
              <a:rPr lang="en-US" dirty="0" smtClean="0"/>
              <a:t>” for all demos. There are “begin” and “end” projects</a:t>
            </a:r>
            <a:r>
              <a:rPr lang="en-US" baseline="0" dirty="0" smtClean="0"/>
              <a:t> for each individual demo.</a:t>
            </a:r>
            <a:endParaRPr lang="en-US" dirty="0"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AC248039-9E8B-422F-8B1A-4AF677A6F4FF}" type="slidenum">
              <a:rPr lang="en-US" smtClean="0"/>
              <a:pPr/>
              <a:t>17</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1" dirty="0" smtClean="0"/>
              <a:t>MESSAGING:</a:t>
            </a:r>
          </a:p>
          <a:p>
            <a:r>
              <a:rPr lang="en-US" dirty="0" smtClean="0"/>
              <a:t>Now that we’ve declared all our Imports and Exports, how are they all matched up together? This is the job of the container.</a:t>
            </a:r>
            <a:r>
              <a:rPr lang="en-US" baseline="0" dirty="0" smtClean="0"/>
              <a:t> The container is the “match maker” if you will. An application will ask the configured container for an object of a given type, then the container will take care of building up the entire object graph and returning the necessary object. All of this matching is handled by the container itself, the user doesn’t have to think about it at all.</a:t>
            </a:r>
            <a:endParaRPr lang="en-US" dirty="0" smtClean="0"/>
          </a:p>
        </p:txBody>
      </p:sp>
      <p:sp>
        <p:nvSpPr>
          <p:cNvPr id="4" name="Slide Number Placeholder 3"/>
          <p:cNvSpPr>
            <a:spLocks noGrp="1"/>
          </p:cNvSpPr>
          <p:nvPr>
            <p:ph type="sldNum" sz="quarter" idx="10"/>
          </p:nvPr>
        </p:nvSpPr>
        <p:spPr/>
        <p:txBody>
          <a:bodyPr/>
          <a:lstStyle/>
          <a:p>
            <a:fld id="{AC248039-9E8B-422F-8B1A-4AF677A6F4FF}" type="slidenum">
              <a:rPr lang="en-US" smtClean="0"/>
              <a:pPr/>
              <a:t>18</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AC248039-9E8B-422F-8B1A-4AF677A6F4FF}" type="slidenum">
              <a:rPr lang="en-US" smtClean="0"/>
              <a:pPr/>
              <a:t>19</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43008"/>
          <p:cNvSpPr>
            <a:spLocks noGrp="1" noRot="1" noChangeAspect="1" noChangeArrowheads="1" noTextEdit="1"/>
          </p:cNvSpPr>
          <p:nvPr>
            <p:ph type="sldImg"/>
          </p:nvPr>
        </p:nvSpPr>
        <p:spPr>
          <a:ln cap="flat">
            <a:headEnd type="none" w="med" len="med"/>
            <a:tailEnd type="none" w="med" len="med"/>
          </a:ln>
        </p:spPr>
      </p:sp>
      <p:sp>
        <p:nvSpPr>
          <p:cNvPr id="72707" name="Rectangle 43009"/>
          <p:cNvSpPr>
            <a:spLocks noGrp="1" noChangeArrowheads="1"/>
          </p:cNvSpPr>
          <p:nvPr>
            <p:ph type="body" idx="1"/>
          </p:nvPr>
        </p:nvSpPr>
        <p:spPr/>
        <p:txBody>
          <a:bodyPr/>
          <a:lstStyle/>
          <a:p>
            <a:pPr eaLnBrk="1"/>
            <a:r>
              <a:rPr lang="en-US" b="1" dirty="0" smtClean="0"/>
              <a:t>DEMO: </a:t>
            </a:r>
          </a:p>
          <a:p>
            <a:pPr eaLnBrk="1"/>
            <a:r>
              <a:rPr lang="en-US" dirty="0" smtClean="0"/>
              <a:t>Use “</a:t>
            </a:r>
            <a:r>
              <a:rPr lang="en-US" dirty="0" err="1" smtClean="0"/>
              <a:t>IntroToMef</a:t>
            </a:r>
            <a:r>
              <a:rPr lang="en-US" dirty="0" smtClean="0"/>
              <a:t>” Demo,</a:t>
            </a:r>
            <a:r>
              <a:rPr lang="en-US" baseline="0" dirty="0" smtClean="0"/>
              <a:t> _1_Begin (_1_End contains finished demo)</a:t>
            </a:r>
            <a:endParaRPr lang="en-US" dirty="0" smtClean="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AC248039-9E8B-422F-8B1A-4AF677A6F4FF}" type="slidenum">
              <a:rPr lang="en-US" smtClean="0"/>
              <a:pPr/>
              <a:t>21</a:t>
            </a:fld>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1" dirty="0" smtClean="0"/>
              <a:t>MESSAGING:</a:t>
            </a:r>
          </a:p>
          <a:p>
            <a:r>
              <a:rPr lang="en-US" dirty="0" smtClean="0"/>
              <a:t>Sometimes though, you may not want to import the part itself</a:t>
            </a:r>
            <a:r>
              <a:rPr lang="en-US" baseline="0" dirty="0" smtClean="0"/>
              <a:t> (let’s say you may only need to use it in specific situations and hence don’t want to create it in every situation, or you might want to </a:t>
            </a:r>
            <a:r>
              <a:rPr lang="en-US" baseline="0" dirty="0" err="1" smtClean="0"/>
              <a:t>programatically</a:t>
            </a:r>
            <a:r>
              <a:rPr lang="en-US" baseline="0" dirty="0" smtClean="0"/>
              <a:t> determine whether it should be imported or not). This can be done in MEF through lazy imports.</a:t>
            </a:r>
          </a:p>
          <a:p>
            <a:endParaRPr lang="en-US" baseline="0" dirty="0" smtClean="0"/>
          </a:p>
          <a:p>
            <a:r>
              <a:rPr lang="en-US" baseline="0" dirty="0" smtClean="0"/>
              <a:t>To lazily import a part, rather than having the property imported to be the type of the import directly, you can import Export&lt;T&gt; (where T is the type you are importing). Once you have a reference to the Export, you have direct access to information like the contract for that Export as well as any Metadata for that Export (which can then be used to query against to determine whether the import should be used or not). </a:t>
            </a:r>
            <a:endParaRPr lang="en-US" dirty="0"/>
          </a:p>
        </p:txBody>
      </p:sp>
      <p:sp>
        <p:nvSpPr>
          <p:cNvPr id="4" name="Slide Number Placeholder 3"/>
          <p:cNvSpPr>
            <a:spLocks noGrp="1"/>
          </p:cNvSpPr>
          <p:nvPr>
            <p:ph type="sldNum" sz="quarter" idx="10"/>
          </p:nvPr>
        </p:nvSpPr>
        <p:spPr/>
        <p:txBody>
          <a:bodyPr/>
          <a:lstStyle/>
          <a:p>
            <a:fld id="{AC248039-9E8B-422F-8B1A-4AF677A6F4FF}" type="slidenum">
              <a:rPr lang="en-US" smtClean="0"/>
              <a:pPr/>
              <a:t>22</a:t>
            </a:fld>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1" dirty="0" smtClean="0"/>
              <a:t>MESSAGING:</a:t>
            </a:r>
          </a:p>
          <a:p>
            <a:r>
              <a:rPr lang="en-US" dirty="0" smtClean="0"/>
              <a:t>Sometimes though, you may not want to import the part itself</a:t>
            </a:r>
            <a:r>
              <a:rPr lang="en-US" baseline="0" dirty="0" smtClean="0"/>
              <a:t> (let’s say you may only need to use it in specific situations and hence don’t want to create it in every situation, or you might want to </a:t>
            </a:r>
            <a:r>
              <a:rPr lang="en-US" baseline="0" dirty="0" err="1" smtClean="0"/>
              <a:t>programatically</a:t>
            </a:r>
            <a:r>
              <a:rPr lang="en-US" baseline="0" dirty="0" smtClean="0"/>
              <a:t> determine whether it should be imported or not). This can be done in MEF through lazy imports.</a:t>
            </a:r>
          </a:p>
          <a:p>
            <a:endParaRPr lang="en-US" baseline="0" dirty="0" smtClean="0"/>
          </a:p>
          <a:p>
            <a:r>
              <a:rPr lang="en-US" baseline="0" dirty="0" smtClean="0"/>
              <a:t>To lazily import a part, rather than having the property imported to be the type of the import directly, you can import Export&lt;T&gt; (where T is the type you are importing). Once you have a reference to the Export, you have direct access to information like the contract for that Export as well as any Metadata for that Export (which can then be used to query against to determine whether the import should be used or not). </a:t>
            </a:r>
            <a:endParaRPr lang="en-US" dirty="0"/>
          </a:p>
        </p:txBody>
      </p:sp>
      <p:sp>
        <p:nvSpPr>
          <p:cNvPr id="4" name="Slide Number Placeholder 3"/>
          <p:cNvSpPr>
            <a:spLocks noGrp="1"/>
          </p:cNvSpPr>
          <p:nvPr>
            <p:ph type="sldNum" sz="quarter" idx="10"/>
          </p:nvPr>
        </p:nvSpPr>
        <p:spPr/>
        <p:txBody>
          <a:bodyPr/>
          <a:lstStyle/>
          <a:p>
            <a:fld id="{AC248039-9E8B-422F-8B1A-4AF677A6F4FF}" type="slidenum">
              <a:rPr lang="en-US" smtClean="0"/>
              <a:pPr/>
              <a:t>23</a:t>
            </a:fld>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43008"/>
          <p:cNvSpPr>
            <a:spLocks noGrp="1" noRot="1" noChangeAspect="1" noChangeArrowheads="1" noTextEdit="1"/>
          </p:cNvSpPr>
          <p:nvPr>
            <p:ph type="sldImg"/>
          </p:nvPr>
        </p:nvSpPr>
        <p:spPr>
          <a:ln cap="flat">
            <a:headEnd type="none" w="med" len="med"/>
            <a:tailEnd type="none" w="med" len="med"/>
          </a:ln>
        </p:spPr>
      </p:sp>
      <p:sp>
        <p:nvSpPr>
          <p:cNvPr id="72707" name="Rectangle 43009"/>
          <p:cNvSpPr>
            <a:spLocks noGrp="1" noChangeArrowheads="1"/>
          </p:cNvSpPr>
          <p:nvPr>
            <p:ph type="body" idx="1"/>
          </p:nvPr>
        </p:nvSpPr>
        <p:spPr/>
        <p:txBody>
          <a:bodyPr/>
          <a:lstStyle/>
          <a:p>
            <a:pPr eaLnBrk="1"/>
            <a:r>
              <a:rPr lang="en-US" b="1" dirty="0" smtClean="0"/>
              <a:t>DEMO: </a:t>
            </a:r>
          </a:p>
          <a:p>
            <a:pPr eaLnBrk="1"/>
            <a:r>
              <a:rPr lang="en-US" dirty="0" smtClean="0"/>
              <a:t>Use “</a:t>
            </a:r>
            <a:r>
              <a:rPr lang="en-US" dirty="0" err="1" smtClean="0"/>
              <a:t>IntroToMef</a:t>
            </a:r>
            <a:r>
              <a:rPr lang="en-US" dirty="0" smtClean="0"/>
              <a:t>” Demo,</a:t>
            </a:r>
            <a:r>
              <a:rPr lang="en-US" baseline="0" dirty="0" smtClean="0"/>
              <a:t> _2_Begin (_2_End contains finished demo)</a:t>
            </a:r>
            <a:endParaRPr lang="en-US" dirty="0" smtClean="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AC248039-9E8B-422F-8B1A-4AF677A6F4FF}" type="slidenum">
              <a:rPr lang="en-US" smtClean="0"/>
              <a:pPr/>
              <a:t>25</a:t>
            </a:fld>
            <a:endParaRPr 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AC248039-9E8B-422F-8B1A-4AF677A6F4FF}" type="slidenum">
              <a:rPr lang="en-US" smtClean="0"/>
              <a:pPr/>
              <a:t>26</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Deeply saddened by the deaths of her daughter Annie in 1866 and her young husband in 1881, and seeking solace, Winchester consulted a medium on the advice of a psychic. According to popular history, the medium, who has become known colloquially as the "Boston Medium," told Winchester that she believed there to be a curse upon the Winchester family because the guns they made had taken so many lives. The psychic told Winchester that "thousands of people have died because of it and their spirits are now seeking deep vengeance."</a:t>
            </a:r>
          </a:p>
          <a:p>
            <a:endParaRPr lang="en-US" dirty="0" smtClean="0"/>
          </a:p>
          <a:p>
            <a:r>
              <a:rPr lang="en-US" dirty="0" smtClean="0"/>
              <a:t>Although this is disputed, popular belief holds that the Boston Medium told Winchester that she had to leave her home in New Haven and travel West, where she must "build a home for yourself and for the spirits who have fallen from this terrible weapon, too. You must never stop building the house. If you continue building, you will live forever. But if you stop, then you will die too."</a:t>
            </a:r>
          </a:p>
          <a:p>
            <a:endParaRPr lang="en-US" dirty="0" smtClean="0"/>
          </a:p>
          <a:p>
            <a:r>
              <a:rPr lang="en-US" dirty="0" smtClean="0"/>
              <a:t>Under Winchester's day-to-day guidance, its "from-the-ground-up" construction proceeded around-the-clock, without interruption, from 1884 until her death on September 5, 1922, at which time work immediately ceased.[2] The cost for such constant building has been estimated at about US $5.5 million[3] (if paid in 1922, this would be equivalent to almost $70 million in 2008 dollars).[4]</a:t>
            </a:r>
            <a:endParaRPr lang="en-US" dirty="0"/>
          </a:p>
        </p:txBody>
      </p:sp>
      <p:sp>
        <p:nvSpPr>
          <p:cNvPr id="4" name="Slide Number Placeholder 3"/>
          <p:cNvSpPr>
            <a:spLocks noGrp="1"/>
          </p:cNvSpPr>
          <p:nvPr>
            <p:ph type="sldNum" sz="quarter" idx="10"/>
          </p:nvPr>
        </p:nvSpPr>
        <p:spPr/>
        <p:txBody>
          <a:bodyPr/>
          <a:lstStyle/>
          <a:p>
            <a:fld id="{8B263312-38AA-4E1E-B2B5-0F8F122B24FE}" type="slidenum">
              <a:rPr lang="en-US" smtClean="0"/>
              <a:pPr/>
              <a:t>5</a:t>
            </a:fld>
            <a:endParaRPr lang="en-US" dirty="0"/>
          </a:p>
        </p:txBody>
      </p:sp>
    </p:spTree>
    <p:extLst>
      <p:ext uri="{BB962C8B-B14F-4D97-AF65-F5344CB8AC3E}">
        <p14:creationId xmlns="" xmlns:p14="http://schemas.microsoft.com/office/powerpoint/2007/7/12/main" val="3423859022"/>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43008"/>
          <p:cNvSpPr>
            <a:spLocks noGrp="1" noRot="1" noChangeAspect="1" noChangeArrowheads="1" noTextEdit="1"/>
          </p:cNvSpPr>
          <p:nvPr>
            <p:ph type="sldImg"/>
          </p:nvPr>
        </p:nvSpPr>
        <p:spPr>
          <a:ln cap="flat">
            <a:headEnd type="none" w="med" len="med"/>
            <a:tailEnd type="none" w="med" len="med"/>
          </a:ln>
        </p:spPr>
      </p:sp>
      <p:sp>
        <p:nvSpPr>
          <p:cNvPr id="72707" name="Rectangle 43009"/>
          <p:cNvSpPr>
            <a:spLocks noGrp="1" noChangeArrowheads="1"/>
          </p:cNvSpPr>
          <p:nvPr>
            <p:ph type="body" idx="1"/>
          </p:nvPr>
        </p:nvSpPr>
        <p:spPr/>
        <p:txBody>
          <a:bodyPr/>
          <a:lstStyle/>
          <a:p>
            <a:pPr eaLnBrk="1"/>
            <a:r>
              <a:rPr lang="en-US" b="1" dirty="0" smtClean="0"/>
              <a:t>DEMO: </a:t>
            </a:r>
          </a:p>
          <a:p>
            <a:pPr eaLnBrk="1"/>
            <a:r>
              <a:rPr lang="en-US" dirty="0" smtClean="0"/>
              <a:t>Use “</a:t>
            </a:r>
            <a:r>
              <a:rPr lang="en-US" dirty="0" err="1" smtClean="0"/>
              <a:t>IntroToMef</a:t>
            </a:r>
            <a:r>
              <a:rPr lang="en-US" dirty="0" smtClean="0"/>
              <a:t>” Demo,</a:t>
            </a:r>
            <a:r>
              <a:rPr lang="en-US" baseline="0" dirty="0" smtClean="0"/>
              <a:t> _3_Begin (_3_End contains finished demo)</a:t>
            </a:r>
            <a:endParaRPr lang="en-US" dirty="0" smtClean="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43008"/>
          <p:cNvSpPr>
            <a:spLocks noGrp="1" noRot="1" noChangeAspect="1" noChangeArrowheads="1" noTextEdit="1"/>
          </p:cNvSpPr>
          <p:nvPr>
            <p:ph type="sldImg"/>
          </p:nvPr>
        </p:nvSpPr>
        <p:spPr>
          <a:ln cap="flat">
            <a:headEnd type="none" w="med" len="med"/>
            <a:tailEnd type="none" w="med" len="med"/>
          </a:ln>
        </p:spPr>
      </p:sp>
      <p:sp>
        <p:nvSpPr>
          <p:cNvPr id="72707" name="Rectangle 43009"/>
          <p:cNvSpPr>
            <a:spLocks noGrp="1" noChangeArrowheads="1"/>
          </p:cNvSpPr>
          <p:nvPr>
            <p:ph type="body" idx="1"/>
          </p:nvPr>
        </p:nvSpPr>
        <p:spPr/>
        <p:txBody>
          <a:bodyPr/>
          <a:lstStyle/>
          <a:p>
            <a:pPr eaLnBrk="1"/>
            <a:r>
              <a:rPr lang="en-US" b="1" dirty="0" smtClean="0"/>
              <a:t>DEMO: </a:t>
            </a:r>
          </a:p>
          <a:p>
            <a:pPr eaLnBrk="1"/>
            <a:r>
              <a:rPr lang="en-US" dirty="0" smtClean="0"/>
              <a:t>Use “</a:t>
            </a:r>
            <a:r>
              <a:rPr lang="en-US" dirty="0" err="1" smtClean="0"/>
              <a:t>IntroToMef</a:t>
            </a:r>
            <a:r>
              <a:rPr lang="en-US" dirty="0" smtClean="0"/>
              <a:t>” Demo,</a:t>
            </a:r>
            <a:r>
              <a:rPr lang="en-US" baseline="0" dirty="0" smtClean="0"/>
              <a:t> _4_Begin (_4_End contains finished demo)</a:t>
            </a:r>
            <a:endParaRPr lang="en-US" dirty="0" smtClean="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1" dirty="0" smtClean="0"/>
              <a:t>MESSAGING:</a:t>
            </a:r>
          </a:p>
          <a:p>
            <a:r>
              <a:rPr lang="en-US" dirty="0" smtClean="0"/>
              <a:t>MEF also</a:t>
            </a:r>
            <a:r>
              <a:rPr lang="en-US" baseline="0" dirty="0" smtClean="0"/>
              <a:t> provides parts the capability of specifying what their lifetime behavior should be (like whether one instance of a part should be used everywhere, or whether a new instance should be created for each new request for that part). Among other things, this is enables scenarios like using MEF in a web server scenario or in a scenario where you might require a part to be isolated from other instances of the same part.</a:t>
            </a:r>
          </a:p>
          <a:p>
            <a:endParaRPr lang="en-US" baseline="0" dirty="0" smtClean="0"/>
          </a:p>
          <a:p>
            <a:r>
              <a:rPr lang="en-US" baseline="0" dirty="0" smtClean="0"/>
              <a:t>This can be specified very easily using the </a:t>
            </a:r>
            <a:r>
              <a:rPr lang="en-US" baseline="0" dirty="0" err="1" smtClean="0"/>
              <a:t>PartCreationPolicy</a:t>
            </a:r>
            <a:r>
              <a:rPr lang="en-US" baseline="0" dirty="0" smtClean="0"/>
              <a:t> attribute.</a:t>
            </a:r>
            <a:endParaRPr lang="en-US" dirty="0" smtClean="0"/>
          </a:p>
        </p:txBody>
      </p:sp>
      <p:sp>
        <p:nvSpPr>
          <p:cNvPr id="4" name="Slide Number Placeholder 3"/>
          <p:cNvSpPr>
            <a:spLocks noGrp="1"/>
          </p:cNvSpPr>
          <p:nvPr>
            <p:ph type="sldNum" sz="quarter" idx="10"/>
          </p:nvPr>
        </p:nvSpPr>
        <p:spPr/>
        <p:txBody>
          <a:bodyPr/>
          <a:lstStyle/>
          <a:p>
            <a:fld id="{AC248039-9E8B-422F-8B1A-4AF677A6F4FF}" type="slidenum">
              <a:rPr lang="en-US" smtClean="0"/>
              <a:pPr/>
              <a:t>30</a:t>
            </a:fld>
            <a:endParaRPr 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43008"/>
          <p:cNvSpPr>
            <a:spLocks noGrp="1" noRot="1" noChangeAspect="1" noChangeArrowheads="1" noTextEdit="1"/>
          </p:cNvSpPr>
          <p:nvPr>
            <p:ph type="sldImg"/>
          </p:nvPr>
        </p:nvSpPr>
        <p:spPr>
          <a:ln cap="flat">
            <a:headEnd type="none" w="med" len="med"/>
            <a:tailEnd type="none" w="med" len="med"/>
          </a:ln>
        </p:spPr>
      </p:sp>
      <p:sp>
        <p:nvSpPr>
          <p:cNvPr id="72707" name="Rectangle 43009"/>
          <p:cNvSpPr>
            <a:spLocks noGrp="1" noChangeArrowheads="1"/>
          </p:cNvSpPr>
          <p:nvPr>
            <p:ph type="body" idx="1"/>
          </p:nvPr>
        </p:nvSpPr>
        <p:spPr/>
        <p:txBody>
          <a:bodyPr/>
          <a:lstStyle/>
          <a:p>
            <a:pPr eaLnBrk="1"/>
            <a:r>
              <a:rPr lang="en-US" b="1" dirty="0" smtClean="0"/>
              <a:t>DEMO: </a:t>
            </a:r>
          </a:p>
          <a:p>
            <a:pPr eaLnBrk="1"/>
            <a:r>
              <a:rPr lang="en-US" dirty="0" smtClean="0"/>
              <a:t>Use “</a:t>
            </a:r>
            <a:r>
              <a:rPr lang="en-US" dirty="0" err="1" smtClean="0"/>
              <a:t>IntroToMef</a:t>
            </a:r>
            <a:r>
              <a:rPr lang="en-US" dirty="0" smtClean="0"/>
              <a:t>” Demo,</a:t>
            </a:r>
            <a:r>
              <a:rPr lang="en-US" baseline="0" dirty="0" smtClean="0"/>
              <a:t> _5_</a:t>
            </a:r>
            <a:endParaRPr lang="en-US" dirty="0" smtClean="0"/>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43008"/>
          <p:cNvSpPr>
            <a:spLocks noGrp="1" noRot="1" noChangeAspect="1" noChangeArrowheads="1" noTextEdit="1"/>
          </p:cNvSpPr>
          <p:nvPr>
            <p:ph type="sldImg"/>
          </p:nvPr>
        </p:nvSpPr>
        <p:spPr>
          <a:ln cap="flat">
            <a:headEnd type="none" w="med" len="med"/>
            <a:tailEnd type="none" w="med" len="med"/>
          </a:ln>
        </p:spPr>
      </p:sp>
      <p:sp>
        <p:nvSpPr>
          <p:cNvPr id="72707" name="Rectangle 43009"/>
          <p:cNvSpPr>
            <a:spLocks noGrp="1" noChangeArrowheads="1"/>
          </p:cNvSpPr>
          <p:nvPr>
            <p:ph type="body" idx="1"/>
          </p:nvPr>
        </p:nvSpPr>
        <p:spPr/>
        <p:txBody>
          <a:bodyPr/>
          <a:lstStyle/>
          <a:p>
            <a:pPr eaLnBrk="1"/>
            <a:r>
              <a:rPr lang="en-US" b="1" dirty="0" smtClean="0"/>
              <a:t>DEMO: </a:t>
            </a:r>
          </a:p>
          <a:p>
            <a:pPr eaLnBrk="1"/>
            <a:r>
              <a:rPr lang="en-US" dirty="0" smtClean="0"/>
              <a:t>Use “</a:t>
            </a:r>
            <a:r>
              <a:rPr lang="en-US" dirty="0" err="1" smtClean="0"/>
              <a:t>IntroToMef</a:t>
            </a:r>
            <a:r>
              <a:rPr lang="en-US" dirty="0" smtClean="0"/>
              <a:t>” Demo,</a:t>
            </a:r>
            <a:r>
              <a:rPr lang="en-US" baseline="0" dirty="0" smtClean="0"/>
              <a:t> _6_Begin (_6_End contains finished demo)</a:t>
            </a:r>
            <a:endParaRPr lang="en-US" dirty="0" smtClean="0"/>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171450" indent="-171450">
              <a:buFontTx/>
              <a:buChar char="-"/>
            </a:pPr>
            <a:endParaRPr lang="en-US" b="0" dirty="0"/>
          </a:p>
        </p:txBody>
      </p:sp>
      <p:sp>
        <p:nvSpPr>
          <p:cNvPr id="4" name="Slide Number Placeholder 3"/>
          <p:cNvSpPr>
            <a:spLocks noGrp="1"/>
          </p:cNvSpPr>
          <p:nvPr>
            <p:ph type="sldNum" sz="quarter" idx="10"/>
          </p:nvPr>
        </p:nvSpPr>
        <p:spPr/>
        <p:txBody>
          <a:bodyPr/>
          <a:lstStyle/>
          <a:p>
            <a:fld id="{8B263312-38AA-4E1E-B2B5-0F8F122B24FE}" type="slidenum">
              <a:rPr lang="en-US" smtClean="0"/>
              <a:pPr/>
              <a:t>35</a:t>
            </a:fld>
            <a:endParaRPr lang="en-US" dirty="0"/>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Rectangle 7"/>
          <p:cNvSpPr>
            <a:spLocks noGrp="1" noChangeArrowheads="1"/>
          </p:cNvSpPr>
          <p:nvPr>
            <p:ph type="sldNum" sz="quarter" idx="5"/>
          </p:nvPr>
        </p:nvSpPr>
        <p:spPr bwMode="auto">
          <a:ln>
            <a:miter lim="800000"/>
            <a:headEnd/>
            <a:tailEnd/>
          </a:ln>
        </p:spPr>
        <p:txBody>
          <a:bodyPr wrap="square" numCol="1" anchorCtr="0" compatLnSpc="1">
            <a:prstTxWarp prst="textNoShape">
              <a:avLst/>
            </a:prstTxWarp>
          </a:bodyPr>
          <a:lstStyle/>
          <a:p>
            <a:pPr defTabSz="912813" fontAlgn="base">
              <a:spcBef>
                <a:spcPct val="0"/>
              </a:spcBef>
              <a:spcAft>
                <a:spcPct val="0"/>
              </a:spcAft>
              <a:defRPr/>
            </a:pPr>
            <a:fld id="{900DA239-50B2-4766-8975-F71EEC30C40B}" type="slidenum">
              <a:rPr lang="en-US"/>
              <a:pPr defTabSz="912813" fontAlgn="base">
                <a:spcBef>
                  <a:spcPct val="0"/>
                </a:spcBef>
                <a:spcAft>
                  <a:spcPct val="0"/>
                </a:spcAft>
                <a:defRPr/>
              </a:pPr>
              <a:t>36</a:t>
            </a:fld>
            <a:endParaRPr lang="en-US"/>
          </a:p>
        </p:txBody>
      </p:sp>
      <p:sp>
        <p:nvSpPr>
          <p:cNvPr id="30722"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51206" name="Rectangle 3"/>
          <p:cNvSpPr>
            <a:spLocks noGrp="1" noChangeArrowheads="1"/>
          </p:cNvSpPr>
          <p:nvPr>
            <p:ph type="body" idx="1"/>
          </p:nvPr>
        </p:nvSpPr>
        <p:spPr>
          <a:ln/>
        </p:spPr>
        <p:txBody>
          <a:bodyPr wrap="square" numCol="1" anchor="t" anchorCtr="0" compatLnSpc="1">
            <a:prstTxWarp prst="textNoShape">
              <a:avLst/>
            </a:prstTxWarp>
            <a:noAutofit/>
          </a:bodyPr>
          <a:lstStyle/>
          <a:p>
            <a:pPr eaLnBrk="1" hangingPunct="1">
              <a:spcBef>
                <a:spcPct val="0"/>
              </a:spcBef>
            </a:pPr>
            <a:r>
              <a:rPr lang="en-US" sz="1200" dirty="0" smtClean="0">
                <a:latin typeface="Segoe"/>
              </a:rPr>
              <a:t>** SCRIPT **</a:t>
            </a:r>
          </a:p>
          <a:p>
            <a:pPr eaLnBrk="1" hangingPunct="1">
              <a:spcBef>
                <a:spcPct val="0"/>
              </a:spcBef>
            </a:pPr>
            <a:r>
              <a:rPr lang="en-US" sz="1200" dirty="0" smtClean="0">
                <a:latin typeface="Segoe"/>
              </a:rPr>
              <a:t>You’ll hear a lot in this talk about “Essence versus Ceremony.” It’s a phrase used in</a:t>
            </a:r>
            <a:r>
              <a:rPr lang="en-US" sz="1200" baseline="0" dirty="0" smtClean="0">
                <a:latin typeface="Segoe"/>
              </a:rPr>
              <a:t> several language circles. What Essence versus Ceremony really boils down to is having the syntax and compiler of a language get out of your way. We’re all familiar with those moments we run into where we seemingly have to jump through hoops to express the true intentions of our code. You know, that phase where you translate what you truly mean into a form that the compiler is happy with. </a:t>
            </a:r>
          </a:p>
          <a:p>
            <a:pPr eaLnBrk="1" hangingPunct="1">
              <a:spcBef>
                <a:spcPct val="0"/>
              </a:spcBef>
            </a:pPr>
            <a:endParaRPr lang="en-US" sz="1200" baseline="0" dirty="0" smtClean="0">
              <a:latin typeface="Segoe"/>
            </a:endParaRPr>
          </a:p>
          <a:p>
            <a:pPr eaLnBrk="1" hangingPunct="1">
              <a:spcBef>
                <a:spcPct val="0"/>
              </a:spcBef>
            </a:pPr>
            <a:r>
              <a:rPr lang="en-US" sz="1200" baseline="0" dirty="0" smtClean="0">
                <a:latin typeface="Segoe"/>
              </a:rPr>
              <a:t>Well, we want to remove those hoops, and there’s a bunch of features in both C# 4.0 and VB 10 that do just this. I’ll be emphasizing this discussion a lot throughout this talk because I feel it is a topic that developers care a lot about. And anything we can do to break down the amount of ambiguity that is introduced between the developer’s solution and the written code is A Good Thing.</a:t>
            </a:r>
          </a:p>
          <a:p>
            <a:pPr eaLnBrk="1" hangingPunct="1">
              <a:spcBef>
                <a:spcPct val="0"/>
              </a:spcBef>
            </a:pPr>
            <a:endParaRPr lang="en-US" sz="1200" baseline="0" dirty="0" smtClean="0">
              <a:latin typeface="Segoe"/>
            </a:endParaRPr>
          </a:p>
          <a:p>
            <a:pPr eaLnBrk="1" hangingPunct="1">
              <a:spcBef>
                <a:spcPct val="0"/>
              </a:spcBef>
            </a:pPr>
            <a:r>
              <a:rPr lang="en-US" sz="1200" baseline="0" dirty="0" smtClean="0">
                <a:latin typeface="Segoe"/>
              </a:rPr>
              <a:t>So what have we done in C# 4.0 and VB 10 and why does it make developers’ lives easier?</a:t>
            </a:r>
            <a:endParaRPr lang="en-US" sz="1200" dirty="0" smtClean="0">
              <a:latin typeface="Segoe"/>
            </a:endParaRPr>
          </a:p>
        </p:txBody>
      </p:sp>
      <p:sp>
        <p:nvSpPr>
          <p:cNvPr id="30724" name="Footer Placeholder 7"/>
          <p:cNvSpPr>
            <a:spLocks noGrp="1"/>
          </p:cNvSpPr>
          <p:nvPr>
            <p:ph type="ftr" sz="quarter" idx="4"/>
          </p:nvPr>
        </p:nvSpPr>
        <p:spPr bwMode="auto">
          <a:noFill/>
          <a:ln>
            <a:miter lim="800000"/>
            <a:headEnd/>
            <a:tailEnd/>
          </a:ln>
        </p:spPr>
        <p:txBody>
          <a:bodyPr wrap="square" numCol="1" anchorCtr="0" compatLnSpc="1">
            <a:prstTxWarp prst="textNoShape">
              <a:avLst/>
            </a:prstTxWarp>
          </a:bodyPr>
          <a:lstStyle/>
          <a:p>
            <a:pPr defTabSz="912813" fontAlgn="base">
              <a:spcBef>
                <a:spcPct val="0"/>
              </a:spcBef>
              <a:spcAft>
                <a:spcPct val="0"/>
              </a:spcAft>
            </a:pPr>
            <a:r>
              <a:rPr lang="en-US" smtClean="0">
                <a:latin typeface="Segoe"/>
              </a:rPr>
              <a:t>© 2008 Microsoft Corporation. All rights reserved. Microsoft, Windows, Windows Vista and other product names are or may be registered trademarks and/or trademarks in the U.S. and/or other countries.</a:t>
            </a:r>
          </a:p>
          <a:p>
            <a:pPr defTabSz="912813" fontAlgn="base">
              <a:spcBef>
                <a:spcPct val="0"/>
              </a:spcBef>
              <a:spcAft>
                <a:spcPct val="0"/>
              </a:spcAft>
            </a:pPr>
            <a:r>
              <a:rPr lang="en-US" smtClean="0">
                <a:latin typeface="Segoe"/>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latin typeface="Segoe"/>
              </a:rPr>
            </a:br>
            <a:r>
              <a:rPr lang="en-US" smtClean="0">
                <a:latin typeface="Segoe"/>
              </a:rPr>
              <a:t>MICROSOFT MAKES NO WARRANTIES, EXPRESS, IMPLIED OR STATUTORY, AS TO THE INFORMATION IN THIS PRESENTATION.</a:t>
            </a:r>
          </a:p>
        </p:txBody>
      </p:sp>
      <p:sp>
        <p:nvSpPr>
          <p:cNvPr id="30725" name="Date Placeholder 8"/>
          <p:cNvSpPr>
            <a:spLocks noGrp="1"/>
          </p:cNvSpPr>
          <p:nvPr>
            <p:ph type="dt" sz="quarter" idx="1"/>
          </p:nvPr>
        </p:nvSpPr>
        <p:spPr bwMode="auto">
          <a:ln>
            <a:miter lim="800000"/>
            <a:headEnd/>
            <a:tailEnd/>
          </a:ln>
        </p:spPr>
        <p:txBody>
          <a:bodyPr wrap="square" numCol="1" anchor="t" anchorCtr="0" compatLnSpc="1">
            <a:prstTxWarp prst="textNoShape">
              <a:avLst/>
            </a:prstTxWarp>
          </a:bodyPr>
          <a:lstStyle/>
          <a:p>
            <a:pPr defTabSz="912813" fontAlgn="base">
              <a:spcBef>
                <a:spcPct val="0"/>
              </a:spcBef>
              <a:spcAft>
                <a:spcPct val="0"/>
              </a:spcAft>
              <a:defRPr/>
            </a:pPr>
            <a:fld id="{4D093EF9-4CBF-4804-9B06-C2E1D7466A5E}" type="datetime1">
              <a:rPr lang="en-US"/>
              <a:pPr defTabSz="912813" fontAlgn="base">
                <a:spcBef>
                  <a:spcPct val="0"/>
                </a:spcBef>
                <a:spcAft>
                  <a:spcPct val="0"/>
                </a:spcAft>
                <a:defRPr/>
              </a:pPr>
              <a:t>11/6/2009</a:t>
            </a:fld>
            <a:endParaRPr lang="en-US"/>
          </a:p>
        </p:txBody>
      </p:sp>
      <p:sp>
        <p:nvSpPr>
          <p:cNvPr id="30726" name="Header Placeholder 9"/>
          <p:cNvSpPr>
            <a:spLocks noGrp="1"/>
          </p:cNvSpPr>
          <p:nvPr>
            <p:ph type="hdr" sz="quarter"/>
          </p:nvPr>
        </p:nvSpPr>
        <p:spPr bwMode="auto">
          <a:ln>
            <a:miter lim="800000"/>
            <a:headEnd/>
            <a:tailEnd/>
          </a:ln>
        </p:spPr>
        <p:txBody>
          <a:bodyPr wrap="square" numCol="1" anchor="t" anchorCtr="0" compatLnSpc="1">
            <a:prstTxWarp prst="textNoShape">
              <a:avLst/>
            </a:prstTxWarp>
          </a:bodyPr>
          <a:lstStyle/>
          <a:p>
            <a:pPr defTabSz="912813" fontAlgn="base">
              <a:spcBef>
                <a:spcPct val="0"/>
              </a:spcBef>
              <a:spcAft>
                <a:spcPct val="0"/>
              </a:spcAft>
              <a:defRPr/>
            </a:pPr>
            <a:endParaRPr lang="en-US"/>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Rectangle 7"/>
          <p:cNvSpPr>
            <a:spLocks noGrp="1" noChangeArrowheads="1"/>
          </p:cNvSpPr>
          <p:nvPr>
            <p:ph type="sldNum" sz="quarter" idx="5"/>
          </p:nvPr>
        </p:nvSpPr>
        <p:spPr bwMode="auto">
          <a:ln>
            <a:miter lim="800000"/>
            <a:headEnd/>
            <a:tailEnd/>
          </a:ln>
        </p:spPr>
        <p:txBody>
          <a:bodyPr wrap="square" numCol="1" anchorCtr="0" compatLnSpc="1">
            <a:prstTxWarp prst="textNoShape">
              <a:avLst/>
            </a:prstTxWarp>
          </a:bodyPr>
          <a:lstStyle/>
          <a:p>
            <a:pPr defTabSz="912813" fontAlgn="base">
              <a:spcBef>
                <a:spcPct val="0"/>
              </a:spcBef>
              <a:spcAft>
                <a:spcPct val="0"/>
              </a:spcAft>
              <a:defRPr/>
            </a:pPr>
            <a:fld id="{900DA239-50B2-4766-8975-F71EEC30C40B}" type="slidenum">
              <a:rPr lang="en-US"/>
              <a:pPr defTabSz="912813" fontAlgn="base">
                <a:spcBef>
                  <a:spcPct val="0"/>
                </a:spcBef>
                <a:spcAft>
                  <a:spcPct val="0"/>
                </a:spcAft>
                <a:defRPr/>
              </a:pPr>
              <a:t>37</a:t>
            </a:fld>
            <a:endParaRPr lang="en-US"/>
          </a:p>
        </p:txBody>
      </p:sp>
      <p:sp>
        <p:nvSpPr>
          <p:cNvPr id="30722"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51206" name="Rectangle 3"/>
          <p:cNvSpPr>
            <a:spLocks noGrp="1" noChangeArrowheads="1"/>
          </p:cNvSpPr>
          <p:nvPr>
            <p:ph type="body" idx="1"/>
          </p:nvPr>
        </p:nvSpPr>
        <p:spPr>
          <a:ln/>
        </p:spPr>
        <p:txBody>
          <a:bodyPr wrap="square" numCol="1" anchor="t" anchorCtr="0" compatLnSpc="1">
            <a:prstTxWarp prst="textNoShape">
              <a:avLst/>
            </a:prstTxWarp>
            <a:noAutofit/>
          </a:bodyPr>
          <a:lstStyle/>
          <a:p>
            <a:pPr eaLnBrk="1" hangingPunct="1">
              <a:spcBef>
                <a:spcPct val="0"/>
              </a:spcBef>
            </a:pPr>
            <a:r>
              <a:rPr lang="en-US" sz="1200" dirty="0" smtClean="0">
                <a:latin typeface="Segoe"/>
              </a:rPr>
              <a:t>** SCRIPT **</a:t>
            </a:r>
          </a:p>
          <a:p>
            <a:pPr eaLnBrk="1" hangingPunct="1">
              <a:spcBef>
                <a:spcPct val="0"/>
              </a:spcBef>
            </a:pPr>
            <a:r>
              <a:rPr lang="en-US" sz="1200" dirty="0" smtClean="0">
                <a:latin typeface="Segoe"/>
              </a:rPr>
              <a:t>You’ll hear a lot in this talk about “Essence versus Ceremony.” It’s a phrase used in</a:t>
            </a:r>
            <a:r>
              <a:rPr lang="en-US" sz="1200" baseline="0" dirty="0" smtClean="0">
                <a:latin typeface="Segoe"/>
              </a:rPr>
              <a:t> several language circles. What Essence versus Ceremony really boils down to is having the syntax and compiler of a language get out of your way. We’re all familiar with those moments we run into where we seemingly have to jump through hoops to express the true intentions of our code. You know, that phase where you translate what you truly mean into a form that the compiler is happy with. </a:t>
            </a:r>
          </a:p>
          <a:p>
            <a:pPr eaLnBrk="1" hangingPunct="1">
              <a:spcBef>
                <a:spcPct val="0"/>
              </a:spcBef>
            </a:pPr>
            <a:endParaRPr lang="en-US" sz="1200" baseline="0" dirty="0" smtClean="0">
              <a:latin typeface="Segoe"/>
            </a:endParaRPr>
          </a:p>
          <a:p>
            <a:pPr eaLnBrk="1" hangingPunct="1">
              <a:spcBef>
                <a:spcPct val="0"/>
              </a:spcBef>
            </a:pPr>
            <a:r>
              <a:rPr lang="en-US" sz="1200" baseline="0" dirty="0" smtClean="0">
                <a:latin typeface="Segoe"/>
              </a:rPr>
              <a:t>Well, we want to remove those hoops, and there’s a bunch of features in both C# 4.0 and VB 10 that do just this. I’ll be emphasizing this discussion a lot throughout this talk because I feel it is a topic that developers care a lot about. And anything we can do to break down the amount of ambiguity that is introduced between the developer’s solution and the written code is A Good Thing.</a:t>
            </a:r>
          </a:p>
          <a:p>
            <a:pPr eaLnBrk="1" hangingPunct="1">
              <a:spcBef>
                <a:spcPct val="0"/>
              </a:spcBef>
            </a:pPr>
            <a:endParaRPr lang="en-US" sz="1200" baseline="0" dirty="0" smtClean="0">
              <a:latin typeface="Segoe"/>
            </a:endParaRPr>
          </a:p>
          <a:p>
            <a:pPr eaLnBrk="1" hangingPunct="1">
              <a:spcBef>
                <a:spcPct val="0"/>
              </a:spcBef>
            </a:pPr>
            <a:r>
              <a:rPr lang="en-US" sz="1200" baseline="0" dirty="0" smtClean="0">
                <a:latin typeface="Segoe"/>
              </a:rPr>
              <a:t>So what have we done in C# 4.0 and VB 10 and why does it make developers’ lives easier?</a:t>
            </a:r>
            <a:endParaRPr lang="en-US" sz="1200" dirty="0" smtClean="0">
              <a:latin typeface="Segoe"/>
            </a:endParaRPr>
          </a:p>
        </p:txBody>
      </p:sp>
      <p:sp>
        <p:nvSpPr>
          <p:cNvPr id="30724" name="Footer Placeholder 7"/>
          <p:cNvSpPr>
            <a:spLocks noGrp="1"/>
          </p:cNvSpPr>
          <p:nvPr>
            <p:ph type="ftr" sz="quarter" idx="4"/>
          </p:nvPr>
        </p:nvSpPr>
        <p:spPr bwMode="auto">
          <a:noFill/>
          <a:ln>
            <a:miter lim="800000"/>
            <a:headEnd/>
            <a:tailEnd/>
          </a:ln>
        </p:spPr>
        <p:txBody>
          <a:bodyPr wrap="square" numCol="1" anchorCtr="0" compatLnSpc="1">
            <a:prstTxWarp prst="textNoShape">
              <a:avLst/>
            </a:prstTxWarp>
          </a:bodyPr>
          <a:lstStyle/>
          <a:p>
            <a:pPr defTabSz="912813" fontAlgn="base">
              <a:spcBef>
                <a:spcPct val="0"/>
              </a:spcBef>
              <a:spcAft>
                <a:spcPct val="0"/>
              </a:spcAft>
            </a:pPr>
            <a:r>
              <a:rPr lang="en-US" smtClean="0">
                <a:latin typeface="Segoe"/>
              </a:rPr>
              <a:t>© 2008 Microsoft Corporation. All rights reserved. Microsoft, Windows, Windows Vista and other product names are or may be registered trademarks and/or trademarks in the U.S. and/or other countries.</a:t>
            </a:r>
          </a:p>
          <a:p>
            <a:pPr defTabSz="912813" fontAlgn="base">
              <a:spcBef>
                <a:spcPct val="0"/>
              </a:spcBef>
              <a:spcAft>
                <a:spcPct val="0"/>
              </a:spcAft>
            </a:pPr>
            <a:r>
              <a:rPr lang="en-US" smtClean="0">
                <a:latin typeface="Segoe"/>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latin typeface="Segoe"/>
              </a:rPr>
            </a:br>
            <a:r>
              <a:rPr lang="en-US" smtClean="0">
                <a:latin typeface="Segoe"/>
              </a:rPr>
              <a:t>MICROSOFT MAKES NO WARRANTIES, EXPRESS, IMPLIED OR STATUTORY, AS TO THE INFORMATION IN THIS PRESENTATION.</a:t>
            </a:r>
          </a:p>
        </p:txBody>
      </p:sp>
      <p:sp>
        <p:nvSpPr>
          <p:cNvPr id="30725" name="Date Placeholder 8"/>
          <p:cNvSpPr>
            <a:spLocks noGrp="1"/>
          </p:cNvSpPr>
          <p:nvPr>
            <p:ph type="dt" sz="quarter" idx="1"/>
          </p:nvPr>
        </p:nvSpPr>
        <p:spPr bwMode="auto">
          <a:ln>
            <a:miter lim="800000"/>
            <a:headEnd/>
            <a:tailEnd/>
          </a:ln>
        </p:spPr>
        <p:txBody>
          <a:bodyPr wrap="square" numCol="1" anchor="t" anchorCtr="0" compatLnSpc="1">
            <a:prstTxWarp prst="textNoShape">
              <a:avLst/>
            </a:prstTxWarp>
          </a:bodyPr>
          <a:lstStyle/>
          <a:p>
            <a:pPr defTabSz="912813" fontAlgn="base">
              <a:spcBef>
                <a:spcPct val="0"/>
              </a:spcBef>
              <a:spcAft>
                <a:spcPct val="0"/>
              </a:spcAft>
              <a:defRPr/>
            </a:pPr>
            <a:fld id="{4D093EF9-4CBF-4804-9B06-C2E1D7466A5E}" type="datetime1">
              <a:rPr lang="en-US"/>
              <a:pPr defTabSz="912813" fontAlgn="base">
                <a:spcBef>
                  <a:spcPct val="0"/>
                </a:spcBef>
                <a:spcAft>
                  <a:spcPct val="0"/>
                </a:spcAft>
                <a:defRPr/>
              </a:pPr>
              <a:t>11/6/2009</a:t>
            </a:fld>
            <a:endParaRPr lang="en-US"/>
          </a:p>
        </p:txBody>
      </p:sp>
      <p:sp>
        <p:nvSpPr>
          <p:cNvPr id="30726" name="Header Placeholder 9"/>
          <p:cNvSpPr>
            <a:spLocks noGrp="1"/>
          </p:cNvSpPr>
          <p:nvPr>
            <p:ph type="hdr" sz="quarter"/>
          </p:nvPr>
        </p:nvSpPr>
        <p:spPr bwMode="auto">
          <a:ln>
            <a:miter lim="800000"/>
            <a:headEnd/>
            <a:tailEnd/>
          </a:ln>
        </p:spPr>
        <p:txBody>
          <a:bodyPr wrap="square" numCol="1" anchor="t" anchorCtr="0" compatLnSpc="1">
            <a:prstTxWarp prst="textNoShape">
              <a:avLst/>
            </a:prstTxWarp>
          </a:bodyPr>
          <a:lstStyle/>
          <a:p>
            <a:pPr defTabSz="912813" fontAlgn="base">
              <a:spcBef>
                <a:spcPct val="0"/>
              </a:spcBef>
              <a:spcAft>
                <a:spcPct val="0"/>
              </a:spcAft>
              <a:defRPr/>
            </a:pPr>
            <a:endParaRPr lang="en-US"/>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Rectangle 7"/>
          <p:cNvSpPr>
            <a:spLocks noGrp="1" noChangeArrowheads="1"/>
          </p:cNvSpPr>
          <p:nvPr>
            <p:ph type="sldNum" sz="quarter" idx="5"/>
          </p:nvPr>
        </p:nvSpPr>
        <p:spPr bwMode="auto">
          <a:ln>
            <a:miter lim="800000"/>
            <a:headEnd/>
            <a:tailEnd/>
          </a:ln>
        </p:spPr>
        <p:txBody>
          <a:bodyPr wrap="square" numCol="1" anchorCtr="0" compatLnSpc="1">
            <a:prstTxWarp prst="textNoShape">
              <a:avLst/>
            </a:prstTxWarp>
          </a:bodyPr>
          <a:lstStyle/>
          <a:p>
            <a:pPr defTabSz="912813" fontAlgn="base">
              <a:spcBef>
                <a:spcPct val="0"/>
              </a:spcBef>
              <a:spcAft>
                <a:spcPct val="0"/>
              </a:spcAft>
              <a:defRPr/>
            </a:pPr>
            <a:fld id="{900DA239-50B2-4766-8975-F71EEC30C40B}" type="slidenum">
              <a:rPr lang="en-US"/>
              <a:pPr defTabSz="912813" fontAlgn="base">
                <a:spcBef>
                  <a:spcPct val="0"/>
                </a:spcBef>
                <a:spcAft>
                  <a:spcPct val="0"/>
                </a:spcAft>
                <a:defRPr/>
              </a:pPr>
              <a:t>38</a:t>
            </a:fld>
            <a:endParaRPr lang="en-US"/>
          </a:p>
        </p:txBody>
      </p:sp>
      <p:sp>
        <p:nvSpPr>
          <p:cNvPr id="30722"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51206" name="Rectangle 3"/>
          <p:cNvSpPr>
            <a:spLocks noGrp="1" noChangeArrowheads="1"/>
          </p:cNvSpPr>
          <p:nvPr>
            <p:ph type="body" idx="1"/>
          </p:nvPr>
        </p:nvSpPr>
        <p:spPr>
          <a:ln/>
        </p:spPr>
        <p:txBody>
          <a:bodyPr wrap="square" numCol="1" anchor="t" anchorCtr="0" compatLnSpc="1">
            <a:prstTxWarp prst="textNoShape">
              <a:avLst/>
            </a:prstTxWarp>
            <a:noAutofit/>
          </a:bodyPr>
          <a:lstStyle/>
          <a:p>
            <a:pPr eaLnBrk="1" hangingPunct="1">
              <a:spcBef>
                <a:spcPct val="0"/>
              </a:spcBef>
            </a:pPr>
            <a:r>
              <a:rPr lang="en-US" sz="1200" dirty="0" smtClean="0">
                <a:latin typeface="Segoe"/>
              </a:rPr>
              <a:t>** SCRIPT **</a:t>
            </a:r>
          </a:p>
          <a:p>
            <a:pPr eaLnBrk="1" hangingPunct="1">
              <a:spcBef>
                <a:spcPct val="0"/>
              </a:spcBef>
            </a:pPr>
            <a:r>
              <a:rPr lang="en-US" sz="1200" dirty="0" smtClean="0">
                <a:latin typeface="Segoe"/>
              </a:rPr>
              <a:t>You’ll hear a lot in this talk about “Essence versus Ceremony.” It’s a phrase used in</a:t>
            </a:r>
            <a:r>
              <a:rPr lang="en-US" sz="1200" baseline="0" dirty="0" smtClean="0">
                <a:latin typeface="Segoe"/>
              </a:rPr>
              <a:t> several language circles. What Essence versus Ceremony really boils down to is having the syntax and compiler of a language get out of your way. We’re all familiar with those moments we run into where we seemingly have to jump through hoops to express the true intentions of our code. You know, that phase where you translate what you truly mean into a form that the compiler is happy with. </a:t>
            </a:r>
          </a:p>
          <a:p>
            <a:pPr eaLnBrk="1" hangingPunct="1">
              <a:spcBef>
                <a:spcPct val="0"/>
              </a:spcBef>
            </a:pPr>
            <a:endParaRPr lang="en-US" sz="1200" baseline="0" dirty="0" smtClean="0">
              <a:latin typeface="Segoe"/>
            </a:endParaRPr>
          </a:p>
          <a:p>
            <a:pPr eaLnBrk="1" hangingPunct="1">
              <a:spcBef>
                <a:spcPct val="0"/>
              </a:spcBef>
            </a:pPr>
            <a:r>
              <a:rPr lang="en-US" sz="1200" baseline="0" dirty="0" smtClean="0">
                <a:latin typeface="Segoe"/>
              </a:rPr>
              <a:t>Well, we want to remove those hoops, and there’s a bunch of features in both C# 4.0 and VB 10 that do just this. I’ll be emphasizing this discussion a lot throughout this talk because I feel it is a topic that developers care a lot about. And anything we can do to break down the amount of ambiguity that is introduced between the developer’s solution and the written code is A Good Thing.</a:t>
            </a:r>
          </a:p>
          <a:p>
            <a:pPr eaLnBrk="1" hangingPunct="1">
              <a:spcBef>
                <a:spcPct val="0"/>
              </a:spcBef>
            </a:pPr>
            <a:endParaRPr lang="en-US" sz="1200" baseline="0" dirty="0" smtClean="0">
              <a:latin typeface="Segoe"/>
            </a:endParaRPr>
          </a:p>
          <a:p>
            <a:pPr eaLnBrk="1" hangingPunct="1">
              <a:spcBef>
                <a:spcPct val="0"/>
              </a:spcBef>
            </a:pPr>
            <a:r>
              <a:rPr lang="en-US" sz="1200" baseline="0" dirty="0" smtClean="0">
                <a:latin typeface="Segoe"/>
              </a:rPr>
              <a:t>So what have we done in C# 4.0 and VB 10 and why does it make developers’ lives easier?</a:t>
            </a:r>
            <a:endParaRPr lang="en-US" sz="1200" dirty="0" smtClean="0">
              <a:latin typeface="Segoe"/>
            </a:endParaRPr>
          </a:p>
        </p:txBody>
      </p:sp>
      <p:sp>
        <p:nvSpPr>
          <p:cNvPr id="30724" name="Footer Placeholder 7"/>
          <p:cNvSpPr>
            <a:spLocks noGrp="1"/>
          </p:cNvSpPr>
          <p:nvPr>
            <p:ph type="ftr" sz="quarter" idx="4"/>
          </p:nvPr>
        </p:nvSpPr>
        <p:spPr bwMode="auto">
          <a:noFill/>
          <a:ln>
            <a:miter lim="800000"/>
            <a:headEnd/>
            <a:tailEnd/>
          </a:ln>
        </p:spPr>
        <p:txBody>
          <a:bodyPr wrap="square" numCol="1" anchorCtr="0" compatLnSpc="1">
            <a:prstTxWarp prst="textNoShape">
              <a:avLst/>
            </a:prstTxWarp>
          </a:bodyPr>
          <a:lstStyle/>
          <a:p>
            <a:pPr defTabSz="912813" fontAlgn="base">
              <a:spcBef>
                <a:spcPct val="0"/>
              </a:spcBef>
              <a:spcAft>
                <a:spcPct val="0"/>
              </a:spcAft>
            </a:pPr>
            <a:r>
              <a:rPr lang="en-US" smtClean="0">
                <a:latin typeface="Segoe"/>
              </a:rPr>
              <a:t>© 2008 Microsoft Corporation. All rights reserved. Microsoft, Windows, Windows Vista and other product names are or may be registered trademarks and/or trademarks in the U.S. and/or other countries.</a:t>
            </a:r>
          </a:p>
          <a:p>
            <a:pPr defTabSz="912813" fontAlgn="base">
              <a:spcBef>
                <a:spcPct val="0"/>
              </a:spcBef>
              <a:spcAft>
                <a:spcPct val="0"/>
              </a:spcAft>
            </a:pPr>
            <a:r>
              <a:rPr lang="en-US" smtClean="0">
                <a:latin typeface="Segoe"/>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latin typeface="Segoe"/>
              </a:rPr>
            </a:br>
            <a:r>
              <a:rPr lang="en-US" smtClean="0">
                <a:latin typeface="Segoe"/>
              </a:rPr>
              <a:t>MICROSOFT MAKES NO WARRANTIES, EXPRESS, IMPLIED OR STATUTORY, AS TO THE INFORMATION IN THIS PRESENTATION.</a:t>
            </a:r>
          </a:p>
        </p:txBody>
      </p:sp>
      <p:sp>
        <p:nvSpPr>
          <p:cNvPr id="30725" name="Date Placeholder 8"/>
          <p:cNvSpPr>
            <a:spLocks noGrp="1"/>
          </p:cNvSpPr>
          <p:nvPr>
            <p:ph type="dt" sz="quarter" idx="1"/>
          </p:nvPr>
        </p:nvSpPr>
        <p:spPr bwMode="auto">
          <a:ln>
            <a:miter lim="800000"/>
            <a:headEnd/>
            <a:tailEnd/>
          </a:ln>
        </p:spPr>
        <p:txBody>
          <a:bodyPr wrap="square" numCol="1" anchor="t" anchorCtr="0" compatLnSpc="1">
            <a:prstTxWarp prst="textNoShape">
              <a:avLst/>
            </a:prstTxWarp>
          </a:bodyPr>
          <a:lstStyle/>
          <a:p>
            <a:pPr defTabSz="912813" fontAlgn="base">
              <a:spcBef>
                <a:spcPct val="0"/>
              </a:spcBef>
              <a:spcAft>
                <a:spcPct val="0"/>
              </a:spcAft>
              <a:defRPr/>
            </a:pPr>
            <a:fld id="{4D093EF9-4CBF-4804-9B06-C2E1D7466A5E}" type="datetime1">
              <a:rPr lang="en-US"/>
              <a:pPr defTabSz="912813" fontAlgn="base">
                <a:spcBef>
                  <a:spcPct val="0"/>
                </a:spcBef>
                <a:spcAft>
                  <a:spcPct val="0"/>
                </a:spcAft>
                <a:defRPr/>
              </a:pPr>
              <a:t>11/6/2009</a:t>
            </a:fld>
            <a:endParaRPr lang="en-US"/>
          </a:p>
        </p:txBody>
      </p:sp>
      <p:sp>
        <p:nvSpPr>
          <p:cNvPr id="30726" name="Header Placeholder 9"/>
          <p:cNvSpPr>
            <a:spLocks noGrp="1"/>
          </p:cNvSpPr>
          <p:nvPr>
            <p:ph type="hdr" sz="quarter"/>
          </p:nvPr>
        </p:nvSpPr>
        <p:spPr bwMode="auto">
          <a:ln>
            <a:miter lim="800000"/>
            <a:headEnd/>
            <a:tailEnd/>
          </a:ln>
        </p:spPr>
        <p:txBody>
          <a:bodyPr wrap="square" numCol="1" anchor="t" anchorCtr="0" compatLnSpc="1">
            <a:prstTxWarp prst="textNoShape">
              <a:avLst/>
            </a:prstTxWarp>
          </a:bodyPr>
          <a:lstStyle/>
          <a:p>
            <a:pPr defTabSz="912813" fontAlgn="base">
              <a:spcBef>
                <a:spcPct val="0"/>
              </a:spcBef>
              <a:spcAft>
                <a:spcPct val="0"/>
              </a:spcAft>
              <a:defRPr/>
            </a:pPr>
            <a:endParaRPr lang="en-US"/>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Nearly 80% of software</a:t>
            </a:r>
            <a:r>
              <a:rPr lang="en-US" baseline="0" dirty="0" smtClean="0"/>
              <a:t> development costs is in the maintenance of software.</a:t>
            </a:r>
            <a:endParaRPr lang="en-US" dirty="0"/>
          </a:p>
        </p:txBody>
      </p:sp>
      <p:sp>
        <p:nvSpPr>
          <p:cNvPr id="4" name="Slide Number Placeholder 3"/>
          <p:cNvSpPr>
            <a:spLocks noGrp="1"/>
          </p:cNvSpPr>
          <p:nvPr>
            <p:ph type="sldNum" sz="quarter" idx="10"/>
          </p:nvPr>
        </p:nvSpPr>
        <p:spPr/>
        <p:txBody>
          <a:bodyPr/>
          <a:lstStyle/>
          <a:p>
            <a:fld id="{8B263312-38AA-4E1E-B2B5-0F8F122B24FE}" type="slidenum">
              <a:rPr lang="en-US" smtClean="0"/>
              <a:pPr/>
              <a:t>39</a:t>
            </a:fld>
            <a:endParaRPr lang="en-U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Nearly 80% of software</a:t>
            </a:r>
            <a:r>
              <a:rPr lang="en-US" baseline="0" dirty="0" smtClean="0"/>
              <a:t> development costs is in the maintenance of software.</a:t>
            </a:r>
            <a:endParaRPr lang="en-US" dirty="0"/>
          </a:p>
        </p:txBody>
      </p:sp>
      <p:sp>
        <p:nvSpPr>
          <p:cNvPr id="4" name="Slide Number Placeholder 3"/>
          <p:cNvSpPr>
            <a:spLocks noGrp="1"/>
          </p:cNvSpPr>
          <p:nvPr>
            <p:ph type="sldNum" sz="quarter" idx="10"/>
          </p:nvPr>
        </p:nvSpPr>
        <p:spPr/>
        <p:txBody>
          <a:bodyPr/>
          <a:lstStyle/>
          <a:p>
            <a:fld id="{8B263312-38AA-4E1E-B2B5-0F8F122B24FE}" type="slidenum">
              <a:rPr lang="en-US" smtClean="0"/>
              <a:pPr/>
              <a:t>7</a:t>
            </a:fld>
            <a:endParaRPr lang="en-US" dirty="0"/>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Nearly 80% of software</a:t>
            </a:r>
            <a:r>
              <a:rPr lang="en-US" baseline="0" dirty="0" smtClean="0"/>
              <a:t> development costs is in the maintenance of software.</a:t>
            </a:r>
            <a:endParaRPr lang="en-US" dirty="0"/>
          </a:p>
        </p:txBody>
      </p:sp>
      <p:sp>
        <p:nvSpPr>
          <p:cNvPr id="4" name="Slide Number Placeholder 3"/>
          <p:cNvSpPr>
            <a:spLocks noGrp="1"/>
          </p:cNvSpPr>
          <p:nvPr>
            <p:ph type="sldNum" sz="quarter" idx="10"/>
          </p:nvPr>
        </p:nvSpPr>
        <p:spPr/>
        <p:txBody>
          <a:bodyPr/>
          <a:lstStyle/>
          <a:p>
            <a:fld id="{8B263312-38AA-4E1E-B2B5-0F8F122B24FE}" type="slidenum">
              <a:rPr lang="en-US" smtClean="0"/>
              <a:pPr/>
              <a:t>40</a:t>
            </a:fld>
            <a:endParaRPr lang="en-US" dirty="0"/>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1" dirty="0" smtClean="0"/>
              <a:t>Questions?</a:t>
            </a:r>
            <a:endParaRPr lang="en-US" b="1" dirty="0"/>
          </a:p>
        </p:txBody>
      </p:sp>
      <p:sp>
        <p:nvSpPr>
          <p:cNvPr id="4" name="Slide Number Placeholder 3"/>
          <p:cNvSpPr>
            <a:spLocks noGrp="1"/>
          </p:cNvSpPr>
          <p:nvPr>
            <p:ph type="sldNum" sz="quarter" idx="10"/>
          </p:nvPr>
        </p:nvSpPr>
        <p:spPr/>
        <p:txBody>
          <a:bodyPr/>
          <a:lstStyle/>
          <a:p>
            <a:fld id="{AC248039-9E8B-422F-8B1A-4AF677A6F4FF}" type="slidenum">
              <a:rPr lang="en-US" smtClean="0"/>
              <a:pPr/>
              <a:t>42</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1" dirty="0" smtClean="0"/>
              <a:t>MESSAGING:</a:t>
            </a:r>
          </a:p>
          <a:p>
            <a:r>
              <a:rPr lang="en-US" dirty="0" smtClean="0"/>
              <a:t>New Library = just an assembly,</a:t>
            </a:r>
            <a:r>
              <a:rPr lang="en-US" baseline="0" dirty="0" smtClean="0"/>
              <a:t> a normal .</a:t>
            </a:r>
            <a:r>
              <a:rPr lang="en-US" baseline="0" dirty="0" err="1" smtClean="0"/>
              <a:t>dll</a:t>
            </a:r>
            <a:r>
              <a:rPr lang="en-US" baseline="0" dirty="0" smtClean="0"/>
              <a:t>, used by any .NET language</a:t>
            </a:r>
          </a:p>
          <a:p>
            <a:r>
              <a:rPr lang="en-US" baseline="0" dirty="0" smtClean="0"/>
              <a:t>Dynamically Composed = composition takes place at runtime and composition behavior differs depending on how it is configured.</a:t>
            </a:r>
            <a:endParaRPr lang="en-US" dirty="0"/>
          </a:p>
        </p:txBody>
      </p:sp>
      <p:sp>
        <p:nvSpPr>
          <p:cNvPr id="4" name="Slide Number Placeholder 3"/>
          <p:cNvSpPr>
            <a:spLocks noGrp="1"/>
          </p:cNvSpPr>
          <p:nvPr>
            <p:ph type="sldNum" sz="quarter" idx="10"/>
          </p:nvPr>
        </p:nvSpPr>
        <p:spPr/>
        <p:txBody>
          <a:bodyPr/>
          <a:lstStyle/>
          <a:p>
            <a:fld id="{AC248039-9E8B-422F-8B1A-4AF677A6F4FF}" type="slidenum">
              <a:rPr lang="en-US" smtClean="0"/>
              <a:pPr/>
              <a:t>8</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AC248039-9E8B-422F-8B1A-4AF677A6F4FF}" type="slidenum">
              <a:rPr lang="en-US" smtClean="0"/>
              <a:pPr/>
              <a:t>9</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1" dirty="0" smtClean="0"/>
              <a:t>MESSAGING:</a:t>
            </a:r>
          </a:p>
          <a:p>
            <a:r>
              <a:rPr lang="en-US" dirty="0" smtClean="0"/>
              <a:t>Due to it’s declarative-based and discovery-enabled approach, MEF becomes</a:t>
            </a:r>
            <a:r>
              <a:rPr lang="en-US" baseline="0" dirty="0" smtClean="0"/>
              <a:t> very powerful to use in an application where it is being used to put together a bunch of potentially unknown parts into a working application. You might also think about this as a 3</a:t>
            </a:r>
            <a:r>
              <a:rPr lang="en-US" baseline="30000" dirty="0" smtClean="0"/>
              <a:t>rd</a:t>
            </a:r>
            <a:r>
              <a:rPr lang="en-US" baseline="0" dirty="0" smtClean="0"/>
              <a:t> party extending your application. When you are compiling your application (long before you ship), you have absolutely no idea on what sorts of extensions might be built for your application into the future. That’s the power of extensible applications, they can be extended and used in ways the original authors perhaps didn’t expect, or didn’t have the time to do themselves. </a:t>
            </a:r>
          </a:p>
          <a:p>
            <a:endParaRPr lang="en-US" baseline="0" dirty="0" smtClean="0"/>
          </a:p>
          <a:p>
            <a:r>
              <a:rPr lang="en-US" baseline="0" dirty="0" smtClean="0"/>
              <a:t>If you are concerned strictly with the “known” part of the equation (composing different software entities together that are all known at compile time), there are other solutions that are available today that are very powerful for this scenario: namely </a:t>
            </a:r>
            <a:r>
              <a:rPr lang="en-US" baseline="0" dirty="0" err="1" smtClean="0"/>
              <a:t>IoC</a:t>
            </a:r>
            <a:r>
              <a:rPr lang="en-US" baseline="0" dirty="0" smtClean="0"/>
              <a:t> containers (</a:t>
            </a:r>
            <a:r>
              <a:rPr lang="en-US" baseline="0" dirty="0" err="1" smtClean="0"/>
              <a:t>IoC</a:t>
            </a:r>
            <a:r>
              <a:rPr lang="en-US" baseline="0" dirty="0" smtClean="0"/>
              <a:t> = Inversion of Control). The Managed Extensibility Framework was designed primarily with the unknown aspect of extension in mind. </a:t>
            </a:r>
            <a:endParaRPr lang="en-US" dirty="0" smtClean="0"/>
          </a:p>
          <a:p>
            <a:endParaRPr lang="en-US" dirty="0"/>
          </a:p>
        </p:txBody>
      </p:sp>
      <p:sp>
        <p:nvSpPr>
          <p:cNvPr id="4" name="Slide Number Placeholder 3"/>
          <p:cNvSpPr>
            <a:spLocks noGrp="1"/>
          </p:cNvSpPr>
          <p:nvPr>
            <p:ph type="sldNum" sz="quarter" idx="10"/>
          </p:nvPr>
        </p:nvSpPr>
        <p:spPr/>
        <p:txBody>
          <a:bodyPr/>
          <a:lstStyle/>
          <a:p>
            <a:fld id="{8B263312-38AA-4E1E-B2B5-0F8F122B24FE}" type="slidenum">
              <a:rPr lang="en-US" smtClean="0"/>
              <a:pPr/>
              <a:t>11</a:t>
            </a:fld>
            <a:endParaRPr lang="en-US"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1" dirty="0" smtClean="0"/>
              <a:t>MESSAGING:</a:t>
            </a:r>
          </a:p>
          <a:p>
            <a:r>
              <a:rPr lang="en-US" dirty="0" smtClean="0"/>
              <a:t>So,</a:t>
            </a:r>
            <a:r>
              <a:rPr lang="en-US" baseline="0" dirty="0" smtClean="0"/>
              <a:t> if a MEF-aware application is built of parts, parts can be thought of as the “heart” of a MEF-aware application. Let’s take a look at a simple Part. In this case, it is a class called </a:t>
            </a:r>
            <a:r>
              <a:rPr lang="en-US" baseline="0" dirty="0" err="1" smtClean="0"/>
              <a:t>SimpleMortgageCalculator</a:t>
            </a:r>
            <a:r>
              <a:rPr lang="en-US" baseline="0" dirty="0" smtClean="0"/>
              <a:t> that has one dependency it needs satisfied, an </a:t>
            </a:r>
            <a:r>
              <a:rPr lang="en-US" baseline="0" dirty="0" err="1" smtClean="0"/>
              <a:t>ILogger</a:t>
            </a:r>
            <a:r>
              <a:rPr lang="en-US" baseline="0" dirty="0" smtClean="0"/>
              <a:t>. Let’s see how we would use MEF to declare the needs this part has in order to be composed.</a:t>
            </a:r>
            <a:endParaRPr lang="en-US" dirty="0"/>
          </a:p>
        </p:txBody>
      </p:sp>
      <p:sp>
        <p:nvSpPr>
          <p:cNvPr id="4" name="Slide Number Placeholder 3"/>
          <p:cNvSpPr>
            <a:spLocks noGrp="1"/>
          </p:cNvSpPr>
          <p:nvPr>
            <p:ph type="sldNum" sz="quarter" idx="10"/>
          </p:nvPr>
        </p:nvSpPr>
        <p:spPr/>
        <p:txBody>
          <a:bodyPr/>
          <a:lstStyle/>
          <a:p>
            <a:fld id="{AC248039-9E8B-422F-8B1A-4AF677A6F4FF}" type="slidenum">
              <a:rPr lang="en-US" smtClean="0"/>
              <a:pPr/>
              <a:t>14</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1" dirty="0" smtClean="0"/>
              <a:t>MESSAGING:</a:t>
            </a:r>
          </a:p>
          <a:p>
            <a:r>
              <a:rPr lang="en-US" dirty="0" smtClean="0"/>
              <a:t>So,</a:t>
            </a:r>
            <a:r>
              <a:rPr lang="en-US" baseline="0" dirty="0" smtClean="0"/>
              <a:t> if a MEF-aware application is built of parts, parts can be thought of as the “heart” of a MEF-aware application. Let’s take a look at a simple Part. In this case, it is a class called </a:t>
            </a:r>
            <a:r>
              <a:rPr lang="en-US" baseline="0" dirty="0" err="1" smtClean="0"/>
              <a:t>SimpleMortgageCalculator</a:t>
            </a:r>
            <a:r>
              <a:rPr lang="en-US" baseline="0" dirty="0" smtClean="0"/>
              <a:t> that has one dependency it needs satisfied, an </a:t>
            </a:r>
            <a:r>
              <a:rPr lang="en-US" baseline="0" dirty="0" err="1" smtClean="0"/>
              <a:t>ILogger</a:t>
            </a:r>
            <a:r>
              <a:rPr lang="en-US" baseline="0" dirty="0" smtClean="0"/>
              <a:t>. Let’s see how we would use MEF to declare the needs this part has in order to be composed.</a:t>
            </a:r>
            <a:endParaRPr lang="en-US" dirty="0"/>
          </a:p>
        </p:txBody>
      </p:sp>
      <p:sp>
        <p:nvSpPr>
          <p:cNvPr id="4" name="Slide Number Placeholder 3"/>
          <p:cNvSpPr>
            <a:spLocks noGrp="1"/>
          </p:cNvSpPr>
          <p:nvPr>
            <p:ph type="sldNum" sz="quarter" idx="10"/>
          </p:nvPr>
        </p:nvSpPr>
        <p:spPr/>
        <p:txBody>
          <a:bodyPr/>
          <a:lstStyle/>
          <a:p>
            <a:fld id="{AC248039-9E8B-422F-8B1A-4AF677A6F4FF}" type="slidenum">
              <a:rPr lang="en-US" smtClean="0"/>
              <a:pPr/>
              <a:t>15</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1" dirty="0" smtClean="0"/>
              <a:t>MESSAGING:</a:t>
            </a:r>
          </a:p>
          <a:p>
            <a:r>
              <a:rPr lang="en-US" dirty="0" smtClean="0"/>
              <a:t>So,</a:t>
            </a:r>
            <a:r>
              <a:rPr lang="en-US" baseline="0" dirty="0" smtClean="0"/>
              <a:t> if a MEF-aware application is built of parts, parts can be thought of as the “heart” of a MEF-aware application. Let’s take a look at a simple Part. In this case, it is a class called </a:t>
            </a:r>
            <a:r>
              <a:rPr lang="en-US" baseline="0" dirty="0" err="1" smtClean="0"/>
              <a:t>SimpleMortgageCalculator</a:t>
            </a:r>
            <a:r>
              <a:rPr lang="en-US" baseline="0" dirty="0" smtClean="0"/>
              <a:t> that has one dependency it needs satisfied, an </a:t>
            </a:r>
            <a:r>
              <a:rPr lang="en-US" baseline="0" dirty="0" err="1" smtClean="0"/>
              <a:t>ILogger</a:t>
            </a:r>
            <a:r>
              <a:rPr lang="en-US" baseline="0" dirty="0" smtClean="0"/>
              <a:t>. Let’s see how we would use MEF to declare the needs this part has in order to be composed.</a:t>
            </a:r>
            <a:endParaRPr lang="en-US" dirty="0"/>
          </a:p>
        </p:txBody>
      </p:sp>
      <p:sp>
        <p:nvSpPr>
          <p:cNvPr id="4" name="Slide Number Placeholder 3"/>
          <p:cNvSpPr>
            <a:spLocks noGrp="1"/>
          </p:cNvSpPr>
          <p:nvPr>
            <p:ph type="sldNum" sz="quarter" idx="10"/>
          </p:nvPr>
        </p:nvSpPr>
        <p:spPr/>
        <p:txBody>
          <a:bodyPr/>
          <a:lstStyle/>
          <a:p>
            <a:fld id="{AC248039-9E8B-422F-8B1A-4AF677A6F4FF}" type="slidenum">
              <a:rPr lang="en-US" smtClean="0"/>
              <a:pPr/>
              <a:t>16</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243" name="Rectangle 3"/>
          <p:cNvSpPr>
            <a:spLocks noGrp="1" noChangeArrowheads="1"/>
          </p:cNvSpPr>
          <p:nvPr>
            <p:ph type="ctrTitle"/>
          </p:nvPr>
        </p:nvSpPr>
        <p:spPr>
          <a:xfrm>
            <a:off x="685800" y="2130425"/>
            <a:ext cx="7772400" cy="1470025"/>
          </a:xfrm>
        </p:spPr>
        <p:txBody>
          <a:bodyPr/>
          <a:lstStyle>
            <a:lvl1pPr>
              <a:defRPr sz="3600"/>
            </a:lvl1pPr>
          </a:lstStyle>
          <a:p>
            <a:r>
              <a:rPr lang="en-US"/>
              <a:t>Click to edit Master title style</a:t>
            </a:r>
          </a:p>
        </p:txBody>
      </p:sp>
      <p:sp>
        <p:nvSpPr>
          <p:cNvPr id="10244" name="Rectangle 4"/>
          <p:cNvSpPr>
            <a:spLocks noGrp="1" noChangeArrowheads="1"/>
          </p:cNvSpPr>
          <p:nvPr>
            <p:ph type="subTitle" idx="1"/>
          </p:nvPr>
        </p:nvSpPr>
        <p:spPr>
          <a:xfrm>
            <a:off x="685800" y="3810000"/>
            <a:ext cx="6400800" cy="1752600"/>
          </a:xfrm>
        </p:spPr>
        <p:txBody>
          <a:bodyPr/>
          <a:lstStyle>
            <a:lvl1pPr marL="0" indent="0">
              <a:buFontTx/>
              <a:buNone/>
              <a:defRPr sz="2200"/>
            </a:lvl1pPr>
          </a:lstStyle>
          <a:p>
            <a:r>
              <a:rPr lang="en-US"/>
              <a:t>Click to edit Master subtitle style</a:t>
            </a:r>
          </a:p>
        </p:txBody>
      </p:sp>
      <p:pic>
        <p:nvPicPr>
          <p:cNvPr id="10246" name="Picture 6" descr="mslogo_R-75"/>
          <p:cNvPicPr>
            <a:picLocks noChangeAspect="1" noChangeArrowheads="1"/>
          </p:cNvPicPr>
          <p:nvPr/>
        </p:nvPicPr>
        <p:blipFill>
          <a:blip r:embed="rId2"/>
          <a:srcRect/>
          <a:stretch>
            <a:fillRect/>
          </a:stretch>
        </p:blipFill>
        <p:spPr bwMode="auto">
          <a:xfrm>
            <a:off x="6629400" y="381000"/>
            <a:ext cx="2143125" cy="695325"/>
          </a:xfrm>
          <a:prstGeom prst="rect">
            <a:avLst/>
          </a:prstGeom>
          <a:noFill/>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pic>
        <p:nvPicPr>
          <p:cNvPr id="4" name="Picture 29" descr="DPE5"/>
          <p:cNvPicPr>
            <a:picLocks noChangeAspect="1" noChangeArrowheads="1"/>
          </p:cNvPicPr>
          <p:nvPr userDrawn="1"/>
        </p:nvPicPr>
        <p:blipFill>
          <a:blip r:embed="rId2"/>
          <a:srcRect/>
          <a:stretch>
            <a:fillRect/>
          </a:stretch>
        </p:blipFill>
        <p:spPr bwMode="auto">
          <a:xfrm>
            <a:off x="304800" y="6453188"/>
            <a:ext cx="1598613" cy="404812"/>
          </a:xfrm>
          <a:prstGeom prst="rect">
            <a:avLst/>
          </a:prstGeom>
          <a:noFill/>
          <a:ln w="9525">
            <a:noFill/>
            <a:miter lim="800000"/>
            <a:headEnd/>
            <a:tailEnd/>
          </a:ln>
        </p:spPr>
      </p:pic>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0488"/>
            <a:ext cx="2057400" cy="6157912"/>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90488"/>
            <a:ext cx="6019800" cy="615791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pic>
        <p:nvPicPr>
          <p:cNvPr id="4" name="Picture 29" descr="DPE5"/>
          <p:cNvPicPr>
            <a:picLocks noChangeAspect="1" noChangeArrowheads="1"/>
          </p:cNvPicPr>
          <p:nvPr userDrawn="1"/>
        </p:nvPicPr>
        <p:blipFill>
          <a:blip r:embed="rId2"/>
          <a:srcRect/>
          <a:stretch>
            <a:fillRect/>
          </a:stretch>
        </p:blipFill>
        <p:spPr bwMode="auto">
          <a:xfrm>
            <a:off x="304800" y="6453188"/>
            <a:ext cx="1598613" cy="404812"/>
          </a:xfrm>
          <a:prstGeom prst="rect">
            <a:avLst/>
          </a:prstGeom>
          <a:noFill/>
          <a:ln w="9525">
            <a:noFill/>
            <a:miter lim="800000"/>
            <a:headEnd/>
            <a:tailEnd/>
          </a:ln>
        </p:spPr>
      </p:pic>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cSld name="Hidden Slide">
    <p:bg bwMode="black">
      <p:bgPr>
        <a:solidFill>
          <a:schemeClr val="bg1">
            <a:lumMod val="75000"/>
            <a:lumOff val="25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white">
          <a:xfrm>
            <a:off x="382588" y="228600"/>
            <a:ext cx="8380412" cy="623248"/>
          </a:xfrm>
          <a:noFill/>
          <a:ln w="9525">
            <a:noFill/>
            <a:miter lim="800000"/>
            <a:headEnd/>
            <a:tailEnd/>
          </a:ln>
          <a:effectLst/>
        </p:spPr>
        <p:txBody>
          <a:bodyPr/>
          <a:lstStyle>
            <a:lvl1pPr algn="l" defTabSz="914363" rtl="0" eaLnBrk="1" fontAlgn="base" latinLnBrk="0" hangingPunct="1">
              <a:lnSpc>
                <a:spcPct val="90000"/>
              </a:lnSpc>
              <a:spcBef>
                <a:spcPct val="0"/>
              </a:spcBef>
              <a:spcAft>
                <a:spcPct val="0"/>
              </a:spcAft>
              <a:buNone/>
              <a:defRPr lang="en-US" sz="4000" b="0" kern="1200" cap="none" spc="-125" baseline="0" dirty="0">
                <a:ln w="3175">
                  <a:noFill/>
                </a:ln>
                <a:solidFill>
                  <a:schemeClr val="tx1"/>
                </a:solidFill>
                <a:effectLst/>
                <a:latin typeface="+mj-lt"/>
                <a:ea typeface="+mj-ea"/>
                <a:cs typeface="+mj-cs"/>
              </a:defRPr>
            </a:lvl1pPr>
          </a:lstStyle>
          <a:p>
            <a:r>
              <a:rPr lang="en-US" smtClean="0"/>
              <a:t>Click to edit Master title style</a:t>
            </a:r>
            <a:endParaRPr lang="en-US" dirty="0"/>
          </a:p>
        </p:txBody>
      </p:sp>
      <p:sp>
        <p:nvSpPr>
          <p:cNvPr id="3" name="Text Placeholder 2"/>
          <p:cNvSpPr>
            <a:spLocks noGrp="1"/>
          </p:cNvSpPr>
          <p:nvPr>
            <p:ph type="body" idx="1"/>
          </p:nvPr>
        </p:nvSpPr>
        <p:spPr bwMode="white">
          <a:xfrm>
            <a:off x="382588" y="1414464"/>
            <a:ext cx="8380412" cy="1844608"/>
          </a:xfrm>
        </p:spPr>
        <p:txBody>
          <a:bodyPr/>
          <a:lstStyle>
            <a:lvl1pPr>
              <a:spcBef>
                <a:spcPts val="1167"/>
              </a:spcBef>
              <a:buFontTx/>
              <a:buBlip>
                <a:blip r:embed="rId2"/>
              </a:buBlip>
              <a:defRPr sz="2400"/>
            </a:lvl1pPr>
            <a:lvl2pPr>
              <a:spcBef>
                <a:spcPts val="1083"/>
              </a:spcBef>
              <a:buFontTx/>
              <a:buBlip>
                <a:blip r:embed="rId2"/>
              </a:buBlip>
              <a:defRPr sz="2000"/>
            </a:lvl2pPr>
            <a:lvl3pPr>
              <a:spcBef>
                <a:spcPts val="1000"/>
              </a:spcBef>
              <a:buFontTx/>
              <a:buBlip>
                <a:blip r:embed="rId2"/>
              </a:buBlip>
              <a:defRPr sz="1800"/>
            </a:lvl3pPr>
            <a:lvl4pPr>
              <a:spcBef>
                <a:spcPts val="917"/>
              </a:spcBef>
              <a:buFontTx/>
              <a:buBlip>
                <a:blip r:embed="rId2"/>
              </a:buBlip>
              <a:defRPr sz="1600"/>
            </a:lvl4pPr>
            <a:lvl5pPr>
              <a:spcBef>
                <a:spcPts val="833"/>
              </a:spcBef>
              <a:buFontTx/>
              <a:buBlip>
                <a:blip r:embed="rId2"/>
              </a:buBlip>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hf sldNum="0"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81000" y="228600"/>
            <a:ext cx="8382000" cy="666385"/>
          </a:xfrm>
        </p:spPr>
        <p:txBody>
          <a:bodyPr/>
          <a:lstStyle/>
          <a:p>
            <a:r>
              <a:rPr lang="en-US" smtClean="0"/>
              <a:t>Click to edit Master title style</a:t>
            </a:r>
            <a:endParaRPr lang="en-US" dirty="0"/>
          </a:p>
        </p:txBody>
      </p:sp>
      <p:sp>
        <p:nvSpPr>
          <p:cNvPr id="5" name="Text Placeholder 4"/>
          <p:cNvSpPr>
            <a:spLocks noGrp="1"/>
          </p:cNvSpPr>
          <p:nvPr>
            <p:ph type="body" sz="quarter" idx="10"/>
          </p:nvPr>
        </p:nvSpPr>
        <p:spPr>
          <a:xfrm>
            <a:off x="381000" y="1447799"/>
            <a:ext cx="8382000" cy="1973561"/>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pic>
        <p:nvPicPr>
          <p:cNvPr id="4" name="Picture 3" descr="MSconfidential.png"/>
          <p:cNvPicPr>
            <a:picLocks noChangeAspect="1"/>
          </p:cNvPicPr>
          <p:nvPr userDrawn="1"/>
        </p:nvPicPr>
        <p:blipFill>
          <a:blip r:embed="rId2"/>
          <a:stretch>
            <a:fillRect/>
          </a:stretch>
        </p:blipFill>
        <p:spPr bwMode="invGray">
          <a:xfrm>
            <a:off x="3550921" y="6477000"/>
            <a:ext cx="2042159" cy="304800"/>
          </a:xfrm>
          <a:prstGeom prst="rect">
            <a:avLst/>
          </a:prstGeom>
        </p:spPr>
      </p:pic>
    </p:spTree>
    <p:extLst>
      <p:ext uri="{BB962C8B-B14F-4D97-AF65-F5344CB8AC3E}">
        <p14:creationId xmlns="" xmlns:p14="http://schemas.microsoft.com/office/powerpoint/2007/7/12/main" val="3868755448"/>
      </p:ext>
    </p:extLst>
  </p:cSld>
  <p:clrMapOvr>
    <a:masterClrMapping/>
  </p:clrMapOvr>
  <p:transition>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219200"/>
            <a:ext cx="4038600" cy="5029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219200"/>
            <a:ext cx="4038600" cy="5029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pic>
        <p:nvPicPr>
          <p:cNvPr id="5" name="Picture 29" descr="DPE5"/>
          <p:cNvPicPr>
            <a:picLocks noChangeAspect="1" noChangeArrowheads="1"/>
          </p:cNvPicPr>
          <p:nvPr userDrawn="1"/>
        </p:nvPicPr>
        <p:blipFill>
          <a:blip r:embed="rId2"/>
          <a:srcRect/>
          <a:stretch>
            <a:fillRect/>
          </a:stretch>
        </p:blipFill>
        <p:spPr bwMode="auto">
          <a:xfrm>
            <a:off x="304800" y="6453188"/>
            <a:ext cx="1598613" cy="404812"/>
          </a:xfrm>
          <a:prstGeom prst="rect">
            <a:avLst/>
          </a:prstGeom>
          <a:noFill/>
          <a:ln w="9525">
            <a:noFill/>
            <a:miter lim="800000"/>
            <a:headEnd/>
            <a:tailEnd/>
          </a:ln>
        </p:spPr>
      </p:pic>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pic>
        <p:nvPicPr>
          <p:cNvPr id="7" name="Picture 29" descr="DPE5"/>
          <p:cNvPicPr>
            <a:picLocks noChangeAspect="1" noChangeArrowheads="1"/>
          </p:cNvPicPr>
          <p:nvPr userDrawn="1"/>
        </p:nvPicPr>
        <p:blipFill>
          <a:blip r:embed="rId2"/>
          <a:srcRect/>
          <a:stretch>
            <a:fillRect/>
          </a:stretch>
        </p:blipFill>
        <p:spPr bwMode="auto">
          <a:xfrm>
            <a:off x="304800" y="6453188"/>
            <a:ext cx="1598613" cy="404812"/>
          </a:xfrm>
          <a:prstGeom prst="rect">
            <a:avLst/>
          </a:prstGeom>
          <a:noFill/>
          <a:ln w="9525">
            <a:noFill/>
            <a:miter lim="800000"/>
            <a:headEnd/>
            <a:tailEnd/>
          </a:ln>
        </p:spPr>
      </p:pic>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pic>
        <p:nvPicPr>
          <p:cNvPr id="5" name="Picture 29" descr="DPE5"/>
          <p:cNvPicPr>
            <a:picLocks noChangeAspect="1" noChangeArrowheads="1"/>
          </p:cNvPicPr>
          <p:nvPr userDrawn="1"/>
        </p:nvPicPr>
        <p:blipFill>
          <a:blip r:embed="rId2"/>
          <a:srcRect/>
          <a:stretch>
            <a:fillRect/>
          </a:stretch>
        </p:blipFill>
        <p:spPr bwMode="auto">
          <a:xfrm>
            <a:off x="304800" y="6453188"/>
            <a:ext cx="1598613" cy="404812"/>
          </a:xfrm>
          <a:prstGeom prst="rect">
            <a:avLst/>
          </a:prstGeom>
          <a:noFill/>
          <a:ln w="9525">
            <a:noFill/>
            <a:miter lim="800000"/>
            <a:headEnd/>
            <a:tailEnd/>
          </a:ln>
        </p:spPr>
      </p:pic>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pic>
        <p:nvPicPr>
          <p:cNvPr id="5" name="Picture 29" descr="DPE5"/>
          <p:cNvPicPr>
            <a:picLocks noChangeAspect="1" noChangeArrowheads="1"/>
          </p:cNvPicPr>
          <p:nvPr userDrawn="1"/>
        </p:nvPicPr>
        <p:blipFill>
          <a:blip r:embed="rId2"/>
          <a:srcRect/>
          <a:stretch>
            <a:fillRect/>
          </a:stretch>
        </p:blipFill>
        <p:spPr bwMode="auto">
          <a:xfrm>
            <a:off x="304800" y="6453188"/>
            <a:ext cx="1598613" cy="404812"/>
          </a:xfrm>
          <a:prstGeom prst="rect">
            <a:avLst/>
          </a:prstGeom>
          <a:noFill/>
          <a:ln w="9525">
            <a:noFill/>
            <a:miter lim="800000"/>
            <a:headEnd/>
            <a:tailEnd/>
          </a:ln>
        </p:spPr>
      </p:pic>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3.png"/><Relationship Id="rId2" Type="http://schemas.openxmlformats.org/officeDocument/2006/relationships/slideLayout" Target="../slideLayouts/slideLayout2.xml"/><Relationship Id="rId16" Type="http://schemas.openxmlformats.org/officeDocument/2006/relationships/image" Target="../media/image2.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jpe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5"/>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90488"/>
            <a:ext cx="8229600" cy="1143000"/>
          </a:xfrm>
          <a:prstGeom prst="rect">
            <a:avLst/>
          </a:prstGeom>
          <a:noFill/>
          <a:ln w="9525">
            <a:noFill/>
            <a:miter lim="800000"/>
            <a:headEnd/>
            <a:tailEnd/>
          </a:ln>
          <a:effectLst>
            <a:outerShdw dist="12700" dir="5400000" algn="ctr" rotWithShape="0">
              <a:schemeClr val="tx1"/>
            </a:outerShdw>
          </a:effec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457200" y="1219200"/>
            <a:ext cx="8229600" cy="5029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pic>
        <p:nvPicPr>
          <p:cNvPr id="1042" name="Picture 18" descr="mslogo_R"/>
          <p:cNvPicPr>
            <a:picLocks noChangeAspect="1" noChangeArrowheads="1"/>
          </p:cNvPicPr>
          <p:nvPr/>
        </p:nvPicPr>
        <p:blipFill>
          <a:blip r:embed="rId16"/>
          <a:srcRect/>
          <a:stretch>
            <a:fillRect/>
          </a:stretch>
        </p:blipFill>
        <p:spPr bwMode="auto">
          <a:xfrm>
            <a:off x="7696200" y="6391275"/>
            <a:ext cx="1428750" cy="466725"/>
          </a:xfrm>
          <a:prstGeom prst="rect">
            <a:avLst/>
          </a:prstGeom>
          <a:noFill/>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1" r:id="rId12"/>
    <p:sldLayoutId id="2147483662" r:id="rId13"/>
  </p:sldLayoutIdLst>
  <p:txStyles>
    <p:titleStyle>
      <a:lvl1pPr algn="l" rtl="0" fontAlgn="base">
        <a:spcBef>
          <a:spcPct val="0"/>
        </a:spcBef>
        <a:spcAft>
          <a:spcPct val="0"/>
        </a:spcAft>
        <a:defRPr sz="3200" b="1">
          <a:solidFill>
            <a:srgbClr val="FFCC00"/>
          </a:solidFill>
          <a:latin typeface="+mj-lt"/>
          <a:ea typeface="+mj-ea"/>
          <a:cs typeface="+mj-cs"/>
        </a:defRPr>
      </a:lvl1pPr>
      <a:lvl2pPr algn="l" rtl="0" fontAlgn="base">
        <a:spcBef>
          <a:spcPct val="0"/>
        </a:spcBef>
        <a:spcAft>
          <a:spcPct val="0"/>
        </a:spcAft>
        <a:defRPr sz="3200" b="1">
          <a:solidFill>
            <a:srgbClr val="FFCC00"/>
          </a:solidFill>
          <a:latin typeface="Tahoma" pitchFamily="34" charset="0"/>
        </a:defRPr>
      </a:lvl2pPr>
      <a:lvl3pPr algn="l" rtl="0" fontAlgn="base">
        <a:spcBef>
          <a:spcPct val="0"/>
        </a:spcBef>
        <a:spcAft>
          <a:spcPct val="0"/>
        </a:spcAft>
        <a:defRPr sz="3200" b="1">
          <a:solidFill>
            <a:srgbClr val="FFCC00"/>
          </a:solidFill>
          <a:latin typeface="Tahoma" pitchFamily="34" charset="0"/>
        </a:defRPr>
      </a:lvl3pPr>
      <a:lvl4pPr algn="l" rtl="0" fontAlgn="base">
        <a:spcBef>
          <a:spcPct val="0"/>
        </a:spcBef>
        <a:spcAft>
          <a:spcPct val="0"/>
        </a:spcAft>
        <a:defRPr sz="3200" b="1">
          <a:solidFill>
            <a:srgbClr val="FFCC00"/>
          </a:solidFill>
          <a:latin typeface="Tahoma" pitchFamily="34" charset="0"/>
        </a:defRPr>
      </a:lvl4pPr>
      <a:lvl5pPr algn="l" rtl="0" fontAlgn="base">
        <a:spcBef>
          <a:spcPct val="0"/>
        </a:spcBef>
        <a:spcAft>
          <a:spcPct val="0"/>
        </a:spcAft>
        <a:defRPr sz="3200" b="1">
          <a:solidFill>
            <a:srgbClr val="FFCC00"/>
          </a:solidFill>
          <a:latin typeface="Tahoma" pitchFamily="34" charset="0"/>
        </a:defRPr>
      </a:lvl5pPr>
      <a:lvl6pPr marL="457200" algn="l" rtl="0" fontAlgn="base">
        <a:spcBef>
          <a:spcPct val="0"/>
        </a:spcBef>
        <a:spcAft>
          <a:spcPct val="0"/>
        </a:spcAft>
        <a:defRPr sz="3200" b="1">
          <a:solidFill>
            <a:srgbClr val="FFCC00"/>
          </a:solidFill>
          <a:latin typeface="Tahoma" pitchFamily="34" charset="0"/>
        </a:defRPr>
      </a:lvl6pPr>
      <a:lvl7pPr marL="914400" algn="l" rtl="0" fontAlgn="base">
        <a:spcBef>
          <a:spcPct val="0"/>
        </a:spcBef>
        <a:spcAft>
          <a:spcPct val="0"/>
        </a:spcAft>
        <a:defRPr sz="3200" b="1">
          <a:solidFill>
            <a:srgbClr val="FFCC00"/>
          </a:solidFill>
          <a:latin typeface="Tahoma" pitchFamily="34" charset="0"/>
        </a:defRPr>
      </a:lvl7pPr>
      <a:lvl8pPr marL="1371600" algn="l" rtl="0" fontAlgn="base">
        <a:spcBef>
          <a:spcPct val="0"/>
        </a:spcBef>
        <a:spcAft>
          <a:spcPct val="0"/>
        </a:spcAft>
        <a:defRPr sz="3200" b="1">
          <a:solidFill>
            <a:srgbClr val="FFCC00"/>
          </a:solidFill>
          <a:latin typeface="Tahoma" pitchFamily="34" charset="0"/>
        </a:defRPr>
      </a:lvl8pPr>
      <a:lvl9pPr marL="1828800" algn="l" rtl="0" fontAlgn="base">
        <a:spcBef>
          <a:spcPct val="0"/>
        </a:spcBef>
        <a:spcAft>
          <a:spcPct val="0"/>
        </a:spcAft>
        <a:defRPr sz="3200" b="1">
          <a:solidFill>
            <a:srgbClr val="FFCC00"/>
          </a:solidFill>
          <a:latin typeface="Tahoma" pitchFamily="34" charset="0"/>
        </a:defRPr>
      </a:lvl9pPr>
    </p:titleStyle>
    <p:bodyStyle>
      <a:lvl1pPr marL="342900" indent="-342900" algn="l" rtl="0" fontAlgn="base">
        <a:spcBef>
          <a:spcPct val="20000"/>
        </a:spcBef>
        <a:spcAft>
          <a:spcPct val="0"/>
        </a:spcAft>
        <a:buBlip>
          <a:blip r:embed="rId17"/>
        </a:buBlip>
        <a:defRPr sz="2600">
          <a:solidFill>
            <a:schemeClr val="bg1"/>
          </a:solidFill>
          <a:latin typeface="+mn-lt"/>
          <a:ea typeface="+mn-ea"/>
          <a:cs typeface="+mn-cs"/>
        </a:defRPr>
      </a:lvl1pPr>
      <a:lvl2pPr marL="742950" indent="-285750" algn="l" rtl="0" fontAlgn="base">
        <a:spcBef>
          <a:spcPct val="20000"/>
        </a:spcBef>
        <a:spcAft>
          <a:spcPct val="0"/>
        </a:spcAft>
        <a:buBlip>
          <a:blip r:embed="rId17"/>
        </a:buBlip>
        <a:defRPr sz="2000">
          <a:solidFill>
            <a:schemeClr val="bg1"/>
          </a:solidFill>
          <a:latin typeface="Microsoft Sans Serif" pitchFamily="34" charset="0"/>
        </a:defRPr>
      </a:lvl2pPr>
      <a:lvl3pPr marL="1143000" indent="-228600" algn="l" rtl="0" fontAlgn="base">
        <a:spcBef>
          <a:spcPct val="20000"/>
        </a:spcBef>
        <a:spcAft>
          <a:spcPct val="0"/>
        </a:spcAft>
        <a:buBlip>
          <a:blip r:embed="rId17"/>
        </a:buBlip>
        <a:defRPr sz="2000">
          <a:solidFill>
            <a:schemeClr val="bg1"/>
          </a:solidFill>
          <a:latin typeface="+mn-lt"/>
        </a:defRPr>
      </a:lvl3pPr>
      <a:lvl4pPr marL="1600200" indent="-228600" algn="l" rtl="0" fontAlgn="base">
        <a:spcBef>
          <a:spcPct val="20000"/>
        </a:spcBef>
        <a:spcAft>
          <a:spcPct val="0"/>
        </a:spcAft>
        <a:buBlip>
          <a:blip r:embed="rId17"/>
        </a:buBlip>
        <a:defRPr sz="1600">
          <a:solidFill>
            <a:schemeClr val="bg1"/>
          </a:solidFill>
          <a:latin typeface="+mn-lt"/>
        </a:defRPr>
      </a:lvl4pPr>
      <a:lvl5pPr marL="2057400" indent="-228600" algn="l" rtl="0" fontAlgn="base">
        <a:spcBef>
          <a:spcPct val="20000"/>
        </a:spcBef>
        <a:spcAft>
          <a:spcPct val="0"/>
        </a:spcAft>
        <a:buBlip>
          <a:blip r:embed="rId17"/>
        </a:buBlip>
        <a:defRPr sz="1400">
          <a:solidFill>
            <a:schemeClr val="bg1"/>
          </a:solidFill>
          <a:latin typeface="+mn-lt"/>
        </a:defRPr>
      </a:lvl5pPr>
      <a:lvl6pPr marL="2514600" indent="-228600" algn="l" rtl="0" fontAlgn="base">
        <a:spcBef>
          <a:spcPct val="20000"/>
        </a:spcBef>
        <a:spcAft>
          <a:spcPct val="0"/>
        </a:spcAft>
        <a:buBlip>
          <a:blip r:embed="rId17"/>
        </a:buBlip>
        <a:defRPr sz="1400">
          <a:solidFill>
            <a:schemeClr val="bg1"/>
          </a:solidFill>
          <a:latin typeface="+mn-lt"/>
        </a:defRPr>
      </a:lvl6pPr>
      <a:lvl7pPr marL="2971800" indent="-228600" algn="l" rtl="0" fontAlgn="base">
        <a:spcBef>
          <a:spcPct val="20000"/>
        </a:spcBef>
        <a:spcAft>
          <a:spcPct val="0"/>
        </a:spcAft>
        <a:buBlip>
          <a:blip r:embed="rId17"/>
        </a:buBlip>
        <a:defRPr sz="1400">
          <a:solidFill>
            <a:schemeClr val="bg1"/>
          </a:solidFill>
          <a:latin typeface="+mn-lt"/>
        </a:defRPr>
      </a:lvl7pPr>
      <a:lvl8pPr marL="3429000" indent="-228600" algn="l" rtl="0" fontAlgn="base">
        <a:spcBef>
          <a:spcPct val="20000"/>
        </a:spcBef>
        <a:spcAft>
          <a:spcPct val="0"/>
        </a:spcAft>
        <a:buBlip>
          <a:blip r:embed="rId17"/>
        </a:buBlip>
        <a:defRPr sz="1400">
          <a:solidFill>
            <a:schemeClr val="bg1"/>
          </a:solidFill>
          <a:latin typeface="+mn-lt"/>
        </a:defRPr>
      </a:lvl8pPr>
      <a:lvl9pPr marL="3886200" indent="-228600" algn="l" rtl="0" fontAlgn="base">
        <a:spcBef>
          <a:spcPct val="20000"/>
        </a:spcBef>
        <a:spcAft>
          <a:spcPct val="0"/>
        </a:spcAft>
        <a:buBlip>
          <a:blip r:embed="rId17"/>
        </a:buBlip>
        <a:defRPr sz="1400">
          <a:solidFill>
            <a:schemeClr val="bg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12.xml"/><Relationship Id="rId1" Type="http://schemas.openxmlformats.org/officeDocument/2006/relationships/slideLayout" Target="../slideLayouts/slideLayout2.xml"/><Relationship Id="rId5" Type="http://schemas.openxmlformats.org/officeDocument/2006/relationships/image" Target="../media/image17.wmf"/><Relationship Id="rId4" Type="http://schemas.openxmlformats.org/officeDocument/2006/relationships/image" Target="../media/image16.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0.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notesSlide" Target="../notesSlides/notesSlide13.xml"/><Relationship Id="rId1" Type="http://schemas.openxmlformats.org/officeDocument/2006/relationships/slideLayout" Target="../slideLayouts/slideLayout4.xml"/><Relationship Id="rId4" Type="http://schemas.openxmlformats.org/officeDocument/2006/relationships/image" Target="../media/image19.png"/></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notesSlide" Target="../notesSlides/notesSlide17.xml"/><Relationship Id="rId1" Type="http://schemas.openxmlformats.org/officeDocument/2006/relationships/slideLayout" Target="../slideLayouts/slideLayout4.xml"/><Relationship Id="rId4" Type="http://schemas.openxmlformats.org/officeDocument/2006/relationships/image" Target="../media/image19.png"/></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notesSlide" Target="../notesSlides/notesSlide20.xml"/><Relationship Id="rId1" Type="http://schemas.openxmlformats.org/officeDocument/2006/relationships/slideLayout" Target="../slideLayouts/slideLayout4.xml"/><Relationship Id="rId4" Type="http://schemas.openxmlformats.org/officeDocument/2006/relationships/image" Target="../media/image19.png"/></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9.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notesSlide" Target="../notesSlides/notesSlide21.xml"/><Relationship Id="rId1" Type="http://schemas.openxmlformats.org/officeDocument/2006/relationships/slideLayout" Target="../slideLayouts/slideLayout4.xml"/><Relationship Id="rId4" Type="http://schemas.openxmlformats.org/officeDocument/2006/relationships/image" Target="../media/image19.png"/></Relationships>
</file>

<file path=ppt/slides/_rels/slide3.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notesSlide" Target="../notesSlides/notesSlide23.xml"/><Relationship Id="rId1" Type="http://schemas.openxmlformats.org/officeDocument/2006/relationships/slideLayout" Target="../slideLayouts/slideLayout4.xml"/><Relationship Id="rId4" Type="http://schemas.openxmlformats.org/officeDocument/2006/relationships/image" Target="../media/image19.png"/></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3.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13.xml"/></Relationships>
</file>

<file path=ppt/slides/_rels/slide34.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notesSlide" Target="../notesSlides/notesSlide24.xml"/><Relationship Id="rId1" Type="http://schemas.openxmlformats.org/officeDocument/2006/relationships/slideLayout" Target="../slideLayouts/slideLayout4.xml"/><Relationship Id="rId4" Type="http://schemas.openxmlformats.org/officeDocument/2006/relationships/image" Target="../media/image19.png"/></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13.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13.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13.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13.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image" Target="../media/image10.jpeg"/><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13.xml"/></Relationships>
</file>

<file path=ppt/slides/_rels/slide41.xml.rels><?xml version="1.0" encoding="UTF-8" standalone="yes"?>
<Relationships xmlns="http://schemas.openxmlformats.org/package/2006/relationships"><Relationship Id="rId2" Type="http://schemas.openxmlformats.org/officeDocument/2006/relationships/hyperlink" Target="http://mef.codeplex.com/" TargetMode="Externa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notesSlide" Target="../notesSlides/notesSlide31.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14.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3400" y="1219200"/>
            <a:ext cx="8153400" cy="3505200"/>
          </a:xfrm>
        </p:spPr>
        <p:txBody>
          <a:bodyPr/>
          <a:lstStyle/>
          <a:p>
            <a:pPr algn="ctr"/>
            <a:r>
              <a:rPr lang="en-US" dirty="0" smtClean="0"/>
              <a:t>Visual Studio 2010</a:t>
            </a:r>
            <a:br>
              <a:rPr lang="en-US" dirty="0" smtClean="0"/>
            </a:br>
            <a:r>
              <a:rPr lang="zh-CN" altLang="en-US" dirty="0" smtClean="0"/>
              <a:t>和</a:t>
            </a:r>
            <a:r>
              <a:rPr lang="en-US" dirty="0" smtClean="0"/>
              <a:t/>
            </a:r>
            <a:br>
              <a:rPr lang="en-US" dirty="0" smtClean="0"/>
            </a:br>
            <a:r>
              <a:rPr lang="en-US" dirty="0" smtClean="0"/>
              <a:t>.NET Framework 4</a:t>
            </a:r>
            <a:br>
              <a:rPr lang="en-US" dirty="0" smtClean="0"/>
            </a:br>
            <a:r>
              <a:rPr lang="en-US" dirty="0" smtClean="0"/>
              <a:t/>
            </a:r>
            <a:br>
              <a:rPr lang="en-US" dirty="0" smtClean="0"/>
            </a:br>
            <a:r>
              <a:rPr lang="zh-CN" altLang="en-US" i="1" dirty="0" smtClean="0"/>
              <a:t>培训研讨会</a:t>
            </a:r>
            <a:endParaRPr lang="en-US" sz="2000" i="1" baseline="82000" dirty="0"/>
          </a:p>
        </p:txBody>
      </p:sp>
      <p:pic>
        <p:nvPicPr>
          <p:cNvPr id="4" name="Picture 3" descr="dpelogo.png"/>
          <p:cNvPicPr>
            <a:picLocks noChangeAspect="1"/>
          </p:cNvPicPr>
          <p:nvPr/>
        </p:nvPicPr>
        <p:blipFill>
          <a:blip r:embed="rId2"/>
          <a:stretch>
            <a:fillRect/>
          </a:stretch>
        </p:blipFill>
        <p:spPr>
          <a:xfrm>
            <a:off x="228600" y="5486400"/>
            <a:ext cx="3218422" cy="828988"/>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dirty="0" smtClean="0"/>
              <a:t>开放</a:t>
            </a:r>
            <a:r>
              <a:rPr dirty="0" smtClean="0"/>
              <a:t>/</a:t>
            </a:r>
            <a:r>
              <a:rPr lang="zh-CN" altLang="en-US" dirty="0" smtClean="0"/>
              <a:t>封闭原则</a:t>
            </a:r>
            <a:endParaRPr lang="en-US" dirty="0"/>
          </a:p>
        </p:txBody>
      </p:sp>
      <p:sp>
        <p:nvSpPr>
          <p:cNvPr id="3" name="Text Placeholder 2"/>
          <p:cNvSpPr>
            <a:spLocks noGrp="1"/>
          </p:cNvSpPr>
          <p:nvPr>
            <p:ph type="body" sz="quarter" idx="10"/>
          </p:nvPr>
        </p:nvSpPr>
        <p:spPr>
          <a:xfrm>
            <a:off x="981634" y="2279051"/>
            <a:ext cx="7781365" cy="2326791"/>
          </a:xfrm>
        </p:spPr>
        <p:txBody>
          <a:bodyPr anchor="ctr"/>
          <a:lstStyle/>
          <a:p>
            <a:pPr algn="ctr">
              <a:buNone/>
            </a:pPr>
            <a:r>
              <a:rPr lang="zh-CN" altLang="en-US" sz="3600" dirty="0" smtClean="0"/>
              <a:t>软件实体应该</a:t>
            </a:r>
            <a:endParaRPr lang="en-US" altLang="zh-CN" sz="3600" dirty="0" smtClean="0"/>
          </a:p>
          <a:p>
            <a:pPr algn="ctr">
              <a:buNone/>
            </a:pPr>
            <a:r>
              <a:rPr lang="zh-CN" altLang="en-US" sz="3600" i="1" dirty="0" smtClean="0">
                <a:solidFill>
                  <a:srgbClr val="00FF00"/>
                </a:solidFill>
              </a:rPr>
              <a:t>对扩展开放</a:t>
            </a:r>
            <a:r>
              <a:rPr lang="zh-CN" altLang="en-US" sz="3600" dirty="0" smtClean="0"/>
              <a:t>，</a:t>
            </a:r>
            <a:endParaRPr lang="en-US" sz="3600" dirty="0" smtClean="0"/>
          </a:p>
          <a:p>
            <a:pPr algn="ctr">
              <a:buNone/>
            </a:pPr>
            <a:r>
              <a:rPr lang="zh-CN" altLang="en-US" sz="3600" dirty="0" smtClean="0"/>
              <a:t>但是</a:t>
            </a:r>
            <a:r>
              <a:rPr lang="zh-CN" altLang="en-US" sz="3600" i="1" dirty="0" smtClean="0">
                <a:solidFill>
                  <a:srgbClr val="FF7C80"/>
                </a:solidFill>
              </a:rPr>
              <a:t>对修改封闭</a:t>
            </a:r>
            <a:r>
              <a:rPr lang="zh-CN" altLang="en-US" sz="3600" dirty="0" smtClean="0"/>
              <a:t>。</a:t>
            </a:r>
            <a:endParaRPr lang="en-US" sz="3600" dirty="0" smtClean="0"/>
          </a:p>
          <a:p>
            <a:pPr algn="ctr">
              <a:buNone/>
            </a:pPr>
            <a:endParaRPr lang="en-US" sz="3600" dirty="0"/>
          </a:p>
        </p:txBody>
      </p:sp>
    </p:spTree>
    <p:extLst>
      <p:ext uri="{BB962C8B-B14F-4D97-AF65-F5344CB8AC3E}">
        <p14:creationId xmlns="" xmlns:p14="http://schemas.microsoft.com/office/powerpoint/2007/7/12/main" val="2103349686"/>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sz="quarter" idx="10"/>
          </p:nvPr>
        </p:nvSpPr>
        <p:spPr>
          <a:xfrm>
            <a:off x="308920" y="1634768"/>
            <a:ext cx="8454080" cy="2862322"/>
          </a:xfrm>
        </p:spPr>
        <p:txBody>
          <a:bodyPr anchor="ctr"/>
          <a:lstStyle/>
          <a:p>
            <a:pPr>
              <a:buNone/>
            </a:pPr>
            <a:r>
              <a:rPr lang="en-US" sz="6000" spc="-200" dirty="0" smtClean="0"/>
              <a:t>         </a:t>
            </a:r>
            <a:r>
              <a:rPr lang="zh-CN" altLang="en-US" sz="6000" spc="-200" dirty="0" smtClean="0"/>
              <a:t>已知</a:t>
            </a:r>
            <a:endParaRPr lang="en-US" altLang="zh-CN" sz="6000" spc="-200" dirty="0" smtClean="0"/>
          </a:p>
          <a:p>
            <a:pPr>
              <a:buNone/>
            </a:pPr>
            <a:r>
              <a:rPr lang="en-US" sz="6000" spc="-200" dirty="0" smtClean="0">
                <a:solidFill>
                  <a:srgbClr val="0099FF"/>
                </a:solidFill>
              </a:rPr>
              <a:t>                   </a:t>
            </a:r>
            <a:r>
              <a:rPr lang="en-US" sz="6000" dirty="0" smtClean="0">
                <a:solidFill>
                  <a:srgbClr val="0099FF"/>
                </a:solidFill>
              </a:rPr>
              <a:t>vs.</a:t>
            </a:r>
          </a:p>
          <a:p>
            <a:pPr algn="ctr">
              <a:buNone/>
            </a:pPr>
            <a:r>
              <a:rPr lang="en-US" sz="6000" spc="-400" dirty="0" smtClean="0">
                <a:solidFill>
                  <a:schemeClr val="accent5"/>
                </a:solidFill>
              </a:rPr>
              <a:t>                      </a:t>
            </a:r>
            <a:r>
              <a:rPr lang="zh-CN" altLang="en-US" sz="6000" spc="-400" dirty="0" smtClean="0">
                <a:solidFill>
                  <a:srgbClr val="FF0000"/>
                </a:solidFill>
              </a:rPr>
              <a:t>未</a:t>
            </a:r>
            <a:r>
              <a:rPr lang="zh-CN" altLang="en-US" sz="6000" spc="-400" dirty="0" smtClean="0">
                <a:solidFill>
                  <a:schemeClr val="accent5"/>
                </a:solidFill>
              </a:rPr>
              <a:t>知</a:t>
            </a:r>
            <a:endParaRPr lang="en-US" sz="6000" spc="-200" dirty="0"/>
          </a:p>
        </p:txBody>
      </p:sp>
    </p:spTree>
    <p:extLst>
      <p:ext uri="{BB962C8B-B14F-4D97-AF65-F5344CB8AC3E}">
        <p14:creationId xmlns="" xmlns:p14="http://schemas.microsoft.com/office/powerpoint/2007/7/12/main" val="3338510126"/>
      </p:ext>
    </p:extLst>
  </p:cSld>
  <p:clrMapOvr>
    <a:masterClrMapping/>
  </p:clrMapOvr>
  <p:transition>
    <p:fade/>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smtClean="0"/>
              <a:t>MEF </a:t>
            </a:r>
            <a:r>
              <a:rPr lang="zh-CN" altLang="en-US" dirty="0" smtClean="0"/>
              <a:t>基本内容</a:t>
            </a:r>
            <a:r>
              <a:rPr lang="en-US" dirty="0" smtClean="0"/>
              <a:t>……</a:t>
            </a:r>
            <a:endParaRPr lang="en-US" dirty="0"/>
          </a:p>
        </p:txBody>
      </p:sp>
      <p:sp>
        <p:nvSpPr>
          <p:cNvPr id="3" name="Text Placeholder 2"/>
          <p:cNvSpPr>
            <a:spLocks noGrp="1"/>
          </p:cNvSpPr>
          <p:nvPr>
            <p:ph type="body" sz="quarter" idx="10"/>
          </p:nvPr>
        </p:nvSpPr>
        <p:spPr>
          <a:xfrm>
            <a:off x="515470" y="2703691"/>
            <a:ext cx="7983071" cy="1329595"/>
          </a:xfrm>
        </p:spPr>
        <p:txBody>
          <a:bodyPr anchor="ctr"/>
          <a:lstStyle/>
          <a:p>
            <a:pPr algn="ctr">
              <a:buNone/>
            </a:pPr>
            <a:r>
              <a:rPr lang="zh-CN" altLang="en-US" sz="4800" dirty="0" smtClean="0"/>
              <a:t>一个应用程序包含很多</a:t>
            </a:r>
            <a:r>
              <a:rPr lang="zh-CN" altLang="en-US" sz="4800" i="1" dirty="0" smtClean="0">
                <a:solidFill>
                  <a:srgbClr val="0099FF"/>
                </a:solidFill>
              </a:rPr>
              <a:t>部件</a:t>
            </a:r>
            <a:r>
              <a:rPr lang="zh-CN" altLang="en-US" sz="4800" dirty="0" smtClean="0"/>
              <a:t>。</a:t>
            </a:r>
            <a:endParaRPr lang="en-US" sz="4800" dirty="0" smtClean="0"/>
          </a:p>
        </p:txBody>
      </p:sp>
    </p:spTree>
    <p:extLst>
      <p:ext uri="{BB962C8B-B14F-4D97-AF65-F5344CB8AC3E}">
        <p14:creationId xmlns="" xmlns:p14="http://schemas.microsoft.com/office/powerpoint/2007/7/12/main" val="2634526482"/>
      </p:ext>
    </p:extLst>
  </p:cSld>
  <p:clrMapOvr>
    <a:masterClrMapping/>
  </p:clrMapOvr>
  <p:transition>
    <p:fade/>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smtClean="0"/>
              <a:t>MEF </a:t>
            </a:r>
            <a:r>
              <a:rPr lang="zh-CN" altLang="en-US" dirty="0" smtClean="0"/>
              <a:t>基本内容</a:t>
            </a:r>
            <a:r>
              <a:rPr lang="en-US" dirty="0" smtClean="0"/>
              <a:t>……</a:t>
            </a:r>
            <a:endParaRPr lang="en-US" dirty="0"/>
          </a:p>
        </p:txBody>
      </p:sp>
      <p:sp>
        <p:nvSpPr>
          <p:cNvPr id="3" name="Text Placeholder 2"/>
          <p:cNvSpPr>
            <a:spLocks noGrp="1"/>
          </p:cNvSpPr>
          <p:nvPr>
            <p:ph type="body" sz="quarter" idx="10"/>
          </p:nvPr>
        </p:nvSpPr>
        <p:spPr>
          <a:xfrm>
            <a:off x="380999" y="2102535"/>
            <a:ext cx="7983071" cy="2289858"/>
          </a:xfrm>
        </p:spPr>
        <p:txBody>
          <a:bodyPr anchor="ctr"/>
          <a:lstStyle/>
          <a:p>
            <a:pPr algn="r">
              <a:buNone/>
            </a:pPr>
            <a:r>
              <a:rPr lang="zh-CN" altLang="en-US" sz="4800" dirty="0" smtClean="0">
                <a:solidFill>
                  <a:srgbClr val="0099FF"/>
                </a:solidFill>
              </a:rPr>
              <a:t>导出</a:t>
            </a:r>
            <a:r>
              <a:rPr lang="zh-CN" altLang="en-US" sz="4800" dirty="0" smtClean="0"/>
              <a:t>。</a:t>
            </a:r>
            <a:endParaRPr lang="en-US" sz="4800" dirty="0" smtClean="0"/>
          </a:p>
          <a:p>
            <a:pPr algn="r">
              <a:buNone/>
            </a:pPr>
            <a:r>
              <a:rPr lang="zh-CN" altLang="en-US" sz="4800" dirty="0" smtClean="0">
                <a:solidFill>
                  <a:srgbClr val="00FF00"/>
                </a:solidFill>
              </a:rPr>
              <a:t>导入</a:t>
            </a:r>
            <a:r>
              <a:rPr lang="zh-CN" altLang="en-US" sz="4800" dirty="0" smtClean="0"/>
              <a:t>。</a:t>
            </a:r>
            <a:endParaRPr lang="en-US" sz="4800" dirty="0" smtClean="0"/>
          </a:p>
          <a:p>
            <a:pPr algn="r">
              <a:buNone/>
            </a:pPr>
            <a:r>
              <a:rPr lang="zh-CN" altLang="en-US" sz="4800" dirty="0" smtClean="0">
                <a:solidFill>
                  <a:srgbClr val="FFCC00"/>
                </a:solidFill>
              </a:rPr>
              <a:t>组合</a:t>
            </a:r>
            <a:r>
              <a:rPr lang="zh-CN" altLang="en-US" sz="4800" dirty="0" smtClean="0"/>
              <a:t>。</a:t>
            </a:r>
            <a:endParaRPr lang="en-US" sz="4800" dirty="0" smtClean="0"/>
          </a:p>
        </p:txBody>
      </p:sp>
    </p:spTree>
    <p:extLst>
      <p:ext uri="{BB962C8B-B14F-4D97-AF65-F5344CB8AC3E}">
        <p14:creationId xmlns="" xmlns:p14="http://schemas.microsoft.com/office/powerpoint/2007/7/12/main" val="3504679963"/>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dirty="0" smtClean="0"/>
              <a:t>部件，进入下半场</a:t>
            </a:r>
            <a:r>
              <a:rPr lang="en-US" dirty="0" smtClean="0"/>
              <a:t>……</a:t>
            </a:r>
            <a:endParaRPr lang="en-US" dirty="0"/>
          </a:p>
        </p:txBody>
      </p:sp>
      <p:sp>
        <p:nvSpPr>
          <p:cNvPr id="4" name="Cube 3"/>
          <p:cNvSpPr>
            <a:spLocks noChangeAspect="1"/>
          </p:cNvSpPr>
          <p:nvPr/>
        </p:nvSpPr>
        <p:spPr bwMode="auto">
          <a:xfrm>
            <a:off x="339813" y="3581400"/>
            <a:ext cx="2971800" cy="2971800"/>
          </a:xfrm>
          <a:prstGeom prst="cube">
            <a:avLst/>
          </a:prstGeom>
          <a:gradFill rotWithShape="1">
            <a:gsLst>
              <a:gs pos="0">
                <a:srgbClr val="DDEBCF"/>
              </a:gs>
              <a:gs pos="50000">
                <a:srgbClr val="9CB86E"/>
              </a:gs>
              <a:gs pos="100000">
                <a:srgbClr val="156B13"/>
              </a:gs>
            </a:gsLst>
            <a:lin ang="5400000" scaled="0"/>
          </a:gradFill>
          <a:ln w="9525" cap="flat" cmpd="sng" algn="ctr">
            <a:solidFill>
              <a:schemeClr val="bg1"/>
            </a:solidFill>
            <a:prstDash val="solid"/>
            <a:round/>
            <a:headEnd type="none" w="med" len="med"/>
            <a:tailEnd type="triangle" w="lg" len="lg"/>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lang="zh-CN" altLang="en-US" sz="4400" dirty="0" smtClean="0"/>
              <a:t>部件</a:t>
            </a:r>
            <a:r>
              <a:rPr lang="en-US" sz="4400" dirty="0" smtClean="0"/>
              <a:t> </a:t>
            </a:r>
          </a:p>
          <a:p>
            <a:pPr marL="0" marR="0" indent="0" algn="ctr" defTabSz="914400" rtl="0" eaLnBrk="1" fontAlgn="base" latinLnBrk="0" hangingPunct="1">
              <a:lnSpc>
                <a:spcPct val="100000"/>
              </a:lnSpc>
              <a:spcBef>
                <a:spcPct val="0"/>
              </a:spcBef>
              <a:spcAft>
                <a:spcPct val="0"/>
              </a:spcAft>
              <a:buClrTx/>
              <a:buSzTx/>
              <a:buFontTx/>
              <a:buNone/>
              <a:tabLst/>
            </a:pPr>
            <a:r>
              <a:rPr lang="en-US" sz="4400" dirty="0" smtClean="0"/>
              <a:t>A</a:t>
            </a:r>
            <a:endParaRPr kumimoji="0" lang="en-US" sz="4400" b="0" i="0" u="none" strike="noStrike" cap="none" normalizeH="0" baseline="0" dirty="0" smtClean="0">
              <a:ln>
                <a:noFill/>
              </a:ln>
              <a:solidFill>
                <a:schemeClr val="bg1"/>
              </a:solidFill>
              <a:effectLst/>
              <a:latin typeface="Tahoma" pitchFamily="34" charset="0"/>
            </a:endParaRPr>
          </a:p>
        </p:txBody>
      </p:sp>
      <p:sp>
        <p:nvSpPr>
          <p:cNvPr id="5" name="TextBox 4"/>
          <p:cNvSpPr txBox="1"/>
          <p:nvPr/>
        </p:nvSpPr>
        <p:spPr>
          <a:xfrm>
            <a:off x="2928551" y="1385047"/>
            <a:ext cx="5986850" cy="3146612"/>
          </a:xfrm>
          <a:prstGeom prst="rect">
            <a:avLst/>
          </a:prstGeom>
          <a:solidFill>
            <a:schemeClr val="tx1">
              <a:alpha val="35000"/>
            </a:schemeClr>
          </a:solidFill>
          <a:ln>
            <a:solidFill>
              <a:schemeClr val="accent2"/>
            </a:solidFill>
          </a:ln>
        </p:spPr>
        <p:txBody>
          <a:bodyPr wrap="square" rtlCol="0">
            <a:noAutofit/>
          </a:bodyPr>
          <a:lstStyle/>
          <a:p>
            <a:r>
              <a:rPr lang="en-US" sz="1800" dirty="0" smtClean="0">
                <a:latin typeface="Calibri" pitchFamily="34" charset="0"/>
                <a:cs typeface="Calibri" pitchFamily="34" charset="0"/>
              </a:rPr>
              <a:t>public class </a:t>
            </a:r>
            <a:r>
              <a:rPr lang="en-US" sz="1800" dirty="0" err="1" smtClean="0">
                <a:latin typeface="Calibri" pitchFamily="34" charset="0"/>
                <a:cs typeface="Calibri" pitchFamily="34" charset="0"/>
              </a:rPr>
              <a:t>SimpleMortgageCalculator</a:t>
            </a:r>
            <a:r>
              <a:rPr lang="en-US" sz="1800" dirty="0" smtClean="0">
                <a:latin typeface="Calibri" pitchFamily="34" charset="0"/>
                <a:cs typeface="Calibri" pitchFamily="34" charset="0"/>
              </a:rPr>
              <a:t> : </a:t>
            </a:r>
            <a:r>
              <a:rPr lang="en-US" sz="1800" dirty="0" err="1" smtClean="0">
                <a:latin typeface="Calibri" pitchFamily="34" charset="0"/>
                <a:cs typeface="Calibri" pitchFamily="34" charset="0"/>
              </a:rPr>
              <a:t>IMortgageCalculator</a:t>
            </a:r>
            <a:endParaRPr lang="en-US" sz="1800" dirty="0" smtClean="0">
              <a:latin typeface="Calibri" pitchFamily="34" charset="0"/>
              <a:cs typeface="Calibri" pitchFamily="34" charset="0"/>
            </a:endParaRPr>
          </a:p>
          <a:p>
            <a:r>
              <a:rPr lang="en-US" sz="1800" dirty="0" smtClean="0">
                <a:latin typeface="Calibri" pitchFamily="34" charset="0"/>
                <a:cs typeface="Calibri" pitchFamily="34" charset="0"/>
              </a:rPr>
              <a:t>{</a:t>
            </a:r>
          </a:p>
          <a:p>
            <a:r>
              <a:rPr lang="en-US" sz="1800" dirty="0" smtClean="0">
                <a:latin typeface="Calibri" pitchFamily="34" charset="0"/>
                <a:cs typeface="Calibri" pitchFamily="34" charset="0"/>
              </a:rPr>
              <a:t>	public </a:t>
            </a:r>
            <a:r>
              <a:rPr lang="en-US" sz="1800" dirty="0" err="1" smtClean="0">
                <a:latin typeface="Calibri" pitchFamily="34" charset="0"/>
                <a:cs typeface="Calibri" pitchFamily="34" charset="0"/>
              </a:rPr>
              <a:t>ILogger</a:t>
            </a:r>
            <a:r>
              <a:rPr lang="en-US" sz="1800" dirty="0" smtClean="0">
                <a:latin typeface="Calibri" pitchFamily="34" charset="0"/>
                <a:cs typeface="Calibri" pitchFamily="34" charset="0"/>
              </a:rPr>
              <a:t> Logger { get; set; }</a:t>
            </a:r>
          </a:p>
          <a:p>
            <a:endParaRPr lang="en-US" sz="1800" dirty="0" smtClean="0">
              <a:latin typeface="Calibri" pitchFamily="34" charset="0"/>
              <a:cs typeface="Calibri" pitchFamily="34" charset="0"/>
            </a:endParaRPr>
          </a:p>
          <a:p>
            <a:r>
              <a:rPr lang="en-US" sz="1800" dirty="0" smtClean="0">
                <a:latin typeface="Calibri" pitchFamily="34" charset="0"/>
                <a:cs typeface="Calibri" pitchFamily="34" charset="0"/>
              </a:rPr>
              <a:t>	public float Calculate()</a:t>
            </a:r>
          </a:p>
          <a:p>
            <a:r>
              <a:rPr lang="en-US" sz="1800" dirty="0" smtClean="0">
                <a:latin typeface="Calibri" pitchFamily="34" charset="0"/>
                <a:cs typeface="Calibri" pitchFamily="34" charset="0"/>
              </a:rPr>
              <a:t>	{</a:t>
            </a:r>
          </a:p>
          <a:p>
            <a:r>
              <a:rPr lang="en-US" sz="1800" dirty="0" smtClean="0">
                <a:latin typeface="Calibri" pitchFamily="34" charset="0"/>
                <a:cs typeface="Calibri" pitchFamily="34" charset="0"/>
              </a:rPr>
              <a:t>		</a:t>
            </a:r>
            <a:r>
              <a:rPr lang="en-US" sz="1800" dirty="0" err="1" smtClean="0">
                <a:latin typeface="Calibri" pitchFamily="34" charset="0"/>
                <a:cs typeface="Calibri" pitchFamily="34" charset="0"/>
              </a:rPr>
              <a:t>Logger.Log</a:t>
            </a:r>
            <a:r>
              <a:rPr lang="en-US" sz="1800" dirty="0" smtClean="0">
                <a:latin typeface="Calibri" pitchFamily="34" charset="0"/>
                <a:cs typeface="Calibri" pitchFamily="34" charset="0"/>
              </a:rPr>
              <a:t>("Calculating Mortgage");</a:t>
            </a:r>
          </a:p>
          <a:p>
            <a:endParaRPr lang="en-US" sz="1800" dirty="0" smtClean="0">
              <a:latin typeface="Calibri" pitchFamily="34" charset="0"/>
              <a:cs typeface="Calibri" pitchFamily="34" charset="0"/>
            </a:endParaRPr>
          </a:p>
          <a:p>
            <a:r>
              <a:rPr lang="en-US" sz="1800" dirty="0" smtClean="0">
                <a:latin typeface="Calibri" pitchFamily="34" charset="0"/>
                <a:cs typeface="Calibri" pitchFamily="34" charset="0"/>
              </a:rPr>
              <a:t>		return ...;</a:t>
            </a:r>
          </a:p>
          <a:p>
            <a:r>
              <a:rPr lang="en-US" sz="1800" dirty="0" smtClean="0">
                <a:latin typeface="Calibri" pitchFamily="34" charset="0"/>
                <a:cs typeface="Calibri" pitchFamily="34" charset="0"/>
              </a:rPr>
              <a:t>	}</a:t>
            </a:r>
          </a:p>
          <a:p>
            <a:r>
              <a:rPr lang="en-US" sz="1800" dirty="0" smtClean="0">
                <a:latin typeface="Calibri" pitchFamily="34" charset="0"/>
                <a:cs typeface="Calibri" pitchFamily="34" charset="0"/>
              </a:rPr>
              <a:t>}</a:t>
            </a:r>
            <a:endParaRPr lang="en-US" sz="1800" dirty="0">
              <a:latin typeface="Calibri" pitchFamily="34" charset="0"/>
              <a:cs typeface="Calibri" pitchFamily="34" charset="0"/>
            </a:endParaRPr>
          </a:p>
        </p:txBody>
      </p:sp>
    </p:spTree>
    <p:extLst>
      <p:ext uri="{BB962C8B-B14F-4D97-AF65-F5344CB8AC3E}">
        <p14:creationId xmlns="" xmlns:p14="http://schemas.microsoft.com/office/powerpoint/2007/7/12/main" val="394860430"/>
      </p:ext>
    </p:extLst>
  </p:cSld>
  <p:clrMapOvr>
    <a:masterClrMapping/>
  </p:clrMapOvr>
  <mc:AlternateContent xmlns:mc="http://schemas.openxmlformats.org/markup-compatibility/2006">
    <mc:Choice xmlns="" xmlns:p14="http://schemas.microsoft.com/office/powerpoint/2007/7/12/main" Requires="p14">
      <p:transition spd="slow" p14:dur="2000"/>
    </mc:Choice>
    <mc:Fallback>
      <p:transition spd="slow"/>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dirty="0" smtClean="0">
                <a:solidFill>
                  <a:srgbClr val="0099FF"/>
                </a:solidFill>
              </a:rPr>
              <a:t>导出</a:t>
            </a:r>
            <a:r>
              <a:rPr lang="en-US" dirty="0" smtClean="0">
                <a:solidFill>
                  <a:schemeClr val="bg1"/>
                </a:solidFill>
              </a:rPr>
              <a:t>……</a:t>
            </a:r>
            <a:endParaRPr lang="en-US" dirty="0">
              <a:solidFill>
                <a:schemeClr val="bg1"/>
              </a:solidFill>
            </a:endParaRPr>
          </a:p>
        </p:txBody>
      </p:sp>
      <p:sp>
        <p:nvSpPr>
          <p:cNvPr id="4" name="Cube 3"/>
          <p:cNvSpPr>
            <a:spLocks noChangeAspect="1"/>
          </p:cNvSpPr>
          <p:nvPr/>
        </p:nvSpPr>
        <p:spPr bwMode="auto">
          <a:xfrm>
            <a:off x="339813" y="3581400"/>
            <a:ext cx="2971800" cy="2971800"/>
          </a:xfrm>
          <a:prstGeom prst="cube">
            <a:avLst/>
          </a:prstGeom>
          <a:gradFill rotWithShape="1">
            <a:gsLst>
              <a:gs pos="0">
                <a:srgbClr val="DDEBCF"/>
              </a:gs>
              <a:gs pos="50000">
                <a:srgbClr val="9CB86E"/>
              </a:gs>
              <a:gs pos="100000">
                <a:srgbClr val="156B13"/>
              </a:gs>
            </a:gsLst>
            <a:lin ang="5400000" scaled="0"/>
          </a:gradFill>
          <a:ln w="9525" cap="flat" cmpd="sng" algn="ctr">
            <a:solidFill>
              <a:schemeClr val="bg1"/>
            </a:solidFill>
            <a:prstDash val="solid"/>
            <a:round/>
            <a:headEnd type="none" w="med" len="med"/>
            <a:tailEnd type="triangle" w="lg" len="lg"/>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lang="zh-CN" altLang="en-US" sz="4400" dirty="0" smtClean="0"/>
              <a:t>部件</a:t>
            </a:r>
            <a:endParaRPr lang="en-US" altLang="zh-CN" sz="4400" dirty="0" smtClean="0"/>
          </a:p>
          <a:p>
            <a:pPr marL="0" marR="0" indent="0" algn="ctr" defTabSz="914400" rtl="0" eaLnBrk="1" fontAlgn="base" latinLnBrk="0" hangingPunct="1">
              <a:lnSpc>
                <a:spcPct val="100000"/>
              </a:lnSpc>
              <a:spcBef>
                <a:spcPct val="0"/>
              </a:spcBef>
              <a:spcAft>
                <a:spcPct val="0"/>
              </a:spcAft>
              <a:buClrTx/>
              <a:buSzTx/>
              <a:buFontTx/>
              <a:buNone/>
              <a:tabLst/>
            </a:pPr>
            <a:r>
              <a:rPr lang="en-US" sz="4400" dirty="0" smtClean="0"/>
              <a:t>A</a:t>
            </a:r>
            <a:endParaRPr kumimoji="0" lang="en-US" sz="4400" b="0" i="0" u="none" strike="noStrike" cap="none" normalizeH="0" baseline="0" dirty="0" smtClean="0">
              <a:ln>
                <a:noFill/>
              </a:ln>
              <a:solidFill>
                <a:schemeClr val="bg1"/>
              </a:solidFill>
              <a:effectLst/>
              <a:latin typeface="Tahoma" pitchFamily="34" charset="0"/>
            </a:endParaRPr>
          </a:p>
        </p:txBody>
      </p:sp>
      <p:sp>
        <p:nvSpPr>
          <p:cNvPr id="5" name="TextBox 4"/>
          <p:cNvSpPr txBox="1"/>
          <p:nvPr/>
        </p:nvSpPr>
        <p:spPr>
          <a:xfrm>
            <a:off x="2928551" y="1385047"/>
            <a:ext cx="5986850" cy="3409376"/>
          </a:xfrm>
          <a:prstGeom prst="rect">
            <a:avLst/>
          </a:prstGeom>
          <a:solidFill>
            <a:schemeClr val="tx1">
              <a:alpha val="35000"/>
            </a:schemeClr>
          </a:solidFill>
          <a:ln>
            <a:solidFill>
              <a:schemeClr val="accent2"/>
            </a:solidFill>
          </a:ln>
        </p:spPr>
        <p:txBody>
          <a:bodyPr wrap="square" rtlCol="0">
            <a:noAutofit/>
          </a:bodyPr>
          <a:lstStyle/>
          <a:p>
            <a:r>
              <a:rPr lang="en-US" sz="1800" b="1" dirty="0" smtClean="0">
                <a:solidFill>
                  <a:srgbClr val="0099FF"/>
                </a:solidFill>
                <a:latin typeface="Calibri" pitchFamily="34" charset="0"/>
                <a:cs typeface="Calibri" pitchFamily="34" charset="0"/>
              </a:rPr>
              <a:t>[Export(</a:t>
            </a:r>
            <a:r>
              <a:rPr lang="en-US" sz="1800" b="1" dirty="0" err="1" smtClean="0">
                <a:solidFill>
                  <a:srgbClr val="0099FF"/>
                </a:solidFill>
                <a:latin typeface="Calibri" pitchFamily="34" charset="0"/>
                <a:cs typeface="Calibri" pitchFamily="34" charset="0"/>
              </a:rPr>
              <a:t>typeof</a:t>
            </a:r>
            <a:r>
              <a:rPr lang="en-US" sz="1800" b="1" dirty="0" smtClean="0">
                <a:solidFill>
                  <a:srgbClr val="0099FF"/>
                </a:solidFill>
                <a:latin typeface="Calibri" pitchFamily="34" charset="0"/>
                <a:cs typeface="Calibri" pitchFamily="34" charset="0"/>
              </a:rPr>
              <a:t>(</a:t>
            </a:r>
            <a:r>
              <a:rPr lang="en-US" sz="1800" b="1" dirty="0" err="1" smtClean="0">
                <a:solidFill>
                  <a:srgbClr val="0099FF"/>
                </a:solidFill>
                <a:latin typeface="Calibri" pitchFamily="34" charset="0"/>
                <a:cs typeface="Calibri" pitchFamily="34" charset="0"/>
              </a:rPr>
              <a:t>IMortgageCalculator</a:t>
            </a:r>
            <a:r>
              <a:rPr lang="en-US" sz="1800" b="1" dirty="0" smtClean="0">
                <a:solidFill>
                  <a:srgbClr val="0099FF"/>
                </a:solidFill>
                <a:latin typeface="Calibri" pitchFamily="34" charset="0"/>
                <a:cs typeface="Calibri" pitchFamily="34" charset="0"/>
              </a:rPr>
              <a:t>))]</a:t>
            </a:r>
          </a:p>
          <a:p>
            <a:r>
              <a:rPr lang="en-US" sz="1800" dirty="0" smtClean="0">
                <a:latin typeface="Calibri" pitchFamily="34" charset="0"/>
                <a:cs typeface="Calibri" pitchFamily="34" charset="0"/>
              </a:rPr>
              <a:t>public class </a:t>
            </a:r>
            <a:r>
              <a:rPr lang="en-US" sz="1800" dirty="0" err="1" smtClean="0">
                <a:latin typeface="Calibri" pitchFamily="34" charset="0"/>
                <a:cs typeface="Calibri" pitchFamily="34" charset="0"/>
              </a:rPr>
              <a:t>SimpleMortgageCalculator</a:t>
            </a:r>
            <a:r>
              <a:rPr lang="en-US" sz="1800" dirty="0" smtClean="0">
                <a:latin typeface="Calibri" pitchFamily="34" charset="0"/>
                <a:cs typeface="Calibri" pitchFamily="34" charset="0"/>
              </a:rPr>
              <a:t> : </a:t>
            </a:r>
            <a:r>
              <a:rPr lang="en-US" sz="1800" dirty="0" err="1" smtClean="0">
                <a:latin typeface="Calibri" pitchFamily="34" charset="0"/>
                <a:cs typeface="Calibri" pitchFamily="34" charset="0"/>
              </a:rPr>
              <a:t>IMortgageCalculator</a:t>
            </a:r>
            <a:endParaRPr lang="en-US" sz="1800" dirty="0" smtClean="0">
              <a:latin typeface="Calibri" pitchFamily="34" charset="0"/>
              <a:cs typeface="Calibri" pitchFamily="34" charset="0"/>
            </a:endParaRPr>
          </a:p>
          <a:p>
            <a:r>
              <a:rPr lang="en-US" sz="1800" dirty="0" smtClean="0">
                <a:latin typeface="Calibri" pitchFamily="34" charset="0"/>
                <a:cs typeface="Calibri" pitchFamily="34" charset="0"/>
              </a:rPr>
              <a:t>{</a:t>
            </a:r>
          </a:p>
          <a:p>
            <a:r>
              <a:rPr lang="en-US" sz="1800" dirty="0" smtClean="0">
                <a:latin typeface="Calibri" pitchFamily="34" charset="0"/>
                <a:cs typeface="Calibri" pitchFamily="34" charset="0"/>
              </a:rPr>
              <a:t>	public </a:t>
            </a:r>
            <a:r>
              <a:rPr lang="en-US" sz="1800" dirty="0" err="1" smtClean="0">
                <a:latin typeface="Calibri" pitchFamily="34" charset="0"/>
                <a:cs typeface="Calibri" pitchFamily="34" charset="0"/>
              </a:rPr>
              <a:t>ILogger</a:t>
            </a:r>
            <a:r>
              <a:rPr lang="en-US" sz="1800" dirty="0" smtClean="0">
                <a:latin typeface="Calibri" pitchFamily="34" charset="0"/>
                <a:cs typeface="Calibri" pitchFamily="34" charset="0"/>
              </a:rPr>
              <a:t> Logger { get; set; }</a:t>
            </a:r>
          </a:p>
          <a:p>
            <a:endParaRPr lang="en-US" sz="1800" dirty="0" smtClean="0">
              <a:latin typeface="Calibri" pitchFamily="34" charset="0"/>
              <a:cs typeface="Calibri" pitchFamily="34" charset="0"/>
            </a:endParaRPr>
          </a:p>
          <a:p>
            <a:r>
              <a:rPr lang="en-US" sz="1800" dirty="0" smtClean="0">
                <a:latin typeface="Calibri" pitchFamily="34" charset="0"/>
                <a:cs typeface="Calibri" pitchFamily="34" charset="0"/>
              </a:rPr>
              <a:t>	public float Calculate()</a:t>
            </a:r>
          </a:p>
          <a:p>
            <a:r>
              <a:rPr lang="en-US" sz="1800" dirty="0" smtClean="0">
                <a:latin typeface="Calibri" pitchFamily="34" charset="0"/>
                <a:cs typeface="Calibri" pitchFamily="34" charset="0"/>
              </a:rPr>
              <a:t>	{</a:t>
            </a:r>
          </a:p>
          <a:p>
            <a:r>
              <a:rPr lang="en-US" sz="1800" dirty="0" smtClean="0">
                <a:latin typeface="Calibri" pitchFamily="34" charset="0"/>
                <a:cs typeface="Calibri" pitchFamily="34" charset="0"/>
              </a:rPr>
              <a:t>		</a:t>
            </a:r>
            <a:r>
              <a:rPr lang="en-US" sz="1800" dirty="0" err="1" smtClean="0">
                <a:latin typeface="Calibri" pitchFamily="34" charset="0"/>
                <a:cs typeface="Calibri" pitchFamily="34" charset="0"/>
              </a:rPr>
              <a:t>Logger.Log</a:t>
            </a:r>
            <a:r>
              <a:rPr lang="en-US" sz="1800" dirty="0" smtClean="0">
                <a:latin typeface="Calibri" pitchFamily="34" charset="0"/>
                <a:cs typeface="Calibri" pitchFamily="34" charset="0"/>
              </a:rPr>
              <a:t>("Calculating Mortgage");</a:t>
            </a:r>
          </a:p>
          <a:p>
            <a:endParaRPr lang="en-US" sz="1800" dirty="0" smtClean="0">
              <a:latin typeface="Calibri" pitchFamily="34" charset="0"/>
              <a:cs typeface="Calibri" pitchFamily="34" charset="0"/>
            </a:endParaRPr>
          </a:p>
          <a:p>
            <a:r>
              <a:rPr lang="en-US" sz="1800" dirty="0" smtClean="0">
                <a:latin typeface="Calibri" pitchFamily="34" charset="0"/>
                <a:cs typeface="Calibri" pitchFamily="34" charset="0"/>
              </a:rPr>
              <a:t>		return ...;</a:t>
            </a:r>
          </a:p>
          <a:p>
            <a:r>
              <a:rPr lang="en-US" sz="1800" dirty="0" smtClean="0">
                <a:latin typeface="Calibri" pitchFamily="34" charset="0"/>
                <a:cs typeface="Calibri" pitchFamily="34" charset="0"/>
              </a:rPr>
              <a:t>	}</a:t>
            </a:r>
          </a:p>
          <a:p>
            <a:r>
              <a:rPr lang="en-US" sz="1800" dirty="0" smtClean="0">
                <a:latin typeface="Calibri" pitchFamily="34" charset="0"/>
                <a:cs typeface="Calibri" pitchFamily="34" charset="0"/>
              </a:rPr>
              <a:t>}</a:t>
            </a:r>
            <a:endParaRPr lang="en-US" sz="1800" dirty="0">
              <a:latin typeface="Calibri" pitchFamily="34" charset="0"/>
              <a:cs typeface="Calibri" pitchFamily="34" charset="0"/>
            </a:endParaRPr>
          </a:p>
        </p:txBody>
      </p:sp>
    </p:spTree>
    <p:extLst>
      <p:ext uri="{BB962C8B-B14F-4D97-AF65-F5344CB8AC3E}">
        <p14:creationId xmlns="" xmlns:p14="http://schemas.microsoft.com/office/powerpoint/2007/7/12/main" val="2576895113"/>
      </p:ext>
    </p:extLst>
  </p:cSld>
  <p:clrMapOvr>
    <a:masterClrMapping/>
  </p:clrMapOvr>
  <mc:AlternateContent xmlns:mc="http://schemas.openxmlformats.org/markup-compatibility/2006">
    <mc:Choice xmlns="" xmlns:p14="http://schemas.microsoft.com/office/powerpoint/2007/7/12/main" Requires="p14">
      <p:transition spd="slow" p14:dur="2000"/>
    </mc:Choice>
    <mc:Fallback>
      <p:transition spd="slow"/>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dirty="0" smtClean="0">
                <a:solidFill>
                  <a:srgbClr val="00FF00"/>
                </a:solidFill>
              </a:rPr>
              <a:t>导入</a:t>
            </a:r>
            <a:r>
              <a:rPr lang="en-US" dirty="0" smtClean="0">
                <a:solidFill>
                  <a:schemeClr val="bg1"/>
                </a:solidFill>
              </a:rPr>
              <a:t>……</a:t>
            </a:r>
            <a:endParaRPr lang="en-US" dirty="0">
              <a:solidFill>
                <a:schemeClr val="bg1"/>
              </a:solidFill>
            </a:endParaRPr>
          </a:p>
        </p:txBody>
      </p:sp>
      <p:sp>
        <p:nvSpPr>
          <p:cNvPr id="4" name="Cube 3"/>
          <p:cNvSpPr>
            <a:spLocks noChangeAspect="1"/>
          </p:cNvSpPr>
          <p:nvPr/>
        </p:nvSpPr>
        <p:spPr bwMode="auto">
          <a:xfrm>
            <a:off x="339813" y="3581400"/>
            <a:ext cx="2971800" cy="2971800"/>
          </a:xfrm>
          <a:prstGeom prst="cube">
            <a:avLst/>
          </a:prstGeom>
          <a:gradFill rotWithShape="1">
            <a:gsLst>
              <a:gs pos="0">
                <a:srgbClr val="DDEBCF"/>
              </a:gs>
              <a:gs pos="50000">
                <a:srgbClr val="9CB86E"/>
              </a:gs>
              <a:gs pos="100000">
                <a:srgbClr val="156B13"/>
              </a:gs>
            </a:gsLst>
            <a:lin ang="5400000" scaled="0"/>
          </a:gradFill>
          <a:ln w="9525" cap="flat" cmpd="sng" algn="ctr">
            <a:solidFill>
              <a:schemeClr val="bg1"/>
            </a:solidFill>
            <a:prstDash val="solid"/>
            <a:round/>
            <a:headEnd type="none" w="med" len="med"/>
            <a:tailEnd type="triangle" w="lg" len="lg"/>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lang="zh-CN" altLang="en-US" sz="4400" dirty="0" smtClean="0"/>
              <a:t>部件</a:t>
            </a:r>
            <a:r>
              <a:rPr lang="en-US" sz="4400" dirty="0" smtClean="0"/>
              <a:t> </a:t>
            </a:r>
          </a:p>
          <a:p>
            <a:pPr marL="0" marR="0" indent="0" algn="ctr" defTabSz="914400" rtl="0" eaLnBrk="1" fontAlgn="base" latinLnBrk="0" hangingPunct="1">
              <a:lnSpc>
                <a:spcPct val="100000"/>
              </a:lnSpc>
              <a:spcBef>
                <a:spcPct val="0"/>
              </a:spcBef>
              <a:spcAft>
                <a:spcPct val="0"/>
              </a:spcAft>
              <a:buClrTx/>
              <a:buSzTx/>
              <a:buFontTx/>
              <a:buNone/>
              <a:tabLst/>
            </a:pPr>
            <a:r>
              <a:rPr lang="en-US" sz="4400" dirty="0" smtClean="0"/>
              <a:t>A</a:t>
            </a:r>
            <a:endParaRPr kumimoji="0" lang="en-US" sz="4400" b="0" i="0" u="none" strike="noStrike" cap="none" normalizeH="0" baseline="0" dirty="0" smtClean="0">
              <a:ln>
                <a:noFill/>
              </a:ln>
              <a:solidFill>
                <a:schemeClr val="bg1"/>
              </a:solidFill>
              <a:effectLst/>
              <a:latin typeface="Tahoma" pitchFamily="34" charset="0"/>
            </a:endParaRPr>
          </a:p>
        </p:txBody>
      </p:sp>
      <p:sp>
        <p:nvSpPr>
          <p:cNvPr id="5" name="TextBox 4"/>
          <p:cNvSpPr txBox="1"/>
          <p:nvPr/>
        </p:nvSpPr>
        <p:spPr>
          <a:xfrm>
            <a:off x="2928551" y="1385046"/>
            <a:ext cx="5986850" cy="3705937"/>
          </a:xfrm>
          <a:prstGeom prst="rect">
            <a:avLst/>
          </a:prstGeom>
          <a:solidFill>
            <a:schemeClr val="tx1">
              <a:alpha val="35000"/>
            </a:schemeClr>
          </a:solidFill>
          <a:ln>
            <a:solidFill>
              <a:schemeClr val="accent2"/>
            </a:solidFill>
          </a:ln>
        </p:spPr>
        <p:txBody>
          <a:bodyPr wrap="square" rtlCol="0">
            <a:noAutofit/>
          </a:bodyPr>
          <a:lstStyle/>
          <a:p>
            <a:r>
              <a:rPr lang="en-US" sz="1800" dirty="0" smtClean="0">
                <a:solidFill>
                  <a:schemeClr val="bg1"/>
                </a:solidFill>
                <a:latin typeface="Calibri" pitchFamily="34" charset="0"/>
                <a:cs typeface="Calibri" pitchFamily="34" charset="0"/>
              </a:rPr>
              <a:t>[Export(</a:t>
            </a:r>
            <a:r>
              <a:rPr lang="en-US" sz="1800" dirty="0" err="1" smtClean="0">
                <a:solidFill>
                  <a:schemeClr val="bg1"/>
                </a:solidFill>
                <a:latin typeface="Calibri" pitchFamily="34" charset="0"/>
                <a:cs typeface="Calibri" pitchFamily="34" charset="0"/>
              </a:rPr>
              <a:t>typeof</a:t>
            </a:r>
            <a:r>
              <a:rPr lang="en-US" sz="1800" dirty="0" smtClean="0">
                <a:solidFill>
                  <a:schemeClr val="bg1"/>
                </a:solidFill>
                <a:latin typeface="Calibri" pitchFamily="34" charset="0"/>
                <a:cs typeface="Calibri" pitchFamily="34" charset="0"/>
              </a:rPr>
              <a:t>(</a:t>
            </a:r>
            <a:r>
              <a:rPr lang="en-US" sz="1800" dirty="0" err="1" smtClean="0">
                <a:solidFill>
                  <a:schemeClr val="bg1"/>
                </a:solidFill>
                <a:latin typeface="Calibri" pitchFamily="34" charset="0"/>
                <a:cs typeface="Calibri" pitchFamily="34" charset="0"/>
              </a:rPr>
              <a:t>IMortgageCalculator</a:t>
            </a:r>
            <a:r>
              <a:rPr lang="en-US" sz="1800" dirty="0" smtClean="0">
                <a:solidFill>
                  <a:schemeClr val="bg1"/>
                </a:solidFill>
                <a:latin typeface="Calibri" pitchFamily="34" charset="0"/>
                <a:cs typeface="Calibri" pitchFamily="34" charset="0"/>
              </a:rPr>
              <a:t>))]</a:t>
            </a:r>
          </a:p>
          <a:p>
            <a:r>
              <a:rPr lang="en-US" sz="1800" dirty="0" smtClean="0">
                <a:solidFill>
                  <a:schemeClr val="bg1"/>
                </a:solidFill>
                <a:latin typeface="Calibri" pitchFamily="34" charset="0"/>
                <a:cs typeface="Calibri" pitchFamily="34" charset="0"/>
              </a:rPr>
              <a:t>public class </a:t>
            </a:r>
            <a:r>
              <a:rPr lang="en-US" sz="1800" dirty="0" err="1" smtClean="0">
                <a:solidFill>
                  <a:schemeClr val="bg1"/>
                </a:solidFill>
                <a:latin typeface="Calibri" pitchFamily="34" charset="0"/>
                <a:cs typeface="Calibri" pitchFamily="34" charset="0"/>
              </a:rPr>
              <a:t>SimpleMortgageCalculator</a:t>
            </a:r>
            <a:r>
              <a:rPr lang="en-US" sz="1800" dirty="0" smtClean="0">
                <a:solidFill>
                  <a:schemeClr val="bg1"/>
                </a:solidFill>
                <a:latin typeface="Calibri" pitchFamily="34" charset="0"/>
                <a:cs typeface="Calibri" pitchFamily="34" charset="0"/>
              </a:rPr>
              <a:t> : </a:t>
            </a:r>
            <a:r>
              <a:rPr lang="en-US" sz="1800" dirty="0" err="1" smtClean="0">
                <a:solidFill>
                  <a:schemeClr val="bg1"/>
                </a:solidFill>
                <a:latin typeface="Calibri" pitchFamily="34" charset="0"/>
                <a:cs typeface="Calibri" pitchFamily="34" charset="0"/>
              </a:rPr>
              <a:t>IMortgageCalculator</a:t>
            </a:r>
            <a:endParaRPr lang="en-US" sz="1800" dirty="0" smtClean="0">
              <a:solidFill>
                <a:schemeClr val="bg1"/>
              </a:solidFill>
              <a:latin typeface="Calibri" pitchFamily="34" charset="0"/>
              <a:cs typeface="Calibri" pitchFamily="34" charset="0"/>
            </a:endParaRPr>
          </a:p>
          <a:p>
            <a:r>
              <a:rPr lang="en-US" sz="1800" dirty="0" smtClean="0">
                <a:solidFill>
                  <a:schemeClr val="bg1"/>
                </a:solidFill>
                <a:latin typeface="Calibri" pitchFamily="34" charset="0"/>
                <a:cs typeface="Calibri" pitchFamily="34" charset="0"/>
              </a:rPr>
              <a:t>{</a:t>
            </a:r>
          </a:p>
          <a:p>
            <a:r>
              <a:rPr lang="en-US" sz="1800" dirty="0" smtClean="0">
                <a:solidFill>
                  <a:schemeClr val="bg1"/>
                </a:solidFill>
                <a:latin typeface="Calibri" pitchFamily="34" charset="0"/>
                <a:cs typeface="Calibri" pitchFamily="34" charset="0"/>
              </a:rPr>
              <a:t>	</a:t>
            </a:r>
            <a:r>
              <a:rPr lang="en-US" sz="1800" b="1" dirty="0" smtClean="0">
                <a:solidFill>
                  <a:srgbClr val="00FF00"/>
                </a:solidFill>
                <a:latin typeface="Calibri" pitchFamily="34" charset="0"/>
                <a:cs typeface="Calibri" pitchFamily="34" charset="0"/>
              </a:rPr>
              <a:t>[Import(</a:t>
            </a:r>
            <a:r>
              <a:rPr lang="en-US" sz="1800" b="1" dirty="0" err="1" smtClean="0">
                <a:solidFill>
                  <a:srgbClr val="00FF00"/>
                </a:solidFill>
                <a:latin typeface="Calibri" pitchFamily="34" charset="0"/>
                <a:cs typeface="Calibri" pitchFamily="34" charset="0"/>
              </a:rPr>
              <a:t>typeof</a:t>
            </a:r>
            <a:r>
              <a:rPr lang="en-US" sz="1800" b="1" dirty="0" smtClean="0">
                <a:solidFill>
                  <a:srgbClr val="00FF00"/>
                </a:solidFill>
                <a:latin typeface="Calibri" pitchFamily="34" charset="0"/>
                <a:cs typeface="Calibri" pitchFamily="34" charset="0"/>
              </a:rPr>
              <a:t>(</a:t>
            </a:r>
            <a:r>
              <a:rPr lang="en-US" sz="1800" b="1" dirty="0" err="1" smtClean="0">
                <a:solidFill>
                  <a:srgbClr val="00FF00"/>
                </a:solidFill>
                <a:latin typeface="Calibri" pitchFamily="34" charset="0"/>
                <a:cs typeface="Calibri" pitchFamily="34" charset="0"/>
              </a:rPr>
              <a:t>ILogger</a:t>
            </a:r>
            <a:r>
              <a:rPr lang="en-US" sz="1800" b="1" dirty="0" smtClean="0">
                <a:solidFill>
                  <a:srgbClr val="00FF00"/>
                </a:solidFill>
                <a:latin typeface="Calibri" pitchFamily="34" charset="0"/>
                <a:cs typeface="Calibri" pitchFamily="34" charset="0"/>
              </a:rPr>
              <a:t>))]</a:t>
            </a:r>
          </a:p>
          <a:p>
            <a:r>
              <a:rPr lang="en-US" sz="1800" dirty="0" smtClean="0">
                <a:solidFill>
                  <a:schemeClr val="bg1"/>
                </a:solidFill>
                <a:latin typeface="Calibri" pitchFamily="34" charset="0"/>
                <a:cs typeface="Calibri" pitchFamily="34" charset="0"/>
              </a:rPr>
              <a:t>	public </a:t>
            </a:r>
            <a:r>
              <a:rPr lang="en-US" sz="1800" dirty="0" err="1" smtClean="0">
                <a:solidFill>
                  <a:schemeClr val="bg1"/>
                </a:solidFill>
                <a:latin typeface="Calibri" pitchFamily="34" charset="0"/>
                <a:cs typeface="Calibri" pitchFamily="34" charset="0"/>
              </a:rPr>
              <a:t>ILogger</a:t>
            </a:r>
            <a:r>
              <a:rPr lang="en-US" sz="1800" dirty="0" smtClean="0">
                <a:solidFill>
                  <a:schemeClr val="bg1"/>
                </a:solidFill>
                <a:latin typeface="Calibri" pitchFamily="34" charset="0"/>
                <a:cs typeface="Calibri" pitchFamily="34" charset="0"/>
              </a:rPr>
              <a:t> Logger { get; set; }</a:t>
            </a:r>
          </a:p>
          <a:p>
            <a:endParaRPr lang="en-US" sz="1800" dirty="0" smtClean="0">
              <a:solidFill>
                <a:schemeClr val="bg1"/>
              </a:solidFill>
              <a:latin typeface="Calibri" pitchFamily="34" charset="0"/>
              <a:cs typeface="Calibri" pitchFamily="34" charset="0"/>
            </a:endParaRPr>
          </a:p>
          <a:p>
            <a:r>
              <a:rPr lang="en-US" sz="1800" dirty="0" smtClean="0">
                <a:solidFill>
                  <a:schemeClr val="bg1"/>
                </a:solidFill>
                <a:latin typeface="Calibri" pitchFamily="34" charset="0"/>
                <a:cs typeface="Calibri" pitchFamily="34" charset="0"/>
              </a:rPr>
              <a:t>	public float Calculate()</a:t>
            </a:r>
          </a:p>
          <a:p>
            <a:r>
              <a:rPr lang="en-US" sz="1800" dirty="0" smtClean="0">
                <a:solidFill>
                  <a:schemeClr val="bg1"/>
                </a:solidFill>
                <a:latin typeface="Calibri" pitchFamily="34" charset="0"/>
                <a:cs typeface="Calibri" pitchFamily="34" charset="0"/>
              </a:rPr>
              <a:t>	{</a:t>
            </a:r>
          </a:p>
          <a:p>
            <a:r>
              <a:rPr lang="en-US" sz="1800" dirty="0" smtClean="0">
                <a:solidFill>
                  <a:schemeClr val="bg1"/>
                </a:solidFill>
                <a:latin typeface="Calibri" pitchFamily="34" charset="0"/>
                <a:cs typeface="Calibri" pitchFamily="34" charset="0"/>
              </a:rPr>
              <a:t>		</a:t>
            </a:r>
            <a:r>
              <a:rPr lang="en-US" sz="1800" dirty="0" err="1" smtClean="0">
                <a:solidFill>
                  <a:schemeClr val="bg1"/>
                </a:solidFill>
                <a:latin typeface="Calibri" pitchFamily="34" charset="0"/>
                <a:cs typeface="Calibri" pitchFamily="34" charset="0"/>
              </a:rPr>
              <a:t>Logger.Log</a:t>
            </a:r>
            <a:r>
              <a:rPr lang="en-US" sz="1800" dirty="0" smtClean="0">
                <a:solidFill>
                  <a:schemeClr val="bg1"/>
                </a:solidFill>
                <a:latin typeface="Calibri" pitchFamily="34" charset="0"/>
                <a:cs typeface="Calibri" pitchFamily="34" charset="0"/>
              </a:rPr>
              <a:t>("Calculating Mortgage");</a:t>
            </a:r>
          </a:p>
          <a:p>
            <a:endParaRPr lang="en-US" sz="1800" dirty="0" smtClean="0">
              <a:solidFill>
                <a:schemeClr val="bg1"/>
              </a:solidFill>
              <a:latin typeface="Calibri" pitchFamily="34" charset="0"/>
              <a:cs typeface="Calibri" pitchFamily="34" charset="0"/>
            </a:endParaRPr>
          </a:p>
          <a:p>
            <a:r>
              <a:rPr lang="en-US" sz="1800" dirty="0" smtClean="0">
                <a:solidFill>
                  <a:schemeClr val="bg1"/>
                </a:solidFill>
                <a:latin typeface="Calibri" pitchFamily="34" charset="0"/>
                <a:cs typeface="Calibri" pitchFamily="34" charset="0"/>
              </a:rPr>
              <a:t>		return ...;</a:t>
            </a:r>
          </a:p>
          <a:p>
            <a:r>
              <a:rPr lang="en-US" sz="1800" dirty="0" smtClean="0">
                <a:solidFill>
                  <a:schemeClr val="bg1"/>
                </a:solidFill>
                <a:latin typeface="Calibri" pitchFamily="34" charset="0"/>
                <a:cs typeface="Calibri" pitchFamily="34" charset="0"/>
              </a:rPr>
              <a:t>	}</a:t>
            </a:r>
          </a:p>
          <a:p>
            <a:r>
              <a:rPr lang="en-US" sz="1800" dirty="0" smtClean="0">
                <a:solidFill>
                  <a:schemeClr val="bg1"/>
                </a:solidFill>
                <a:latin typeface="Calibri" pitchFamily="34" charset="0"/>
                <a:cs typeface="Calibri" pitchFamily="34" charset="0"/>
              </a:rPr>
              <a:t>}</a:t>
            </a:r>
            <a:endParaRPr lang="en-US" sz="1800" dirty="0">
              <a:solidFill>
                <a:schemeClr val="bg1"/>
              </a:solidFill>
              <a:latin typeface="Calibri" pitchFamily="34" charset="0"/>
              <a:cs typeface="Calibri" pitchFamily="34" charset="0"/>
            </a:endParaRPr>
          </a:p>
        </p:txBody>
      </p:sp>
    </p:spTree>
    <p:extLst>
      <p:ext uri="{BB962C8B-B14F-4D97-AF65-F5344CB8AC3E}">
        <p14:creationId xmlns="" xmlns:p14="http://schemas.microsoft.com/office/powerpoint/2007/7/12/main" val="2257019231"/>
      </p:ext>
    </p:extLst>
  </p:cSld>
  <p:clrMapOvr>
    <a:masterClrMapping/>
  </p:clrMapOvr>
  <mc:AlternateContent xmlns:mc="http://schemas.openxmlformats.org/markup-compatibility/2006">
    <mc:Choice xmlns="" xmlns:p14="http://schemas.microsoft.com/office/powerpoint/2007/7/12/main" Requires="p14">
      <p:transition spd="slow" p14:dur="2000"/>
    </mc:Choice>
    <mc:Fallback>
      <p:transition spd="slow"/>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dirty="0" smtClean="0"/>
              <a:t>组合</a:t>
            </a:r>
            <a:r>
              <a:rPr lang="zh-CN" altLang="en-US" dirty="0" smtClean="0">
                <a:solidFill>
                  <a:schemeClr val="bg1"/>
                </a:solidFill>
              </a:rPr>
              <a:t>。</a:t>
            </a:r>
            <a:endParaRPr lang="en-US" dirty="0">
              <a:solidFill>
                <a:schemeClr val="bg1"/>
              </a:solidFill>
            </a:endParaRPr>
          </a:p>
        </p:txBody>
      </p:sp>
      <p:sp>
        <p:nvSpPr>
          <p:cNvPr id="44" name="TextBox 43"/>
          <p:cNvSpPr txBox="1"/>
          <p:nvPr/>
        </p:nvSpPr>
        <p:spPr>
          <a:xfrm>
            <a:off x="336176" y="1842247"/>
            <a:ext cx="8350623" cy="707886"/>
          </a:xfrm>
          <a:prstGeom prst="rect">
            <a:avLst/>
          </a:prstGeom>
          <a:noFill/>
        </p:spPr>
        <p:txBody>
          <a:bodyPr wrap="square" rtlCol="0">
            <a:spAutoFit/>
          </a:bodyPr>
          <a:lstStyle/>
          <a:p>
            <a:pPr algn="ctr"/>
            <a:r>
              <a:rPr lang="zh-CN" altLang="en-US" sz="4000" i="1" dirty="0" smtClean="0">
                <a:solidFill>
                  <a:srgbClr val="0099FF"/>
                </a:solidFill>
              </a:rPr>
              <a:t>目录</a:t>
            </a:r>
            <a:r>
              <a:rPr lang="zh-CN" altLang="en-US" sz="4000" dirty="0" smtClean="0"/>
              <a:t>提供部件。</a:t>
            </a:r>
            <a:endParaRPr lang="en-US" sz="4000" dirty="0"/>
          </a:p>
        </p:txBody>
      </p:sp>
      <p:grpSp>
        <p:nvGrpSpPr>
          <p:cNvPr id="3" name="Group 44"/>
          <p:cNvGrpSpPr/>
          <p:nvPr/>
        </p:nvGrpSpPr>
        <p:grpSpPr>
          <a:xfrm>
            <a:off x="5755341" y="3433483"/>
            <a:ext cx="2514600" cy="1752600"/>
            <a:chOff x="3200400" y="4953000"/>
            <a:chExt cx="2514600" cy="1752600"/>
          </a:xfrm>
        </p:grpSpPr>
        <p:sp>
          <p:nvSpPr>
            <p:cNvPr id="86" name="Rectangle 4"/>
            <p:cNvSpPr>
              <a:spLocks noChangeArrowheads="1"/>
            </p:cNvSpPr>
            <p:nvPr/>
          </p:nvSpPr>
          <p:spPr bwMode="auto">
            <a:xfrm>
              <a:off x="3200400" y="4953000"/>
              <a:ext cx="2514600" cy="1752600"/>
            </a:xfrm>
            <a:prstGeom prst="rect">
              <a:avLst/>
            </a:prstGeom>
            <a:ln>
              <a:headEnd/>
              <a:tailEnd/>
            </a:ln>
          </p:spPr>
          <p:style>
            <a:lnRef idx="1">
              <a:schemeClr val="accent5"/>
            </a:lnRef>
            <a:fillRef idx="3">
              <a:schemeClr val="accent5"/>
            </a:fillRef>
            <a:effectRef idx="2">
              <a:schemeClr val="accent5"/>
            </a:effectRef>
            <a:fontRef idx="minor">
              <a:schemeClr val="lt1"/>
            </a:fontRef>
          </p:style>
          <p:txBody>
            <a:bodyPr wrap="none" anchor="t" anchorCtr="0"/>
            <a:lstStyle/>
            <a:p>
              <a:pPr algn="ctr"/>
              <a:r>
                <a:rPr lang="zh-CN" altLang="en-US" sz="2000" dirty="0" smtClean="0">
                  <a:solidFill>
                    <a:srgbClr val="000000"/>
                  </a:solidFill>
                  <a:latin typeface="Segoe"/>
                </a:rPr>
                <a:t>目录</a:t>
              </a:r>
              <a:endParaRPr lang="en-US" sz="2000" dirty="0">
                <a:solidFill>
                  <a:srgbClr val="000000"/>
                </a:solidFill>
                <a:latin typeface="Segoe"/>
              </a:endParaRPr>
            </a:p>
          </p:txBody>
        </p:sp>
        <p:grpSp>
          <p:nvGrpSpPr>
            <p:cNvPr id="4" name="Group 98"/>
            <p:cNvGrpSpPr/>
            <p:nvPr/>
          </p:nvGrpSpPr>
          <p:grpSpPr>
            <a:xfrm>
              <a:off x="3352800" y="5334000"/>
              <a:ext cx="2137834" cy="1295400"/>
              <a:chOff x="1447800" y="5105400"/>
              <a:chExt cx="2137834" cy="1295400"/>
            </a:xfrm>
          </p:grpSpPr>
          <p:sp>
            <p:nvSpPr>
              <p:cNvPr id="88" name="Cube 87"/>
              <p:cNvSpPr/>
              <p:nvPr/>
            </p:nvSpPr>
            <p:spPr bwMode="auto">
              <a:xfrm>
                <a:off x="1447800" y="5486400"/>
                <a:ext cx="535517" cy="535517"/>
              </a:xfrm>
              <a:prstGeom prst="cube">
                <a:avLst/>
              </a:prstGeom>
              <a:gradFill rotWithShape="1">
                <a:gsLst>
                  <a:gs pos="0">
                    <a:srgbClr val="DDEBCF"/>
                  </a:gs>
                  <a:gs pos="50000">
                    <a:srgbClr val="9CB86E"/>
                  </a:gs>
                  <a:gs pos="100000">
                    <a:srgbClr val="156B13"/>
                  </a:gs>
                </a:gsLst>
                <a:lin ang="5400000" scaled="0"/>
              </a:gradFill>
              <a:ln w="9525" cap="flat" cmpd="sng" algn="ctr">
                <a:solidFill>
                  <a:schemeClr val="bg1"/>
                </a:solidFill>
                <a:prstDash val="solid"/>
                <a:round/>
                <a:headEnd type="none" w="med" len="med"/>
                <a:tailEnd type="triangle" w="lg" len="lg"/>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2200" b="0" i="0" u="none" strike="noStrike" cap="none" normalizeH="0" baseline="0" dirty="0" smtClean="0">
                  <a:ln>
                    <a:noFill/>
                  </a:ln>
                  <a:solidFill>
                    <a:schemeClr val="bg1"/>
                  </a:solidFill>
                  <a:effectLst/>
                  <a:latin typeface="Tahoma" pitchFamily="34" charset="0"/>
                </a:endParaRPr>
              </a:p>
            </p:txBody>
          </p:sp>
          <p:sp>
            <p:nvSpPr>
              <p:cNvPr id="89" name="Cube 88"/>
              <p:cNvSpPr/>
              <p:nvPr/>
            </p:nvSpPr>
            <p:spPr bwMode="auto">
              <a:xfrm>
                <a:off x="1678517" y="5638800"/>
                <a:ext cx="535517" cy="535517"/>
              </a:xfrm>
              <a:prstGeom prst="cube">
                <a:avLst/>
              </a:prstGeom>
              <a:gradFill rotWithShape="1">
                <a:gsLst>
                  <a:gs pos="0">
                    <a:srgbClr val="DDEBCF"/>
                  </a:gs>
                  <a:gs pos="50000">
                    <a:srgbClr val="9CB86E"/>
                  </a:gs>
                  <a:gs pos="100000">
                    <a:srgbClr val="156B13"/>
                  </a:gs>
                </a:gsLst>
                <a:lin ang="5400000" scaled="0"/>
              </a:gradFill>
              <a:ln w="9525" cap="flat" cmpd="sng" algn="ctr">
                <a:solidFill>
                  <a:schemeClr val="bg1"/>
                </a:solidFill>
                <a:prstDash val="solid"/>
                <a:round/>
                <a:headEnd type="none" w="med" len="med"/>
                <a:tailEnd type="triangle" w="lg" len="lg"/>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2200" b="0" i="0" u="none" strike="noStrike" cap="none" normalizeH="0" baseline="0" dirty="0" smtClean="0">
                  <a:ln>
                    <a:noFill/>
                  </a:ln>
                  <a:solidFill>
                    <a:schemeClr val="bg1"/>
                  </a:solidFill>
                  <a:effectLst/>
                  <a:latin typeface="Tahoma" pitchFamily="34" charset="0"/>
                </a:endParaRPr>
              </a:p>
            </p:txBody>
          </p:sp>
          <p:sp>
            <p:nvSpPr>
              <p:cNvPr id="90" name="Cube 89"/>
              <p:cNvSpPr/>
              <p:nvPr/>
            </p:nvSpPr>
            <p:spPr bwMode="auto">
              <a:xfrm>
                <a:off x="1830917" y="5791200"/>
                <a:ext cx="535517" cy="535517"/>
              </a:xfrm>
              <a:prstGeom prst="cube">
                <a:avLst/>
              </a:prstGeom>
              <a:gradFill rotWithShape="1">
                <a:gsLst>
                  <a:gs pos="0">
                    <a:srgbClr val="DDEBCF"/>
                  </a:gs>
                  <a:gs pos="50000">
                    <a:srgbClr val="9CB86E"/>
                  </a:gs>
                  <a:gs pos="100000">
                    <a:srgbClr val="156B13"/>
                  </a:gs>
                </a:gsLst>
                <a:lin ang="5400000" scaled="0"/>
              </a:gradFill>
              <a:ln w="9525" cap="flat" cmpd="sng" algn="ctr">
                <a:solidFill>
                  <a:schemeClr val="bg1"/>
                </a:solidFill>
                <a:prstDash val="solid"/>
                <a:round/>
                <a:headEnd type="none" w="med" len="med"/>
                <a:tailEnd type="triangle" w="lg" len="lg"/>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2200" b="0" i="0" u="none" strike="noStrike" cap="none" normalizeH="0" baseline="0" dirty="0" smtClean="0">
                  <a:ln>
                    <a:noFill/>
                  </a:ln>
                  <a:solidFill>
                    <a:schemeClr val="bg1"/>
                  </a:solidFill>
                  <a:effectLst/>
                  <a:latin typeface="Tahoma" pitchFamily="34" charset="0"/>
                </a:endParaRPr>
              </a:p>
            </p:txBody>
          </p:sp>
          <p:sp>
            <p:nvSpPr>
              <p:cNvPr id="91" name="Cube 90"/>
              <p:cNvSpPr/>
              <p:nvPr/>
            </p:nvSpPr>
            <p:spPr bwMode="auto">
              <a:xfrm>
                <a:off x="1754717" y="5181600"/>
                <a:ext cx="535517" cy="535517"/>
              </a:xfrm>
              <a:prstGeom prst="cube">
                <a:avLst/>
              </a:prstGeom>
              <a:gradFill rotWithShape="1">
                <a:gsLst>
                  <a:gs pos="0">
                    <a:srgbClr val="DDEBCF"/>
                  </a:gs>
                  <a:gs pos="50000">
                    <a:srgbClr val="9CB86E"/>
                  </a:gs>
                  <a:gs pos="100000">
                    <a:srgbClr val="156B13"/>
                  </a:gs>
                </a:gsLst>
                <a:lin ang="5400000" scaled="0"/>
              </a:gradFill>
              <a:ln w="9525" cap="flat" cmpd="sng" algn="ctr">
                <a:solidFill>
                  <a:schemeClr val="bg1"/>
                </a:solidFill>
                <a:prstDash val="solid"/>
                <a:round/>
                <a:headEnd type="none" w="med" len="med"/>
                <a:tailEnd type="triangle" w="lg" len="lg"/>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2200" b="0" i="0" u="none" strike="noStrike" cap="none" normalizeH="0" baseline="0" dirty="0" smtClean="0">
                  <a:ln>
                    <a:noFill/>
                  </a:ln>
                  <a:solidFill>
                    <a:schemeClr val="bg1"/>
                  </a:solidFill>
                  <a:effectLst/>
                  <a:latin typeface="Tahoma" pitchFamily="34" charset="0"/>
                </a:endParaRPr>
              </a:p>
            </p:txBody>
          </p:sp>
          <p:sp>
            <p:nvSpPr>
              <p:cNvPr id="92" name="Cube 91"/>
              <p:cNvSpPr/>
              <p:nvPr/>
            </p:nvSpPr>
            <p:spPr bwMode="auto">
              <a:xfrm>
                <a:off x="2135717" y="5334000"/>
                <a:ext cx="535517" cy="535517"/>
              </a:xfrm>
              <a:prstGeom prst="cube">
                <a:avLst/>
              </a:prstGeom>
              <a:gradFill rotWithShape="1">
                <a:gsLst>
                  <a:gs pos="0">
                    <a:srgbClr val="DDEBCF"/>
                  </a:gs>
                  <a:gs pos="50000">
                    <a:srgbClr val="9CB86E"/>
                  </a:gs>
                  <a:gs pos="100000">
                    <a:srgbClr val="156B13"/>
                  </a:gs>
                </a:gsLst>
                <a:lin ang="5400000" scaled="0"/>
              </a:gradFill>
              <a:ln w="9525" cap="flat" cmpd="sng" algn="ctr">
                <a:solidFill>
                  <a:schemeClr val="bg1"/>
                </a:solidFill>
                <a:prstDash val="solid"/>
                <a:round/>
                <a:headEnd type="none" w="med" len="med"/>
                <a:tailEnd type="triangle" w="lg" len="lg"/>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2200" b="0" i="0" u="none" strike="noStrike" cap="none" normalizeH="0" baseline="0" dirty="0" smtClean="0">
                  <a:ln>
                    <a:noFill/>
                  </a:ln>
                  <a:solidFill>
                    <a:schemeClr val="bg1"/>
                  </a:solidFill>
                  <a:effectLst/>
                  <a:latin typeface="Tahoma" pitchFamily="34" charset="0"/>
                </a:endParaRPr>
              </a:p>
            </p:txBody>
          </p:sp>
          <p:sp>
            <p:nvSpPr>
              <p:cNvPr id="93" name="Cube 92"/>
              <p:cNvSpPr/>
              <p:nvPr/>
            </p:nvSpPr>
            <p:spPr bwMode="auto">
              <a:xfrm>
                <a:off x="2211917" y="5715000"/>
                <a:ext cx="535517" cy="535517"/>
              </a:xfrm>
              <a:prstGeom prst="cube">
                <a:avLst/>
              </a:prstGeom>
              <a:gradFill rotWithShape="1">
                <a:gsLst>
                  <a:gs pos="0">
                    <a:srgbClr val="DDEBCF"/>
                  </a:gs>
                  <a:gs pos="50000">
                    <a:srgbClr val="9CB86E"/>
                  </a:gs>
                  <a:gs pos="100000">
                    <a:srgbClr val="156B13"/>
                  </a:gs>
                </a:gsLst>
                <a:lin ang="5400000" scaled="0"/>
              </a:gradFill>
              <a:ln w="9525" cap="flat" cmpd="sng" algn="ctr">
                <a:solidFill>
                  <a:schemeClr val="bg1"/>
                </a:solidFill>
                <a:prstDash val="solid"/>
                <a:round/>
                <a:headEnd type="none" w="med" len="med"/>
                <a:tailEnd type="triangle" w="lg" len="lg"/>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2200" b="0" i="0" u="none" strike="noStrike" cap="none" normalizeH="0" baseline="0" dirty="0" smtClean="0">
                  <a:ln>
                    <a:noFill/>
                  </a:ln>
                  <a:solidFill>
                    <a:schemeClr val="bg1"/>
                  </a:solidFill>
                  <a:effectLst/>
                  <a:latin typeface="Tahoma" pitchFamily="34" charset="0"/>
                </a:endParaRPr>
              </a:p>
            </p:txBody>
          </p:sp>
          <p:sp>
            <p:nvSpPr>
              <p:cNvPr id="94" name="Cube 93"/>
              <p:cNvSpPr/>
              <p:nvPr/>
            </p:nvSpPr>
            <p:spPr bwMode="auto">
              <a:xfrm>
                <a:off x="2440517" y="5105400"/>
                <a:ext cx="535517" cy="535517"/>
              </a:xfrm>
              <a:prstGeom prst="cube">
                <a:avLst/>
              </a:prstGeom>
              <a:gradFill rotWithShape="1">
                <a:gsLst>
                  <a:gs pos="0">
                    <a:srgbClr val="DDEBCF"/>
                  </a:gs>
                  <a:gs pos="50000">
                    <a:srgbClr val="9CB86E"/>
                  </a:gs>
                  <a:gs pos="100000">
                    <a:srgbClr val="156B13"/>
                  </a:gs>
                </a:gsLst>
                <a:lin ang="5400000" scaled="0"/>
              </a:gradFill>
              <a:ln w="9525" cap="flat" cmpd="sng" algn="ctr">
                <a:solidFill>
                  <a:schemeClr val="bg1"/>
                </a:solidFill>
                <a:prstDash val="solid"/>
                <a:round/>
                <a:headEnd type="none" w="med" len="med"/>
                <a:tailEnd type="triangle" w="lg" len="lg"/>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2200" b="0" i="0" u="none" strike="noStrike" cap="none" normalizeH="0" baseline="0" dirty="0" smtClean="0">
                  <a:ln>
                    <a:noFill/>
                  </a:ln>
                  <a:solidFill>
                    <a:schemeClr val="bg1"/>
                  </a:solidFill>
                  <a:effectLst/>
                  <a:latin typeface="Tahoma" pitchFamily="34" charset="0"/>
                </a:endParaRPr>
              </a:p>
            </p:txBody>
          </p:sp>
          <p:sp>
            <p:nvSpPr>
              <p:cNvPr id="95" name="Cube 94"/>
              <p:cNvSpPr/>
              <p:nvPr/>
            </p:nvSpPr>
            <p:spPr bwMode="auto">
              <a:xfrm>
                <a:off x="2669117" y="5486400"/>
                <a:ext cx="535517" cy="535517"/>
              </a:xfrm>
              <a:prstGeom prst="cube">
                <a:avLst/>
              </a:prstGeom>
              <a:gradFill rotWithShape="1">
                <a:gsLst>
                  <a:gs pos="0">
                    <a:srgbClr val="DDEBCF"/>
                  </a:gs>
                  <a:gs pos="50000">
                    <a:srgbClr val="9CB86E"/>
                  </a:gs>
                  <a:gs pos="100000">
                    <a:srgbClr val="156B13"/>
                  </a:gs>
                </a:gsLst>
                <a:lin ang="5400000" scaled="0"/>
              </a:gradFill>
              <a:ln w="9525" cap="flat" cmpd="sng" algn="ctr">
                <a:solidFill>
                  <a:schemeClr val="bg1"/>
                </a:solidFill>
                <a:prstDash val="solid"/>
                <a:round/>
                <a:headEnd type="none" w="med" len="med"/>
                <a:tailEnd type="triangle" w="lg" len="lg"/>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2200" b="0" i="0" u="none" strike="noStrike" cap="none" normalizeH="0" baseline="0" dirty="0" smtClean="0">
                  <a:ln>
                    <a:noFill/>
                  </a:ln>
                  <a:solidFill>
                    <a:schemeClr val="bg1"/>
                  </a:solidFill>
                  <a:effectLst/>
                  <a:latin typeface="Tahoma" pitchFamily="34" charset="0"/>
                </a:endParaRPr>
              </a:p>
            </p:txBody>
          </p:sp>
          <p:sp>
            <p:nvSpPr>
              <p:cNvPr id="96" name="Cube 95"/>
              <p:cNvSpPr/>
              <p:nvPr/>
            </p:nvSpPr>
            <p:spPr bwMode="auto">
              <a:xfrm>
                <a:off x="2971800" y="5181600"/>
                <a:ext cx="535517" cy="535517"/>
              </a:xfrm>
              <a:prstGeom prst="cube">
                <a:avLst/>
              </a:prstGeom>
              <a:gradFill rotWithShape="1">
                <a:gsLst>
                  <a:gs pos="0">
                    <a:srgbClr val="DDEBCF"/>
                  </a:gs>
                  <a:gs pos="50000">
                    <a:srgbClr val="9CB86E"/>
                  </a:gs>
                  <a:gs pos="100000">
                    <a:srgbClr val="156B13"/>
                  </a:gs>
                </a:gsLst>
                <a:lin ang="5400000" scaled="0"/>
              </a:gradFill>
              <a:ln w="9525" cap="flat" cmpd="sng" algn="ctr">
                <a:solidFill>
                  <a:schemeClr val="bg1"/>
                </a:solidFill>
                <a:prstDash val="solid"/>
                <a:round/>
                <a:headEnd type="none" w="med" len="med"/>
                <a:tailEnd type="triangle" w="lg" len="lg"/>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2200" b="0" i="0" u="none" strike="noStrike" cap="none" normalizeH="0" baseline="0" dirty="0" smtClean="0">
                  <a:ln>
                    <a:noFill/>
                  </a:ln>
                  <a:solidFill>
                    <a:schemeClr val="bg1"/>
                  </a:solidFill>
                  <a:effectLst/>
                  <a:latin typeface="Tahoma" pitchFamily="34" charset="0"/>
                </a:endParaRPr>
              </a:p>
            </p:txBody>
          </p:sp>
          <p:sp>
            <p:nvSpPr>
              <p:cNvPr id="97" name="Cube 96"/>
              <p:cNvSpPr/>
              <p:nvPr/>
            </p:nvSpPr>
            <p:spPr bwMode="auto">
              <a:xfrm>
                <a:off x="2592917" y="5865283"/>
                <a:ext cx="535517" cy="535517"/>
              </a:xfrm>
              <a:prstGeom prst="cube">
                <a:avLst/>
              </a:prstGeom>
              <a:gradFill rotWithShape="1">
                <a:gsLst>
                  <a:gs pos="0">
                    <a:srgbClr val="DDEBCF"/>
                  </a:gs>
                  <a:gs pos="50000">
                    <a:srgbClr val="9CB86E"/>
                  </a:gs>
                  <a:gs pos="100000">
                    <a:srgbClr val="156B13"/>
                  </a:gs>
                </a:gsLst>
                <a:lin ang="5400000" scaled="0"/>
              </a:gradFill>
              <a:ln w="9525" cap="flat" cmpd="sng" algn="ctr">
                <a:solidFill>
                  <a:schemeClr val="bg1"/>
                </a:solidFill>
                <a:prstDash val="solid"/>
                <a:round/>
                <a:headEnd type="none" w="med" len="med"/>
                <a:tailEnd type="triangle" w="lg" len="lg"/>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2200" b="0" i="0" u="none" strike="noStrike" cap="none" normalizeH="0" baseline="0" dirty="0" smtClean="0">
                  <a:ln>
                    <a:noFill/>
                  </a:ln>
                  <a:solidFill>
                    <a:schemeClr val="bg1"/>
                  </a:solidFill>
                  <a:effectLst/>
                  <a:latin typeface="Tahoma" pitchFamily="34" charset="0"/>
                </a:endParaRPr>
              </a:p>
            </p:txBody>
          </p:sp>
          <p:sp>
            <p:nvSpPr>
              <p:cNvPr id="98" name="Cube 97"/>
              <p:cNvSpPr/>
              <p:nvPr/>
            </p:nvSpPr>
            <p:spPr bwMode="auto">
              <a:xfrm>
                <a:off x="3050117" y="5486400"/>
                <a:ext cx="535517" cy="535517"/>
              </a:xfrm>
              <a:prstGeom prst="cube">
                <a:avLst/>
              </a:prstGeom>
              <a:gradFill rotWithShape="1">
                <a:gsLst>
                  <a:gs pos="0">
                    <a:srgbClr val="DDEBCF"/>
                  </a:gs>
                  <a:gs pos="50000">
                    <a:srgbClr val="9CB86E"/>
                  </a:gs>
                  <a:gs pos="100000">
                    <a:srgbClr val="156B13"/>
                  </a:gs>
                </a:gsLst>
                <a:lin ang="5400000" scaled="0"/>
              </a:gradFill>
              <a:ln w="9525" cap="flat" cmpd="sng" algn="ctr">
                <a:solidFill>
                  <a:schemeClr val="bg1"/>
                </a:solidFill>
                <a:prstDash val="solid"/>
                <a:round/>
                <a:headEnd type="none" w="med" len="med"/>
                <a:tailEnd type="triangle" w="lg" len="lg"/>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2200" b="0" i="0" u="none" strike="noStrike" cap="none" normalizeH="0" baseline="0" dirty="0" smtClean="0">
                  <a:ln>
                    <a:noFill/>
                  </a:ln>
                  <a:solidFill>
                    <a:schemeClr val="bg1"/>
                  </a:solidFill>
                  <a:effectLst/>
                  <a:latin typeface="Tahoma" pitchFamily="34" charset="0"/>
                </a:endParaRPr>
              </a:p>
            </p:txBody>
          </p:sp>
        </p:grpSp>
      </p:grpSp>
      <p:sp>
        <p:nvSpPr>
          <p:cNvPr id="99" name="Right Arrow 98"/>
          <p:cNvSpPr/>
          <p:nvPr/>
        </p:nvSpPr>
        <p:spPr bwMode="auto">
          <a:xfrm rot="10800000">
            <a:off x="4047565" y="4087906"/>
            <a:ext cx="1452282" cy="578223"/>
          </a:xfrm>
          <a:prstGeom prst="rightArrow">
            <a:avLst/>
          </a:prstGeom>
          <a:ln>
            <a:headEnd type="none" w="med" len="med"/>
            <a:tailEnd type="none" w="med" len="med"/>
          </a:ln>
        </p:spPr>
        <p:style>
          <a:lnRef idx="0">
            <a:schemeClr val="accent5"/>
          </a:lnRef>
          <a:fillRef idx="3">
            <a:schemeClr val="accent5"/>
          </a:fillRef>
          <a:effectRef idx="3">
            <a:schemeClr val="accent5"/>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000" dirty="0" smtClean="0">
              <a:solidFill>
                <a:srgbClr val="FFFFFF"/>
              </a:solidFill>
              <a:effectLst>
                <a:outerShdw blurRad="38100" dist="38100" dir="2700000" algn="tl">
                  <a:srgbClr val="000000">
                    <a:alpha val="43137"/>
                  </a:srgbClr>
                </a:outerShdw>
              </a:effectLst>
              <a:latin typeface="Calibri" pitchFamily="34" charset="0"/>
            </a:endParaRPr>
          </a:p>
        </p:txBody>
      </p:sp>
    </p:spTree>
    <p:extLst>
      <p:ext uri="{BB962C8B-B14F-4D97-AF65-F5344CB8AC3E}">
        <p14:creationId xmlns="" xmlns:p14="http://schemas.microsoft.com/office/powerpoint/2007/7/12/main" val="3594163131"/>
      </p:ext>
    </p:extLst>
  </p:cSld>
  <p:clrMapOvr>
    <a:masterClrMapping/>
  </p:clrMapOvr>
  <mc:AlternateContent xmlns:mc="http://schemas.openxmlformats.org/markup-compatibility/2006">
    <mc:Choice xmlns="" xmlns:p14="http://schemas.microsoft.com/office/powerpoint/2007/7/12/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4"/>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9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4" grpId="0"/>
      <p:bldP spid="99"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dirty="0" smtClean="0"/>
              <a:t>组合</a:t>
            </a:r>
            <a:r>
              <a:rPr lang="zh-CN" altLang="en-US" dirty="0" smtClean="0">
                <a:solidFill>
                  <a:schemeClr val="bg1"/>
                </a:solidFill>
              </a:rPr>
              <a:t>。</a:t>
            </a:r>
            <a:endParaRPr lang="en-US" dirty="0">
              <a:solidFill>
                <a:schemeClr val="bg1"/>
              </a:solidFill>
            </a:endParaRPr>
          </a:p>
        </p:txBody>
      </p:sp>
      <p:sp>
        <p:nvSpPr>
          <p:cNvPr id="44" name="TextBox 43"/>
          <p:cNvSpPr txBox="1"/>
          <p:nvPr/>
        </p:nvSpPr>
        <p:spPr>
          <a:xfrm>
            <a:off x="336176" y="1842247"/>
            <a:ext cx="8350623" cy="707886"/>
          </a:xfrm>
          <a:prstGeom prst="rect">
            <a:avLst/>
          </a:prstGeom>
          <a:noFill/>
        </p:spPr>
        <p:txBody>
          <a:bodyPr wrap="square" rtlCol="0">
            <a:spAutoFit/>
          </a:bodyPr>
          <a:lstStyle/>
          <a:p>
            <a:pPr algn="ctr"/>
            <a:r>
              <a:rPr lang="zh-CN" altLang="en-US" sz="4000" i="1" dirty="0" smtClean="0">
                <a:solidFill>
                  <a:srgbClr val="0099FF"/>
                </a:solidFill>
              </a:rPr>
              <a:t>容器</a:t>
            </a:r>
            <a:r>
              <a:rPr lang="zh-CN" altLang="en-US" sz="4000" dirty="0" smtClean="0"/>
              <a:t>是撮合者。</a:t>
            </a:r>
            <a:endParaRPr lang="en-US" sz="4000" dirty="0"/>
          </a:p>
        </p:txBody>
      </p:sp>
      <p:grpSp>
        <p:nvGrpSpPr>
          <p:cNvPr id="3" name="Group 3"/>
          <p:cNvGrpSpPr/>
          <p:nvPr/>
        </p:nvGrpSpPr>
        <p:grpSpPr>
          <a:xfrm>
            <a:off x="886629" y="3267635"/>
            <a:ext cx="2956547" cy="2079811"/>
            <a:chOff x="2303253" y="2675964"/>
            <a:chExt cx="4191000" cy="2886635"/>
          </a:xfrm>
        </p:grpSpPr>
        <p:sp>
          <p:nvSpPr>
            <p:cNvPr id="46" name="Rectangle 6"/>
            <p:cNvSpPr>
              <a:spLocks noChangeArrowheads="1"/>
            </p:cNvSpPr>
            <p:nvPr/>
          </p:nvSpPr>
          <p:spPr bwMode="auto">
            <a:xfrm>
              <a:off x="2303253" y="2675964"/>
              <a:ext cx="4191000" cy="2886635"/>
            </a:xfrm>
            <a:prstGeom prst="rect">
              <a:avLst/>
            </a:prstGeom>
            <a:ln>
              <a:headEnd/>
              <a:tailEnd/>
            </a:ln>
          </p:spPr>
          <p:style>
            <a:lnRef idx="1">
              <a:schemeClr val="accent4"/>
            </a:lnRef>
            <a:fillRef idx="2">
              <a:schemeClr val="accent4"/>
            </a:fillRef>
            <a:effectRef idx="1">
              <a:schemeClr val="accent4"/>
            </a:effectRef>
            <a:fontRef idx="minor">
              <a:schemeClr val="dk1"/>
            </a:fontRef>
          </p:style>
          <p:txBody>
            <a:bodyPr wrap="none" anchor="t" anchorCtr="0"/>
            <a:lstStyle/>
            <a:p>
              <a:pPr algn="ctr"/>
              <a:endParaRPr lang="en-US" sz="3200" dirty="0">
                <a:solidFill>
                  <a:schemeClr val="bg2"/>
                </a:solidFill>
                <a:latin typeface="Segoe"/>
              </a:endParaRPr>
            </a:p>
          </p:txBody>
        </p:sp>
        <p:sp>
          <p:nvSpPr>
            <p:cNvPr id="47" name="Cube 46"/>
            <p:cNvSpPr/>
            <p:nvPr/>
          </p:nvSpPr>
          <p:spPr bwMode="auto">
            <a:xfrm>
              <a:off x="3727450" y="3581400"/>
              <a:ext cx="535517" cy="535517"/>
            </a:xfrm>
            <a:prstGeom prst="cube">
              <a:avLst/>
            </a:prstGeom>
            <a:gradFill rotWithShape="1">
              <a:gsLst>
                <a:gs pos="0">
                  <a:srgbClr val="DDEBCF"/>
                </a:gs>
                <a:gs pos="50000">
                  <a:srgbClr val="9CB86E"/>
                </a:gs>
                <a:gs pos="100000">
                  <a:srgbClr val="156B13"/>
                </a:gs>
              </a:gsLst>
              <a:lin ang="5400000" scaled="0"/>
            </a:gradFill>
            <a:ln w="9525" cap="flat" cmpd="sng" algn="ctr">
              <a:solidFill>
                <a:schemeClr val="bg1"/>
              </a:solidFill>
              <a:prstDash val="solid"/>
              <a:round/>
              <a:headEnd type="none" w="med" len="med"/>
              <a:tailEnd type="triangle" w="lg" len="lg"/>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2200" b="0" i="0" u="none" strike="noStrike" cap="none" normalizeH="0" baseline="0" dirty="0" smtClean="0">
                <a:ln>
                  <a:noFill/>
                </a:ln>
                <a:solidFill>
                  <a:schemeClr val="bg1"/>
                </a:solidFill>
                <a:effectLst/>
                <a:latin typeface="Tahoma" pitchFamily="34" charset="0"/>
              </a:endParaRPr>
            </a:p>
          </p:txBody>
        </p:sp>
        <p:sp>
          <p:nvSpPr>
            <p:cNvPr id="48" name="Left Arrow 47"/>
            <p:cNvSpPr/>
            <p:nvPr/>
          </p:nvSpPr>
          <p:spPr bwMode="auto">
            <a:xfrm rot="2075951">
              <a:off x="4216866" y="3308674"/>
              <a:ext cx="605367" cy="232833"/>
            </a:xfrm>
            <a:prstGeom prst="leftArrow">
              <a:avLst/>
            </a:prstGeom>
            <a:ln>
              <a:headEnd type="none" w="med" len="med"/>
              <a:tailEnd type="triangle" w="lg" len="lg"/>
            </a:ln>
          </p:spPr>
          <p:style>
            <a:lnRef idx="1">
              <a:schemeClr val="accent4"/>
            </a:lnRef>
            <a:fillRef idx="3">
              <a:schemeClr val="accent4"/>
            </a:fillRef>
            <a:effectRef idx="2">
              <a:schemeClr val="accent4"/>
            </a:effectRef>
            <a:fontRef idx="minor">
              <a:schemeClr val="lt1"/>
            </a:fontRef>
          </p:style>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2200" b="0" i="0" u="none" strike="noStrike" cap="none" normalizeH="0" baseline="0" dirty="0" smtClean="0">
                <a:ln>
                  <a:noFill/>
                </a:ln>
                <a:solidFill>
                  <a:schemeClr val="tx1"/>
                </a:solidFill>
                <a:effectLst/>
                <a:latin typeface="Tahoma" pitchFamily="34" charset="0"/>
              </a:endParaRPr>
            </a:p>
          </p:txBody>
        </p:sp>
        <p:sp>
          <p:nvSpPr>
            <p:cNvPr id="49" name="Cube 48"/>
            <p:cNvSpPr/>
            <p:nvPr/>
          </p:nvSpPr>
          <p:spPr bwMode="auto">
            <a:xfrm>
              <a:off x="3727450" y="4191000"/>
              <a:ext cx="535517" cy="535517"/>
            </a:xfrm>
            <a:prstGeom prst="cube">
              <a:avLst/>
            </a:prstGeom>
            <a:gradFill rotWithShape="1">
              <a:gsLst>
                <a:gs pos="0">
                  <a:srgbClr val="DDEBCF"/>
                </a:gs>
                <a:gs pos="50000">
                  <a:srgbClr val="9CB86E"/>
                </a:gs>
                <a:gs pos="100000">
                  <a:srgbClr val="156B13"/>
                </a:gs>
              </a:gsLst>
              <a:lin ang="5400000" scaled="0"/>
            </a:gradFill>
            <a:ln w="9525" cap="flat" cmpd="sng" algn="ctr">
              <a:solidFill>
                <a:schemeClr val="bg1"/>
              </a:solidFill>
              <a:prstDash val="solid"/>
              <a:round/>
              <a:headEnd type="none" w="med" len="med"/>
              <a:tailEnd type="triangle" w="lg" len="lg"/>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2200" b="0" i="0" u="none" strike="noStrike" cap="none" normalizeH="0" baseline="0" dirty="0" smtClean="0">
                <a:ln>
                  <a:noFill/>
                </a:ln>
                <a:solidFill>
                  <a:schemeClr val="bg1"/>
                </a:solidFill>
                <a:effectLst/>
                <a:latin typeface="Tahoma" pitchFamily="34" charset="0"/>
              </a:endParaRPr>
            </a:p>
          </p:txBody>
        </p:sp>
        <p:sp>
          <p:nvSpPr>
            <p:cNvPr id="50" name="Left Arrow 49"/>
            <p:cNvSpPr/>
            <p:nvPr/>
          </p:nvSpPr>
          <p:spPr bwMode="auto">
            <a:xfrm rot="8502193">
              <a:off x="5226241" y="4001399"/>
              <a:ext cx="605367" cy="232833"/>
            </a:xfrm>
            <a:prstGeom prst="leftArrow">
              <a:avLst/>
            </a:prstGeom>
            <a:ln>
              <a:headEnd type="none" w="med" len="med"/>
              <a:tailEnd type="triangle" w="lg" len="lg"/>
            </a:ln>
          </p:spPr>
          <p:style>
            <a:lnRef idx="1">
              <a:schemeClr val="accent4"/>
            </a:lnRef>
            <a:fillRef idx="3">
              <a:schemeClr val="accent4"/>
            </a:fillRef>
            <a:effectRef idx="2">
              <a:schemeClr val="accent4"/>
            </a:effectRef>
            <a:fontRef idx="minor">
              <a:schemeClr val="lt1"/>
            </a:fontRef>
          </p:style>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2200" b="0" i="0" u="none" strike="noStrike" cap="none" normalizeH="0" baseline="0" dirty="0" smtClean="0">
                <a:ln>
                  <a:noFill/>
                </a:ln>
                <a:solidFill>
                  <a:schemeClr val="tx1"/>
                </a:solidFill>
                <a:effectLst/>
                <a:latin typeface="Tahoma" pitchFamily="34" charset="0"/>
              </a:endParaRPr>
            </a:p>
          </p:txBody>
        </p:sp>
        <p:sp>
          <p:nvSpPr>
            <p:cNvPr id="51" name="Cube 50"/>
            <p:cNvSpPr/>
            <p:nvPr/>
          </p:nvSpPr>
          <p:spPr bwMode="auto">
            <a:xfrm>
              <a:off x="3727450" y="2946400"/>
              <a:ext cx="535517" cy="535517"/>
            </a:xfrm>
            <a:prstGeom prst="cube">
              <a:avLst/>
            </a:prstGeom>
            <a:gradFill rotWithShape="1">
              <a:gsLst>
                <a:gs pos="0">
                  <a:srgbClr val="DDEBCF"/>
                </a:gs>
                <a:gs pos="50000">
                  <a:srgbClr val="9CB86E"/>
                </a:gs>
                <a:gs pos="100000">
                  <a:srgbClr val="156B13"/>
                </a:gs>
              </a:gsLst>
              <a:lin ang="5400000" scaled="0"/>
            </a:gradFill>
            <a:ln w="9525" cap="flat" cmpd="sng" algn="ctr">
              <a:solidFill>
                <a:schemeClr val="bg1"/>
              </a:solidFill>
              <a:prstDash val="solid"/>
              <a:round/>
              <a:headEnd type="none" w="med" len="med"/>
              <a:tailEnd type="triangle" w="lg" len="lg"/>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2200" b="0" i="0" u="none" strike="noStrike" cap="none" normalizeH="0" baseline="0" dirty="0" smtClean="0">
                <a:ln>
                  <a:noFill/>
                </a:ln>
                <a:solidFill>
                  <a:schemeClr val="bg1"/>
                </a:solidFill>
                <a:effectLst/>
                <a:latin typeface="Tahoma" pitchFamily="34" charset="0"/>
              </a:endParaRPr>
            </a:p>
          </p:txBody>
        </p:sp>
        <p:sp>
          <p:nvSpPr>
            <p:cNvPr id="52" name="Left Arrow 51"/>
            <p:cNvSpPr/>
            <p:nvPr/>
          </p:nvSpPr>
          <p:spPr bwMode="auto">
            <a:xfrm rot="19319663">
              <a:off x="4240616" y="3552424"/>
              <a:ext cx="605367" cy="232833"/>
            </a:xfrm>
            <a:prstGeom prst="leftArrow">
              <a:avLst/>
            </a:prstGeom>
            <a:ln>
              <a:headEnd type="none" w="med" len="med"/>
              <a:tailEnd type="triangle" w="lg" len="lg"/>
            </a:ln>
          </p:spPr>
          <p:style>
            <a:lnRef idx="1">
              <a:schemeClr val="accent4"/>
            </a:lnRef>
            <a:fillRef idx="3">
              <a:schemeClr val="accent4"/>
            </a:fillRef>
            <a:effectRef idx="2">
              <a:schemeClr val="accent4"/>
            </a:effectRef>
            <a:fontRef idx="minor">
              <a:schemeClr val="lt1"/>
            </a:fontRef>
          </p:style>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2200" b="0" i="0" u="none" strike="noStrike" cap="none" normalizeH="0" baseline="0" dirty="0" smtClean="0">
                <a:ln>
                  <a:noFill/>
                </a:ln>
                <a:solidFill>
                  <a:schemeClr val="tx1"/>
                </a:solidFill>
                <a:effectLst/>
                <a:latin typeface="Tahoma" pitchFamily="34" charset="0"/>
              </a:endParaRPr>
            </a:p>
          </p:txBody>
        </p:sp>
        <p:sp>
          <p:nvSpPr>
            <p:cNvPr id="53" name="Left Arrow 52"/>
            <p:cNvSpPr/>
            <p:nvPr/>
          </p:nvSpPr>
          <p:spPr bwMode="auto">
            <a:xfrm>
              <a:off x="4193116" y="3938320"/>
              <a:ext cx="605367" cy="232833"/>
            </a:xfrm>
            <a:prstGeom prst="leftArrow">
              <a:avLst/>
            </a:prstGeom>
            <a:ln>
              <a:headEnd type="none" w="med" len="med"/>
              <a:tailEnd type="triangle" w="lg" len="lg"/>
            </a:ln>
          </p:spPr>
          <p:style>
            <a:lnRef idx="1">
              <a:schemeClr val="accent4"/>
            </a:lnRef>
            <a:fillRef idx="3">
              <a:schemeClr val="accent4"/>
            </a:fillRef>
            <a:effectRef idx="2">
              <a:schemeClr val="accent4"/>
            </a:effectRef>
            <a:fontRef idx="minor">
              <a:schemeClr val="lt1"/>
            </a:fontRef>
          </p:style>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2200" b="0" i="0" u="none" strike="noStrike" cap="none" normalizeH="0" baseline="0" dirty="0" smtClean="0">
                <a:ln>
                  <a:noFill/>
                </a:ln>
                <a:solidFill>
                  <a:schemeClr val="tx1"/>
                </a:solidFill>
                <a:effectLst/>
                <a:latin typeface="Tahoma" pitchFamily="34" charset="0"/>
              </a:endParaRPr>
            </a:p>
          </p:txBody>
        </p:sp>
        <p:sp>
          <p:nvSpPr>
            <p:cNvPr id="54" name="Cube 53"/>
            <p:cNvSpPr/>
            <p:nvPr/>
          </p:nvSpPr>
          <p:spPr bwMode="auto">
            <a:xfrm>
              <a:off x="3727450" y="4851400"/>
              <a:ext cx="535517" cy="535517"/>
            </a:xfrm>
            <a:prstGeom prst="cube">
              <a:avLst/>
            </a:prstGeom>
            <a:gradFill rotWithShape="1">
              <a:gsLst>
                <a:gs pos="0">
                  <a:srgbClr val="DDEBCF"/>
                </a:gs>
                <a:gs pos="50000">
                  <a:srgbClr val="9CB86E"/>
                </a:gs>
                <a:gs pos="100000">
                  <a:srgbClr val="156B13"/>
                </a:gs>
              </a:gsLst>
              <a:lin ang="5400000" scaled="0"/>
            </a:gradFill>
            <a:ln w="9525" cap="flat" cmpd="sng" algn="ctr">
              <a:solidFill>
                <a:schemeClr val="bg1"/>
              </a:solidFill>
              <a:prstDash val="solid"/>
              <a:round/>
              <a:headEnd type="none" w="med" len="med"/>
              <a:tailEnd type="triangle" w="lg" len="lg"/>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2200" b="0" i="0" u="none" strike="noStrike" cap="none" normalizeH="0" baseline="0" dirty="0" smtClean="0">
                <a:ln>
                  <a:noFill/>
                </a:ln>
                <a:solidFill>
                  <a:schemeClr val="bg1"/>
                </a:solidFill>
                <a:effectLst/>
                <a:latin typeface="Tahoma" pitchFamily="34" charset="0"/>
              </a:endParaRPr>
            </a:p>
          </p:txBody>
        </p:sp>
        <p:sp>
          <p:nvSpPr>
            <p:cNvPr id="55" name="Left Arrow 54"/>
            <p:cNvSpPr/>
            <p:nvPr/>
          </p:nvSpPr>
          <p:spPr bwMode="auto">
            <a:xfrm rot="2415290">
              <a:off x="4216866" y="4744924"/>
              <a:ext cx="605367" cy="232833"/>
            </a:xfrm>
            <a:prstGeom prst="leftArrow">
              <a:avLst/>
            </a:prstGeom>
            <a:ln>
              <a:headEnd type="none" w="med" len="med"/>
              <a:tailEnd type="triangle" w="lg" len="lg"/>
            </a:ln>
          </p:spPr>
          <p:style>
            <a:lnRef idx="1">
              <a:schemeClr val="accent4"/>
            </a:lnRef>
            <a:fillRef idx="3">
              <a:schemeClr val="accent4"/>
            </a:fillRef>
            <a:effectRef idx="2">
              <a:schemeClr val="accent4"/>
            </a:effectRef>
            <a:fontRef idx="minor">
              <a:schemeClr val="lt1"/>
            </a:fontRef>
          </p:style>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2200" b="0" i="0" u="none" strike="noStrike" cap="none" normalizeH="0" baseline="0" dirty="0" smtClean="0">
                <a:ln>
                  <a:noFill/>
                </a:ln>
                <a:solidFill>
                  <a:schemeClr val="tx1"/>
                </a:solidFill>
                <a:effectLst/>
                <a:latin typeface="Tahoma" pitchFamily="34" charset="0"/>
              </a:endParaRPr>
            </a:p>
          </p:txBody>
        </p:sp>
        <p:sp>
          <p:nvSpPr>
            <p:cNvPr id="56" name="Left Arrow 55"/>
            <p:cNvSpPr/>
            <p:nvPr/>
          </p:nvSpPr>
          <p:spPr bwMode="auto">
            <a:xfrm>
              <a:off x="4193116" y="5130800"/>
              <a:ext cx="605367" cy="232833"/>
            </a:xfrm>
            <a:prstGeom prst="leftArrow">
              <a:avLst/>
            </a:prstGeom>
            <a:ln>
              <a:headEnd type="none" w="med" len="med"/>
              <a:tailEnd type="triangle" w="lg" len="lg"/>
            </a:ln>
          </p:spPr>
          <p:style>
            <a:lnRef idx="1">
              <a:schemeClr val="accent4"/>
            </a:lnRef>
            <a:fillRef idx="3">
              <a:schemeClr val="accent4"/>
            </a:fillRef>
            <a:effectRef idx="2">
              <a:schemeClr val="accent4"/>
            </a:effectRef>
            <a:fontRef idx="minor">
              <a:schemeClr val="lt1"/>
            </a:fontRef>
          </p:style>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2200" b="0" i="0" u="none" strike="noStrike" cap="none" normalizeH="0" baseline="0" dirty="0" smtClean="0">
                <a:ln>
                  <a:noFill/>
                </a:ln>
                <a:solidFill>
                  <a:schemeClr val="tx1"/>
                </a:solidFill>
                <a:effectLst/>
                <a:latin typeface="Tahoma" pitchFamily="34" charset="0"/>
              </a:endParaRPr>
            </a:p>
          </p:txBody>
        </p:sp>
        <p:sp>
          <p:nvSpPr>
            <p:cNvPr id="57" name="Cube 56"/>
            <p:cNvSpPr/>
            <p:nvPr/>
          </p:nvSpPr>
          <p:spPr bwMode="auto">
            <a:xfrm>
              <a:off x="4781231" y="3582356"/>
              <a:ext cx="535517" cy="535517"/>
            </a:xfrm>
            <a:prstGeom prst="cube">
              <a:avLst/>
            </a:prstGeom>
            <a:gradFill rotWithShape="1">
              <a:gsLst>
                <a:gs pos="0">
                  <a:srgbClr val="DDEBCF"/>
                </a:gs>
                <a:gs pos="50000">
                  <a:srgbClr val="9CB86E"/>
                </a:gs>
                <a:gs pos="100000">
                  <a:srgbClr val="156B13"/>
                </a:gs>
              </a:gsLst>
              <a:lin ang="5400000" scaled="0"/>
            </a:gradFill>
            <a:ln w="9525" cap="flat" cmpd="sng" algn="ctr">
              <a:solidFill>
                <a:schemeClr val="bg1"/>
              </a:solidFill>
              <a:prstDash val="solid"/>
              <a:round/>
              <a:headEnd type="none" w="med" len="med"/>
              <a:tailEnd type="triangle" w="lg" len="lg"/>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2200" b="0" i="0" u="none" strike="noStrike" cap="none" normalizeH="0" baseline="0" dirty="0" smtClean="0">
                <a:ln>
                  <a:noFill/>
                </a:ln>
                <a:solidFill>
                  <a:schemeClr val="bg1"/>
                </a:solidFill>
                <a:effectLst/>
                <a:latin typeface="Tahoma" pitchFamily="34" charset="0"/>
              </a:endParaRPr>
            </a:p>
          </p:txBody>
        </p:sp>
        <p:sp>
          <p:nvSpPr>
            <p:cNvPr id="58" name="Left Arrow 57"/>
            <p:cNvSpPr/>
            <p:nvPr/>
          </p:nvSpPr>
          <p:spPr bwMode="auto">
            <a:xfrm>
              <a:off x="5246897" y="3618380"/>
              <a:ext cx="605367" cy="232833"/>
            </a:xfrm>
            <a:prstGeom prst="leftArrow">
              <a:avLst/>
            </a:prstGeom>
            <a:ln>
              <a:headEnd type="none" w="med" len="med"/>
              <a:tailEnd type="triangle" w="lg" len="lg"/>
            </a:ln>
          </p:spPr>
          <p:style>
            <a:lnRef idx="1">
              <a:schemeClr val="accent4"/>
            </a:lnRef>
            <a:fillRef idx="3">
              <a:schemeClr val="accent4"/>
            </a:fillRef>
            <a:effectRef idx="2">
              <a:schemeClr val="accent4"/>
            </a:effectRef>
            <a:fontRef idx="minor">
              <a:schemeClr val="lt1"/>
            </a:fontRef>
          </p:style>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2200" b="0" i="0" u="none" strike="noStrike" cap="none" normalizeH="0" baseline="0" dirty="0" smtClean="0">
                <a:ln>
                  <a:noFill/>
                </a:ln>
                <a:solidFill>
                  <a:schemeClr val="tx1"/>
                </a:solidFill>
                <a:effectLst/>
                <a:latin typeface="Tahoma" pitchFamily="34" charset="0"/>
              </a:endParaRPr>
            </a:p>
          </p:txBody>
        </p:sp>
        <p:sp>
          <p:nvSpPr>
            <p:cNvPr id="59" name="Left Arrow 58"/>
            <p:cNvSpPr/>
            <p:nvPr/>
          </p:nvSpPr>
          <p:spPr bwMode="auto">
            <a:xfrm rot="10800000">
              <a:off x="4213744" y="4384265"/>
              <a:ext cx="605367" cy="232833"/>
            </a:xfrm>
            <a:prstGeom prst="leftArrow">
              <a:avLst/>
            </a:prstGeom>
            <a:ln>
              <a:headEnd type="none" w="med" len="med"/>
              <a:tailEnd type="triangle" w="lg" len="lg"/>
            </a:ln>
          </p:spPr>
          <p:style>
            <a:lnRef idx="1">
              <a:schemeClr val="accent4"/>
            </a:lnRef>
            <a:fillRef idx="3">
              <a:schemeClr val="accent4"/>
            </a:fillRef>
            <a:effectRef idx="2">
              <a:schemeClr val="accent4"/>
            </a:effectRef>
            <a:fontRef idx="minor">
              <a:schemeClr val="lt1"/>
            </a:fontRef>
          </p:style>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2200" b="0" i="0" u="none" strike="noStrike" cap="none" normalizeH="0" baseline="0" dirty="0" smtClean="0">
                <a:ln>
                  <a:noFill/>
                </a:ln>
                <a:solidFill>
                  <a:schemeClr val="tx1"/>
                </a:solidFill>
                <a:effectLst/>
                <a:latin typeface="Tahoma" pitchFamily="34" charset="0"/>
              </a:endParaRPr>
            </a:p>
          </p:txBody>
        </p:sp>
        <p:sp>
          <p:nvSpPr>
            <p:cNvPr id="60" name="Cube 59"/>
            <p:cNvSpPr/>
            <p:nvPr/>
          </p:nvSpPr>
          <p:spPr bwMode="auto">
            <a:xfrm>
              <a:off x="4781231" y="4191956"/>
              <a:ext cx="535517" cy="535517"/>
            </a:xfrm>
            <a:prstGeom prst="cube">
              <a:avLst/>
            </a:prstGeom>
            <a:gradFill rotWithShape="1">
              <a:gsLst>
                <a:gs pos="0">
                  <a:srgbClr val="DDEBCF"/>
                </a:gs>
                <a:gs pos="50000">
                  <a:srgbClr val="9CB86E"/>
                </a:gs>
                <a:gs pos="100000">
                  <a:srgbClr val="156B13"/>
                </a:gs>
              </a:gsLst>
              <a:lin ang="5400000" scaled="0"/>
            </a:gradFill>
            <a:ln w="9525" cap="flat" cmpd="sng" algn="ctr">
              <a:solidFill>
                <a:schemeClr val="bg1"/>
              </a:solidFill>
              <a:prstDash val="solid"/>
              <a:round/>
              <a:headEnd type="none" w="med" len="med"/>
              <a:tailEnd type="triangle" w="lg" len="lg"/>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2200" b="0" i="0" u="none" strike="noStrike" cap="none" normalizeH="0" baseline="0" dirty="0" smtClean="0">
                <a:ln>
                  <a:noFill/>
                </a:ln>
                <a:solidFill>
                  <a:schemeClr val="bg1"/>
                </a:solidFill>
                <a:effectLst/>
                <a:latin typeface="Tahoma" pitchFamily="34" charset="0"/>
              </a:endParaRPr>
            </a:p>
          </p:txBody>
        </p:sp>
        <p:sp>
          <p:nvSpPr>
            <p:cNvPr id="61" name="Left Arrow 60"/>
            <p:cNvSpPr/>
            <p:nvPr/>
          </p:nvSpPr>
          <p:spPr bwMode="auto">
            <a:xfrm>
              <a:off x="5246897" y="4471356"/>
              <a:ext cx="605367" cy="232833"/>
            </a:xfrm>
            <a:prstGeom prst="leftArrow">
              <a:avLst/>
            </a:prstGeom>
            <a:ln>
              <a:headEnd type="none" w="med" len="med"/>
              <a:tailEnd type="triangle" w="lg" len="lg"/>
            </a:ln>
          </p:spPr>
          <p:style>
            <a:lnRef idx="1">
              <a:schemeClr val="accent4"/>
            </a:lnRef>
            <a:fillRef idx="3">
              <a:schemeClr val="accent4"/>
            </a:fillRef>
            <a:effectRef idx="2">
              <a:schemeClr val="accent4"/>
            </a:effectRef>
            <a:fontRef idx="minor">
              <a:schemeClr val="lt1"/>
            </a:fontRef>
          </p:style>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2200" b="0" i="0" u="none" strike="noStrike" cap="none" normalizeH="0" baseline="0" dirty="0" smtClean="0">
                <a:ln>
                  <a:noFill/>
                </a:ln>
                <a:solidFill>
                  <a:schemeClr val="tx1"/>
                </a:solidFill>
                <a:effectLst/>
                <a:latin typeface="Tahoma" pitchFamily="34" charset="0"/>
              </a:endParaRPr>
            </a:p>
          </p:txBody>
        </p:sp>
        <p:sp>
          <p:nvSpPr>
            <p:cNvPr id="62" name="Cube 61"/>
            <p:cNvSpPr/>
            <p:nvPr/>
          </p:nvSpPr>
          <p:spPr bwMode="auto">
            <a:xfrm>
              <a:off x="4781231" y="2947356"/>
              <a:ext cx="535517" cy="535517"/>
            </a:xfrm>
            <a:prstGeom prst="cube">
              <a:avLst/>
            </a:prstGeom>
            <a:gradFill rotWithShape="1">
              <a:gsLst>
                <a:gs pos="0">
                  <a:srgbClr val="DDEBCF"/>
                </a:gs>
                <a:gs pos="50000">
                  <a:srgbClr val="9CB86E"/>
                </a:gs>
                <a:gs pos="100000">
                  <a:srgbClr val="156B13"/>
                </a:gs>
              </a:gsLst>
              <a:lin ang="5400000" scaled="0"/>
            </a:gradFill>
            <a:ln w="9525" cap="flat" cmpd="sng" algn="ctr">
              <a:solidFill>
                <a:schemeClr val="bg1"/>
              </a:solidFill>
              <a:prstDash val="solid"/>
              <a:round/>
              <a:headEnd type="none" w="med" len="med"/>
              <a:tailEnd type="triangle" w="lg" len="lg"/>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2200" b="0" i="0" u="none" strike="noStrike" cap="none" normalizeH="0" baseline="0" dirty="0" smtClean="0">
                <a:ln>
                  <a:noFill/>
                </a:ln>
                <a:solidFill>
                  <a:schemeClr val="bg1"/>
                </a:solidFill>
                <a:effectLst/>
                <a:latin typeface="Tahoma" pitchFamily="34" charset="0"/>
              </a:endParaRPr>
            </a:p>
          </p:txBody>
        </p:sp>
        <p:sp>
          <p:nvSpPr>
            <p:cNvPr id="63" name="Left Arrow 62"/>
            <p:cNvSpPr/>
            <p:nvPr/>
          </p:nvSpPr>
          <p:spPr bwMode="auto">
            <a:xfrm>
              <a:off x="5246897" y="2983380"/>
              <a:ext cx="605367" cy="232833"/>
            </a:xfrm>
            <a:prstGeom prst="leftArrow">
              <a:avLst/>
            </a:prstGeom>
            <a:ln>
              <a:headEnd type="none" w="med" len="med"/>
              <a:tailEnd type="triangle" w="lg" len="lg"/>
            </a:ln>
          </p:spPr>
          <p:style>
            <a:lnRef idx="1">
              <a:schemeClr val="accent4"/>
            </a:lnRef>
            <a:fillRef idx="3">
              <a:schemeClr val="accent4"/>
            </a:fillRef>
            <a:effectRef idx="2">
              <a:schemeClr val="accent4"/>
            </a:effectRef>
            <a:fontRef idx="minor">
              <a:schemeClr val="lt1"/>
            </a:fontRef>
          </p:style>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2200" b="0" i="0" u="none" strike="noStrike" cap="none" normalizeH="0" baseline="0" dirty="0" smtClean="0">
                <a:ln>
                  <a:noFill/>
                </a:ln>
                <a:solidFill>
                  <a:schemeClr val="tx1"/>
                </a:solidFill>
                <a:effectLst/>
                <a:latin typeface="Tahoma" pitchFamily="34" charset="0"/>
              </a:endParaRPr>
            </a:p>
          </p:txBody>
        </p:sp>
        <p:sp>
          <p:nvSpPr>
            <p:cNvPr id="64" name="Left Arrow 63"/>
            <p:cNvSpPr/>
            <p:nvPr/>
          </p:nvSpPr>
          <p:spPr bwMode="auto">
            <a:xfrm rot="18933455">
              <a:off x="3204340" y="4806176"/>
              <a:ext cx="605367" cy="232833"/>
            </a:xfrm>
            <a:prstGeom prst="leftArrow">
              <a:avLst/>
            </a:prstGeom>
            <a:ln>
              <a:headEnd type="none" w="med" len="med"/>
              <a:tailEnd type="triangle" w="lg" len="lg"/>
            </a:ln>
          </p:spPr>
          <p:style>
            <a:lnRef idx="1">
              <a:schemeClr val="accent4"/>
            </a:lnRef>
            <a:fillRef idx="3">
              <a:schemeClr val="accent4"/>
            </a:fillRef>
            <a:effectRef idx="2">
              <a:schemeClr val="accent4"/>
            </a:effectRef>
            <a:fontRef idx="minor">
              <a:schemeClr val="lt1"/>
            </a:fontRef>
          </p:style>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2200" b="0" i="0" u="none" strike="noStrike" cap="none" normalizeH="0" baseline="0" dirty="0" smtClean="0">
                <a:ln>
                  <a:noFill/>
                </a:ln>
                <a:solidFill>
                  <a:schemeClr val="tx1"/>
                </a:solidFill>
                <a:effectLst/>
                <a:latin typeface="Tahoma" pitchFamily="34" charset="0"/>
              </a:endParaRPr>
            </a:p>
          </p:txBody>
        </p:sp>
        <p:sp>
          <p:nvSpPr>
            <p:cNvPr id="65" name="Cube 64"/>
            <p:cNvSpPr/>
            <p:nvPr/>
          </p:nvSpPr>
          <p:spPr bwMode="auto">
            <a:xfrm>
              <a:off x="4781231" y="4852356"/>
              <a:ext cx="535517" cy="535517"/>
            </a:xfrm>
            <a:prstGeom prst="cube">
              <a:avLst/>
            </a:prstGeom>
            <a:gradFill rotWithShape="1">
              <a:gsLst>
                <a:gs pos="0">
                  <a:srgbClr val="DDEBCF"/>
                </a:gs>
                <a:gs pos="50000">
                  <a:srgbClr val="9CB86E"/>
                </a:gs>
                <a:gs pos="100000">
                  <a:srgbClr val="156B13"/>
                </a:gs>
              </a:gsLst>
              <a:lin ang="5400000" scaled="0"/>
            </a:gradFill>
            <a:ln w="9525" cap="flat" cmpd="sng" algn="ctr">
              <a:solidFill>
                <a:schemeClr val="bg1"/>
              </a:solidFill>
              <a:prstDash val="solid"/>
              <a:round/>
              <a:headEnd type="none" w="med" len="med"/>
              <a:tailEnd type="triangle" w="lg" len="lg"/>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2200" b="0" i="0" u="none" strike="noStrike" cap="none" normalizeH="0" baseline="0" dirty="0" smtClean="0">
                <a:ln>
                  <a:noFill/>
                </a:ln>
                <a:solidFill>
                  <a:schemeClr val="bg1"/>
                </a:solidFill>
                <a:effectLst/>
                <a:latin typeface="Tahoma" pitchFamily="34" charset="0"/>
              </a:endParaRPr>
            </a:p>
          </p:txBody>
        </p:sp>
        <p:sp>
          <p:nvSpPr>
            <p:cNvPr id="66" name="Left Arrow 65"/>
            <p:cNvSpPr/>
            <p:nvPr/>
          </p:nvSpPr>
          <p:spPr bwMode="auto">
            <a:xfrm>
              <a:off x="5246897" y="5030880"/>
              <a:ext cx="605367" cy="232833"/>
            </a:xfrm>
            <a:prstGeom prst="leftArrow">
              <a:avLst/>
            </a:prstGeom>
            <a:ln>
              <a:headEnd type="none" w="med" len="med"/>
              <a:tailEnd type="triangle" w="lg" len="lg"/>
            </a:ln>
          </p:spPr>
          <p:style>
            <a:lnRef idx="1">
              <a:schemeClr val="accent4"/>
            </a:lnRef>
            <a:fillRef idx="3">
              <a:schemeClr val="accent4"/>
            </a:fillRef>
            <a:effectRef idx="2">
              <a:schemeClr val="accent4"/>
            </a:effectRef>
            <a:fontRef idx="minor">
              <a:schemeClr val="lt1"/>
            </a:fontRef>
          </p:style>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2200" b="0" i="0" u="none" strike="noStrike" cap="none" normalizeH="0" baseline="0" dirty="0" smtClean="0">
                <a:ln>
                  <a:noFill/>
                </a:ln>
                <a:solidFill>
                  <a:schemeClr val="tx1"/>
                </a:solidFill>
                <a:effectLst/>
                <a:latin typeface="Tahoma" pitchFamily="34" charset="0"/>
              </a:endParaRPr>
            </a:p>
          </p:txBody>
        </p:sp>
        <p:sp>
          <p:nvSpPr>
            <p:cNvPr id="67" name="Cube 66"/>
            <p:cNvSpPr/>
            <p:nvPr/>
          </p:nvSpPr>
          <p:spPr bwMode="auto">
            <a:xfrm>
              <a:off x="5789083" y="3581400"/>
              <a:ext cx="535517" cy="535517"/>
            </a:xfrm>
            <a:prstGeom prst="cube">
              <a:avLst/>
            </a:prstGeom>
            <a:gradFill rotWithShape="1">
              <a:gsLst>
                <a:gs pos="0">
                  <a:srgbClr val="DDEBCF"/>
                </a:gs>
                <a:gs pos="50000">
                  <a:srgbClr val="9CB86E"/>
                </a:gs>
                <a:gs pos="100000">
                  <a:srgbClr val="156B13"/>
                </a:gs>
              </a:gsLst>
              <a:lin ang="5400000" scaled="0"/>
            </a:gradFill>
            <a:ln w="9525" cap="flat" cmpd="sng" algn="ctr">
              <a:solidFill>
                <a:schemeClr val="bg1"/>
              </a:solidFill>
              <a:prstDash val="solid"/>
              <a:round/>
              <a:headEnd type="none" w="med" len="med"/>
              <a:tailEnd type="triangle" w="lg" len="lg"/>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2200" b="0" i="0" u="none" strike="noStrike" cap="none" normalizeH="0" baseline="0" dirty="0" smtClean="0">
                <a:ln>
                  <a:noFill/>
                </a:ln>
                <a:solidFill>
                  <a:schemeClr val="bg1"/>
                </a:solidFill>
                <a:effectLst/>
                <a:latin typeface="Tahoma" pitchFamily="34" charset="0"/>
              </a:endParaRPr>
            </a:p>
          </p:txBody>
        </p:sp>
        <p:sp>
          <p:nvSpPr>
            <p:cNvPr id="68" name="Cube 67"/>
            <p:cNvSpPr/>
            <p:nvPr/>
          </p:nvSpPr>
          <p:spPr bwMode="auto">
            <a:xfrm>
              <a:off x="5789083" y="4191000"/>
              <a:ext cx="535517" cy="535517"/>
            </a:xfrm>
            <a:prstGeom prst="cube">
              <a:avLst/>
            </a:prstGeom>
            <a:gradFill rotWithShape="1">
              <a:gsLst>
                <a:gs pos="0">
                  <a:srgbClr val="DDEBCF"/>
                </a:gs>
                <a:gs pos="50000">
                  <a:srgbClr val="9CB86E"/>
                </a:gs>
                <a:gs pos="100000">
                  <a:srgbClr val="156B13"/>
                </a:gs>
              </a:gsLst>
              <a:lin ang="5400000" scaled="0"/>
            </a:gradFill>
            <a:ln w="9525" cap="flat" cmpd="sng" algn="ctr">
              <a:solidFill>
                <a:schemeClr val="bg1"/>
              </a:solidFill>
              <a:prstDash val="solid"/>
              <a:round/>
              <a:headEnd type="none" w="med" len="med"/>
              <a:tailEnd type="triangle" w="lg" len="lg"/>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2200" b="0" i="0" u="none" strike="noStrike" cap="none" normalizeH="0" baseline="0" dirty="0" smtClean="0">
                <a:ln>
                  <a:noFill/>
                </a:ln>
                <a:solidFill>
                  <a:schemeClr val="bg1"/>
                </a:solidFill>
                <a:effectLst/>
                <a:latin typeface="Tahoma" pitchFamily="34" charset="0"/>
              </a:endParaRPr>
            </a:p>
          </p:txBody>
        </p:sp>
        <p:sp>
          <p:nvSpPr>
            <p:cNvPr id="69" name="Cube 68"/>
            <p:cNvSpPr/>
            <p:nvPr/>
          </p:nvSpPr>
          <p:spPr bwMode="auto">
            <a:xfrm>
              <a:off x="2664883" y="3606800"/>
              <a:ext cx="535517" cy="535517"/>
            </a:xfrm>
            <a:prstGeom prst="cube">
              <a:avLst/>
            </a:prstGeom>
            <a:gradFill rotWithShape="1">
              <a:gsLst>
                <a:gs pos="0">
                  <a:srgbClr val="DDEBCF"/>
                </a:gs>
                <a:gs pos="50000">
                  <a:srgbClr val="9CB86E"/>
                </a:gs>
                <a:gs pos="100000">
                  <a:srgbClr val="156B13"/>
                </a:gs>
              </a:gsLst>
              <a:lin ang="5400000" scaled="0"/>
            </a:gradFill>
            <a:ln w="9525" cap="flat" cmpd="sng" algn="ctr">
              <a:solidFill>
                <a:schemeClr val="bg1"/>
              </a:solidFill>
              <a:prstDash val="solid"/>
              <a:round/>
              <a:headEnd type="none" w="med" len="med"/>
              <a:tailEnd type="triangle" w="lg" len="lg"/>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2200" b="0" i="0" u="none" strike="noStrike" cap="none" normalizeH="0" baseline="0" dirty="0" smtClean="0">
                <a:ln>
                  <a:noFill/>
                </a:ln>
                <a:solidFill>
                  <a:schemeClr val="bg1"/>
                </a:solidFill>
                <a:effectLst/>
                <a:latin typeface="Tahoma" pitchFamily="34" charset="0"/>
              </a:endParaRPr>
            </a:p>
          </p:txBody>
        </p:sp>
        <p:sp>
          <p:nvSpPr>
            <p:cNvPr id="70" name="Cube 69"/>
            <p:cNvSpPr/>
            <p:nvPr/>
          </p:nvSpPr>
          <p:spPr bwMode="auto">
            <a:xfrm>
              <a:off x="2664883" y="4216400"/>
              <a:ext cx="535517" cy="535517"/>
            </a:xfrm>
            <a:prstGeom prst="cube">
              <a:avLst/>
            </a:prstGeom>
            <a:gradFill rotWithShape="1">
              <a:gsLst>
                <a:gs pos="0">
                  <a:srgbClr val="DDEBCF"/>
                </a:gs>
                <a:gs pos="50000">
                  <a:srgbClr val="9CB86E"/>
                </a:gs>
                <a:gs pos="100000">
                  <a:srgbClr val="156B13"/>
                </a:gs>
              </a:gsLst>
              <a:lin ang="5400000" scaled="0"/>
            </a:gradFill>
            <a:ln w="9525" cap="flat" cmpd="sng" algn="ctr">
              <a:solidFill>
                <a:schemeClr val="bg1"/>
              </a:solidFill>
              <a:prstDash val="solid"/>
              <a:round/>
              <a:headEnd type="none" w="med" len="med"/>
              <a:tailEnd type="triangle" w="lg" len="lg"/>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2200" b="0" i="0" u="none" strike="noStrike" cap="none" normalizeH="0" baseline="0" dirty="0" smtClean="0">
                <a:ln>
                  <a:noFill/>
                </a:ln>
                <a:solidFill>
                  <a:schemeClr val="bg1"/>
                </a:solidFill>
                <a:effectLst/>
                <a:latin typeface="Tahoma" pitchFamily="34" charset="0"/>
              </a:endParaRPr>
            </a:p>
          </p:txBody>
        </p:sp>
        <p:sp>
          <p:nvSpPr>
            <p:cNvPr id="71" name="Cube 70"/>
            <p:cNvSpPr/>
            <p:nvPr/>
          </p:nvSpPr>
          <p:spPr bwMode="auto">
            <a:xfrm>
              <a:off x="2664883" y="2971800"/>
              <a:ext cx="535517" cy="535517"/>
            </a:xfrm>
            <a:prstGeom prst="cube">
              <a:avLst/>
            </a:prstGeom>
            <a:gradFill rotWithShape="1">
              <a:gsLst>
                <a:gs pos="0">
                  <a:srgbClr val="DDEBCF"/>
                </a:gs>
                <a:gs pos="50000">
                  <a:srgbClr val="9CB86E"/>
                </a:gs>
                <a:gs pos="100000">
                  <a:srgbClr val="156B13"/>
                </a:gs>
              </a:gsLst>
              <a:lin ang="5400000" scaled="0"/>
            </a:gradFill>
            <a:ln w="9525" cap="flat" cmpd="sng" algn="ctr">
              <a:solidFill>
                <a:schemeClr val="bg1"/>
              </a:solidFill>
              <a:prstDash val="solid"/>
              <a:round/>
              <a:headEnd type="none" w="med" len="med"/>
              <a:tailEnd type="triangle" w="lg" len="lg"/>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2200" b="0" i="0" u="none" strike="noStrike" cap="none" normalizeH="0" baseline="0" dirty="0" smtClean="0">
                <a:ln>
                  <a:noFill/>
                </a:ln>
                <a:solidFill>
                  <a:schemeClr val="bg1"/>
                </a:solidFill>
                <a:effectLst/>
                <a:latin typeface="Tahoma" pitchFamily="34" charset="0"/>
              </a:endParaRPr>
            </a:p>
          </p:txBody>
        </p:sp>
        <p:sp>
          <p:nvSpPr>
            <p:cNvPr id="72" name="Cube 71"/>
            <p:cNvSpPr/>
            <p:nvPr/>
          </p:nvSpPr>
          <p:spPr bwMode="auto">
            <a:xfrm>
              <a:off x="2664883" y="4876800"/>
              <a:ext cx="535517" cy="535517"/>
            </a:xfrm>
            <a:prstGeom prst="cube">
              <a:avLst/>
            </a:prstGeom>
            <a:gradFill rotWithShape="1">
              <a:gsLst>
                <a:gs pos="0">
                  <a:srgbClr val="DDEBCF"/>
                </a:gs>
                <a:gs pos="50000">
                  <a:srgbClr val="9CB86E"/>
                </a:gs>
                <a:gs pos="100000">
                  <a:srgbClr val="156B13"/>
                </a:gs>
              </a:gsLst>
              <a:lin ang="5400000" scaled="0"/>
            </a:gradFill>
            <a:ln w="9525" cap="flat" cmpd="sng" algn="ctr">
              <a:solidFill>
                <a:schemeClr val="bg1"/>
              </a:solidFill>
              <a:prstDash val="solid"/>
              <a:round/>
              <a:headEnd type="none" w="med" len="med"/>
              <a:tailEnd type="triangle" w="lg" len="lg"/>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2200" b="0" i="0" u="none" strike="noStrike" cap="none" normalizeH="0" baseline="0" dirty="0" smtClean="0">
                <a:ln>
                  <a:noFill/>
                </a:ln>
                <a:solidFill>
                  <a:schemeClr val="bg1"/>
                </a:solidFill>
                <a:effectLst/>
                <a:latin typeface="Tahoma" pitchFamily="34" charset="0"/>
              </a:endParaRPr>
            </a:p>
          </p:txBody>
        </p:sp>
        <p:sp>
          <p:nvSpPr>
            <p:cNvPr id="73" name="Cube 72"/>
            <p:cNvSpPr/>
            <p:nvPr/>
          </p:nvSpPr>
          <p:spPr bwMode="auto">
            <a:xfrm>
              <a:off x="5789083" y="2946400"/>
              <a:ext cx="535517" cy="535517"/>
            </a:xfrm>
            <a:prstGeom prst="cube">
              <a:avLst/>
            </a:prstGeom>
            <a:gradFill rotWithShape="1">
              <a:gsLst>
                <a:gs pos="0">
                  <a:srgbClr val="DDEBCF"/>
                </a:gs>
                <a:gs pos="50000">
                  <a:srgbClr val="9CB86E"/>
                </a:gs>
                <a:gs pos="100000">
                  <a:srgbClr val="156B13"/>
                </a:gs>
              </a:gsLst>
              <a:lin ang="5400000" scaled="0"/>
            </a:gradFill>
            <a:ln w="9525" cap="flat" cmpd="sng" algn="ctr">
              <a:solidFill>
                <a:schemeClr val="bg1"/>
              </a:solidFill>
              <a:prstDash val="solid"/>
              <a:round/>
              <a:headEnd type="none" w="med" len="med"/>
              <a:tailEnd type="triangle" w="lg" len="lg"/>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2200" b="0" i="0" u="none" strike="noStrike" cap="none" normalizeH="0" baseline="0" dirty="0" smtClean="0">
                <a:ln>
                  <a:noFill/>
                </a:ln>
                <a:solidFill>
                  <a:schemeClr val="bg1"/>
                </a:solidFill>
                <a:effectLst/>
                <a:latin typeface="Tahoma" pitchFamily="34" charset="0"/>
              </a:endParaRPr>
            </a:p>
          </p:txBody>
        </p:sp>
        <p:sp>
          <p:nvSpPr>
            <p:cNvPr id="74" name="Cube 73"/>
            <p:cNvSpPr/>
            <p:nvPr/>
          </p:nvSpPr>
          <p:spPr bwMode="auto">
            <a:xfrm>
              <a:off x="5789084" y="4863282"/>
              <a:ext cx="535517" cy="535517"/>
            </a:xfrm>
            <a:prstGeom prst="cube">
              <a:avLst/>
            </a:prstGeom>
            <a:gradFill rotWithShape="1">
              <a:gsLst>
                <a:gs pos="0">
                  <a:srgbClr val="DDEBCF"/>
                </a:gs>
                <a:gs pos="50000">
                  <a:srgbClr val="9CB86E"/>
                </a:gs>
                <a:gs pos="100000">
                  <a:srgbClr val="156B13"/>
                </a:gs>
              </a:gsLst>
              <a:lin ang="5400000" scaled="0"/>
            </a:gradFill>
            <a:ln w="9525" cap="flat" cmpd="sng" algn="ctr">
              <a:solidFill>
                <a:schemeClr val="bg1"/>
              </a:solidFill>
              <a:prstDash val="solid"/>
              <a:round/>
              <a:headEnd type="none" w="med" len="med"/>
              <a:tailEnd type="triangle" w="lg" len="lg"/>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2200" b="0" i="0" u="none" strike="noStrike" cap="none" normalizeH="0" baseline="0" dirty="0" smtClean="0">
                <a:ln>
                  <a:noFill/>
                </a:ln>
                <a:solidFill>
                  <a:schemeClr val="bg1"/>
                </a:solidFill>
                <a:effectLst/>
                <a:latin typeface="Tahoma" pitchFamily="34" charset="0"/>
              </a:endParaRPr>
            </a:p>
          </p:txBody>
        </p:sp>
        <p:sp>
          <p:nvSpPr>
            <p:cNvPr id="75" name="Left Arrow 74"/>
            <p:cNvSpPr/>
            <p:nvPr/>
          </p:nvSpPr>
          <p:spPr bwMode="auto">
            <a:xfrm>
              <a:off x="3122083" y="3755805"/>
              <a:ext cx="605367" cy="232833"/>
            </a:xfrm>
            <a:prstGeom prst="leftArrow">
              <a:avLst/>
            </a:prstGeom>
            <a:ln>
              <a:headEnd type="none" w="med" len="med"/>
              <a:tailEnd type="triangle" w="lg" len="lg"/>
            </a:ln>
          </p:spPr>
          <p:style>
            <a:lnRef idx="1">
              <a:schemeClr val="accent4"/>
            </a:lnRef>
            <a:fillRef idx="3">
              <a:schemeClr val="accent4"/>
            </a:fillRef>
            <a:effectRef idx="2">
              <a:schemeClr val="accent4"/>
            </a:effectRef>
            <a:fontRef idx="minor">
              <a:schemeClr val="lt1"/>
            </a:fontRef>
          </p:style>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2200" b="0" i="0" u="none" strike="noStrike" cap="none" normalizeH="0" baseline="0" dirty="0" smtClean="0">
                <a:ln>
                  <a:noFill/>
                </a:ln>
                <a:solidFill>
                  <a:schemeClr val="tx1"/>
                </a:solidFill>
                <a:effectLst/>
                <a:latin typeface="Tahoma" pitchFamily="34" charset="0"/>
              </a:endParaRPr>
            </a:p>
          </p:txBody>
        </p:sp>
        <p:sp>
          <p:nvSpPr>
            <p:cNvPr id="76" name="Left Arrow 75"/>
            <p:cNvSpPr/>
            <p:nvPr/>
          </p:nvSpPr>
          <p:spPr bwMode="auto">
            <a:xfrm rot="13419828">
              <a:off x="3181458" y="4130073"/>
              <a:ext cx="605367" cy="232833"/>
            </a:xfrm>
            <a:prstGeom prst="leftArrow">
              <a:avLst/>
            </a:prstGeom>
            <a:ln>
              <a:headEnd type="none" w="med" len="med"/>
              <a:tailEnd type="triangle" w="lg" len="lg"/>
            </a:ln>
          </p:spPr>
          <p:style>
            <a:lnRef idx="1">
              <a:schemeClr val="accent4"/>
            </a:lnRef>
            <a:fillRef idx="3">
              <a:schemeClr val="accent4"/>
            </a:fillRef>
            <a:effectRef idx="2">
              <a:schemeClr val="accent4"/>
            </a:effectRef>
            <a:fontRef idx="minor">
              <a:schemeClr val="lt1"/>
            </a:fontRef>
          </p:style>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2200" b="0" i="0" u="none" strike="noStrike" cap="none" normalizeH="0" baseline="0" dirty="0" smtClean="0">
                <a:ln>
                  <a:noFill/>
                </a:ln>
                <a:solidFill>
                  <a:schemeClr val="tx1"/>
                </a:solidFill>
                <a:effectLst/>
                <a:latin typeface="Tahoma" pitchFamily="34" charset="0"/>
              </a:endParaRPr>
            </a:p>
          </p:txBody>
        </p:sp>
        <p:sp>
          <p:nvSpPr>
            <p:cNvPr id="77" name="Left Arrow 76"/>
            <p:cNvSpPr/>
            <p:nvPr/>
          </p:nvSpPr>
          <p:spPr bwMode="auto">
            <a:xfrm rot="11036178">
              <a:off x="3122083" y="4472284"/>
              <a:ext cx="605367" cy="232833"/>
            </a:xfrm>
            <a:prstGeom prst="leftArrow">
              <a:avLst/>
            </a:prstGeom>
            <a:ln>
              <a:headEnd type="none" w="med" len="med"/>
              <a:tailEnd type="triangle" w="lg" len="lg"/>
            </a:ln>
          </p:spPr>
          <p:style>
            <a:lnRef idx="1">
              <a:schemeClr val="accent4"/>
            </a:lnRef>
            <a:fillRef idx="3">
              <a:schemeClr val="accent4"/>
            </a:fillRef>
            <a:effectRef idx="2">
              <a:schemeClr val="accent4"/>
            </a:effectRef>
            <a:fontRef idx="minor">
              <a:schemeClr val="lt1"/>
            </a:fontRef>
          </p:style>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2200" b="0" i="0" u="none" strike="noStrike" cap="none" normalizeH="0" baseline="0" dirty="0" smtClean="0">
                <a:ln>
                  <a:noFill/>
                </a:ln>
                <a:solidFill>
                  <a:schemeClr val="tx1"/>
                </a:solidFill>
                <a:effectLst/>
                <a:latin typeface="Tahoma" pitchFamily="34" charset="0"/>
              </a:endParaRPr>
            </a:p>
          </p:txBody>
        </p:sp>
        <p:sp>
          <p:nvSpPr>
            <p:cNvPr id="78" name="Left Arrow 77"/>
            <p:cNvSpPr/>
            <p:nvPr/>
          </p:nvSpPr>
          <p:spPr bwMode="auto">
            <a:xfrm>
              <a:off x="3122083" y="2992348"/>
              <a:ext cx="605367" cy="232833"/>
            </a:xfrm>
            <a:prstGeom prst="leftArrow">
              <a:avLst/>
            </a:prstGeom>
            <a:ln>
              <a:headEnd type="none" w="med" len="med"/>
              <a:tailEnd type="triangle" w="lg" len="lg"/>
            </a:ln>
          </p:spPr>
          <p:style>
            <a:lnRef idx="1">
              <a:schemeClr val="accent4"/>
            </a:lnRef>
            <a:fillRef idx="3">
              <a:schemeClr val="accent4"/>
            </a:fillRef>
            <a:effectRef idx="2">
              <a:schemeClr val="accent4"/>
            </a:effectRef>
            <a:fontRef idx="minor">
              <a:schemeClr val="lt1"/>
            </a:fontRef>
          </p:style>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2200" b="0" i="0" u="none" strike="noStrike" cap="none" normalizeH="0" baseline="0" dirty="0" smtClean="0">
                <a:ln>
                  <a:noFill/>
                </a:ln>
                <a:solidFill>
                  <a:schemeClr val="tx1"/>
                </a:solidFill>
                <a:effectLst/>
                <a:latin typeface="Tahoma" pitchFamily="34" charset="0"/>
              </a:endParaRPr>
            </a:p>
          </p:txBody>
        </p:sp>
        <p:sp>
          <p:nvSpPr>
            <p:cNvPr id="79" name="Left Arrow 78"/>
            <p:cNvSpPr/>
            <p:nvPr/>
          </p:nvSpPr>
          <p:spPr bwMode="auto">
            <a:xfrm rot="18862758">
              <a:off x="3157708" y="3405809"/>
              <a:ext cx="605367" cy="232833"/>
            </a:xfrm>
            <a:prstGeom prst="leftArrow">
              <a:avLst/>
            </a:prstGeom>
            <a:ln>
              <a:headEnd type="none" w="med" len="med"/>
              <a:tailEnd type="triangle" w="lg" len="lg"/>
            </a:ln>
          </p:spPr>
          <p:style>
            <a:lnRef idx="1">
              <a:schemeClr val="accent4"/>
            </a:lnRef>
            <a:fillRef idx="3">
              <a:schemeClr val="accent4"/>
            </a:fillRef>
            <a:effectRef idx="2">
              <a:schemeClr val="accent4"/>
            </a:effectRef>
            <a:fontRef idx="minor">
              <a:schemeClr val="lt1"/>
            </a:fontRef>
          </p:style>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2200" b="0" i="0" u="none" strike="noStrike" cap="none" normalizeH="0" baseline="0" dirty="0" smtClean="0">
                <a:ln>
                  <a:noFill/>
                </a:ln>
                <a:solidFill>
                  <a:schemeClr val="tx1"/>
                </a:solidFill>
                <a:effectLst/>
                <a:latin typeface="Tahoma" pitchFamily="34" charset="0"/>
              </a:endParaRPr>
            </a:p>
          </p:txBody>
        </p:sp>
        <p:sp>
          <p:nvSpPr>
            <p:cNvPr id="80" name="Left Arrow 79"/>
            <p:cNvSpPr/>
            <p:nvPr/>
          </p:nvSpPr>
          <p:spPr bwMode="auto">
            <a:xfrm>
              <a:off x="3122083" y="5132684"/>
              <a:ext cx="605367" cy="232833"/>
            </a:xfrm>
            <a:prstGeom prst="leftArrow">
              <a:avLst/>
            </a:prstGeom>
            <a:ln>
              <a:headEnd type="none" w="med" len="med"/>
              <a:tailEnd type="triangle" w="lg" len="lg"/>
            </a:ln>
          </p:spPr>
          <p:style>
            <a:lnRef idx="1">
              <a:schemeClr val="accent4"/>
            </a:lnRef>
            <a:fillRef idx="3">
              <a:schemeClr val="accent4"/>
            </a:fillRef>
            <a:effectRef idx="2">
              <a:schemeClr val="accent4"/>
            </a:effectRef>
            <a:fontRef idx="minor">
              <a:schemeClr val="lt1"/>
            </a:fontRef>
          </p:style>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2200" b="0" i="0" u="none" strike="noStrike" cap="none" normalizeH="0" baseline="0" dirty="0" smtClean="0">
                <a:ln>
                  <a:noFill/>
                </a:ln>
                <a:solidFill>
                  <a:schemeClr val="tx1"/>
                </a:solidFill>
                <a:effectLst/>
                <a:latin typeface="Tahoma" pitchFamily="34" charset="0"/>
              </a:endParaRPr>
            </a:p>
          </p:txBody>
        </p:sp>
        <p:sp>
          <p:nvSpPr>
            <p:cNvPr id="83" name="Curved Left Arrow 82"/>
            <p:cNvSpPr/>
            <p:nvPr/>
          </p:nvSpPr>
          <p:spPr bwMode="auto">
            <a:xfrm rot="15996843">
              <a:off x="4627336" y="2109837"/>
              <a:ext cx="890650" cy="2137558"/>
            </a:xfrm>
            <a:prstGeom prst="curvedLeftArrow">
              <a:avLst/>
            </a:prstGeom>
            <a:ln>
              <a:headEnd type="none" w="med" len="med"/>
              <a:tailEnd type="none" w="med" len="med"/>
            </a:ln>
          </p:spPr>
          <p:style>
            <a:lnRef idx="1">
              <a:schemeClr val="accent4"/>
            </a:lnRef>
            <a:fillRef idx="3">
              <a:schemeClr val="accent4"/>
            </a:fillRef>
            <a:effectRef idx="2">
              <a:schemeClr val="accent4"/>
            </a:effectRef>
            <a:fontRef idx="minor">
              <a:schemeClr val="lt1"/>
            </a:fontRef>
          </p:style>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outerShdw blurRad="38100" dist="38100" dir="2700000" algn="tl">
                    <a:srgbClr val="000000">
                      <a:alpha val="43137"/>
                    </a:srgbClr>
                  </a:outerShdw>
                </a:effectLst>
                <a:latin typeface="Franklin Gothic Medium" pitchFamily="34" charset="0"/>
              </a:endParaRPr>
            </a:p>
          </p:txBody>
        </p:sp>
        <p:sp>
          <p:nvSpPr>
            <p:cNvPr id="84" name="Curved Left Arrow 83"/>
            <p:cNvSpPr/>
            <p:nvPr/>
          </p:nvSpPr>
          <p:spPr bwMode="auto">
            <a:xfrm rot="7633664" flipH="1">
              <a:off x="4328486" y="3283487"/>
              <a:ext cx="890650" cy="2137558"/>
            </a:xfrm>
            <a:prstGeom prst="curvedLeftArrow">
              <a:avLst/>
            </a:prstGeom>
            <a:ln>
              <a:headEnd type="none" w="med" len="med"/>
              <a:tailEnd type="none" w="med" len="med"/>
            </a:ln>
          </p:spPr>
          <p:style>
            <a:lnRef idx="1">
              <a:schemeClr val="accent4"/>
            </a:lnRef>
            <a:fillRef idx="3">
              <a:schemeClr val="accent4"/>
            </a:fillRef>
            <a:effectRef idx="2">
              <a:schemeClr val="accent4"/>
            </a:effectRef>
            <a:fontRef idx="minor">
              <a:schemeClr val="lt1"/>
            </a:fontRef>
          </p:style>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outerShdw blurRad="38100" dist="38100" dir="2700000" algn="tl">
                    <a:srgbClr val="000000">
                      <a:alpha val="43137"/>
                    </a:srgbClr>
                  </a:outerShdw>
                </a:effectLst>
                <a:latin typeface="Franklin Gothic Medium" pitchFamily="34" charset="0"/>
              </a:endParaRPr>
            </a:p>
          </p:txBody>
        </p:sp>
      </p:grpSp>
      <p:grpSp>
        <p:nvGrpSpPr>
          <p:cNvPr id="4" name="Group 44"/>
          <p:cNvGrpSpPr/>
          <p:nvPr/>
        </p:nvGrpSpPr>
        <p:grpSpPr>
          <a:xfrm>
            <a:off x="5755341" y="3433483"/>
            <a:ext cx="2514600" cy="1752600"/>
            <a:chOff x="3200400" y="4953000"/>
            <a:chExt cx="2514600" cy="1752600"/>
          </a:xfrm>
        </p:grpSpPr>
        <p:sp>
          <p:nvSpPr>
            <p:cNvPr id="86" name="Rectangle 4"/>
            <p:cNvSpPr>
              <a:spLocks noChangeArrowheads="1"/>
            </p:cNvSpPr>
            <p:nvPr/>
          </p:nvSpPr>
          <p:spPr bwMode="auto">
            <a:xfrm>
              <a:off x="3200400" y="4953000"/>
              <a:ext cx="2514600" cy="1752600"/>
            </a:xfrm>
            <a:prstGeom prst="rect">
              <a:avLst/>
            </a:prstGeom>
            <a:ln>
              <a:headEnd/>
              <a:tailEnd/>
            </a:ln>
          </p:spPr>
          <p:style>
            <a:lnRef idx="1">
              <a:schemeClr val="accent5"/>
            </a:lnRef>
            <a:fillRef idx="3">
              <a:schemeClr val="accent5"/>
            </a:fillRef>
            <a:effectRef idx="2">
              <a:schemeClr val="accent5"/>
            </a:effectRef>
            <a:fontRef idx="minor">
              <a:schemeClr val="lt1"/>
            </a:fontRef>
          </p:style>
          <p:txBody>
            <a:bodyPr wrap="none" anchor="t" anchorCtr="0"/>
            <a:lstStyle/>
            <a:p>
              <a:pPr algn="ctr"/>
              <a:r>
                <a:rPr lang="zh-CN" altLang="en-US" sz="2000" dirty="0" smtClean="0">
                  <a:solidFill>
                    <a:srgbClr val="000000"/>
                  </a:solidFill>
                  <a:latin typeface="Segoe"/>
                </a:rPr>
                <a:t>目录</a:t>
              </a:r>
              <a:endParaRPr lang="en-US" sz="2000" dirty="0">
                <a:solidFill>
                  <a:srgbClr val="000000"/>
                </a:solidFill>
                <a:latin typeface="Segoe"/>
              </a:endParaRPr>
            </a:p>
          </p:txBody>
        </p:sp>
        <p:grpSp>
          <p:nvGrpSpPr>
            <p:cNvPr id="5" name="Group 98"/>
            <p:cNvGrpSpPr/>
            <p:nvPr/>
          </p:nvGrpSpPr>
          <p:grpSpPr>
            <a:xfrm>
              <a:off x="3352800" y="5334000"/>
              <a:ext cx="2137834" cy="1295400"/>
              <a:chOff x="1447800" y="5105400"/>
              <a:chExt cx="2137834" cy="1295400"/>
            </a:xfrm>
          </p:grpSpPr>
          <p:sp>
            <p:nvSpPr>
              <p:cNvPr id="88" name="Cube 87"/>
              <p:cNvSpPr/>
              <p:nvPr/>
            </p:nvSpPr>
            <p:spPr bwMode="auto">
              <a:xfrm>
                <a:off x="1447800" y="5486400"/>
                <a:ext cx="535517" cy="535517"/>
              </a:xfrm>
              <a:prstGeom prst="cube">
                <a:avLst/>
              </a:prstGeom>
              <a:gradFill rotWithShape="1">
                <a:gsLst>
                  <a:gs pos="0">
                    <a:srgbClr val="DDEBCF"/>
                  </a:gs>
                  <a:gs pos="50000">
                    <a:srgbClr val="9CB86E"/>
                  </a:gs>
                  <a:gs pos="100000">
                    <a:srgbClr val="156B13"/>
                  </a:gs>
                </a:gsLst>
                <a:lin ang="5400000" scaled="0"/>
              </a:gradFill>
              <a:ln w="9525" cap="flat" cmpd="sng" algn="ctr">
                <a:solidFill>
                  <a:schemeClr val="bg1"/>
                </a:solidFill>
                <a:prstDash val="solid"/>
                <a:round/>
                <a:headEnd type="none" w="med" len="med"/>
                <a:tailEnd type="triangle" w="lg" len="lg"/>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2200" b="0" i="0" u="none" strike="noStrike" cap="none" normalizeH="0" baseline="0" dirty="0" smtClean="0">
                  <a:ln>
                    <a:noFill/>
                  </a:ln>
                  <a:solidFill>
                    <a:schemeClr val="bg1"/>
                  </a:solidFill>
                  <a:effectLst/>
                  <a:latin typeface="Tahoma" pitchFamily="34" charset="0"/>
                </a:endParaRPr>
              </a:p>
            </p:txBody>
          </p:sp>
          <p:sp>
            <p:nvSpPr>
              <p:cNvPr id="89" name="Cube 88"/>
              <p:cNvSpPr/>
              <p:nvPr/>
            </p:nvSpPr>
            <p:spPr bwMode="auto">
              <a:xfrm>
                <a:off x="1678517" y="5638800"/>
                <a:ext cx="535517" cy="535517"/>
              </a:xfrm>
              <a:prstGeom prst="cube">
                <a:avLst/>
              </a:prstGeom>
              <a:gradFill rotWithShape="1">
                <a:gsLst>
                  <a:gs pos="0">
                    <a:srgbClr val="DDEBCF"/>
                  </a:gs>
                  <a:gs pos="50000">
                    <a:srgbClr val="9CB86E"/>
                  </a:gs>
                  <a:gs pos="100000">
                    <a:srgbClr val="156B13"/>
                  </a:gs>
                </a:gsLst>
                <a:lin ang="5400000" scaled="0"/>
              </a:gradFill>
              <a:ln w="9525" cap="flat" cmpd="sng" algn="ctr">
                <a:solidFill>
                  <a:schemeClr val="bg1"/>
                </a:solidFill>
                <a:prstDash val="solid"/>
                <a:round/>
                <a:headEnd type="none" w="med" len="med"/>
                <a:tailEnd type="triangle" w="lg" len="lg"/>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2200" b="0" i="0" u="none" strike="noStrike" cap="none" normalizeH="0" baseline="0" dirty="0" smtClean="0">
                  <a:ln>
                    <a:noFill/>
                  </a:ln>
                  <a:solidFill>
                    <a:schemeClr val="bg1"/>
                  </a:solidFill>
                  <a:effectLst/>
                  <a:latin typeface="Tahoma" pitchFamily="34" charset="0"/>
                </a:endParaRPr>
              </a:p>
            </p:txBody>
          </p:sp>
          <p:sp>
            <p:nvSpPr>
              <p:cNvPr id="90" name="Cube 89"/>
              <p:cNvSpPr/>
              <p:nvPr/>
            </p:nvSpPr>
            <p:spPr bwMode="auto">
              <a:xfrm>
                <a:off x="1830917" y="5791200"/>
                <a:ext cx="535517" cy="535517"/>
              </a:xfrm>
              <a:prstGeom prst="cube">
                <a:avLst/>
              </a:prstGeom>
              <a:gradFill rotWithShape="1">
                <a:gsLst>
                  <a:gs pos="0">
                    <a:srgbClr val="DDEBCF"/>
                  </a:gs>
                  <a:gs pos="50000">
                    <a:srgbClr val="9CB86E"/>
                  </a:gs>
                  <a:gs pos="100000">
                    <a:srgbClr val="156B13"/>
                  </a:gs>
                </a:gsLst>
                <a:lin ang="5400000" scaled="0"/>
              </a:gradFill>
              <a:ln w="9525" cap="flat" cmpd="sng" algn="ctr">
                <a:solidFill>
                  <a:schemeClr val="bg1"/>
                </a:solidFill>
                <a:prstDash val="solid"/>
                <a:round/>
                <a:headEnd type="none" w="med" len="med"/>
                <a:tailEnd type="triangle" w="lg" len="lg"/>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2200" b="0" i="0" u="none" strike="noStrike" cap="none" normalizeH="0" baseline="0" dirty="0" smtClean="0">
                  <a:ln>
                    <a:noFill/>
                  </a:ln>
                  <a:solidFill>
                    <a:schemeClr val="bg1"/>
                  </a:solidFill>
                  <a:effectLst/>
                  <a:latin typeface="Tahoma" pitchFamily="34" charset="0"/>
                </a:endParaRPr>
              </a:p>
            </p:txBody>
          </p:sp>
          <p:sp>
            <p:nvSpPr>
              <p:cNvPr id="91" name="Cube 90"/>
              <p:cNvSpPr/>
              <p:nvPr/>
            </p:nvSpPr>
            <p:spPr bwMode="auto">
              <a:xfrm>
                <a:off x="1754717" y="5181600"/>
                <a:ext cx="535517" cy="535517"/>
              </a:xfrm>
              <a:prstGeom prst="cube">
                <a:avLst/>
              </a:prstGeom>
              <a:gradFill rotWithShape="1">
                <a:gsLst>
                  <a:gs pos="0">
                    <a:srgbClr val="DDEBCF"/>
                  </a:gs>
                  <a:gs pos="50000">
                    <a:srgbClr val="9CB86E"/>
                  </a:gs>
                  <a:gs pos="100000">
                    <a:srgbClr val="156B13"/>
                  </a:gs>
                </a:gsLst>
                <a:lin ang="5400000" scaled="0"/>
              </a:gradFill>
              <a:ln w="9525" cap="flat" cmpd="sng" algn="ctr">
                <a:solidFill>
                  <a:schemeClr val="bg1"/>
                </a:solidFill>
                <a:prstDash val="solid"/>
                <a:round/>
                <a:headEnd type="none" w="med" len="med"/>
                <a:tailEnd type="triangle" w="lg" len="lg"/>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2200" b="0" i="0" u="none" strike="noStrike" cap="none" normalizeH="0" baseline="0" dirty="0" smtClean="0">
                  <a:ln>
                    <a:noFill/>
                  </a:ln>
                  <a:solidFill>
                    <a:schemeClr val="bg1"/>
                  </a:solidFill>
                  <a:effectLst/>
                  <a:latin typeface="Tahoma" pitchFamily="34" charset="0"/>
                </a:endParaRPr>
              </a:p>
            </p:txBody>
          </p:sp>
          <p:sp>
            <p:nvSpPr>
              <p:cNvPr id="92" name="Cube 91"/>
              <p:cNvSpPr/>
              <p:nvPr/>
            </p:nvSpPr>
            <p:spPr bwMode="auto">
              <a:xfrm>
                <a:off x="2135717" y="5334000"/>
                <a:ext cx="535517" cy="535517"/>
              </a:xfrm>
              <a:prstGeom prst="cube">
                <a:avLst/>
              </a:prstGeom>
              <a:gradFill rotWithShape="1">
                <a:gsLst>
                  <a:gs pos="0">
                    <a:srgbClr val="DDEBCF"/>
                  </a:gs>
                  <a:gs pos="50000">
                    <a:srgbClr val="9CB86E"/>
                  </a:gs>
                  <a:gs pos="100000">
                    <a:srgbClr val="156B13"/>
                  </a:gs>
                </a:gsLst>
                <a:lin ang="5400000" scaled="0"/>
              </a:gradFill>
              <a:ln w="9525" cap="flat" cmpd="sng" algn="ctr">
                <a:solidFill>
                  <a:schemeClr val="bg1"/>
                </a:solidFill>
                <a:prstDash val="solid"/>
                <a:round/>
                <a:headEnd type="none" w="med" len="med"/>
                <a:tailEnd type="triangle" w="lg" len="lg"/>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2200" b="0" i="0" u="none" strike="noStrike" cap="none" normalizeH="0" baseline="0" dirty="0" smtClean="0">
                  <a:ln>
                    <a:noFill/>
                  </a:ln>
                  <a:solidFill>
                    <a:schemeClr val="bg1"/>
                  </a:solidFill>
                  <a:effectLst/>
                  <a:latin typeface="Tahoma" pitchFamily="34" charset="0"/>
                </a:endParaRPr>
              </a:p>
            </p:txBody>
          </p:sp>
          <p:sp>
            <p:nvSpPr>
              <p:cNvPr id="93" name="Cube 92"/>
              <p:cNvSpPr/>
              <p:nvPr/>
            </p:nvSpPr>
            <p:spPr bwMode="auto">
              <a:xfrm>
                <a:off x="2211917" y="5715000"/>
                <a:ext cx="535517" cy="535517"/>
              </a:xfrm>
              <a:prstGeom prst="cube">
                <a:avLst/>
              </a:prstGeom>
              <a:gradFill rotWithShape="1">
                <a:gsLst>
                  <a:gs pos="0">
                    <a:srgbClr val="DDEBCF"/>
                  </a:gs>
                  <a:gs pos="50000">
                    <a:srgbClr val="9CB86E"/>
                  </a:gs>
                  <a:gs pos="100000">
                    <a:srgbClr val="156B13"/>
                  </a:gs>
                </a:gsLst>
                <a:lin ang="5400000" scaled="0"/>
              </a:gradFill>
              <a:ln w="9525" cap="flat" cmpd="sng" algn="ctr">
                <a:solidFill>
                  <a:schemeClr val="bg1"/>
                </a:solidFill>
                <a:prstDash val="solid"/>
                <a:round/>
                <a:headEnd type="none" w="med" len="med"/>
                <a:tailEnd type="triangle" w="lg" len="lg"/>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2200" b="0" i="0" u="none" strike="noStrike" cap="none" normalizeH="0" baseline="0" dirty="0" smtClean="0">
                  <a:ln>
                    <a:noFill/>
                  </a:ln>
                  <a:solidFill>
                    <a:schemeClr val="bg1"/>
                  </a:solidFill>
                  <a:effectLst/>
                  <a:latin typeface="Tahoma" pitchFamily="34" charset="0"/>
                </a:endParaRPr>
              </a:p>
            </p:txBody>
          </p:sp>
          <p:sp>
            <p:nvSpPr>
              <p:cNvPr id="94" name="Cube 93"/>
              <p:cNvSpPr/>
              <p:nvPr/>
            </p:nvSpPr>
            <p:spPr bwMode="auto">
              <a:xfrm>
                <a:off x="2440517" y="5105400"/>
                <a:ext cx="535517" cy="535517"/>
              </a:xfrm>
              <a:prstGeom prst="cube">
                <a:avLst/>
              </a:prstGeom>
              <a:gradFill rotWithShape="1">
                <a:gsLst>
                  <a:gs pos="0">
                    <a:srgbClr val="DDEBCF"/>
                  </a:gs>
                  <a:gs pos="50000">
                    <a:srgbClr val="9CB86E"/>
                  </a:gs>
                  <a:gs pos="100000">
                    <a:srgbClr val="156B13"/>
                  </a:gs>
                </a:gsLst>
                <a:lin ang="5400000" scaled="0"/>
              </a:gradFill>
              <a:ln w="9525" cap="flat" cmpd="sng" algn="ctr">
                <a:solidFill>
                  <a:schemeClr val="bg1"/>
                </a:solidFill>
                <a:prstDash val="solid"/>
                <a:round/>
                <a:headEnd type="none" w="med" len="med"/>
                <a:tailEnd type="triangle" w="lg" len="lg"/>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2200" b="0" i="0" u="none" strike="noStrike" cap="none" normalizeH="0" baseline="0" dirty="0" smtClean="0">
                  <a:ln>
                    <a:noFill/>
                  </a:ln>
                  <a:solidFill>
                    <a:schemeClr val="bg1"/>
                  </a:solidFill>
                  <a:effectLst/>
                  <a:latin typeface="Tahoma" pitchFamily="34" charset="0"/>
                </a:endParaRPr>
              </a:p>
            </p:txBody>
          </p:sp>
          <p:sp>
            <p:nvSpPr>
              <p:cNvPr id="95" name="Cube 94"/>
              <p:cNvSpPr/>
              <p:nvPr/>
            </p:nvSpPr>
            <p:spPr bwMode="auto">
              <a:xfrm>
                <a:off x="2669117" y="5486400"/>
                <a:ext cx="535517" cy="535517"/>
              </a:xfrm>
              <a:prstGeom prst="cube">
                <a:avLst/>
              </a:prstGeom>
              <a:gradFill rotWithShape="1">
                <a:gsLst>
                  <a:gs pos="0">
                    <a:srgbClr val="DDEBCF"/>
                  </a:gs>
                  <a:gs pos="50000">
                    <a:srgbClr val="9CB86E"/>
                  </a:gs>
                  <a:gs pos="100000">
                    <a:srgbClr val="156B13"/>
                  </a:gs>
                </a:gsLst>
                <a:lin ang="5400000" scaled="0"/>
              </a:gradFill>
              <a:ln w="9525" cap="flat" cmpd="sng" algn="ctr">
                <a:solidFill>
                  <a:schemeClr val="bg1"/>
                </a:solidFill>
                <a:prstDash val="solid"/>
                <a:round/>
                <a:headEnd type="none" w="med" len="med"/>
                <a:tailEnd type="triangle" w="lg" len="lg"/>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2200" b="0" i="0" u="none" strike="noStrike" cap="none" normalizeH="0" baseline="0" dirty="0" smtClean="0">
                  <a:ln>
                    <a:noFill/>
                  </a:ln>
                  <a:solidFill>
                    <a:schemeClr val="bg1"/>
                  </a:solidFill>
                  <a:effectLst/>
                  <a:latin typeface="Tahoma" pitchFamily="34" charset="0"/>
                </a:endParaRPr>
              </a:p>
            </p:txBody>
          </p:sp>
          <p:sp>
            <p:nvSpPr>
              <p:cNvPr id="96" name="Cube 95"/>
              <p:cNvSpPr/>
              <p:nvPr/>
            </p:nvSpPr>
            <p:spPr bwMode="auto">
              <a:xfrm>
                <a:off x="2971800" y="5181600"/>
                <a:ext cx="535517" cy="535517"/>
              </a:xfrm>
              <a:prstGeom prst="cube">
                <a:avLst/>
              </a:prstGeom>
              <a:gradFill rotWithShape="1">
                <a:gsLst>
                  <a:gs pos="0">
                    <a:srgbClr val="DDEBCF"/>
                  </a:gs>
                  <a:gs pos="50000">
                    <a:srgbClr val="9CB86E"/>
                  </a:gs>
                  <a:gs pos="100000">
                    <a:srgbClr val="156B13"/>
                  </a:gs>
                </a:gsLst>
                <a:lin ang="5400000" scaled="0"/>
              </a:gradFill>
              <a:ln w="9525" cap="flat" cmpd="sng" algn="ctr">
                <a:solidFill>
                  <a:schemeClr val="bg1"/>
                </a:solidFill>
                <a:prstDash val="solid"/>
                <a:round/>
                <a:headEnd type="none" w="med" len="med"/>
                <a:tailEnd type="triangle" w="lg" len="lg"/>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2200" b="0" i="0" u="none" strike="noStrike" cap="none" normalizeH="0" baseline="0" dirty="0" smtClean="0">
                  <a:ln>
                    <a:noFill/>
                  </a:ln>
                  <a:solidFill>
                    <a:schemeClr val="bg1"/>
                  </a:solidFill>
                  <a:effectLst/>
                  <a:latin typeface="Tahoma" pitchFamily="34" charset="0"/>
                </a:endParaRPr>
              </a:p>
            </p:txBody>
          </p:sp>
          <p:sp>
            <p:nvSpPr>
              <p:cNvPr id="97" name="Cube 96"/>
              <p:cNvSpPr/>
              <p:nvPr/>
            </p:nvSpPr>
            <p:spPr bwMode="auto">
              <a:xfrm>
                <a:off x="2592917" y="5865283"/>
                <a:ext cx="535517" cy="535517"/>
              </a:xfrm>
              <a:prstGeom prst="cube">
                <a:avLst/>
              </a:prstGeom>
              <a:gradFill rotWithShape="1">
                <a:gsLst>
                  <a:gs pos="0">
                    <a:srgbClr val="DDEBCF"/>
                  </a:gs>
                  <a:gs pos="50000">
                    <a:srgbClr val="9CB86E"/>
                  </a:gs>
                  <a:gs pos="100000">
                    <a:srgbClr val="156B13"/>
                  </a:gs>
                </a:gsLst>
                <a:lin ang="5400000" scaled="0"/>
              </a:gradFill>
              <a:ln w="9525" cap="flat" cmpd="sng" algn="ctr">
                <a:solidFill>
                  <a:schemeClr val="bg1"/>
                </a:solidFill>
                <a:prstDash val="solid"/>
                <a:round/>
                <a:headEnd type="none" w="med" len="med"/>
                <a:tailEnd type="triangle" w="lg" len="lg"/>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2200" b="0" i="0" u="none" strike="noStrike" cap="none" normalizeH="0" baseline="0" dirty="0" smtClean="0">
                  <a:ln>
                    <a:noFill/>
                  </a:ln>
                  <a:solidFill>
                    <a:schemeClr val="bg1"/>
                  </a:solidFill>
                  <a:effectLst/>
                  <a:latin typeface="Tahoma" pitchFamily="34" charset="0"/>
                </a:endParaRPr>
              </a:p>
            </p:txBody>
          </p:sp>
          <p:sp>
            <p:nvSpPr>
              <p:cNvPr id="98" name="Cube 97"/>
              <p:cNvSpPr/>
              <p:nvPr/>
            </p:nvSpPr>
            <p:spPr bwMode="auto">
              <a:xfrm>
                <a:off x="3050117" y="5486400"/>
                <a:ext cx="535517" cy="535517"/>
              </a:xfrm>
              <a:prstGeom prst="cube">
                <a:avLst/>
              </a:prstGeom>
              <a:gradFill rotWithShape="1">
                <a:gsLst>
                  <a:gs pos="0">
                    <a:srgbClr val="DDEBCF"/>
                  </a:gs>
                  <a:gs pos="50000">
                    <a:srgbClr val="9CB86E"/>
                  </a:gs>
                  <a:gs pos="100000">
                    <a:srgbClr val="156B13"/>
                  </a:gs>
                </a:gsLst>
                <a:lin ang="5400000" scaled="0"/>
              </a:gradFill>
              <a:ln w="9525" cap="flat" cmpd="sng" algn="ctr">
                <a:solidFill>
                  <a:schemeClr val="bg1"/>
                </a:solidFill>
                <a:prstDash val="solid"/>
                <a:round/>
                <a:headEnd type="none" w="med" len="med"/>
                <a:tailEnd type="triangle" w="lg" len="lg"/>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2200" b="0" i="0" u="none" strike="noStrike" cap="none" normalizeH="0" baseline="0" dirty="0" smtClean="0">
                  <a:ln>
                    <a:noFill/>
                  </a:ln>
                  <a:solidFill>
                    <a:schemeClr val="bg1"/>
                  </a:solidFill>
                  <a:effectLst/>
                  <a:latin typeface="Tahoma" pitchFamily="34" charset="0"/>
                </a:endParaRPr>
              </a:p>
            </p:txBody>
          </p:sp>
        </p:grpSp>
      </p:grpSp>
      <p:sp>
        <p:nvSpPr>
          <p:cNvPr id="99" name="Right Arrow 98"/>
          <p:cNvSpPr/>
          <p:nvPr/>
        </p:nvSpPr>
        <p:spPr bwMode="auto">
          <a:xfrm rot="10800000">
            <a:off x="4047565" y="4087906"/>
            <a:ext cx="1452282" cy="578223"/>
          </a:xfrm>
          <a:prstGeom prst="rightArrow">
            <a:avLst/>
          </a:prstGeom>
          <a:ln>
            <a:headEnd type="none" w="med" len="med"/>
            <a:tailEnd type="none" w="med" len="med"/>
          </a:ln>
        </p:spPr>
        <p:style>
          <a:lnRef idx="0">
            <a:schemeClr val="accent5"/>
          </a:lnRef>
          <a:fillRef idx="3">
            <a:schemeClr val="accent5"/>
          </a:fillRef>
          <a:effectRef idx="3">
            <a:schemeClr val="accent5"/>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000" dirty="0" smtClean="0">
              <a:solidFill>
                <a:srgbClr val="FFFFFF"/>
              </a:solidFill>
              <a:effectLst>
                <a:outerShdw blurRad="38100" dist="38100" dir="2700000" algn="tl">
                  <a:srgbClr val="000000">
                    <a:alpha val="43137"/>
                  </a:srgbClr>
                </a:outerShdw>
              </a:effectLst>
              <a:latin typeface="Calibri" pitchFamily="34" charset="0"/>
            </a:endParaRPr>
          </a:p>
        </p:txBody>
      </p:sp>
    </p:spTree>
    <p:extLst>
      <p:ext uri="{BB962C8B-B14F-4D97-AF65-F5344CB8AC3E}">
        <p14:creationId xmlns="" xmlns:p14="http://schemas.microsoft.com/office/powerpoint/2007/7/12/main" val="2190532714"/>
      </p:ext>
    </p:extLst>
  </p:cSld>
  <p:clrMapOvr>
    <a:masterClrMapping/>
  </p:clrMapOvr>
  <mc:AlternateContent xmlns:mc="http://schemas.openxmlformats.org/markup-compatibility/2006">
    <mc:Choice xmlns="" xmlns:p14="http://schemas.microsoft.com/office/powerpoint/2007/7/12/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mph" presetSubtype="0" nodeType="withEffect">
                                  <p:stCondLst>
                                    <p:cond delay="0"/>
                                  </p:stCondLst>
                                  <p:childTnLst>
                                    <p:set>
                                      <p:cBhvr rctx="PPT">
                                        <p:cTn id="6" dur="indefinite"/>
                                        <p:tgtEl>
                                          <p:spTgt spid="4"/>
                                        </p:tgtEl>
                                        <p:attrNameLst>
                                          <p:attrName>style.opacity</p:attrName>
                                        </p:attrNameLst>
                                      </p:cBhvr>
                                      <p:to>
                                        <p:strVal val="0.25"/>
                                      </p:to>
                                    </p:set>
                                    <p:animEffect filter="image" prLst="opacity: 0.25">
                                      <p:cBhvr rctx="IE">
                                        <p:cTn id="7" dur="indefinite"/>
                                        <p:tgtEl>
                                          <p:spTgt spid="4"/>
                                        </p:tgtEl>
                                      </p:cBhvr>
                                    </p:animEffect>
                                  </p:childTnLst>
                                </p:cTn>
                              </p:par>
                              <p:par>
                                <p:cTn id="8" presetID="9" presetClass="emph" presetSubtype="0" grpId="0" nodeType="withEffect">
                                  <p:stCondLst>
                                    <p:cond delay="0"/>
                                  </p:stCondLst>
                                  <p:childTnLst>
                                    <p:set>
                                      <p:cBhvr rctx="PPT">
                                        <p:cTn id="9" dur="indefinite"/>
                                        <p:tgtEl>
                                          <p:spTgt spid="99"/>
                                        </p:tgtEl>
                                        <p:attrNameLst>
                                          <p:attrName>style.opacity</p:attrName>
                                        </p:attrNameLst>
                                      </p:cBhvr>
                                      <p:to>
                                        <p:strVal val="0.25"/>
                                      </p:to>
                                    </p:set>
                                    <p:animEffect filter="image" prLst="opacity: 0.25">
                                      <p:cBhvr rctx="IE">
                                        <p:cTn id="10" dur="indefinite"/>
                                        <p:tgtEl>
                                          <p:spTgt spid="9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9"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dirty="0" smtClean="0"/>
              <a:t>组合</a:t>
            </a:r>
            <a:r>
              <a:rPr lang="zh-CN" altLang="en-US" dirty="0" smtClean="0">
                <a:solidFill>
                  <a:schemeClr val="bg1"/>
                </a:solidFill>
              </a:rPr>
              <a:t>。</a:t>
            </a:r>
            <a:endParaRPr lang="en-US" dirty="0">
              <a:solidFill>
                <a:schemeClr val="bg1"/>
              </a:solidFill>
            </a:endParaRPr>
          </a:p>
        </p:txBody>
      </p:sp>
      <p:sp>
        <p:nvSpPr>
          <p:cNvPr id="44" name="TextBox 43"/>
          <p:cNvSpPr txBox="1"/>
          <p:nvPr/>
        </p:nvSpPr>
        <p:spPr>
          <a:xfrm>
            <a:off x="336176" y="1842247"/>
            <a:ext cx="8350623" cy="707886"/>
          </a:xfrm>
          <a:prstGeom prst="rect">
            <a:avLst/>
          </a:prstGeom>
          <a:noFill/>
        </p:spPr>
        <p:txBody>
          <a:bodyPr wrap="square" rtlCol="0">
            <a:spAutoFit/>
          </a:bodyPr>
          <a:lstStyle/>
          <a:p>
            <a:pPr algn="ctr"/>
            <a:r>
              <a:rPr lang="zh-CN" altLang="en-US" sz="4000" i="1" dirty="0" smtClean="0">
                <a:solidFill>
                  <a:srgbClr val="0099FF"/>
                </a:solidFill>
              </a:rPr>
              <a:t>容器</a:t>
            </a:r>
            <a:r>
              <a:rPr lang="zh-CN" altLang="en-US" sz="4000" dirty="0" smtClean="0"/>
              <a:t>是撮合者。</a:t>
            </a:r>
            <a:endParaRPr lang="en-US" sz="4000" dirty="0"/>
          </a:p>
        </p:txBody>
      </p:sp>
      <p:grpSp>
        <p:nvGrpSpPr>
          <p:cNvPr id="3" name="Group 3"/>
          <p:cNvGrpSpPr/>
          <p:nvPr/>
        </p:nvGrpSpPr>
        <p:grpSpPr>
          <a:xfrm>
            <a:off x="886629" y="3267635"/>
            <a:ext cx="2956547" cy="2079811"/>
            <a:chOff x="2303253" y="2675964"/>
            <a:chExt cx="4191000" cy="2886635"/>
          </a:xfrm>
        </p:grpSpPr>
        <p:sp>
          <p:nvSpPr>
            <p:cNvPr id="46" name="Rectangle 6"/>
            <p:cNvSpPr>
              <a:spLocks noChangeArrowheads="1"/>
            </p:cNvSpPr>
            <p:nvPr/>
          </p:nvSpPr>
          <p:spPr bwMode="auto">
            <a:xfrm>
              <a:off x="2303253" y="2675964"/>
              <a:ext cx="4191000" cy="2886635"/>
            </a:xfrm>
            <a:prstGeom prst="rect">
              <a:avLst/>
            </a:prstGeom>
            <a:ln>
              <a:headEnd/>
              <a:tailEnd/>
            </a:ln>
          </p:spPr>
          <p:style>
            <a:lnRef idx="1">
              <a:schemeClr val="accent4"/>
            </a:lnRef>
            <a:fillRef idx="2">
              <a:schemeClr val="accent4"/>
            </a:fillRef>
            <a:effectRef idx="1">
              <a:schemeClr val="accent4"/>
            </a:effectRef>
            <a:fontRef idx="minor">
              <a:schemeClr val="dk1"/>
            </a:fontRef>
          </p:style>
          <p:txBody>
            <a:bodyPr wrap="none" anchor="t" anchorCtr="0"/>
            <a:lstStyle/>
            <a:p>
              <a:pPr algn="ctr"/>
              <a:endParaRPr lang="en-US" sz="3200" dirty="0">
                <a:solidFill>
                  <a:schemeClr val="bg2"/>
                </a:solidFill>
                <a:latin typeface="Segoe"/>
              </a:endParaRPr>
            </a:p>
          </p:txBody>
        </p:sp>
        <p:sp>
          <p:nvSpPr>
            <p:cNvPr id="47" name="Cube 46"/>
            <p:cNvSpPr/>
            <p:nvPr/>
          </p:nvSpPr>
          <p:spPr bwMode="auto">
            <a:xfrm>
              <a:off x="3727450" y="3581400"/>
              <a:ext cx="535517" cy="535517"/>
            </a:xfrm>
            <a:prstGeom prst="cube">
              <a:avLst/>
            </a:prstGeom>
            <a:gradFill rotWithShape="1">
              <a:gsLst>
                <a:gs pos="0">
                  <a:srgbClr val="DDEBCF"/>
                </a:gs>
                <a:gs pos="50000">
                  <a:srgbClr val="9CB86E"/>
                </a:gs>
                <a:gs pos="100000">
                  <a:srgbClr val="156B13"/>
                </a:gs>
              </a:gsLst>
              <a:lin ang="5400000" scaled="0"/>
            </a:gradFill>
            <a:ln w="9525" cap="flat" cmpd="sng" algn="ctr">
              <a:solidFill>
                <a:schemeClr val="bg1"/>
              </a:solidFill>
              <a:prstDash val="solid"/>
              <a:round/>
              <a:headEnd type="none" w="med" len="med"/>
              <a:tailEnd type="triangle" w="lg" len="lg"/>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2200" b="0" i="0" u="none" strike="noStrike" cap="none" normalizeH="0" baseline="0" dirty="0" smtClean="0">
                <a:ln>
                  <a:noFill/>
                </a:ln>
                <a:solidFill>
                  <a:schemeClr val="bg1"/>
                </a:solidFill>
                <a:effectLst/>
                <a:latin typeface="Tahoma" pitchFamily="34" charset="0"/>
              </a:endParaRPr>
            </a:p>
          </p:txBody>
        </p:sp>
        <p:sp>
          <p:nvSpPr>
            <p:cNvPr id="48" name="Left Arrow 47"/>
            <p:cNvSpPr/>
            <p:nvPr/>
          </p:nvSpPr>
          <p:spPr bwMode="auto">
            <a:xfrm rot="2075951">
              <a:off x="4216866" y="3308674"/>
              <a:ext cx="605367" cy="232833"/>
            </a:xfrm>
            <a:prstGeom prst="leftArrow">
              <a:avLst/>
            </a:prstGeom>
            <a:ln>
              <a:headEnd type="none" w="med" len="med"/>
              <a:tailEnd type="triangle" w="lg" len="lg"/>
            </a:ln>
          </p:spPr>
          <p:style>
            <a:lnRef idx="1">
              <a:schemeClr val="accent4"/>
            </a:lnRef>
            <a:fillRef idx="3">
              <a:schemeClr val="accent4"/>
            </a:fillRef>
            <a:effectRef idx="2">
              <a:schemeClr val="accent4"/>
            </a:effectRef>
            <a:fontRef idx="minor">
              <a:schemeClr val="lt1"/>
            </a:fontRef>
          </p:style>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2200" b="0" i="0" u="none" strike="noStrike" cap="none" normalizeH="0" baseline="0" dirty="0" smtClean="0">
                <a:ln>
                  <a:noFill/>
                </a:ln>
                <a:solidFill>
                  <a:schemeClr val="tx1"/>
                </a:solidFill>
                <a:effectLst/>
                <a:latin typeface="Tahoma" pitchFamily="34" charset="0"/>
              </a:endParaRPr>
            </a:p>
          </p:txBody>
        </p:sp>
        <p:sp>
          <p:nvSpPr>
            <p:cNvPr id="49" name="Cube 48"/>
            <p:cNvSpPr/>
            <p:nvPr/>
          </p:nvSpPr>
          <p:spPr bwMode="auto">
            <a:xfrm>
              <a:off x="3727450" y="4191000"/>
              <a:ext cx="535517" cy="535517"/>
            </a:xfrm>
            <a:prstGeom prst="cube">
              <a:avLst/>
            </a:prstGeom>
            <a:gradFill rotWithShape="1">
              <a:gsLst>
                <a:gs pos="0">
                  <a:srgbClr val="DDEBCF"/>
                </a:gs>
                <a:gs pos="50000">
                  <a:srgbClr val="9CB86E"/>
                </a:gs>
                <a:gs pos="100000">
                  <a:srgbClr val="156B13"/>
                </a:gs>
              </a:gsLst>
              <a:lin ang="5400000" scaled="0"/>
            </a:gradFill>
            <a:ln w="9525" cap="flat" cmpd="sng" algn="ctr">
              <a:solidFill>
                <a:schemeClr val="bg1"/>
              </a:solidFill>
              <a:prstDash val="solid"/>
              <a:round/>
              <a:headEnd type="none" w="med" len="med"/>
              <a:tailEnd type="triangle" w="lg" len="lg"/>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2200" b="0" i="0" u="none" strike="noStrike" cap="none" normalizeH="0" baseline="0" dirty="0" smtClean="0">
                <a:ln>
                  <a:noFill/>
                </a:ln>
                <a:solidFill>
                  <a:schemeClr val="bg1"/>
                </a:solidFill>
                <a:effectLst/>
                <a:latin typeface="Tahoma" pitchFamily="34" charset="0"/>
              </a:endParaRPr>
            </a:p>
          </p:txBody>
        </p:sp>
        <p:sp>
          <p:nvSpPr>
            <p:cNvPr id="50" name="Left Arrow 49"/>
            <p:cNvSpPr/>
            <p:nvPr/>
          </p:nvSpPr>
          <p:spPr bwMode="auto">
            <a:xfrm rot="8502193">
              <a:off x="5226241" y="4001399"/>
              <a:ext cx="605367" cy="232833"/>
            </a:xfrm>
            <a:prstGeom prst="leftArrow">
              <a:avLst/>
            </a:prstGeom>
            <a:ln>
              <a:headEnd type="none" w="med" len="med"/>
              <a:tailEnd type="triangle" w="lg" len="lg"/>
            </a:ln>
          </p:spPr>
          <p:style>
            <a:lnRef idx="1">
              <a:schemeClr val="accent4"/>
            </a:lnRef>
            <a:fillRef idx="3">
              <a:schemeClr val="accent4"/>
            </a:fillRef>
            <a:effectRef idx="2">
              <a:schemeClr val="accent4"/>
            </a:effectRef>
            <a:fontRef idx="minor">
              <a:schemeClr val="lt1"/>
            </a:fontRef>
          </p:style>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2200" b="0" i="0" u="none" strike="noStrike" cap="none" normalizeH="0" baseline="0" dirty="0" smtClean="0">
                <a:ln>
                  <a:noFill/>
                </a:ln>
                <a:solidFill>
                  <a:schemeClr val="tx1"/>
                </a:solidFill>
                <a:effectLst/>
                <a:latin typeface="Tahoma" pitchFamily="34" charset="0"/>
              </a:endParaRPr>
            </a:p>
          </p:txBody>
        </p:sp>
        <p:sp>
          <p:nvSpPr>
            <p:cNvPr id="51" name="Cube 50"/>
            <p:cNvSpPr/>
            <p:nvPr/>
          </p:nvSpPr>
          <p:spPr bwMode="auto">
            <a:xfrm>
              <a:off x="3727450" y="2946400"/>
              <a:ext cx="535517" cy="535517"/>
            </a:xfrm>
            <a:prstGeom prst="cube">
              <a:avLst/>
            </a:prstGeom>
            <a:gradFill rotWithShape="1">
              <a:gsLst>
                <a:gs pos="0">
                  <a:srgbClr val="DDEBCF"/>
                </a:gs>
                <a:gs pos="50000">
                  <a:srgbClr val="9CB86E"/>
                </a:gs>
                <a:gs pos="100000">
                  <a:srgbClr val="156B13"/>
                </a:gs>
              </a:gsLst>
              <a:lin ang="5400000" scaled="0"/>
            </a:gradFill>
            <a:ln w="9525" cap="flat" cmpd="sng" algn="ctr">
              <a:solidFill>
                <a:schemeClr val="bg1"/>
              </a:solidFill>
              <a:prstDash val="solid"/>
              <a:round/>
              <a:headEnd type="none" w="med" len="med"/>
              <a:tailEnd type="triangle" w="lg" len="lg"/>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2200" b="0" i="0" u="none" strike="noStrike" cap="none" normalizeH="0" baseline="0" dirty="0" smtClean="0">
                <a:ln>
                  <a:noFill/>
                </a:ln>
                <a:solidFill>
                  <a:schemeClr val="bg1"/>
                </a:solidFill>
                <a:effectLst/>
                <a:latin typeface="Tahoma" pitchFamily="34" charset="0"/>
              </a:endParaRPr>
            </a:p>
          </p:txBody>
        </p:sp>
        <p:sp>
          <p:nvSpPr>
            <p:cNvPr id="52" name="Left Arrow 51"/>
            <p:cNvSpPr/>
            <p:nvPr/>
          </p:nvSpPr>
          <p:spPr bwMode="auto">
            <a:xfrm rot="19319663">
              <a:off x="4240616" y="3552424"/>
              <a:ext cx="605367" cy="232833"/>
            </a:xfrm>
            <a:prstGeom prst="leftArrow">
              <a:avLst/>
            </a:prstGeom>
            <a:ln>
              <a:headEnd type="none" w="med" len="med"/>
              <a:tailEnd type="triangle" w="lg" len="lg"/>
            </a:ln>
          </p:spPr>
          <p:style>
            <a:lnRef idx="1">
              <a:schemeClr val="accent4"/>
            </a:lnRef>
            <a:fillRef idx="3">
              <a:schemeClr val="accent4"/>
            </a:fillRef>
            <a:effectRef idx="2">
              <a:schemeClr val="accent4"/>
            </a:effectRef>
            <a:fontRef idx="minor">
              <a:schemeClr val="lt1"/>
            </a:fontRef>
          </p:style>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2200" b="0" i="0" u="none" strike="noStrike" cap="none" normalizeH="0" baseline="0" dirty="0" smtClean="0">
                <a:ln>
                  <a:noFill/>
                </a:ln>
                <a:solidFill>
                  <a:schemeClr val="tx1"/>
                </a:solidFill>
                <a:effectLst/>
                <a:latin typeface="Tahoma" pitchFamily="34" charset="0"/>
              </a:endParaRPr>
            </a:p>
          </p:txBody>
        </p:sp>
        <p:sp>
          <p:nvSpPr>
            <p:cNvPr id="53" name="Left Arrow 52"/>
            <p:cNvSpPr/>
            <p:nvPr/>
          </p:nvSpPr>
          <p:spPr bwMode="auto">
            <a:xfrm>
              <a:off x="4193116" y="3938320"/>
              <a:ext cx="605367" cy="232833"/>
            </a:xfrm>
            <a:prstGeom prst="leftArrow">
              <a:avLst/>
            </a:prstGeom>
            <a:ln>
              <a:headEnd type="none" w="med" len="med"/>
              <a:tailEnd type="triangle" w="lg" len="lg"/>
            </a:ln>
          </p:spPr>
          <p:style>
            <a:lnRef idx="1">
              <a:schemeClr val="accent4"/>
            </a:lnRef>
            <a:fillRef idx="3">
              <a:schemeClr val="accent4"/>
            </a:fillRef>
            <a:effectRef idx="2">
              <a:schemeClr val="accent4"/>
            </a:effectRef>
            <a:fontRef idx="minor">
              <a:schemeClr val="lt1"/>
            </a:fontRef>
          </p:style>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2200" b="0" i="0" u="none" strike="noStrike" cap="none" normalizeH="0" baseline="0" dirty="0" smtClean="0">
                <a:ln>
                  <a:noFill/>
                </a:ln>
                <a:solidFill>
                  <a:schemeClr val="tx1"/>
                </a:solidFill>
                <a:effectLst/>
                <a:latin typeface="Tahoma" pitchFamily="34" charset="0"/>
              </a:endParaRPr>
            </a:p>
          </p:txBody>
        </p:sp>
        <p:sp>
          <p:nvSpPr>
            <p:cNvPr id="54" name="Cube 53"/>
            <p:cNvSpPr/>
            <p:nvPr/>
          </p:nvSpPr>
          <p:spPr bwMode="auto">
            <a:xfrm>
              <a:off x="3727450" y="4851400"/>
              <a:ext cx="535517" cy="535517"/>
            </a:xfrm>
            <a:prstGeom prst="cube">
              <a:avLst/>
            </a:prstGeom>
            <a:gradFill rotWithShape="1">
              <a:gsLst>
                <a:gs pos="0">
                  <a:srgbClr val="DDEBCF"/>
                </a:gs>
                <a:gs pos="50000">
                  <a:srgbClr val="9CB86E"/>
                </a:gs>
                <a:gs pos="100000">
                  <a:srgbClr val="156B13"/>
                </a:gs>
              </a:gsLst>
              <a:lin ang="5400000" scaled="0"/>
            </a:gradFill>
            <a:ln w="9525" cap="flat" cmpd="sng" algn="ctr">
              <a:solidFill>
                <a:schemeClr val="bg1"/>
              </a:solidFill>
              <a:prstDash val="solid"/>
              <a:round/>
              <a:headEnd type="none" w="med" len="med"/>
              <a:tailEnd type="triangle" w="lg" len="lg"/>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2200" b="0" i="0" u="none" strike="noStrike" cap="none" normalizeH="0" baseline="0" dirty="0" smtClean="0">
                <a:ln>
                  <a:noFill/>
                </a:ln>
                <a:solidFill>
                  <a:schemeClr val="bg1"/>
                </a:solidFill>
                <a:effectLst/>
                <a:latin typeface="Tahoma" pitchFamily="34" charset="0"/>
              </a:endParaRPr>
            </a:p>
          </p:txBody>
        </p:sp>
        <p:sp>
          <p:nvSpPr>
            <p:cNvPr id="55" name="Left Arrow 54"/>
            <p:cNvSpPr/>
            <p:nvPr/>
          </p:nvSpPr>
          <p:spPr bwMode="auto">
            <a:xfrm rot="2415290">
              <a:off x="4216866" y="4744924"/>
              <a:ext cx="605367" cy="232833"/>
            </a:xfrm>
            <a:prstGeom prst="leftArrow">
              <a:avLst/>
            </a:prstGeom>
            <a:ln>
              <a:headEnd type="none" w="med" len="med"/>
              <a:tailEnd type="triangle" w="lg" len="lg"/>
            </a:ln>
          </p:spPr>
          <p:style>
            <a:lnRef idx="1">
              <a:schemeClr val="accent4"/>
            </a:lnRef>
            <a:fillRef idx="3">
              <a:schemeClr val="accent4"/>
            </a:fillRef>
            <a:effectRef idx="2">
              <a:schemeClr val="accent4"/>
            </a:effectRef>
            <a:fontRef idx="minor">
              <a:schemeClr val="lt1"/>
            </a:fontRef>
          </p:style>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2200" b="0" i="0" u="none" strike="noStrike" cap="none" normalizeH="0" baseline="0" dirty="0" smtClean="0">
                <a:ln>
                  <a:noFill/>
                </a:ln>
                <a:solidFill>
                  <a:schemeClr val="tx1"/>
                </a:solidFill>
                <a:effectLst/>
                <a:latin typeface="Tahoma" pitchFamily="34" charset="0"/>
              </a:endParaRPr>
            </a:p>
          </p:txBody>
        </p:sp>
        <p:sp>
          <p:nvSpPr>
            <p:cNvPr id="56" name="Left Arrow 55"/>
            <p:cNvSpPr/>
            <p:nvPr/>
          </p:nvSpPr>
          <p:spPr bwMode="auto">
            <a:xfrm>
              <a:off x="4193116" y="5130800"/>
              <a:ext cx="605367" cy="232833"/>
            </a:xfrm>
            <a:prstGeom prst="leftArrow">
              <a:avLst/>
            </a:prstGeom>
            <a:ln>
              <a:headEnd type="none" w="med" len="med"/>
              <a:tailEnd type="triangle" w="lg" len="lg"/>
            </a:ln>
          </p:spPr>
          <p:style>
            <a:lnRef idx="1">
              <a:schemeClr val="accent4"/>
            </a:lnRef>
            <a:fillRef idx="3">
              <a:schemeClr val="accent4"/>
            </a:fillRef>
            <a:effectRef idx="2">
              <a:schemeClr val="accent4"/>
            </a:effectRef>
            <a:fontRef idx="minor">
              <a:schemeClr val="lt1"/>
            </a:fontRef>
          </p:style>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2200" b="0" i="0" u="none" strike="noStrike" cap="none" normalizeH="0" baseline="0" dirty="0" smtClean="0">
                <a:ln>
                  <a:noFill/>
                </a:ln>
                <a:solidFill>
                  <a:schemeClr val="tx1"/>
                </a:solidFill>
                <a:effectLst/>
                <a:latin typeface="Tahoma" pitchFamily="34" charset="0"/>
              </a:endParaRPr>
            </a:p>
          </p:txBody>
        </p:sp>
        <p:sp>
          <p:nvSpPr>
            <p:cNvPr id="57" name="Cube 56"/>
            <p:cNvSpPr/>
            <p:nvPr/>
          </p:nvSpPr>
          <p:spPr bwMode="auto">
            <a:xfrm>
              <a:off x="4781231" y="3582356"/>
              <a:ext cx="535517" cy="535517"/>
            </a:xfrm>
            <a:prstGeom prst="cube">
              <a:avLst/>
            </a:prstGeom>
            <a:gradFill rotWithShape="1">
              <a:gsLst>
                <a:gs pos="0">
                  <a:srgbClr val="DDEBCF"/>
                </a:gs>
                <a:gs pos="50000">
                  <a:srgbClr val="9CB86E"/>
                </a:gs>
                <a:gs pos="100000">
                  <a:srgbClr val="156B13"/>
                </a:gs>
              </a:gsLst>
              <a:lin ang="5400000" scaled="0"/>
            </a:gradFill>
            <a:ln w="9525" cap="flat" cmpd="sng" algn="ctr">
              <a:solidFill>
                <a:schemeClr val="bg1"/>
              </a:solidFill>
              <a:prstDash val="solid"/>
              <a:round/>
              <a:headEnd type="none" w="med" len="med"/>
              <a:tailEnd type="triangle" w="lg" len="lg"/>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2200" b="0" i="0" u="none" strike="noStrike" cap="none" normalizeH="0" baseline="0" dirty="0" smtClean="0">
                <a:ln>
                  <a:noFill/>
                </a:ln>
                <a:solidFill>
                  <a:schemeClr val="bg1"/>
                </a:solidFill>
                <a:effectLst/>
                <a:latin typeface="Tahoma" pitchFamily="34" charset="0"/>
              </a:endParaRPr>
            </a:p>
          </p:txBody>
        </p:sp>
        <p:sp>
          <p:nvSpPr>
            <p:cNvPr id="58" name="Left Arrow 57"/>
            <p:cNvSpPr/>
            <p:nvPr/>
          </p:nvSpPr>
          <p:spPr bwMode="auto">
            <a:xfrm>
              <a:off x="5246897" y="3618380"/>
              <a:ext cx="605367" cy="232833"/>
            </a:xfrm>
            <a:prstGeom prst="leftArrow">
              <a:avLst/>
            </a:prstGeom>
            <a:ln>
              <a:headEnd type="none" w="med" len="med"/>
              <a:tailEnd type="triangle" w="lg" len="lg"/>
            </a:ln>
          </p:spPr>
          <p:style>
            <a:lnRef idx="1">
              <a:schemeClr val="accent4"/>
            </a:lnRef>
            <a:fillRef idx="3">
              <a:schemeClr val="accent4"/>
            </a:fillRef>
            <a:effectRef idx="2">
              <a:schemeClr val="accent4"/>
            </a:effectRef>
            <a:fontRef idx="minor">
              <a:schemeClr val="lt1"/>
            </a:fontRef>
          </p:style>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2200" b="0" i="0" u="none" strike="noStrike" cap="none" normalizeH="0" baseline="0" dirty="0" smtClean="0">
                <a:ln>
                  <a:noFill/>
                </a:ln>
                <a:solidFill>
                  <a:schemeClr val="tx1"/>
                </a:solidFill>
                <a:effectLst/>
                <a:latin typeface="Tahoma" pitchFamily="34" charset="0"/>
              </a:endParaRPr>
            </a:p>
          </p:txBody>
        </p:sp>
        <p:sp>
          <p:nvSpPr>
            <p:cNvPr id="59" name="Left Arrow 58"/>
            <p:cNvSpPr/>
            <p:nvPr/>
          </p:nvSpPr>
          <p:spPr bwMode="auto">
            <a:xfrm rot="10800000">
              <a:off x="4213744" y="4384265"/>
              <a:ext cx="605367" cy="232833"/>
            </a:xfrm>
            <a:prstGeom prst="leftArrow">
              <a:avLst/>
            </a:prstGeom>
            <a:ln>
              <a:headEnd type="none" w="med" len="med"/>
              <a:tailEnd type="triangle" w="lg" len="lg"/>
            </a:ln>
          </p:spPr>
          <p:style>
            <a:lnRef idx="1">
              <a:schemeClr val="accent4"/>
            </a:lnRef>
            <a:fillRef idx="3">
              <a:schemeClr val="accent4"/>
            </a:fillRef>
            <a:effectRef idx="2">
              <a:schemeClr val="accent4"/>
            </a:effectRef>
            <a:fontRef idx="minor">
              <a:schemeClr val="lt1"/>
            </a:fontRef>
          </p:style>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2200" b="0" i="0" u="none" strike="noStrike" cap="none" normalizeH="0" baseline="0" dirty="0" smtClean="0">
                <a:ln>
                  <a:noFill/>
                </a:ln>
                <a:solidFill>
                  <a:schemeClr val="tx1"/>
                </a:solidFill>
                <a:effectLst/>
                <a:latin typeface="Tahoma" pitchFamily="34" charset="0"/>
              </a:endParaRPr>
            </a:p>
          </p:txBody>
        </p:sp>
        <p:sp>
          <p:nvSpPr>
            <p:cNvPr id="60" name="Cube 59"/>
            <p:cNvSpPr/>
            <p:nvPr/>
          </p:nvSpPr>
          <p:spPr bwMode="auto">
            <a:xfrm>
              <a:off x="4781231" y="4191956"/>
              <a:ext cx="535517" cy="535517"/>
            </a:xfrm>
            <a:prstGeom prst="cube">
              <a:avLst/>
            </a:prstGeom>
            <a:gradFill rotWithShape="1">
              <a:gsLst>
                <a:gs pos="0">
                  <a:srgbClr val="DDEBCF"/>
                </a:gs>
                <a:gs pos="50000">
                  <a:srgbClr val="9CB86E"/>
                </a:gs>
                <a:gs pos="100000">
                  <a:srgbClr val="156B13"/>
                </a:gs>
              </a:gsLst>
              <a:lin ang="5400000" scaled="0"/>
            </a:gradFill>
            <a:ln w="9525" cap="flat" cmpd="sng" algn="ctr">
              <a:solidFill>
                <a:schemeClr val="bg1"/>
              </a:solidFill>
              <a:prstDash val="solid"/>
              <a:round/>
              <a:headEnd type="none" w="med" len="med"/>
              <a:tailEnd type="triangle" w="lg" len="lg"/>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2200" b="0" i="0" u="none" strike="noStrike" cap="none" normalizeH="0" baseline="0" dirty="0" smtClean="0">
                <a:ln>
                  <a:noFill/>
                </a:ln>
                <a:solidFill>
                  <a:schemeClr val="bg1"/>
                </a:solidFill>
                <a:effectLst/>
                <a:latin typeface="Tahoma" pitchFamily="34" charset="0"/>
              </a:endParaRPr>
            </a:p>
          </p:txBody>
        </p:sp>
        <p:sp>
          <p:nvSpPr>
            <p:cNvPr id="61" name="Left Arrow 60"/>
            <p:cNvSpPr/>
            <p:nvPr/>
          </p:nvSpPr>
          <p:spPr bwMode="auto">
            <a:xfrm>
              <a:off x="5246897" y="4471356"/>
              <a:ext cx="605367" cy="232833"/>
            </a:xfrm>
            <a:prstGeom prst="leftArrow">
              <a:avLst/>
            </a:prstGeom>
            <a:ln>
              <a:headEnd type="none" w="med" len="med"/>
              <a:tailEnd type="triangle" w="lg" len="lg"/>
            </a:ln>
          </p:spPr>
          <p:style>
            <a:lnRef idx="1">
              <a:schemeClr val="accent4"/>
            </a:lnRef>
            <a:fillRef idx="3">
              <a:schemeClr val="accent4"/>
            </a:fillRef>
            <a:effectRef idx="2">
              <a:schemeClr val="accent4"/>
            </a:effectRef>
            <a:fontRef idx="minor">
              <a:schemeClr val="lt1"/>
            </a:fontRef>
          </p:style>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2200" b="0" i="0" u="none" strike="noStrike" cap="none" normalizeH="0" baseline="0" dirty="0" smtClean="0">
                <a:ln>
                  <a:noFill/>
                </a:ln>
                <a:solidFill>
                  <a:schemeClr val="tx1"/>
                </a:solidFill>
                <a:effectLst/>
                <a:latin typeface="Tahoma" pitchFamily="34" charset="0"/>
              </a:endParaRPr>
            </a:p>
          </p:txBody>
        </p:sp>
        <p:sp>
          <p:nvSpPr>
            <p:cNvPr id="62" name="Cube 61"/>
            <p:cNvSpPr/>
            <p:nvPr/>
          </p:nvSpPr>
          <p:spPr bwMode="auto">
            <a:xfrm>
              <a:off x="4781231" y="2947356"/>
              <a:ext cx="535517" cy="535517"/>
            </a:xfrm>
            <a:prstGeom prst="cube">
              <a:avLst/>
            </a:prstGeom>
            <a:gradFill rotWithShape="1">
              <a:gsLst>
                <a:gs pos="0">
                  <a:srgbClr val="DDEBCF"/>
                </a:gs>
                <a:gs pos="50000">
                  <a:srgbClr val="9CB86E"/>
                </a:gs>
                <a:gs pos="100000">
                  <a:srgbClr val="156B13"/>
                </a:gs>
              </a:gsLst>
              <a:lin ang="5400000" scaled="0"/>
            </a:gradFill>
            <a:ln w="9525" cap="flat" cmpd="sng" algn="ctr">
              <a:solidFill>
                <a:schemeClr val="bg1"/>
              </a:solidFill>
              <a:prstDash val="solid"/>
              <a:round/>
              <a:headEnd type="none" w="med" len="med"/>
              <a:tailEnd type="triangle" w="lg" len="lg"/>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2200" b="0" i="0" u="none" strike="noStrike" cap="none" normalizeH="0" baseline="0" dirty="0" smtClean="0">
                <a:ln>
                  <a:noFill/>
                </a:ln>
                <a:solidFill>
                  <a:schemeClr val="bg1"/>
                </a:solidFill>
                <a:effectLst/>
                <a:latin typeface="Tahoma" pitchFamily="34" charset="0"/>
              </a:endParaRPr>
            </a:p>
          </p:txBody>
        </p:sp>
        <p:sp>
          <p:nvSpPr>
            <p:cNvPr id="63" name="Left Arrow 62"/>
            <p:cNvSpPr/>
            <p:nvPr/>
          </p:nvSpPr>
          <p:spPr bwMode="auto">
            <a:xfrm>
              <a:off x="5246897" y="2983380"/>
              <a:ext cx="605367" cy="232833"/>
            </a:xfrm>
            <a:prstGeom prst="leftArrow">
              <a:avLst/>
            </a:prstGeom>
            <a:ln>
              <a:headEnd type="none" w="med" len="med"/>
              <a:tailEnd type="triangle" w="lg" len="lg"/>
            </a:ln>
          </p:spPr>
          <p:style>
            <a:lnRef idx="1">
              <a:schemeClr val="accent4"/>
            </a:lnRef>
            <a:fillRef idx="3">
              <a:schemeClr val="accent4"/>
            </a:fillRef>
            <a:effectRef idx="2">
              <a:schemeClr val="accent4"/>
            </a:effectRef>
            <a:fontRef idx="minor">
              <a:schemeClr val="lt1"/>
            </a:fontRef>
          </p:style>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2200" b="0" i="0" u="none" strike="noStrike" cap="none" normalizeH="0" baseline="0" dirty="0" smtClean="0">
                <a:ln>
                  <a:noFill/>
                </a:ln>
                <a:solidFill>
                  <a:schemeClr val="tx1"/>
                </a:solidFill>
                <a:effectLst/>
                <a:latin typeface="Tahoma" pitchFamily="34" charset="0"/>
              </a:endParaRPr>
            </a:p>
          </p:txBody>
        </p:sp>
        <p:sp>
          <p:nvSpPr>
            <p:cNvPr id="64" name="Left Arrow 63"/>
            <p:cNvSpPr/>
            <p:nvPr/>
          </p:nvSpPr>
          <p:spPr bwMode="auto">
            <a:xfrm rot="18933455">
              <a:off x="3204340" y="4806176"/>
              <a:ext cx="605367" cy="232833"/>
            </a:xfrm>
            <a:prstGeom prst="leftArrow">
              <a:avLst/>
            </a:prstGeom>
            <a:ln>
              <a:headEnd type="none" w="med" len="med"/>
              <a:tailEnd type="triangle" w="lg" len="lg"/>
            </a:ln>
          </p:spPr>
          <p:style>
            <a:lnRef idx="1">
              <a:schemeClr val="accent4"/>
            </a:lnRef>
            <a:fillRef idx="3">
              <a:schemeClr val="accent4"/>
            </a:fillRef>
            <a:effectRef idx="2">
              <a:schemeClr val="accent4"/>
            </a:effectRef>
            <a:fontRef idx="minor">
              <a:schemeClr val="lt1"/>
            </a:fontRef>
          </p:style>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2200" b="0" i="0" u="none" strike="noStrike" cap="none" normalizeH="0" baseline="0" dirty="0" smtClean="0">
                <a:ln>
                  <a:noFill/>
                </a:ln>
                <a:solidFill>
                  <a:schemeClr val="tx1"/>
                </a:solidFill>
                <a:effectLst/>
                <a:latin typeface="Tahoma" pitchFamily="34" charset="0"/>
              </a:endParaRPr>
            </a:p>
          </p:txBody>
        </p:sp>
        <p:sp>
          <p:nvSpPr>
            <p:cNvPr id="65" name="Cube 64"/>
            <p:cNvSpPr/>
            <p:nvPr/>
          </p:nvSpPr>
          <p:spPr bwMode="auto">
            <a:xfrm>
              <a:off x="4781231" y="4852356"/>
              <a:ext cx="535517" cy="535517"/>
            </a:xfrm>
            <a:prstGeom prst="cube">
              <a:avLst/>
            </a:prstGeom>
            <a:gradFill rotWithShape="1">
              <a:gsLst>
                <a:gs pos="0">
                  <a:srgbClr val="DDEBCF"/>
                </a:gs>
                <a:gs pos="50000">
                  <a:srgbClr val="9CB86E"/>
                </a:gs>
                <a:gs pos="100000">
                  <a:srgbClr val="156B13"/>
                </a:gs>
              </a:gsLst>
              <a:lin ang="5400000" scaled="0"/>
            </a:gradFill>
            <a:ln w="9525" cap="flat" cmpd="sng" algn="ctr">
              <a:solidFill>
                <a:schemeClr val="bg1"/>
              </a:solidFill>
              <a:prstDash val="solid"/>
              <a:round/>
              <a:headEnd type="none" w="med" len="med"/>
              <a:tailEnd type="triangle" w="lg" len="lg"/>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2200" b="0" i="0" u="none" strike="noStrike" cap="none" normalizeH="0" baseline="0" dirty="0" smtClean="0">
                <a:ln>
                  <a:noFill/>
                </a:ln>
                <a:solidFill>
                  <a:schemeClr val="bg1"/>
                </a:solidFill>
                <a:effectLst/>
                <a:latin typeface="Tahoma" pitchFamily="34" charset="0"/>
              </a:endParaRPr>
            </a:p>
          </p:txBody>
        </p:sp>
        <p:sp>
          <p:nvSpPr>
            <p:cNvPr id="66" name="Left Arrow 65"/>
            <p:cNvSpPr/>
            <p:nvPr/>
          </p:nvSpPr>
          <p:spPr bwMode="auto">
            <a:xfrm>
              <a:off x="5246897" y="5030880"/>
              <a:ext cx="605367" cy="232833"/>
            </a:xfrm>
            <a:prstGeom prst="leftArrow">
              <a:avLst/>
            </a:prstGeom>
            <a:ln>
              <a:headEnd type="none" w="med" len="med"/>
              <a:tailEnd type="triangle" w="lg" len="lg"/>
            </a:ln>
          </p:spPr>
          <p:style>
            <a:lnRef idx="1">
              <a:schemeClr val="accent4"/>
            </a:lnRef>
            <a:fillRef idx="3">
              <a:schemeClr val="accent4"/>
            </a:fillRef>
            <a:effectRef idx="2">
              <a:schemeClr val="accent4"/>
            </a:effectRef>
            <a:fontRef idx="minor">
              <a:schemeClr val="lt1"/>
            </a:fontRef>
          </p:style>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2200" b="0" i="0" u="none" strike="noStrike" cap="none" normalizeH="0" baseline="0" dirty="0" smtClean="0">
                <a:ln>
                  <a:noFill/>
                </a:ln>
                <a:solidFill>
                  <a:schemeClr val="tx1"/>
                </a:solidFill>
                <a:effectLst/>
                <a:latin typeface="Tahoma" pitchFamily="34" charset="0"/>
              </a:endParaRPr>
            </a:p>
          </p:txBody>
        </p:sp>
        <p:sp>
          <p:nvSpPr>
            <p:cNvPr id="67" name="Cube 66"/>
            <p:cNvSpPr/>
            <p:nvPr/>
          </p:nvSpPr>
          <p:spPr bwMode="auto">
            <a:xfrm>
              <a:off x="5789083" y="3581400"/>
              <a:ext cx="535517" cy="535517"/>
            </a:xfrm>
            <a:prstGeom prst="cube">
              <a:avLst/>
            </a:prstGeom>
            <a:gradFill rotWithShape="1">
              <a:gsLst>
                <a:gs pos="0">
                  <a:srgbClr val="DDEBCF"/>
                </a:gs>
                <a:gs pos="50000">
                  <a:srgbClr val="9CB86E"/>
                </a:gs>
                <a:gs pos="100000">
                  <a:srgbClr val="156B13"/>
                </a:gs>
              </a:gsLst>
              <a:lin ang="5400000" scaled="0"/>
            </a:gradFill>
            <a:ln w="9525" cap="flat" cmpd="sng" algn="ctr">
              <a:solidFill>
                <a:schemeClr val="bg1"/>
              </a:solidFill>
              <a:prstDash val="solid"/>
              <a:round/>
              <a:headEnd type="none" w="med" len="med"/>
              <a:tailEnd type="triangle" w="lg" len="lg"/>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2200" b="0" i="0" u="none" strike="noStrike" cap="none" normalizeH="0" baseline="0" dirty="0" smtClean="0">
                <a:ln>
                  <a:noFill/>
                </a:ln>
                <a:solidFill>
                  <a:schemeClr val="bg1"/>
                </a:solidFill>
                <a:effectLst/>
                <a:latin typeface="Tahoma" pitchFamily="34" charset="0"/>
              </a:endParaRPr>
            </a:p>
          </p:txBody>
        </p:sp>
        <p:sp>
          <p:nvSpPr>
            <p:cNvPr id="68" name="Cube 67"/>
            <p:cNvSpPr/>
            <p:nvPr/>
          </p:nvSpPr>
          <p:spPr bwMode="auto">
            <a:xfrm>
              <a:off x="5789083" y="4191000"/>
              <a:ext cx="535517" cy="535517"/>
            </a:xfrm>
            <a:prstGeom prst="cube">
              <a:avLst/>
            </a:prstGeom>
            <a:gradFill rotWithShape="1">
              <a:gsLst>
                <a:gs pos="0">
                  <a:srgbClr val="DDEBCF"/>
                </a:gs>
                <a:gs pos="50000">
                  <a:srgbClr val="9CB86E"/>
                </a:gs>
                <a:gs pos="100000">
                  <a:srgbClr val="156B13"/>
                </a:gs>
              </a:gsLst>
              <a:lin ang="5400000" scaled="0"/>
            </a:gradFill>
            <a:ln w="9525" cap="flat" cmpd="sng" algn="ctr">
              <a:solidFill>
                <a:schemeClr val="bg1"/>
              </a:solidFill>
              <a:prstDash val="solid"/>
              <a:round/>
              <a:headEnd type="none" w="med" len="med"/>
              <a:tailEnd type="triangle" w="lg" len="lg"/>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2200" b="0" i="0" u="none" strike="noStrike" cap="none" normalizeH="0" baseline="0" dirty="0" smtClean="0">
                <a:ln>
                  <a:noFill/>
                </a:ln>
                <a:solidFill>
                  <a:schemeClr val="bg1"/>
                </a:solidFill>
                <a:effectLst/>
                <a:latin typeface="Tahoma" pitchFamily="34" charset="0"/>
              </a:endParaRPr>
            </a:p>
          </p:txBody>
        </p:sp>
        <p:sp>
          <p:nvSpPr>
            <p:cNvPr id="69" name="Cube 68"/>
            <p:cNvSpPr/>
            <p:nvPr/>
          </p:nvSpPr>
          <p:spPr bwMode="auto">
            <a:xfrm>
              <a:off x="2664883" y="3606800"/>
              <a:ext cx="535517" cy="535517"/>
            </a:xfrm>
            <a:prstGeom prst="cube">
              <a:avLst/>
            </a:prstGeom>
            <a:gradFill rotWithShape="1">
              <a:gsLst>
                <a:gs pos="0">
                  <a:srgbClr val="DDEBCF"/>
                </a:gs>
                <a:gs pos="50000">
                  <a:srgbClr val="9CB86E"/>
                </a:gs>
                <a:gs pos="100000">
                  <a:srgbClr val="156B13"/>
                </a:gs>
              </a:gsLst>
              <a:lin ang="5400000" scaled="0"/>
            </a:gradFill>
            <a:ln w="9525" cap="flat" cmpd="sng" algn="ctr">
              <a:solidFill>
                <a:schemeClr val="bg1"/>
              </a:solidFill>
              <a:prstDash val="solid"/>
              <a:round/>
              <a:headEnd type="none" w="med" len="med"/>
              <a:tailEnd type="triangle" w="lg" len="lg"/>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2200" b="0" i="0" u="none" strike="noStrike" cap="none" normalizeH="0" baseline="0" dirty="0" smtClean="0">
                <a:ln>
                  <a:noFill/>
                </a:ln>
                <a:solidFill>
                  <a:schemeClr val="bg1"/>
                </a:solidFill>
                <a:effectLst/>
                <a:latin typeface="Tahoma" pitchFamily="34" charset="0"/>
              </a:endParaRPr>
            </a:p>
          </p:txBody>
        </p:sp>
        <p:sp>
          <p:nvSpPr>
            <p:cNvPr id="70" name="Cube 69"/>
            <p:cNvSpPr/>
            <p:nvPr/>
          </p:nvSpPr>
          <p:spPr bwMode="auto">
            <a:xfrm>
              <a:off x="2664883" y="4216400"/>
              <a:ext cx="535517" cy="535517"/>
            </a:xfrm>
            <a:prstGeom prst="cube">
              <a:avLst/>
            </a:prstGeom>
            <a:gradFill rotWithShape="1">
              <a:gsLst>
                <a:gs pos="0">
                  <a:srgbClr val="DDEBCF"/>
                </a:gs>
                <a:gs pos="50000">
                  <a:srgbClr val="9CB86E"/>
                </a:gs>
                <a:gs pos="100000">
                  <a:srgbClr val="156B13"/>
                </a:gs>
              </a:gsLst>
              <a:lin ang="5400000" scaled="0"/>
            </a:gradFill>
            <a:ln w="9525" cap="flat" cmpd="sng" algn="ctr">
              <a:solidFill>
                <a:schemeClr val="bg1"/>
              </a:solidFill>
              <a:prstDash val="solid"/>
              <a:round/>
              <a:headEnd type="none" w="med" len="med"/>
              <a:tailEnd type="triangle" w="lg" len="lg"/>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2200" b="0" i="0" u="none" strike="noStrike" cap="none" normalizeH="0" baseline="0" dirty="0" smtClean="0">
                <a:ln>
                  <a:noFill/>
                </a:ln>
                <a:solidFill>
                  <a:schemeClr val="bg1"/>
                </a:solidFill>
                <a:effectLst/>
                <a:latin typeface="Tahoma" pitchFamily="34" charset="0"/>
              </a:endParaRPr>
            </a:p>
          </p:txBody>
        </p:sp>
        <p:sp>
          <p:nvSpPr>
            <p:cNvPr id="71" name="Cube 70"/>
            <p:cNvSpPr/>
            <p:nvPr/>
          </p:nvSpPr>
          <p:spPr bwMode="auto">
            <a:xfrm>
              <a:off x="2664883" y="2971800"/>
              <a:ext cx="535517" cy="535517"/>
            </a:xfrm>
            <a:prstGeom prst="cube">
              <a:avLst/>
            </a:prstGeom>
            <a:gradFill rotWithShape="1">
              <a:gsLst>
                <a:gs pos="0">
                  <a:srgbClr val="DDEBCF"/>
                </a:gs>
                <a:gs pos="50000">
                  <a:srgbClr val="9CB86E"/>
                </a:gs>
                <a:gs pos="100000">
                  <a:srgbClr val="156B13"/>
                </a:gs>
              </a:gsLst>
              <a:lin ang="5400000" scaled="0"/>
            </a:gradFill>
            <a:ln w="9525" cap="flat" cmpd="sng" algn="ctr">
              <a:solidFill>
                <a:schemeClr val="bg1"/>
              </a:solidFill>
              <a:prstDash val="solid"/>
              <a:round/>
              <a:headEnd type="none" w="med" len="med"/>
              <a:tailEnd type="triangle" w="lg" len="lg"/>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2200" b="0" i="0" u="none" strike="noStrike" cap="none" normalizeH="0" baseline="0" dirty="0" smtClean="0">
                <a:ln>
                  <a:noFill/>
                </a:ln>
                <a:solidFill>
                  <a:schemeClr val="bg1"/>
                </a:solidFill>
                <a:effectLst/>
                <a:latin typeface="Tahoma" pitchFamily="34" charset="0"/>
              </a:endParaRPr>
            </a:p>
          </p:txBody>
        </p:sp>
        <p:sp>
          <p:nvSpPr>
            <p:cNvPr id="72" name="Cube 71"/>
            <p:cNvSpPr/>
            <p:nvPr/>
          </p:nvSpPr>
          <p:spPr bwMode="auto">
            <a:xfrm>
              <a:off x="2664883" y="4876800"/>
              <a:ext cx="535517" cy="535517"/>
            </a:xfrm>
            <a:prstGeom prst="cube">
              <a:avLst/>
            </a:prstGeom>
            <a:gradFill rotWithShape="1">
              <a:gsLst>
                <a:gs pos="0">
                  <a:srgbClr val="DDEBCF"/>
                </a:gs>
                <a:gs pos="50000">
                  <a:srgbClr val="9CB86E"/>
                </a:gs>
                <a:gs pos="100000">
                  <a:srgbClr val="156B13"/>
                </a:gs>
              </a:gsLst>
              <a:lin ang="5400000" scaled="0"/>
            </a:gradFill>
            <a:ln w="9525" cap="flat" cmpd="sng" algn="ctr">
              <a:solidFill>
                <a:schemeClr val="bg1"/>
              </a:solidFill>
              <a:prstDash val="solid"/>
              <a:round/>
              <a:headEnd type="none" w="med" len="med"/>
              <a:tailEnd type="triangle" w="lg" len="lg"/>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2200" b="0" i="0" u="none" strike="noStrike" cap="none" normalizeH="0" baseline="0" dirty="0" smtClean="0">
                <a:ln>
                  <a:noFill/>
                </a:ln>
                <a:solidFill>
                  <a:schemeClr val="bg1"/>
                </a:solidFill>
                <a:effectLst/>
                <a:latin typeface="Tahoma" pitchFamily="34" charset="0"/>
              </a:endParaRPr>
            </a:p>
          </p:txBody>
        </p:sp>
        <p:sp>
          <p:nvSpPr>
            <p:cNvPr id="73" name="Cube 72"/>
            <p:cNvSpPr/>
            <p:nvPr/>
          </p:nvSpPr>
          <p:spPr bwMode="auto">
            <a:xfrm>
              <a:off x="5789083" y="2946400"/>
              <a:ext cx="535517" cy="535517"/>
            </a:xfrm>
            <a:prstGeom prst="cube">
              <a:avLst/>
            </a:prstGeom>
            <a:gradFill rotWithShape="1">
              <a:gsLst>
                <a:gs pos="0">
                  <a:srgbClr val="DDEBCF"/>
                </a:gs>
                <a:gs pos="50000">
                  <a:srgbClr val="9CB86E"/>
                </a:gs>
                <a:gs pos="100000">
                  <a:srgbClr val="156B13"/>
                </a:gs>
              </a:gsLst>
              <a:lin ang="5400000" scaled="0"/>
            </a:gradFill>
            <a:ln w="9525" cap="flat" cmpd="sng" algn="ctr">
              <a:solidFill>
                <a:schemeClr val="bg1"/>
              </a:solidFill>
              <a:prstDash val="solid"/>
              <a:round/>
              <a:headEnd type="none" w="med" len="med"/>
              <a:tailEnd type="triangle" w="lg" len="lg"/>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2200" b="0" i="0" u="none" strike="noStrike" cap="none" normalizeH="0" baseline="0" dirty="0" smtClean="0">
                <a:ln>
                  <a:noFill/>
                </a:ln>
                <a:solidFill>
                  <a:schemeClr val="bg1"/>
                </a:solidFill>
                <a:effectLst/>
                <a:latin typeface="Tahoma" pitchFamily="34" charset="0"/>
              </a:endParaRPr>
            </a:p>
          </p:txBody>
        </p:sp>
        <p:sp>
          <p:nvSpPr>
            <p:cNvPr id="74" name="Cube 73"/>
            <p:cNvSpPr/>
            <p:nvPr/>
          </p:nvSpPr>
          <p:spPr bwMode="auto">
            <a:xfrm>
              <a:off x="5789084" y="4863282"/>
              <a:ext cx="535517" cy="535517"/>
            </a:xfrm>
            <a:prstGeom prst="cube">
              <a:avLst/>
            </a:prstGeom>
            <a:gradFill rotWithShape="1">
              <a:gsLst>
                <a:gs pos="0">
                  <a:srgbClr val="DDEBCF"/>
                </a:gs>
                <a:gs pos="50000">
                  <a:srgbClr val="9CB86E"/>
                </a:gs>
                <a:gs pos="100000">
                  <a:srgbClr val="156B13"/>
                </a:gs>
              </a:gsLst>
              <a:lin ang="5400000" scaled="0"/>
            </a:gradFill>
            <a:ln w="9525" cap="flat" cmpd="sng" algn="ctr">
              <a:solidFill>
                <a:schemeClr val="bg1"/>
              </a:solidFill>
              <a:prstDash val="solid"/>
              <a:round/>
              <a:headEnd type="none" w="med" len="med"/>
              <a:tailEnd type="triangle" w="lg" len="lg"/>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2200" b="0" i="0" u="none" strike="noStrike" cap="none" normalizeH="0" baseline="0" dirty="0" smtClean="0">
                <a:ln>
                  <a:noFill/>
                </a:ln>
                <a:solidFill>
                  <a:schemeClr val="bg1"/>
                </a:solidFill>
                <a:effectLst/>
                <a:latin typeface="Tahoma" pitchFamily="34" charset="0"/>
              </a:endParaRPr>
            </a:p>
          </p:txBody>
        </p:sp>
        <p:sp>
          <p:nvSpPr>
            <p:cNvPr id="75" name="Left Arrow 74"/>
            <p:cNvSpPr/>
            <p:nvPr/>
          </p:nvSpPr>
          <p:spPr bwMode="auto">
            <a:xfrm>
              <a:off x="3122083" y="3755805"/>
              <a:ext cx="605367" cy="232833"/>
            </a:xfrm>
            <a:prstGeom prst="leftArrow">
              <a:avLst/>
            </a:prstGeom>
            <a:ln>
              <a:headEnd type="none" w="med" len="med"/>
              <a:tailEnd type="triangle" w="lg" len="lg"/>
            </a:ln>
          </p:spPr>
          <p:style>
            <a:lnRef idx="1">
              <a:schemeClr val="accent4"/>
            </a:lnRef>
            <a:fillRef idx="3">
              <a:schemeClr val="accent4"/>
            </a:fillRef>
            <a:effectRef idx="2">
              <a:schemeClr val="accent4"/>
            </a:effectRef>
            <a:fontRef idx="minor">
              <a:schemeClr val="lt1"/>
            </a:fontRef>
          </p:style>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2200" b="0" i="0" u="none" strike="noStrike" cap="none" normalizeH="0" baseline="0" dirty="0" smtClean="0">
                <a:ln>
                  <a:noFill/>
                </a:ln>
                <a:solidFill>
                  <a:schemeClr val="tx1"/>
                </a:solidFill>
                <a:effectLst/>
                <a:latin typeface="Tahoma" pitchFamily="34" charset="0"/>
              </a:endParaRPr>
            </a:p>
          </p:txBody>
        </p:sp>
        <p:sp>
          <p:nvSpPr>
            <p:cNvPr id="76" name="Left Arrow 75"/>
            <p:cNvSpPr/>
            <p:nvPr/>
          </p:nvSpPr>
          <p:spPr bwMode="auto">
            <a:xfrm rot="13419828">
              <a:off x="3181458" y="4130073"/>
              <a:ext cx="605367" cy="232833"/>
            </a:xfrm>
            <a:prstGeom prst="leftArrow">
              <a:avLst/>
            </a:prstGeom>
            <a:ln>
              <a:headEnd type="none" w="med" len="med"/>
              <a:tailEnd type="triangle" w="lg" len="lg"/>
            </a:ln>
          </p:spPr>
          <p:style>
            <a:lnRef idx="1">
              <a:schemeClr val="accent4"/>
            </a:lnRef>
            <a:fillRef idx="3">
              <a:schemeClr val="accent4"/>
            </a:fillRef>
            <a:effectRef idx="2">
              <a:schemeClr val="accent4"/>
            </a:effectRef>
            <a:fontRef idx="minor">
              <a:schemeClr val="lt1"/>
            </a:fontRef>
          </p:style>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2200" b="0" i="0" u="none" strike="noStrike" cap="none" normalizeH="0" baseline="0" dirty="0" smtClean="0">
                <a:ln>
                  <a:noFill/>
                </a:ln>
                <a:solidFill>
                  <a:schemeClr val="tx1"/>
                </a:solidFill>
                <a:effectLst/>
                <a:latin typeface="Tahoma" pitchFamily="34" charset="0"/>
              </a:endParaRPr>
            </a:p>
          </p:txBody>
        </p:sp>
        <p:sp>
          <p:nvSpPr>
            <p:cNvPr id="77" name="Left Arrow 76"/>
            <p:cNvSpPr/>
            <p:nvPr/>
          </p:nvSpPr>
          <p:spPr bwMode="auto">
            <a:xfrm rot="11036178">
              <a:off x="3122083" y="4472284"/>
              <a:ext cx="605367" cy="232833"/>
            </a:xfrm>
            <a:prstGeom prst="leftArrow">
              <a:avLst/>
            </a:prstGeom>
            <a:ln>
              <a:headEnd type="none" w="med" len="med"/>
              <a:tailEnd type="triangle" w="lg" len="lg"/>
            </a:ln>
          </p:spPr>
          <p:style>
            <a:lnRef idx="1">
              <a:schemeClr val="accent4"/>
            </a:lnRef>
            <a:fillRef idx="3">
              <a:schemeClr val="accent4"/>
            </a:fillRef>
            <a:effectRef idx="2">
              <a:schemeClr val="accent4"/>
            </a:effectRef>
            <a:fontRef idx="minor">
              <a:schemeClr val="lt1"/>
            </a:fontRef>
          </p:style>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2200" b="0" i="0" u="none" strike="noStrike" cap="none" normalizeH="0" baseline="0" dirty="0" smtClean="0">
                <a:ln>
                  <a:noFill/>
                </a:ln>
                <a:solidFill>
                  <a:schemeClr val="tx1"/>
                </a:solidFill>
                <a:effectLst/>
                <a:latin typeface="Tahoma" pitchFamily="34" charset="0"/>
              </a:endParaRPr>
            </a:p>
          </p:txBody>
        </p:sp>
        <p:sp>
          <p:nvSpPr>
            <p:cNvPr id="78" name="Left Arrow 77"/>
            <p:cNvSpPr/>
            <p:nvPr/>
          </p:nvSpPr>
          <p:spPr bwMode="auto">
            <a:xfrm>
              <a:off x="3122083" y="2992348"/>
              <a:ext cx="605367" cy="232833"/>
            </a:xfrm>
            <a:prstGeom prst="leftArrow">
              <a:avLst/>
            </a:prstGeom>
            <a:ln>
              <a:headEnd type="none" w="med" len="med"/>
              <a:tailEnd type="triangle" w="lg" len="lg"/>
            </a:ln>
          </p:spPr>
          <p:style>
            <a:lnRef idx="1">
              <a:schemeClr val="accent4"/>
            </a:lnRef>
            <a:fillRef idx="3">
              <a:schemeClr val="accent4"/>
            </a:fillRef>
            <a:effectRef idx="2">
              <a:schemeClr val="accent4"/>
            </a:effectRef>
            <a:fontRef idx="minor">
              <a:schemeClr val="lt1"/>
            </a:fontRef>
          </p:style>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2200" b="0" i="0" u="none" strike="noStrike" cap="none" normalizeH="0" baseline="0" dirty="0" smtClean="0">
                <a:ln>
                  <a:noFill/>
                </a:ln>
                <a:solidFill>
                  <a:schemeClr val="tx1"/>
                </a:solidFill>
                <a:effectLst/>
                <a:latin typeface="Tahoma" pitchFamily="34" charset="0"/>
              </a:endParaRPr>
            </a:p>
          </p:txBody>
        </p:sp>
        <p:sp>
          <p:nvSpPr>
            <p:cNvPr id="79" name="Left Arrow 78"/>
            <p:cNvSpPr/>
            <p:nvPr/>
          </p:nvSpPr>
          <p:spPr bwMode="auto">
            <a:xfrm rot="18862758">
              <a:off x="3157708" y="3405809"/>
              <a:ext cx="605367" cy="232833"/>
            </a:xfrm>
            <a:prstGeom prst="leftArrow">
              <a:avLst/>
            </a:prstGeom>
            <a:ln>
              <a:headEnd type="none" w="med" len="med"/>
              <a:tailEnd type="triangle" w="lg" len="lg"/>
            </a:ln>
          </p:spPr>
          <p:style>
            <a:lnRef idx="1">
              <a:schemeClr val="accent4"/>
            </a:lnRef>
            <a:fillRef idx="3">
              <a:schemeClr val="accent4"/>
            </a:fillRef>
            <a:effectRef idx="2">
              <a:schemeClr val="accent4"/>
            </a:effectRef>
            <a:fontRef idx="minor">
              <a:schemeClr val="lt1"/>
            </a:fontRef>
          </p:style>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2200" b="0" i="0" u="none" strike="noStrike" cap="none" normalizeH="0" baseline="0" dirty="0" smtClean="0">
                <a:ln>
                  <a:noFill/>
                </a:ln>
                <a:solidFill>
                  <a:schemeClr val="tx1"/>
                </a:solidFill>
                <a:effectLst/>
                <a:latin typeface="Tahoma" pitchFamily="34" charset="0"/>
              </a:endParaRPr>
            </a:p>
          </p:txBody>
        </p:sp>
        <p:sp>
          <p:nvSpPr>
            <p:cNvPr id="80" name="Left Arrow 79"/>
            <p:cNvSpPr/>
            <p:nvPr/>
          </p:nvSpPr>
          <p:spPr bwMode="auto">
            <a:xfrm>
              <a:off x="3122083" y="5132684"/>
              <a:ext cx="605367" cy="232833"/>
            </a:xfrm>
            <a:prstGeom prst="leftArrow">
              <a:avLst/>
            </a:prstGeom>
            <a:ln>
              <a:headEnd type="none" w="med" len="med"/>
              <a:tailEnd type="triangle" w="lg" len="lg"/>
            </a:ln>
          </p:spPr>
          <p:style>
            <a:lnRef idx="1">
              <a:schemeClr val="accent4"/>
            </a:lnRef>
            <a:fillRef idx="3">
              <a:schemeClr val="accent4"/>
            </a:fillRef>
            <a:effectRef idx="2">
              <a:schemeClr val="accent4"/>
            </a:effectRef>
            <a:fontRef idx="minor">
              <a:schemeClr val="lt1"/>
            </a:fontRef>
          </p:style>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2200" b="0" i="0" u="none" strike="noStrike" cap="none" normalizeH="0" baseline="0" dirty="0" smtClean="0">
                <a:ln>
                  <a:noFill/>
                </a:ln>
                <a:solidFill>
                  <a:schemeClr val="tx1"/>
                </a:solidFill>
                <a:effectLst/>
                <a:latin typeface="Tahoma" pitchFamily="34" charset="0"/>
              </a:endParaRPr>
            </a:p>
          </p:txBody>
        </p:sp>
        <p:sp>
          <p:nvSpPr>
            <p:cNvPr id="83" name="Curved Left Arrow 82"/>
            <p:cNvSpPr/>
            <p:nvPr/>
          </p:nvSpPr>
          <p:spPr bwMode="auto">
            <a:xfrm rot="15996843">
              <a:off x="4627336" y="2109837"/>
              <a:ext cx="890650" cy="2137558"/>
            </a:xfrm>
            <a:prstGeom prst="curvedLeftArrow">
              <a:avLst/>
            </a:prstGeom>
            <a:ln>
              <a:headEnd type="none" w="med" len="med"/>
              <a:tailEnd type="none" w="med" len="med"/>
            </a:ln>
          </p:spPr>
          <p:style>
            <a:lnRef idx="1">
              <a:schemeClr val="accent4"/>
            </a:lnRef>
            <a:fillRef idx="3">
              <a:schemeClr val="accent4"/>
            </a:fillRef>
            <a:effectRef idx="2">
              <a:schemeClr val="accent4"/>
            </a:effectRef>
            <a:fontRef idx="minor">
              <a:schemeClr val="lt1"/>
            </a:fontRef>
          </p:style>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outerShdw blurRad="38100" dist="38100" dir="2700000" algn="tl">
                    <a:srgbClr val="000000">
                      <a:alpha val="43137"/>
                    </a:srgbClr>
                  </a:outerShdw>
                </a:effectLst>
                <a:latin typeface="Franklin Gothic Medium" pitchFamily="34" charset="0"/>
              </a:endParaRPr>
            </a:p>
          </p:txBody>
        </p:sp>
        <p:sp>
          <p:nvSpPr>
            <p:cNvPr id="84" name="Curved Left Arrow 83"/>
            <p:cNvSpPr/>
            <p:nvPr/>
          </p:nvSpPr>
          <p:spPr bwMode="auto">
            <a:xfrm rot="7633664" flipH="1">
              <a:off x="4328486" y="3283487"/>
              <a:ext cx="890650" cy="2137558"/>
            </a:xfrm>
            <a:prstGeom prst="curvedLeftArrow">
              <a:avLst/>
            </a:prstGeom>
            <a:ln>
              <a:headEnd type="none" w="med" len="med"/>
              <a:tailEnd type="none" w="med" len="med"/>
            </a:ln>
          </p:spPr>
          <p:style>
            <a:lnRef idx="1">
              <a:schemeClr val="accent4"/>
            </a:lnRef>
            <a:fillRef idx="3">
              <a:schemeClr val="accent4"/>
            </a:fillRef>
            <a:effectRef idx="2">
              <a:schemeClr val="accent4"/>
            </a:effectRef>
            <a:fontRef idx="minor">
              <a:schemeClr val="lt1"/>
            </a:fontRef>
          </p:style>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outerShdw blurRad="38100" dist="38100" dir="2700000" algn="tl">
                    <a:srgbClr val="000000">
                      <a:alpha val="43137"/>
                    </a:srgbClr>
                  </a:outerShdw>
                </a:effectLst>
                <a:latin typeface="Franklin Gothic Medium" pitchFamily="34" charset="0"/>
              </a:endParaRPr>
            </a:p>
          </p:txBody>
        </p:sp>
      </p:grpSp>
      <p:grpSp>
        <p:nvGrpSpPr>
          <p:cNvPr id="4" name="Group 44"/>
          <p:cNvGrpSpPr/>
          <p:nvPr/>
        </p:nvGrpSpPr>
        <p:grpSpPr>
          <a:xfrm>
            <a:off x="5755341" y="3433483"/>
            <a:ext cx="2514600" cy="1752600"/>
            <a:chOff x="3200400" y="4953000"/>
            <a:chExt cx="2514600" cy="1752600"/>
          </a:xfrm>
        </p:grpSpPr>
        <p:sp>
          <p:nvSpPr>
            <p:cNvPr id="86" name="Rectangle 4"/>
            <p:cNvSpPr>
              <a:spLocks noChangeArrowheads="1"/>
            </p:cNvSpPr>
            <p:nvPr/>
          </p:nvSpPr>
          <p:spPr bwMode="auto">
            <a:xfrm>
              <a:off x="3200400" y="4953000"/>
              <a:ext cx="2514600" cy="1752600"/>
            </a:xfrm>
            <a:prstGeom prst="rect">
              <a:avLst/>
            </a:prstGeom>
            <a:ln>
              <a:headEnd/>
              <a:tailEnd/>
            </a:ln>
          </p:spPr>
          <p:style>
            <a:lnRef idx="1">
              <a:schemeClr val="accent5"/>
            </a:lnRef>
            <a:fillRef idx="3">
              <a:schemeClr val="accent5"/>
            </a:fillRef>
            <a:effectRef idx="2">
              <a:schemeClr val="accent5"/>
            </a:effectRef>
            <a:fontRef idx="minor">
              <a:schemeClr val="lt1"/>
            </a:fontRef>
          </p:style>
          <p:txBody>
            <a:bodyPr wrap="none" anchor="t" anchorCtr="0"/>
            <a:lstStyle/>
            <a:p>
              <a:pPr algn="ctr"/>
              <a:r>
                <a:rPr lang="zh-CN" altLang="en-US" sz="2000" dirty="0" smtClean="0">
                  <a:solidFill>
                    <a:srgbClr val="000000"/>
                  </a:solidFill>
                  <a:latin typeface="Segoe"/>
                </a:rPr>
                <a:t>目录</a:t>
              </a:r>
              <a:endParaRPr lang="en-US" sz="2000" dirty="0">
                <a:solidFill>
                  <a:srgbClr val="000000"/>
                </a:solidFill>
                <a:latin typeface="Segoe"/>
              </a:endParaRPr>
            </a:p>
          </p:txBody>
        </p:sp>
        <p:grpSp>
          <p:nvGrpSpPr>
            <p:cNvPr id="5" name="Group 98"/>
            <p:cNvGrpSpPr/>
            <p:nvPr/>
          </p:nvGrpSpPr>
          <p:grpSpPr>
            <a:xfrm>
              <a:off x="3352800" y="5334000"/>
              <a:ext cx="2137834" cy="1295400"/>
              <a:chOff x="1447800" y="5105400"/>
              <a:chExt cx="2137834" cy="1295400"/>
            </a:xfrm>
          </p:grpSpPr>
          <p:sp>
            <p:nvSpPr>
              <p:cNvPr id="88" name="Cube 87"/>
              <p:cNvSpPr/>
              <p:nvPr/>
            </p:nvSpPr>
            <p:spPr bwMode="auto">
              <a:xfrm>
                <a:off x="1447800" y="5486400"/>
                <a:ext cx="535517" cy="535517"/>
              </a:xfrm>
              <a:prstGeom prst="cube">
                <a:avLst/>
              </a:prstGeom>
              <a:gradFill rotWithShape="1">
                <a:gsLst>
                  <a:gs pos="0">
                    <a:srgbClr val="DDEBCF"/>
                  </a:gs>
                  <a:gs pos="50000">
                    <a:srgbClr val="9CB86E"/>
                  </a:gs>
                  <a:gs pos="100000">
                    <a:srgbClr val="156B13"/>
                  </a:gs>
                </a:gsLst>
                <a:lin ang="5400000" scaled="0"/>
              </a:gradFill>
              <a:ln w="9525" cap="flat" cmpd="sng" algn="ctr">
                <a:solidFill>
                  <a:schemeClr val="bg1"/>
                </a:solidFill>
                <a:prstDash val="solid"/>
                <a:round/>
                <a:headEnd type="none" w="med" len="med"/>
                <a:tailEnd type="triangle" w="lg" len="lg"/>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2200" b="0" i="0" u="none" strike="noStrike" cap="none" normalizeH="0" baseline="0" dirty="0" smtClean="0">
                  <a:ln>
                    <a:noFill/>
                  </a:ln>
                  <a:solidFill>
                    <a:schemeClr val="bg1"/>
                  </a:solidFill>
                  <a:effectLst/>
                  <a:latin typeface="Tahoma" pitchFamily="34" charset="0"/>
                </a:endParaRPr>
              </a:p>
            </p:txBody>
          </p:sp>
          <p:sp>
            <p:nvSpPr>
              <p:cNvPr id="89" name="Cube 88"/>
              <p:cNvSpPr/>
              <p:nvPr/>
            </p:nvSpPr>
            <p:spPr bwMode="auto">
              <a:xfrm>
                <a:off x="1678517" y="5638800"/>
                <a:ext cx="535517" cy="535517"/>
              </a:xfrm>
              <a:prstGeom prst="cube">
                <a:avLst/>
              </a:prstGeom>
              <a:gradFill rotWithShape="1">
                <a:gsLst>
                  <a:gs pos="0">
                    <a:srgbClr val="DDEBCF"/>
                  </a:gs>
                  <a:gs pos="50000">
                    <a:srgbClr val="9CB86E"/>
                  </a:gs>
                  <a:gs pos="100000">
                    <a:srgbClr val="156B13"/>
                  </a:gs>
                </a:gsLst>
                <a:lin ang="5400000" scaled="0"/>
              </a:gradFill>
              <a:ln w="9525" cap="flat" cmpd="sng" algn="ctr">
                <a:solidFill>
                  <a:schemeClr val="bg1"/>
                </a:solidFill>
                <a:prstDash val="solid"/>
                <a:round/>
                <a:headEnd type="none" w="med" len="med"/>
                <a:tailEnd type="triangle" w="lg" len="lg"/>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2200" b="0" i="0" u="none" strike="noStrike" cap="none" normalizeH="0" baseline="0" dirty="0" smtClean="0">
                  <a:ln>
                    <a:noFill/>
                  </a:ln>
                  <a:solidFill>
                    <a:schemeClr val="bg1"/>
                  </a:solidFill>
                  <a:effectLst/>
                  <a:latin typeface="Tahoma" pitchFamily="34" charset="0"/>
                </a:endParaRPr>
              </a:p>
            </p:txBody>
          </p:sp>
          <p:sp>
            <p:nvSpPr>
              <p:cNvPr id="90" name="Cube 89"/>
              <p:cNvSpPr/>
              <p:nvPr/>
            </p:nvSpPr>
            <p:spPr bwMode="auto">
              <a:xfrm>
                <a:off x="1830917" y="5791200"/>
                <a:ext cx="535517" cy="535517"/>
              </a:xfrm>
              <a:prstGeom prst="cube">
                <a:avLst/>
              </a:prstGeom>
              <a:gradFill rotWithShape="1">
                <a:gsLst>
                  <a:gs pos="0">
                    <a:srgbClr val="DDEBCF"/>
                  </a:gs>
                  <a:gs pos="50000">
                    <a:srgbClr val="9CB86E"/>
                  </a:gs>
                  <a:gs pos="100000">
                    <a:srgbClr val="156B13"/>
                  </a:gs>
                </a:gsLst>
                <a:lin ang="5400000" scaled="0"/>
              </a:gradFill>
              <a:ln w="9525" cap="flat" cmpd="sng" algn="ctr">
                <a:solidFill>
                  <a:schemeClr val="bg1"/>
                </a:solidFill>
                <a:prstDash val="solid"/>
                <a:round/>
                <a:headEnd type="none" w="med" len="med"/>
                <a:tailEnd type="triangle" w="lg" len="lg"/>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2200" b="0" i="0" u="none" strike="noStrike" cap="none" normalizeH="0" baseline="0" dirty="0" smtClean="0">
                  <a:ln>
                    <a:noFill/>
                  </a:ln>
                  <a:solidFill>
                    <a:schemeClr val="bg1"/>
                  </a:solidFill>
                  <a:effectLst/>
                  <a:latin typeface="Tahoma" pitchFamily="34" charset="0"/>
                </a:endParaRPr>
              </a:p>
            </p:txBody>
          </p:sp>
          <p:sp>
            <p:nvSpPr>
              <p:cNvPr id="91" name="Cube 90"/>
              <p:cNvSpPr/>
              <p:nvPr/>
            </p:nvSpPr>
            <p:spPr bwMode="auto">
              <a:xfrm>
                <a:off x="1754717" y="5181600"/>
                <a:ext cx="535517" cy="535517"/>
              </a:xfrm>
              <a:prstGeom prst="cube">
                <a:avLst/>
              </a:prstGeom>
              <a:gradFill rotWithShape="1">
                <a:gsLst>
                  <a:gs pos="0">
                    <a:srgbClr val="DDEBCF"/>
                  </a:gs>
                  <a:gs pos="50000">
                    <a:srgbClr val="9CB86E"/>
                  </a:gs>
                  <a:gs pos="100000">
                    <a:srgbClr val="156B13"/>
                  </a:gs>
                </a:gsLst>
                <a:lin ang="5400000" scaled="0"/>
              </a:gradFill>
              <a:ln w="9525" cap="flat" cmpd="sng" algn="ctr">
                <a:solidFill>
                  <a:schemeClr val="bg1"/>
                </a:solidFill>
                <a:prstDash val="solid"/>
                <a:round/>
                <a:headEnd type="none" w="med" len="med"/>
                <a:tailEnd type="triangle" w="lg" len="lg"/>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2200" b="0" i="0" u="none" strike="noStrike" cap="none" normalizeH="0" baseline="0" dirty="0" smtClean="0">
                  <a:ln>
                    <a:noFill/>
                  </a:ln>
                  <a:solidFill>
                    <a:schemeClr val="bg1"/>
                  </a:solidFill>
                  <a:effectLst/>
                  <a:latin typeface="Tahoma" pitchFamily="34" charset="0"/>
                </a:endParaRPr>
              </a:p>
            </p:txBody>
          </p:sp>
          <p:sp>
            <p:nvSpPr>
              <p:cNvPr id="92" name="Cube 91"/>
              <p:cNvSpPr/>
              <p:nvPr/>
            </p:nvSpPr>
            <p:spPr bwMode="auto">
              <a:xfrm>
                <a:off x="2135717" y="5334000"/>
                <a:ext cx="535517" cy="535517"/>
              </a:xfrm>
              <a:prstGeom prst="cube">
                <a:avLst/>
              </a:prstGeom>
              <a:gradFill rotWithShape="1">
                <a:gsLst>
                  <a:gs pos="0">
                    <a:srgbClr val="DDEBCF"/>
                  </a:gs>
                  <a:gs pos="50000">
                    <a:srgbClr val="9CB86E"/>
                  </a:gs>
                  <a:gs pos="100000">
                    <a:srgbClr val="156B13"/>
                  </a:gs>
                </a:gsLst>
                <a:lin ang="5400000" scaled="0"/>
              </a:gradFill>
              <a:ln w="9525" cap="flat" cmpd="sng" algn="ctr">
                <a:solidFill>
                  <a:schemeClr val="bg1"/>
                </a:solidFill>
                <a:prstDash val="solid"/>
                <a:round/>
                <a:headEnd type="none" w="med" len="med"/>
                <a:tailEnd type="triangle" w="lg" len="lg"/>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2200" b="0" i="0" u="none" strike="noStrike" cap="none" normalizeH="0" baseline="0" dirty="0" smtClean="0">
                  <a:ln>
                    <a:noFill/>
                  </a:ln>
                  <a:solidFill>
                    <a:schemeClr val="bg1"/>
                  </a:solidFill>
                  <a:effectLst/>
                  <a:latin typeface="Tahoma" pitchFamily="34" charset="0"/>
                </a:endParaRPr>
              </a:p>
            </p:txBody>
          </p:sp>
          <p:sp>
            <p:nvSpPr>
              <p:cNvPr id="93" name="Cube 92"/>
              <p:cNvSpPr/>
              <p:nvPr/>
            </p:nvSpPr>
            <p:spPr bwMode="auto">
              <a:xfrm>
                <a:off x="2211917" y="5715000"/>
                <a:ext cx="535517" cy="535517"/>
              </a:xfrm>
              <a:prstGeom prst="cube">
                <a:avLst/>
              </a:prstGeom>
              <a:gradFill rotWithShape="1">
                <a:gsLst>
                  <a:gs pos="0">
                    <a:srgbClr val="DDEBCF"/>
                  </a:gs>
                  <a:gs pos="50000">
                    <a:srgbClr val="9CB86E"/>
                  </a:gs>
                  <a:gs pos="100000">
                    <a:srgbClr val="156B13"/>
                  </a:gs>
                </a:gsLst>
                <a:lin ang="5400000" scaled="0"/>
              </a:gradFill>
              <a:ln w="9525" cap="flat" cmpd="sng" algn="ctr">
                <a:solidFill>
                  <a:schemeClr val="bg1"/>
                </a:solidFill>
                <a:prstDash val="solid"/>
                <a:round/>
                <a:headEnd type="none" w="med" len="med"/>
                <a:tailEnd type="triangle" w="lg" len="lg"/>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2200" b="0" i="0" u="none" strike="noStrike" cap="none" normalizeH="0" baseline="0" dirty="0" smtClean="0">
                  <a:ln>
                    <a:noFill/>
                  </a:ln>
                  <a:solidFill>
                    <a:schemeClr val="bg1"/>
                  </a:solidFill>
                  <a:effectLst/>
                  <a:latin typeface="Tahoma" pitchFamily="34" charset="0"/>
                </a:endParaRPr>
              </a:p>
            </p:txBody>
          </p:sp>
          <p:sp>
            <p:nvSpPr>
              <p:cNvPr id="94" name="Cube 93"/>
              <p:cNvSpPr/>
              <p:nvPr/>
            </p:nvSpPr>
            <p:spPr bwMode="auto">
              <a:xfrm>
                <a:off x="2440517" y="5105400"/>
                <a:ext cx="535517" cy="535517"/>
              </a:xfrm>
              <a:prstGeom prst="cube">
                <a:avLst/>
              </a:prstGeom>
              <a:gradFill rotWithShape="1">
                <a:gsLst>
                  <a:gs pos="0">
                    <a:srgbClr val="DDEBCF"/>
                  </a:gs>
                  <a:gs pos="50000">
                    <a:srgbClr val="9CB86E"/>
                  </a:gs>
                  <a:gs pos="100000">
                    <a:srgbClr val="156B13"/>
                  </a:gs>
                </a:gsLst>
                <a:lin ang="5400000" scaled="0"/>
              </a:gradFill>
              <a:ln w="9525" cap="flat" cmpd="sng" algn="ctr">
                <a:solidFill>
                  <a:schemeClr val="bg1"/>
                </a:solidFill>
                <a:prstDash val="solid"/>
                <a:round/>
                <a:headEnd type="none" w="med" len="med"/>
                <a:tailEnd type="triangle" w="lg" len="lg"/>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2200" b="0" i="0" u="none" strike="noStrike" cap="none" normalizeH="0" baseline="0" dirty="0" smtClean="0">
                  <a:ln>
                    <a:noFill/>
                  </a:ln>
                  <a:solidFill>
                    <a:schemeClr val="bg1"/>
                  </a:solidFill>
                  <a:effectLst/>
                  <a:latin typeface="Tahoma" pitchFamily="34" charset="0"/>
                </a:endParaRPr>
              </a:p>
            </p:txBody>
          </p:sp>
          <p:sp>
            <p:nvSpPr>
              <p:cNvPr id="95" name="Cube 94"/>
              <p:cNvSpPr/>
              <p:nvPr/>
            </p:nvSpPr>
            <p:spPr bwMode="auto">
              <a:xfrm>
                <a:off x="2669117" y="5486400"/>
                <a:ext cx="535517" cy="535517"/>
              </a:xfrm>
              <a:prstGeom prst="cube">
                <a:avLst/>
              </a:prstGeom>
              <a:gradFill rotWithShape="1">
                <a:gsLst>
                  <a:gs pos="0">
                    <a:srgbClr val="DDEBCF"/>
                  </a:gs>
                  <a:gs pos="50000">
                    <a:srgbClr val="9CB86E"/>
                  </a:gs>
                  <a:gs pos="100000">
                    <a:srgbClr val="156B13"/>
                  </a:gs>
                </a:gsLst>
                <a:lin ang="5400000" scaled="0"/>
              </a:gradFill>
              <a:ln w="9525" cap="flat" cmpd="sng" algn="ctr">
                <a:solidFill>
                  <a:schemeClr val="bg1"/>
                </a:solidFill>
                <a:prstDash val="solid"/>
                <a:round/>
                <a:headEnd type="none" w="med" len="med"/>
                <a:tailEnd type="triangle" w="lg" len="lg"/>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2200" b="0" i="0" u="none" strike="noStrike" cap="none" normalizeH="0" baseline="0" dirty="0" smtClean="0">
                  <a:ln>
                    <a:noFill/>
                  </a:ln>
                  <a:solidFill>
                    <a:schemeClr val="bg1"/>
                  </a:solidFill>
                  <a:effectLst/>
                  <a:latin typeface="Tahoma" pitchFamily="34" charset="0"/>
                </a:endParaRPr>
              </a:p>
            </p:txBody>
          </p:sp>
          <p:sp>
            <p:nvSpPr>
              <p:cNvPr id="96" name="Cube 95"/>
              <p:cNvSpPr/>
              <p:nvPr/>
            </p:nvSpPr>
            <p:spPr bwMode="auto">
              <a:xfrm>
                <a:off x="2971800" y="5181600"/>
                <a:ext cx="535517" cy="535517"/>
              </a:xfrm>
              <a:prstGeom prst="cube">
                <a:avLst/>
              </a:prstGeom>
              <a:gradFill rotWithShape="1">
                <a:gsLst>
                  <a:gs pos="0">
                    <a:srgbClr val="DDEBCF"/>
                  </a:gs>
                  <a:gs pos="50000">
                    <a:srgbClr val="9CB86E"/>
                  </a:gs>
                  <a:gs pos="100000">
                    <a:srgbClr val="156B13"/>
                  </a:gs>
                </a:gsLst>
                <a:lin ang="5400000" scaled="0"/>
              </a:gradFill>
              <a:ln w="9525" cap="flat" cmpd="sng" algn="ctr">
                <a:solidFill>
                  <a:schemeClr val="bg1"/>
                </a:solidFill>
                <a:prstDash val="solid"/>
                <a:round/>
                <a:headEnd type="none" w="med" len="med"/>
                <a:tailEnd type="triangle" w="lg" len="lg"/>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2200" b="0" i="0" u="none" strike="noStrike" cap="none" normalizeH="0" baseline="0" dirty="0" smtClean="0">
                  <a:ln>
                    <a:noFill/>
                  </a:ln>
                  <a:solidFill>
                    <a:schemeClr val="bg1"/>
                  </a:solidFill>
                  <a:effectLst/>
                  <a:latin typeface="Tahoma" pitchFamily="34" charset="0"/>
                </a:endParaRPr>
              </a:p>
            </p:txBody>
          </p:sp>
          <p:sp>
            <p:nvSpPr>
              <p:cNvPr id="97" name="Cube 96"/>
              <p:cNvSpPr/>
              <p:nvPr/>
            </p:nvSpPr>
            <p:spPr bwMode="auto">
              <a:xfrm>
                <a:off x="2592917" y="5865283"/>
                <a:ext cx="535517" cy="535517"/>
              </a:xfrm>
              <a:prstGeom prst="cube">
                <a:avLst/>
              </a:prstGeom>
              <a:gradFill rotWithShape="1">
                <a:gsLst>
                  <a:gs pos="0">
                    <a:srgbClr val="DDEBCF"/>
                  </a:gs>
                  <a:gs pos="50000">
                    <a:srgbClr val="9CB86E"/>
                  </a:gs>
                  <a:gs pos="100000">
                    <a:srgbClr val="156B13"/>
                  </a:gs>
                </a:gsLst>
                <a:lin ang="5400000" scaled="0"/>
              </a:gradFill>
              <a:ln w="9525" cap="flat" cmpd="sng" algn="ctr">
                <a:solidFill>
                  <a:schemeClr val="bg1"/>
                </a:solidFill>
                <a:prstDash val="solid"/>
                <a:round/>
                <a:headEnd type="none" w="med" len="med"/>
                <a:tailEnd type="triangle" w="lg" len="lg"/>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2200" b="0" i="0" u="none" strike="noStrike" cap="none" normalizeH="0" baseline="0" dirty="0" smtClean="0">
                  <a:ln>
                    <a:noFill/>
                  </a:ln>
                  <a:solidFill>
                    <a:schemeClr val="bg1"/>
                  </a:solidFill>
                  <a:effectLst/>
                  <a:latin typeface="Tahoma" pitchFamily="34" charset="0"/>
                </a:endParaRPr>
              </a:p>
            </p:txBody>
          </p:sp>
          <p:sp>
            <p:nvSpPr>
              <p:cNvPr id="98" name="Cube 97"/>
              <p:cNvSpPr/>
              <p:nvPr/>
            </p:nvSpPr>
            <p:spPr bwMode="auto">
              <a:xfrm>
                <a:off x="3050117" y="5486400"/>
                <a:ext cx="535517" cy="535517"/>
              </a:xfrm>
              <a:prstGeom prst="cube">
                <a:avLst/>
              </a:prstGeom>
              <a:gradFill rotWithShape="1">
                <a:gsLst>
                  <a:gs pos="0">
                    <a:srgbClr val="DDEBCF"/>
                  </a:gs>
                  <a:gs pos="50000">
                    <a:srgbClr val="9CB86E"/>
                  </a:gs>
                  <a:gs pos="100000">
                    <a:srgbClr val="156B13"/>
                  </a:gs>
                </a:gsLst>
                <a:lin ang="5400000" scaled="0"/>
              </a:gradFill>
              <a:ln w="9525" cap="flat" cmpd="sng" algn="ctr">
                <a:solidFill>
                  <a:schemeClr val="bg1"/>
                </a:solidFill>
                <a:prstDash val="solid"/>
                <a:round/>
                <a:headEnd type="none" w="med" len="med"/>
                <a:tailEnd type="triangle" w="lg" len="lg"/>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2200" b="0" i="0" u="none" strike="noStrike" cap="none" normalizeH="0" baseline="0" dirty="0" smtClean="0">
                  <a:ln>
                    <a:noFill/>
                  </a:ln>
                  <a:solidFill>
                    <a:schemeClr val="bg1"/>
                  </a:solidFill>
                  <a:effectLst/>
                  <a:latin typeface="Tahoma" pitchFamily="34" charset="0"/>
                </a:endParaRPr>
              </a:p>
            </p:txBody>
          </p:sp>
        </p:grpSp>
      </p:grpSp>
      <p:sp>
        <p:nvSpPr>
          <p:cNvPr id="99" name="Right Arrow 98"/>
          <p:cNvSpPr/>
          <p:nvPr/>
        </p:nvSpPr>
        <p:spPr bwMode="auto">
          <a:xfrm rot="10800000">
            <a:off x="4047565" y="4087906"/>
            <a:ext cx="1452282" cy="578223"/>
          </a:xfrm>
          <a:prstGeom prst="rightArrow">
            <a:avLst/>
          </a:prstGeom>
          <a:ln>
            <a:headEnd type="none" w="med" len="med"/>
            <a:tailEnd type="none" w="med" len="med"/>
          </a:ln>
        </p:spPr>
        <p:style>
          <a:lnRef idx="0">
            <a:schemeClr val="accent5"/>
          </a:lnRef>
          <a:fillRef idx="3">
            <a:schemeClr val="accent5"/>
          </a:fillRef>
          <a:effectRef idx="3">
            <a:schemeClr val="accent5"/>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000" dirty="0" smtClean="0">
              <a:solidFill>
                <a:srgbClr val="FFFFFF"/>
              </a:solidFill>
              <a:effectLst>
                <a:outerShdw blurRad="38100" dist="38100" dir="2700000" algn="tl">
                  <a:srgbClr val="000000">
                    <a:alpha val="43137"/>
                  </a:srgbClr>
                </a:outerShdw>
              </a:effectLst>
              <a:latin typeface="Calibri" pitchFamily="34" charset="0"/>
            </a:endParaRPr>
          </a:p>
        </p:txBody>
      </p:sp>
      <p:pic>
        <p:nvPicPr>
          <p:cNvPr id="111" name="Picture 110" descr="C:\Users\jasolson\AppData\Local\Microsoft\Windows\Temporary Internet Files\Content.IE5\9W6T06QF\MCj04315880000[1].png"/>
          <p:cNvPicPr>
            <a:picLocks noChangeAspect="1" noChangeArrowheads="1"/>
          </p:cNvPicPr>
          <p:nvPr/>
        </p:nvPicPr>
        <p:blipFill>
          <a:blip r:embed="rId3"/>
          <a:srcRect/>
          <a:stretch>
            <a:fillRect/>
          </a:stretch>
        </p:blipFill>
        <p:spPr bwMode="auto">
          <a:xfrm>
            <a:off x="1851212" y="2828252"/>
            <a:ext cx="1049205" cy="1049205"/>
          </a:xfrm>
          <a:prstGeom prst="rect">
            <a:avLst/>
          </a:prstGeom>
          <a:noFill/>
        </p:spPr>
      </p:pic>
      <p:pic>
        <p:nvPicPr>
          <p:cNvPr id="112" name="Picture 111" descr="C:\Users\jasolson\AppData\Local\Microsoft\Windows\Temporary Internet Files\Content.IE5\VUWZV3BO\MCj04325990000[1].png"/>
          <p:cNvPicPr>
            <a:picLocks noChangeAspect="1" noChangeArrowheads="1"/>
          </p:cNvPicPr>
          <p:nvPr/>
        </p:nvPicPr>
        <p:blipFill>
          <a:blip r:embed="rId4"/>
          <a:srcRect/>
          <a:stretch>
            <a:fillRect/>
          </a:stretch>
        </p:blipFill>
        <p:spPr bwMode="auto">
          <a:xfrm>
            <a:off x="1851211" y="4119171"/>
            <a:ext cx="1049205" cy="1049205"/>
          </a:xfrm>
          <a:prstGeom prst="rect">
            <a:avLst/>
          </a:prstGeom>
          <a:noFill/>
        </p:spPr>
      </p:pic>
      <p:pic>
        <p:nvPicPr>
          <p:cNvPr id="113" name="Picture 112" descr="C:\Users\jasolson\AppData\Local\Microsoft\Windows\Temporary Internet Files\Content.IE5\QLV25OOL\MCj04247780000[1].wmf"/>
          <p:cNvPicPr>
            <a:picLocks noChangeAspect="1" noChangeArrowheads="1"/>
          </p:cNvPicPr>
          <p:nvPr/>
        </p:nvPicPr>
        <p:blipFill>
          <a:blip r:embed="rId5"/>
          <a:srcRect/>
          <a:stretch>
            <a:fillRect/>
          </a:stretch>
        </p:blipFill>
        <p:spPr bwMode="auto">
          <a:xfrm>
            <a:off x="1865593" y="5280099"/>
            <a:ext cx="1025525" cy="928984"/>
          </a:xfrm>
          <a:prstGeom prst="rect">
            <a:avLst/>
          </a:prstGeom>
          <a:noFill/>
        </p:spPr>
      </p:pic>
      <p:grpSp>
        <p:nvGrpSpPr>
          <p:cNvPr id="6" name="Group 9"/>
          <p:cNvGrpSpPr/>
          <p:nvPr/>
        </p:nvGrpSpPr>
        <p:grpSpPr>
          <a:xfrm>
            <a:off x="1528483" y="1375970"/>
            <a:ext cx="1354005" cy="1452617"/>
            <a:chOff x="349624" y="1089212"/>
            <a:chExt cx="1354005" cy="1452617"/>
          </a:xfrm>
        </p:grpSpPr>
        <p:pic>
          <p:nvPicPr>
            <p:cNvPr id="119" name="Picture 4" descr="C:\Users\jasolson\AppData\Local\Microsoft\Windows\Temporary Internet Files\Content.IE5\QLV25OOL\MCj04247780000[1].wmf"/>
            <p:cNvPicPr>
              <a:picLocks noChangeAspect="1" noChangeArrowheads="1"/>
            </p:cNvPicPr>
            <p:nvPr/>
          </p:nvPicPr>
          <p:blipFill>
            <a:blip r:embed="rId5"/>
            <a:srcRect/>
            <a:stretch>
              <a:fillRect/>
            </a:stretch>
          </p:blipFill>
          <p:spPr bwMode="auto">
            <a:xfrm>
              <a:off x="640977" y="1089212"/>
              <a:ext cx="1025525" cy="928984"/>
            </a:xfrm>
            <a:prstGeom prst="rect">
              <a:avLst/>
            </a:prstGeom>
            <a:noFill/>
          </p:spPr>
        </p:pic>
        <p:pic>
          <p:nvPicPr>
            <p:cNvPr id="120" name="Picture 2" descr="C:\Users\jasolson\AppData\Local\Microsoft\Windows\Temporary Internet Files\Content.IE5\9W6T06QF\MCj04315880000[1].png"/>
            <p:cNvPicPr>
              <a:picLocks noChangeAspect="1" noChangeArrowheads="1"/>
            </p:cNvPicPr>
            <p:nvPr/>
          </p:nvPicPr>
          <p:blipFill>
            <a:blip r:embed="rId3"/>
            <a:srcRect/>
            <a:stretch>
              <a:fillRect/>
            </a:stretch>
          </p:blipFill>
          <p:spPr bwMode="auto">
            <a:xfrm>
              <a:off x="654424" y="1492624"/>
              <a:ext cx="1049205" cy="1049205"/>
            </a:xfrm>
            <a:prstGeom prst="rect">
              <a:avLst/>
            </a:prstGeom>
            <a:noFill/>
          </p:spPr>
        </p:pic>
        <p:pic>
          <p:nvPicPr>
            <p:cNvPr id="121" name="Picture 3" descr="C:\Users\jasolson\AppData\Local\Microsoft\Windows\Temporary Internet Files\Content.IE5\VUWZV3BO\MCj04325990000[1].png"/>
            <p:cNvPicPr>
              <a:picLocks noChangeAspect="1" noChangeArrowheads="1"/>
            </p:cNvPicPr>
            <p:nvPr/>
          </p:nvPicPr>
          <p:blipFill>
            <a:blip r:embed="rId4"/>
            <a:srcRect/>
            <a:stretch>
              <a:fillRect/>
            </a:stretch>
          </p:blipFill>
          <p:spPr bwMode="auto">
            <a:xfrm>
              <a:off x="349624" y="1264024"/>
              <a:ext cx="1049205" cy="1049205"/>
            </a:xfrm>
            <a:prstGeom prst="rect">
              <a:avLst/>
            </a:prstGeom>
            <a:noFill/>
          </p:spPr>
        </p:pic>
      </p:grpSp>
      <p:sp>
        <p:nvSpPr>
          <p:cNvPr id="115" name="TextBox 114"/>
          <p:cNvSpPr txBox="1"/>
          <p:nvPr/>
        </p:nvSpPr>
        <p:spPr>
          <a:xfrm>
            <a:off x="3008593" y="5508699"/>
            <a:ext cx="2395592" cy="584775"/>
          </a:xfrm>
          <a:prstGeom prst="rect">
            <a:avLst/>
          </a:prstGeom>
          <a:noFill/>
        </p:spPr>
        <p:txBody>
          <a:bodyPr wrap="none" rtlCol="0">
            <a:spAutoFit/>
          </a:bodyPr>
          <a:lstStyle/>
          <a:p>
            <a:r>
              <a:rPr lang="en-US" sz="3200" dirty="0" err="1" smtClean="0"/>
              <a:t>TypeCatalog</a:t>
            </a:r>
            <a:endParaRPr lang="en-US" sz="3200" dirty="0"/>
          </a:p>
        </p:txBody>
      </p:sp>
      <p:sp>
        <p:nvSpPr>
          <p:cNvPr id="116" name="TextBox 115"/>
          <p:cNvSpPr txBox="1"/>
          <p:nvPr/>
        </p:nvSpPr>
        <p:spPr>
          <a:xfrm>
            <a:off x="2994211" y="4271571"/>
            <a:ext cx="3244799" cy="584775"/>
          </a:xfrm>
          <a:prstGeom prst="rect">
            <a:avLst/>
          </a:prstGeom>
          <a:noFill/>
        </p:spPr>
        <p:txBody>
          <a:bodyPr wrap="none" rtlCol="0">
            <a:spAutoFit/>
          </a:bodyPr>
          <a:lstStyle/>
          <a:p>
            <a:r>
              <a:rPr lang="en-US" sz="3200" dirty="0" err="1" smtClean="0"/>
              <a:t>AssemblyCatalog</a:t>
            </a:r>
            <a:endParaRPr lang="en-US" sz="3200" dirty="0"/>
          </a:p>
        </p:txBody>
      </p:sp>
      <p:sp>
        <p:nvSpPr>
          <p:cNvPr id="117" name="TextBox 116"/>
          <p:cNvSpPr txBox="1"/>
          <p:nvPr/>
        </p:nvSpPr>
        <p:spPr>
          <a:xfrm>
            <a:off x="2994212" y="3056852"/>
            <a:ext cx="3181897" cy="584775"/>
          </a:xfrm>
          <a:prstGeom prst="rect">
            <a:avLst/>
          </a:prstGeom>
          <a:noFill/>
        </p:spPr>
        <p:txBody>
          <a:bodyPr wrap="none" rtlCol="0">
            <a:spAutoFit/>
          </a:bodyPr>
          <a:lstStyle/>
          <a:p>
            <a:r>
              <a:rPr lang="en-US" sz="3200" dirty="0" err="1" smtClean="0"/>
              <a:t>DirectoryCatalog</a:t>
            </a:r>
            <a:endParaRPr lang="en-US" sz="3200" dirty="0"/>
          </a:p>
        </p:txBody>
      </p:sp>
      <p:sp>
        <p:nvSpPr>
          <p:cNvPr id="118" name="TextBox 117"/>
          <p:cNvSpPr txBox="1"/>
          <p:nvPr/>
        </p:nvSpPr>
        <p:spPr>
          <a:xfrm>
            <a:off x="2976283" y="1703182"/>
            <a:ext cx="3739742" cy="584775"/>
          </a:xfrm>
          <a:prstGeom prst="rect">
            <a:avLst/>
          </a:prstGeom>
          <a:noFill/>
        </p:spPr>
        <p:txBody>
          <a:bodyPr wrap="none" rtlCol="0">
            <a:spAutoFit/>
          </a:bodyPr>
          <a:lstStyle/>
          <a:p>
            <a:r>
              <a:rPr lang="en-US" sz="3200" dirty="0" err="1" smtClean="0"/>
              <a:t>AggregatingCatalog</a:t>
            </a:r>
            <a:endParaRPr lang="en-US" sz="3200" dirty="0"/>
          </a:p>
        </p:txBody>
      </p:sp>
    </p:spTree>
    <p:extLst>
      <p:ext uri="{BB962C8B-B14F-4D97-AF65-F5344CB8AC3E}">
        <p14:creationId xmlns="" xmlns:p14="http://schemas.microsoft.com/office/powerpoint/2007/7/12/main" val="2797979420"/>
      </p:ext>
    </p:extLst>
  </p:cSld>
  <p:clrMapOvr>
    <a:masterClrMapping/>
  </p:clrMapOvr>
  <mc:AlternateContent xmlns:mc="http://schemas.openxmlformats.org/markup-compatibility/2006">
    <mc:Choice xmlns="" xmlns:p14="http://schemas.microsoft.com/office/powerpoint/2007/7/12/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mph" presetSubtype="0" nodeType="withEffect">
                                  <p:stCondLst>
                                    <p:cond delay="0"/>
                                  </p:stCondLst>
                                  <p:childTnLst>
                                    <p:set>
                                      <p:cBhvr rctx="PPT">
                                        <p:cTn id="6" dur="indefinite"/>
                                        <p:tgtEl>
                                          <p:spTgt spid="3"/>
                                        </p:tgtEl>
                                        <p:attrNameLst>
                                          <p:attrName>style.opacity</p:attrName>
                                        </p:attrNameLst>
                                      </p:cBhvr>
                                      <p:to>
                                        <p:strVal val="0.25"/>
                                      </p:to>
                                    </p:set>
                                    <p:animEffect filter="image" prLst="opacity: 0.25">
                                      <p:cBhvr rctx="IE">
                                        <p:cTn id="7" dur="indefinite"/>
                                        <p:tgtEl>
                                          <p:spTgt spid="3"/>
                                        </p:tgtEl>
                                      </p:cBhvr>
                                    </p:animEffect>
                                  </p:childTnLst>
                                </p:cTn>
                              </p:par>
                              <p:par>
                                <p:cTn id="8" presetID="9" presetClass="emph" presetSubtype="0" nodeType="withEffect">
                                  <p:stCondLst>
                                    <p:cond delay="0"/>
                                  </p:stCondLst>
                                  <p:childTnLst>
                                    <p:set>
                                      <p:cBhvr rctx="PPT">
                                        <p:cTn id="9" dur="indefinite"/>
                                        <p:tgtEl>
                                          <p:spTgt spid="4"/>
                                        </p:tgtEl>
                                        <p:attrNameLst>
                                          <p:attrName>style.opacity</p:attrName>
                                        </p:attrNameLst>
                                      </p:cBhvr>
                                      <p:to>
                                        <p:strVal val="0.25"/>
                                      </p:to>
                                    </p:set>
                                    <p:animEffect filter="image" prLst="opacity: 0.25">
                                      <p:cBhvr rctx="IE">
                                        <p:cTn id="10" dur="indefinite"/>
                                        <p:tgtEl>
                                          <p:spTgt spid="4"/>
                                        </p:tgtEl>
                                      </p:cBhvr>
                                    </p:animEffect>
                                  </p:childTnLst>
                                </p:cTn>
                              </p:par>
                              <p:par>
                                <p:cTn id="11" presetID="9" presetClass="emph" presetSubtype="0" grpId="0" nodeType="withEffect">
                                  <p:stCondLst>
                                    <p:cond delay="0"/>
                                  </p:stCondLst>
                                  <p:childTnLst>
                                    <p:set>
                                      <p:cBhvr rctx="PPT">
                                        <p:cTn id="12" dur="indefinite"/>
                                        <p:tgtEl>
                                          <p:spTgt spid="99"/>
                                        </p:tgtEl>
                                        <p:attrNameLst>
                                          <p:attrName>style.opacity</p:attrName>
                                        </p:attrNameLst>
                                      </p:cBhvr>
                                      <p:to>
                                        <p:strVal val="0.25"/>
                                      </p:to>
                                    </p:set>
                                    <p:animEffect filter="image" prLst="opacity: 0.25">
                                      <p:cBhvr rctx="IE">
                                        <p:cTn id="13" dur="indefinite"/>
                                        <p:tgtEl>
                                          <p:spTgt spid="99"/>
                                        </p:tgtEl>
                                      </p:cBhvr>
                                    </p:animEffect>
                                  </p:childTnLst>
                                </p:cTn>
                              </p:par>
                              <p:par>
                                <p:cTn id="14" presetID="9" presetClass="emph" presetSubtype="0" grpId="0" nodeType="withEffect">
                                  <p:stCondLst>
                                    <p:cond delay="0"/>
                                  </p:stCondLst>
                                  <p:childTnLst>
                                    <p:set>
                                      <p:cBhvr rctx="PPT">
                                        <p:cTn id="15" dur="indefinite"/>
                                        <p:tgtEl>
                                          <p:spTgt spid="44"/>
                                        </p:tgtEl>
                                        <p:attrNameLst>
                                          <p:attrName>style.opacity</p:attrName>
                                        </p:attrNameLst>
                                      </p:cBhvr>
                                      <p:to>
                                        <p:strVal val="0.25"/>
                                      </p:to>
                                    </p:set>
                                    <p:animEffect filter="image" prLst="opacity: 0.25">
                                      <p:cBhvr rctx="IE">
                                        <p:cTn id="16" dur="indefinite"/>
                                        <p:tgtEl>
                                          <p:spTgt spid="44"/>
                                        </p:tgtEl>
                                      </p:cBhvr>
                                    </p:animEffec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112"/>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116"/>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11"/>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117"/>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6"/>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11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4" grpId="0"/>
      <p:bldP spid="99" grpId="0" animBg="1"/>
      <p:bldP spid="116" grpId="0"/>
      <p:bldP spid="117" grpId="0"/>
      <p:bldP spid="118" grpId="0"/>
    </p:bldLst>
  </p:timing>
</p:sld>
</file>

<file path=ppt/slides/slide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zh-CN" altLang="en-US" dirty="0" smtClean="0"/>
              <a:t>演示文稿概述（隐藏幻灯片）：</a:t>
            </a:r>
            <a:endParaRPr lang="en-GB" dirty="0"/>
          </a:p>
        </p:txBody>
      </p:sp>
      <p:sp>
        <p:nvSpPr>
          <p:cNvPr id="5" name="Text Placeholder 4"/>
          <p:cNvSpPr>
            <a:spLocks noGrp="1"/>
          </p:cNvSpPr>
          <p:nvPr>
            <p:ph type="body" idx="1"/>
          </p:nvPr>
        </p:nvSpPr>
        <p:spPr>
          <a:xfrm>
            <a:off x="382588" y="965589"/>
            <a:ext cx="8380412" cy="4901811"/>
          </a:xfrm>
        </p:spPr>
        <p:txBody>
          <a:bodyPr/>
          <a:lstStyle/>
          <a:p>
            <a:pPr>
              <a:buNone/>
            </a:pPr>
            <a:r>
              <a:rPr lang="zh-CN" altLang="en-US" sz="1800" b="1" dirty="0" smtClean="0">
                <a:solidFill>
                  <a:schemeClr val="tx1"/>
                </a:solidFill>
              </a:rPr>
              <a:t>技术水平：</a:t>
            </a:r>
            <a:r>
              <a:rPr lang="en-US" sz="1800" dirty="0" smtClean="0">
                <a:solidFill>
                  <a:schemeClr val="tx1"/>
                </a:solidFill>
              </a:rPr>
              <a:t>300</a:t>
            </a:r>
          </a:p>
          <a:p>
            <a:pPr>
              <a:buNone/>
            </a:pPr>
            <a:r>
              <a:rPr lang="zh-CN" altLang="en-US" sz="1800" b="1" dirty="0" smtClean="0">
                <a:solidFill>
                  <a:schemeClr val="tx1"/>
                </a:solidFill>
              </a:rPr>
              <a:t>目标受众：</a:t>
            </a:r>
            <a:r>
              <a:rPr lang="zh-CN" altLang="en-US" sz="1800" dirty="0" smtClean="0">
                <a:solidFill>
                  <a:schemeClr val="tx1"/>
                </a:solidFill>
              </a:rPr>
              <a:t>开发人员和架构师</a:t>
            </a:r>
            <a:endParaRPr lang="en-US" sz="1800" dirty="0" smtClean="0">
              <a:solidFill>
                <a:schemeClr val="tx1"/>
              </a:solidFill>
            </a:endParaRPr>
          </a:p>
          <a:p>
            <a:pPr>
              <a:buNone/>
            </a:pPr>
            <a:r>
              <a:rPr lang="zh-CN" altLang="en-US" sz="1800" b="1" dirty="0" smtClean="0">
                <a:solidFill>
                  <a:schemeClr val="tx1"/>
                </a:solidFill>
              </a:rPr>
              <a:t>目标</a:t>
            </a:r>
            <a:r>
              <a:rPr lang="en-US" sz="1800" b="1" dirty="0" smtClean="0">
                <a:solidFill>
                  <a:schemeClr val="tx1"/>
                </a:solidFill>
              </a:rPr>
              <a:t> </a:t>
            </a:r>
            <a:r>
              <a:rPr lang="zh-CN" altLang="en-US" sz="1800" dirty="0" smtClean="0">
                <a:solidFill>
                  <a:schemeClr val="tx1"/>
                </a:solidFill>
              </a:rPr>
              <a:t>（您希望受众得到哪些收获）：</a:t>
            </a:r>
            <a:endParaRPr lang="en-US" sz="1800" dirty="0" smtClean="0">
              <a:solidFill>
                <a:schemeClr val="tx1"/>
              </a:solidFill>
            </a:endParaRPr>
          </a:p>
          <a:p>
            <a:pPr lvl="1"/>
            <a:r>
              <a:rPr lang="zh-CN" altLang="en-US" sz="1600" dirty="0" smtClean="0">
                <a:solidFill>
                  <a:schemeClr val="tx1"/>
                </a:solidFill>
              </a:rPr>
              <a:t>理解为什么以及在什么地方使用</a:t>
            </a:r>
            <a:r>
              <a:rPr lang="en-US" sz="1600" dirty="0" smtClean="0">
                <a:solidFill>
                  <a:schemeClr val="tx1"/>
                </a:solidFill>
              </a:rPr>
              <a:t> MEF</a:t>
            </a:r>
          </a:p>
          <a:p>
            <a:pPr lvl="1"/>
            <a:r>
              <a:rPr lang="zh-CN" altLang="en-US" sz="1600" dirty="0" smtClean="0">
                <a:solidFill>
                  <a:schemeClr val="tx1"/>
                </a:solidFill>
              </a:rPr>
              <a:t>理解如何使用</a:t>
            </a:r>
            <a:r>
              <a:rPr lang="en-US" sz="1600" dirty="0" smtClean="0">
                <a:solidFill>
                  <a:schemeClr val="tx1"/>
                </a:solidFill>
              </a:rPr>
              <a:t> MEF</a:t>
            </a:r>
          </a:p>
          <a:p>
            <a:pPr>
              <a:buNone/>
            </a:pPr>
            <a:r>
              <a:rPr lang="zh-CN" altLang="en-US" sz="1800" b="1" dirty="0" smtClean="0">
                <a:solidFill>
                  <a:schemeClr val="tx1"/>
                </a:solidFill>
              </a:rPr>
              <a:t>演示文稿概述：</a:t>
            </a:r>
            <a:endParaRPr lang="en-US" sz="1800" dirty="0" smtClean="0">
              <a:solidFill>
                <a:schemeClr val="tx1"/>
              </a:solidFill>
            </a:endParaRPr>
          </a:p>
          <a:p>
            <a:pPr lvl="1"/>
            <a:r>
              <a:rPr lang="zh-CN" altLang="en-US" sz="1600" dirty="0" smtClean="0">
                <a:solidFill>
                  <a:schemeClr val="tx1"/>
                </a:solidFill>
              </a:rPr>
              <a:t>什么是可扩展性？</a:t>
            </a:r>
            <a:endParaRPr lang="en-US" sz="1600" dirty="0" smtClean="0">
              <a:solidFill>
                <a:schemeClr val="tx1"/>
              </a:solidFill>
            </a:endParaRPr>
          </a:p>
          <a:p>
            <a:pPr lvl="1"/>
            <a:r>
              <a:rPr lang="en-US" sz="1600" dirty="0" smtClean="0">
                <a:solidFill>
                  <a:schemeClr val="tx1"/>
                </a:solidFill>
              </a:rPr>
              <a:t>MEF </a:t>
            </a:r>
            <a:r>
              <a:rPr lang="zh-CN" altLang="en-US" sz="1600" dirty="0" smtClean="0">
                <a:solidFill>
                  <a:schemeClr val="tx1"/>
                </a:solidFill>
              </a:rPr>
              <a:t>满足哪些地方？</a:t>
            </a:r>
            <a:endParaRPr lang="en-US" sz="1600" dirty="0" smtClean="0">
              <a:solidFill>
                <a:schemeClr val="tx1"/>
              </a:solidFill>
            </a:endParaRPr>
          </a:p>
          <a:p>
            <a:pPr lvl="1"/>
            <a:r>
              <a:rPr lang="en-US" sz="1600" dirty="0" smtClean="0">
                <a:solidFill>
                  <a:schemeClr val="tx1"/>
                </a:solidFill>
              </a:rPr>
              <a:t>MEF </a:t>
            </a:r>
            <a:r>
              <a:rPr lang="zh-CN" altLang="en-US" sz="1600" dirty="0" smtClean="0">
                <a:solidFill>
                  <a:schemeClr val="tx1"/>
                </a:solidFill>
              </a:rPr>
              <a:t>基本内容（导入</a:t>
            </a:r>
            <a:r>
              <a:rPr lang="en-US" altLang="zh-CN" sz="1600" dirty="0" smtClean="0">
                <a:solidFill>
                  <a:schemeClr val="tx1"/>
                </a:solidFill>
              </a:rPr>
              <a:t>/</a:t>
            </a:r>
            <a:r>
              <a:rPr lang="zh-CN" altLang="en-US" sz="1600" dirty="0" smtClean="0">
                <a:solidFill>
                  <a:schemeClr val="tx1"/>
                </a:solidFill>
              </a:rPr>
              <a:t>导出</a:t>
            </a:r>
            <a:r>
              <a:rPr lang="en-US" altLang="zh-CN" sz="1600" dirty="0" smtClean="0">
                <a:solidFill>
                  <a:schemeClr val="tx1"/>
                </a:solidFill>
              </a:rPr>
              <a:t>/</a:t>
            </a:r>
            <a:r>
              <a:rPr lang="zh-CN" altLang="en-US" sz="1600" dirty="0" smtClean="0">
                <a:solidFill>
                  <a:schemeClr val="tx1"/>
                </a:solidFill>
              </a:rPr>
              <a:t>容器</a:t>
            </a:r>
            <a:r>
              <a:rPr lang="en-US" altLang="zh-CN" sz="1600" dirty="0" smtClean="0">
                <a:solidFill>
                  <a:schemeClr val="tx1"/>
                </a:solidFill>
              </a:rPr>
              <a:t>/</a:t>
            </a:r>
            <a:r>
              <a:rPr lang="zh-CN" altLang="en-US" sz="1600" dirty="0" smtClean="0">
                <a:solidFill>
                  <a:schemeClr val="tx1"/>
                </a:solidFill>
              </a:rPr>
              <a:t>目录）</a:t>
            </a:r>
            <a:endParaRPr lang="en-US" sz="1600" dirty="0" smtClean="0">
              <a:solidFill>
                <a:schemeClr val="tx1"/>
              </a:solidFill>
            </a:endParaRPr>
          </a:p>
          <a:p>
            <a:pPr lvl="1"/>
            <a:r>
              <a:rPr lang="en-US" sz="1600" dirty="0" smtClean="0">
                <a:solidFill>
                  <a:schemeClr val="tx1"/>
                </a:solidFill>
              </a:rPr>
              <a:t>MEF </a:t>
            </a:r>
            <a:r>
              <a:rPr lang="zh-CN" altLang="en-US" sz="1600" dirty="0" smtClean="0">
                <a:solidFill>
                  <a:schemeClr val="tx1"/>
                </a:solidFill>
              </a:rPr>
              <a:t>中级主题</a:t>
            </a:r>
            <a:endParaRPr lang="en-US" sz="1600" dirty="0" smtClean="0">
              <a:solidFill>
                <a:schemeClr val="tx1"/>
              </a:solidFill>
            </a:endParaRPr>
          </a:p>
          <a:p>
            <a:pPr lvl="2"/>
            <a:r>
              <a:rPr lang="zh-CN" altLang="en-US" sz="1400" dirty="0" smtClean="0">
                <a:solidFill>
                  <a:schemeClr val="tx1"/>
                </a:solidFill>
              </a:rPr>
              <a:t>生命周期</a:t>
            </a:r>
            <a:endParaRPr lang="en-US" sz="1400" dirty="0" smtClean="0">
              <a:solidFill>
                <a:schemeClr val="tx1"/>
              </a:solidFill>
            </a:endParaRPr>
          </a:p>
          <a:p>
            <a:pPr lvl="2"/>
            <a:r>
              <a:rPr lang="zh-CN" altLang="en-US" sz="1400" dirty="0" smtClean="0">
                <a:solidFill>
                  <a:schemeClr val="tx1"/>
                </a:solidFill>
              </a:rPr>
              <a:t>范围</a:t>
            </a:r>
            <a:endParaRPr lang="en-US" sz="1400" dirty="0" smtClean="0">
              <a:solidFill>
                <a:schemeClr val="tx1"/>
              </a:solidFill>
            </a:endParaRPr>
          </a:p>
        </p:txBody>
      </p:sp>
    </p:spTree>
  </p:cSld>
  <p:clrMapOvr>
    <a:masterClrMapping/>
  </p:clrMapOvr>
  <p:transition>
    <p:fade/>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25282" name="Rectangle 225281"/>
          <p:cNvPicPr>
            <a:picLocks noChangeAspect="1" noChangeArrowheads="1"/>
          </p:cNvPicPr>
          <p:nvPr/>
        </p:nvPicPr>
        <p:blipFill>
          <a:blip r:embed="rId3"/>
          <a:srcRect/>
          <a:stretch>
            <a:fillRect/>
          </a:stretch>
        </p:blipFill>
        <p:spPr bwMode="auto">
          <a:xfrm>
            <a:off x="0" y="1447800"/>
            <a:ext cx="6353175" cy="1352550"/>
          </a:xfrm>
          <a:prstGeom prst="rect">
            <a:avLst/>
          </a:prstGeom>
          <a:noFill/>
          <a:ln w="9525">
            <a:noFill/>
            <a:miter lim="800000"/>
            <a:headEnd/>
            <a:tailEnd/>
          </a:ln>
        </p:spPr>
      </p:pic>
      <p:pic>
        <p:nvPicPr>
          <p:cNvPr id="225284" name="Rectangle 225283"/>
          <p:cNvPicPr>
            <a:picLocks noChangeAspect="1" noChangeArrowheads="1"/>
          </p:cNvPicPr>
          <p:nvPr/>
        </p:nvPicPr>
        <p:blipFill>
          <a:blip r:embed="rId4"/>
          <a:srcRect/>
          <a:stretch>
            <a:fillRect/>
          </a:stretch>
        </p:blipFill>
        <p:spPr bwMode="auto">
          <a:xfrm>
            <a:off x="709613" y="1681163"/>
            <a:ext cx="2152650" cy="712787"/>
          </a:xfrm>
          <a:prstGeom prst="rect">
            <a:avLst/>
          </a:prstGeom>
          <a:noFill/>
          <a:ln w="9525">
            <a:noFill/>
            <a:miter lim="800000"/>
            <a:headEnd/>
            <a:tailEnd/>
          </a:ln>
        </p:spPr>
      </p:pic>
      <p:sp>
        <p:nvSpPr>
          <p:cNvPr id="4" name="Title 3"/>
          <p:cNvSpPr>
            <a:spLocks noGrp="1"/>
          </p:cNvSpPr>
          <p:nvPr>
            <p:ph type="title"/>
          </p:nvPr>
        </p:nvSpPr>
        <p:spPr>
          <a:xfrm>
            <a:off x="381000" y="3200400"/>
            <a:ext cx="8229600" cy="1143000"/>
          </a:xfrm>
        </p:spPr>
        <p:txBody>
          <a:bodyPr/>
          <a:lstStyle/>
          <a:p>
            <a:pPr>
              <a:defRPr/>
            </a:pPr>
            <a:r>
              <a:rPr lang="zh-CN" altLang="en-US" dirty="0" smtClean="0"/>
              <a:t>第 </a:t>
            </a:r>
            <a:r>
              <a:rPr lang="en-US" dirty="0" smtClean="0"/>
              <a:t>1 </a:t>
            </a:r>
            <a:r>
              <a:rPr lang="zh-CN" altLang="en-US" dirty="0" smtClean="0"/>
              <a:t>步 </a:t>
            </a:r>
            <a:r>
              <a:rPr lang="en-US" dirty="0" smtClean="0"/>
              <a:t>– MEF </a:t>
            </a:r>
            <a:r>
              <a:rPr lang="zh-CN" altLang="en-US" dirty="0" smtClean="0"/>
              <a:t>基本内容</a:t>
            </a:r>
            <a:endParaRPr lang="en-US" dirty="0"/>
          </a:p>
        </p:txBody>
      </p:sp>
    </p:spTree>
  </p:cSld>
  <p:clrMapOvr>
    <a:masterClrMapping/>
  </p:clrMapOvr>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dirty="0" smtClean="0">
                <a:solidFill>
                  <a:schemeClr val="bg1"/>
                </a:solidFill>
              </a:rPr>
              <a:t>不要忘记</a:t>
            </a:r>
            <a:r>
              <a:rPr lang="zh-CN" altLang="en-US" dirty="0" smtClean="0">
                <a:solidFill>
                  <a:srgbClr val="0099FF"/>
                </a:solidFill>
              </a:rPr>
              <a:t>元数据</a:t>
            </a:r>
            <a:r>
              <a:rPr lang="en-US" dirty="0" smtClean="0">
                <a:solidFill>
                  <a:srgbClr val="0099FF"/>
                </a:solidFill>
              </a:rPr>
              <a:t>……</a:t>
            </a:r>
            <a:endParaRPr lang="en-US" dirty="0">
              <a:solidFill>
                <a:srgbClr val="0099FF"/>
              </a:solidFill>
            </a:endParaRPr>
          </a:p>
        </p:txBody>
      </p:sp>
      <p:sp>
        <p:nvSpPr>
          <p:cNvPr id="4" name="Cube 3"/>
          <p:cNvSpPr>
            <a:spLocks noChangeAspect="1"/>
          </p:cNvSpPr>
          <p:nvPr/>
        </p:nvSpPr>
        <p:spPr bwMode="auto">
          <a:xfrm>
            <a:off x="339813" y="3581400"/>
            <a:ext cx="2971800" cy="2971800"/>
          </a:xfrm>
          <a:prstGeom prst="cube">
            <a:avLst/>
          </a:prstGeom>
          <a:gradFill rotWithShape="1">
            <a:gsLst>
              <a:gs pos="0">
                <a:srgbClr val="DDEBCF"/>
              </a:gs>
              <a:gs pos="50000">
                <a:srgbClr val="9CB86E"/>
              </a:gs>
              <a:gs pos="100000">
                <a:srgbClr val="156B13"/>
              </a:gs>
            </a:gsLst>
            <a:lin ang="5400000" scaled="0"/>
          </a:gradFill>
          <a:ln w="9525" cap="flat" cmpd="sng" algn="ctr">
            <a:solidFill>
              <a:schemeClr val="bg1"/>
            </a:solidFill>
            <a:prstDash val="solid"/>
            <a:round/>
            <a:headEnd type="none" w="med" len="med"/>
            <a:tailEnd type="triangle" w="lg" len="lg"/>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lang="zh-CN" altLang="en-US" sz="4400" dirty="0" smtClean="0"/>
              <a:t>部件</a:t>
            </a:r>
            <a:r>
              <a:rPr lang="en-US" sz="4400" dirty="0" smtClean="0"/>
              <a:t> </a:t>
            </a:r>
          </a:p>
          <a:p>
            <a:pPr marL="0" marR="0" indent="0" algn="ctr" defTabSz="914400" rtl="0" eaLnBrk="1" fontAlgn="base" latinLnBrk="0" hangingPunct="1">
              <a:lnSpc>
                <a:spcPct val="100000"/>
              </a:lnSpc>
              <a:spcBef>
                <a:spcPct val="0"/>
              </a:spcBef>
              <a:spcAft>
                <a:spcPct val="0"/>
              </a:spcAft>
              <a:buClrTx/>
              <a:buSzTx/>
              <a:buFontTx/>
              <a:buNone/>
              <a:tabLst/>
            </a:pPr>
            <a:r>
              <a:rPr lang="en-US" sz="4400" dirty="0" smtClean="0"/>
              <a:t>A</a:t>
            </a:r>
            <a:endParaRPr kumimoji="0" lang="en-US" sz="4400" b="0" i="0" u="none" strike="noStrike" cap="none" normalizeH="0" baseline="0" dirty="0" smtClean="0">
              <a:ln>
                <a:noFill/>
              </a:ln>
              <a:solidFill>
                <a:schemeClr val="bg1"/>
              </a:solidFill>
              <a:effectLst/>
              <a:latin typeface="Tahoma" pitchFamily="34" charset="0"/>
            </a:endParaRPr>
          </a:p>
        </p:txBody>
      </p:sp>
      <p:sp>
        <p:nvSpPr>
          <p:cNvPr id="5" name="TextBox 4"/>
          <p:cNvSpPr txBox="1"/>
          <p:nvPr/>
        </p:nvSpPr>
        <p:spPr>
          <a:xfrm>
            <a:off x="2928551" y="1385046"/>
            <a:ext cx="5986850" cy="4025153"/>
          </a:xfrm>
          <a:prstGeom prst="rect">
            <a:avLst/>
          </a:prstGeom>
          <a:solidFill>
            <a:schemeClr val="tx1">
              <a:alpha val="35000"/>
            </a:schemeClr>
          </a:solidFill>
          <a:ln>
            <a:solidFill>
              <a:schemeClr val="accent2"/>
            </a:solidFill>
          </a:ln>
        </p:spPr>
        <p:txBody>
          <a:bodyPr wrap="square" rtlCol="0">
            <a:noAutofit/>
          </a:bodyPr>
          <a:lstStyle/>
          <a:p>
            <a:r>
              <a:rPr lang="en-US" sz="1800" dirty="0" smtClean="0">
                <a:solidFill>
                  <a:schemeClr val="bg1"/>
                </a:solidFill>
                <a:latin typeface="Calibri" pitchFamily="34" charset="0"/>
                <a:cs typeface="Calibri" pitchFamily="34" charset="0"/>
              </a:rPr>
              <a:t>[Export(</a:t>
            </a:r>
            <a:r>
              <a:rPr lang="en-US" sz="1800" dirty="0" err="1" smtClean="0">
                <a:solidFill>
                  <a:schemeClr val="bg1"/>
                </a:solidFill>
                <a:latin typeface="Calibri" pitchFamily="34" charset="0"/>
                <a:cs typeface="Calibri" pitchFamily="34" charset="0"/>
              </a:rPr>
              <a:t>typeof</a:t>
            </a:r>
            <a:r>
              <a:rPr lang="en-US" sz="1800" dirty="0" smtClean="0">
                <a:solidFill>
                  <a:schemeClr val="bg1"/>
                </a:solidFill>
                <a:latin typeface="Calibri" pitchFamily="34" charset="0"/>
                <a:cs typeface="Calibri" pitchFamily="34" charset="0"/>
              </a:rPr>
              <a:t>(</a:t>
            </a:r>
            <a:r>
              <a:rPr lang="en-US" sz="1800" dirty="0" err="1" smtClean="0">
                <a:solidFill>
                  <a:schemeClr val="bg1"/>
                </a:solidFill>
                <a:latin typeface="Calibri" pitchFamily="34" charset="0"/>
                <a:cs typeface="Calibri" pitchFamily="34" charset="0"/>
              </a:rPr>
              <a:t>IMortgageCalculator</a:t>
            </a:r>
            <a:r>
              <a:rPr lang="en-US" sz="1800" dirty="0" smtClean="0">
                <a:solidFill>
                  <a:schemeClr val="bg1"/>
                </a:solidFill>
                <a:latin typeface="Calibri" pitchFamily="34" charset="0"/>
                <a:cs typeface="Calibri" pitchFamily="34" charset="0"/>
              </a:rPr>
              <a:t>))]</a:t>
            </a:r>
          </a:p>
          <a:p>
            <a:r>
              <a:rPr lang="en-US" sz="1800" b="1" dirty="0" smtClean="0">
                <a:solidFill>
                  <a:srgbClr val="0099FF"/>
                </a:solidFill>
                <a:latin typeface="Calibri" pitchFamily="34" charset="0"/>
                <a:cs typeface="Calibri" pitchFamily="34" charset="0"/>
              </a:rPr>
              <a:t>[</a:t>
            </a:r>
            <a:r>
              <a:rPr lang="en-US" sz="1800" b="1" dirty="0" err="1" smtClean="0">
                <a:solidFill>
                  <a:srgbClr val="0099FF"/>
                </a:solidFill>
                <a:latin typeface="Calibri" pitchFamily="34" charset="0"/>
                <a:cs typeface="Calibri" pitchFamily="34" charset="0"/>
              </a:rPr>
              <a:t>ExportMetadata</a:t>
            </a:r>
            <a:r>
              <a:rPr lang="en-US" sz="1800" b="1" dirty="0" smtClean="0">
                <a:solidFill>
                  <a:srgbClr val="0099FF"/>
                </a:solidFill>
                <a:latin typeface="Calibri" pitchFamily="34" charset="0"/>
                <a:cs typeface="Calibri" pitchFamily="34" charset="0"/>
              </a:rPr>
              <a:t>(“Calculation”, “Simple”)]</a:t>
            </a:r>
          </a:p>
          <a:p>
            <a:r>
              <a:rPr lang="en-US" sz="1800" b="1" dirty="0" smtClean="0">
                <a:solidFill>
                  <a:srgbClr val="0099FF"/>
                </a:solidFill>
                <a:latin typeface="Calibri" pitchFamily="34" charset="0"/>
                <a:cs typeface="Calibri" pitchFamily="34" charset="0"/>
              </a:rPr>
              <a:t>[</a:t>
            </a:r>
            <a:r>
              <a:rPr lang="en-US" sz="1800" b="1" dirty="0" err="1" smtClean="0">
                <a:solidFill>
                  <a:srgbClr val="0099FF"/>
                </a:solidFill>
                <a:latin typeface="Calibri" pitchFamily="34" charset="0"/>
                <a:cs typeface="Calibri" pitchFamily="34" charset="0"/>
              </a:rPr>
              <a:t>ExportMetadata</a:t>
            </a:r>
            <a:r>
              <a:rPr lang="en-US" sz="1800" b="1" dirty="0" smtClean="0">
                <a:solidFill>
                  <a:srgbClr val="0099FF"/>
                </a:solidFill>
                <a:latin typeface="Calibri" pitchFamily="34" charset="0"/>
                <a:cs typeface="Calibri" pitchFamily="34" charset="0"/>
              </a:rPr>
              <a:t>(“Tax Aware”, null)]</a:t>
            </a:r>
          </a:p>
          <a:p>
            <a:r>
              <a:rPr lang="en-US" sz="1800" dirty="0" smtClean="0">
                <a:solidFill>
                  <a:schemeClr val="bg1"/>
                </a:solidFill>
                <a:latin typeface="Calibri" pitchFamily="34" charset="0"/>
                <a:cs typeface="Calibri" pitchFamily="34" charset="0"/>
              </a:rPr>
              <a:t>public class </a:t>
            </a:r>
            <a:r>
              <a:rPr lang="en-US" sz="1800" dirty="0" err="1" smtClean="0">
                <a:solidFill>
                  <a:schemeClr val="bg1"/>
                </a:solidFill>
                <a:latin typeface="Calibri" pitchFamily="34" charset="0"/>
                <a:cs typeface="Calibri" pitchFamily="34" charset="0"/>
              </a:rPr>
              <a:t>SimpleMortgageCalculator</a:t>
            </a:r>
            <a:r>
              <a:rPr lang="en-US" sz="1800" dirty="0" smtClean="0">
                <a:solidFill>
                  <a:schemeClr val="bg1"/>
                </a:solidFill>
                <a:latin typeface="Calibri" pitchFamily="34" charset="0"/>
                <a:cs typeface="Calibri" pitchFamily="34" charset="0"/>
              </a:rPr>
              <a:t> : </a:t>
            </a:r>
            <a:r>
              <a:rPr lang="en-US" sz="1800" dirty="0" err="1" smtClean="0">
                <a:solidFill>
                  <a:schemeClr val="bg1"/>
                </a:solidFill>
                <a:latin typeface="Calibri" pitchFamily="34" charset="0"/>
                <a:cs typeface="Calibri" pitchFamily="34" charset="0"/>
              </a:rPr>
              <a:t>IMortgageCalculator</a:t>
            </a:r>
            <a:endParaRPr lang="en-US" sz="1800" dirty="0" smtClean="0">
              <a:solidFill>
                <a:schemeClr val="bg1"/>
              </a:solidFill>
              <a:latin typeface="Calibri" pitchFamily="34" charset="0"/>
              <a:cs typeface="Calibri" pitchFamily="34" charset="0"/>
            </a:endParaRPr>
          </a:p>
          <a:p>
            <a:r>
              <a:rPr lang="en-US" sz="1800" dirty="0" smtClean="0">
                <a:solidFill>
                  <a:schemeClr val="bg1"/>
                </a:solidFill>
                <a:latin typeface="Calibri" pitchFamily="34" charset="0"/>
                <a:cs typeface="Calibri" pitchFamily="34" charset="0"/>
              </a:rPr>
              <a:t>{</a:t>
            </a:r>
          </a:p>
          <a:p>
            <a:r>
              <a:rPr lang="en-US" sz="1800" dirty="0" smtClean="0">
                <a:solidFill>
                  <a:schemeClr val="bg1"/>
                </a:solidFill>
                <a:latin typeface="Calibri" pitchFamily="34" charset="0"/>
                <a:cs typeface="Calibri" pitchFamily="34" charset="0"/>
              </a:rPr>
              <a:t>	public </a:t>
            </a:r>
            <a:r>
              <a:rPr lang="en-US" sz="1800" dirty="0" err="1" smtClean="0">
                <a:solidFill>
                  <a:schemeClr val="bg1"/>
                </a:solidFill>
                <a:latin typeface="Calibri" pitchFamily="34" charset="0"/>
                <a:cs typeface="Calibri" pitchFamily="34" charset="0"/>
              </a:rPr>
              <a:t>ILogger</a:t>
            </a:r>
            <a:r>
              <a:rPr lang="en-US" sz="1800" dirty="0" smtClean="0">
                <a:solidFill>
                  <a:schemeClr val="bg1"/>
                </a:solidFill>
                <a:latin typeface="Calibri" pitchFamily="34" charset="0"/>
                <a:cs typeface="Calibri" pitchFamily="34" charset="0"/>
              </a:rPr>
              <a:t> Logger { get; set; }</a:t>
            </a:r>
          </a:p>
          <a:p>
            <a:endParaRPr lang="en-US" sz="1800" dirty="0" smtClean="0">
              <a:solidFill>
                <a:schemeClr val="bg1"/>
              </a:solidFill>
              <a:latin typeface="Calibri" pitchFamily="34" charset="0"/>
              <a:cs typeface="Calibri" pitchFamily="34" charset="0"/>
            </a:endParaRPr>
          </a:p>
          <a:p>
            <a:r>
              <a:rPr lang="en-US" sz="1800" dirty="0" smtClean="0">
                <a:solidFill>
                  <a:schemeClr val="bg1"/>
                </a:solidFill>
                <a:latin typeface="Calibri" pitchFamily="34" charset="0"/>
                <a:cs typeface="Calibri" pitchFamily="34" charset="0"/>
              </a:rPr>
              <a:t>	public float Calculate()</a:t>
            </a:r>
          </a:p>
          <a:p>
            <a:r>
              <a:rPr lang="en-US" sz="1800" dirty="0" smtClean="0">
                <a:solidFill>
                  <a:schemeClr val="bg1"/>
                </a:solidFill>
                <a:latin typeface="Calibri" pitchFamily="34" charset="0"/>
                <a:cs typeface="Calibri" pitchFamily="34" charset="0"/>
              </a:rPr>
              <a:t>	{</a:t>
            </a:r>
          </a:p>
          <a:p>
            <a:r>
              <a:rPr lang="en-US" sz="1800" dirty="0" smtClean="0">
                <a:solidFill>
                  <a:schemeClr val="bg1"/>
                </a:solidFill>
                <a:latin typeface="Calibri" pitchFamily="34" charset="0"/>
                <a:cs typeface="Calibri" pitchFamily="34" charset="0"/>
              </a:rPr>
              <a:t>		</a:t>
            </a:r>
            <a:r>
              <a:rPr lang="en-US" sz="1800" dirty="0" err="1" smtClean="0">
                <a:solidFill>
                  <a:schemeClr val="bg1"/>
                </a:solidFill>
                <a:latin typeface="Calibri" pitchFamily="34" charset="0"/>
                <a:cs typeface="Calibri" pitchFamily="34" charset="0"/>
              </a:rPr>
              <a:t>Logger.Log</a:t>
            </a:r>
            <a:r>
              <a:rPr lang="en-US" sz="1800" dirty="0" smtClean="0">
                <a:solidFill>
                  <a:schemeClr val="bg1"/>
                </a:solidFill>
                <a:latin typeface="Calibri" pitchFamily="34" charset="0"/>
                <a:cs typeface="Calibri" pitchFamily="34" charset="0"/>
              </a:rPr>
              <a:t>("Calculating Mortgage");</a:t>
            </a:r>
          </a:p>
          <a:p>
            <a:endParaRPr lang="en-US" sz="1800" dirty="0" smtClean="0">
              <a:solidFill>
                <a:schemeClr val="bg1"/>
              </a:solidFill>
              <a:latin typeface="Calibri" pitchFamily="34" charset="0"/>
              <a:cs typeface="Calibri" pitchFamily="34" charset="0"/>
            </a:endParaRPr>
          </a:p>
          <a:p>
            <a:r>
              <a:rPr lang="en-US" sz="1800" dirty="0" smtClean="0">
                <a:solidFill>
                  <a:schemeClr val="bg1"/>
                </a:solidFill>
                <a:latin typeface="Calibri" pitchFamily="34" charset="0"/>
                <a:cs typeface="Calibri" pitchFamily="34" charset="0"/>
              </a:rPr>
              <a:t>		return ...;</a:t>
            </a:r>
          </a:p>
          <a:p>
            <a:r>
              <a:rPr lang="en-US" sz="1800" dirty="0" smtClean="0">
                <a:solidFill>
                  <a:schemeClr val="bg1"/>
                </a:solidFill>
                <a:latin typeface="Calibri" pitchFamily="34" charset="0"/>
                <a:cs typeface="Calibri" pitchFamily="34" charset="0"/>
              </a:rPr>
              <a:t>	}</a:t>
            </a:r>
          </a:p>
          <a:p>
            <a:r>
              <a:rPr lang="en-US" sz="1800" dirty="0" smtClean="0">
                <a:solidFill>
                  <a:schemeClr val="bg1"/>
                </a:solidFill>
                <a:latin typeface="Calibri" pitchFamily="34" charset="0"/>
                <a:cs typeface="Calibri" pitchFamily="34" charset="0"/>
              </a:rPr>
              <a:t>}</a:t>
            </a:r>
            <a:endParaRPr lang="en-US" sz="1800" dirty="0">
              <a:solidFill>
                <a:schemeClr val="bg1"/>
              </a:solidFill>
              <a:latin typeface="Calibri" pitchFamily="34" charset="0"/>
              <a:cs typeface="Calibri" pitchFamily="34" charset="0"/>
            </a:endParaRPr>
          </a:p>
        </p:txBody>
      </p:sp>
    </p:spTree>
    <p:extLst>
      <p:ext uri="{BB962C8B-B14F-4D97-AF65-F5344CB8AC3E}">
        <p14:creationId xmlns="" xmlns:p14="http://schemas.microsoft.com/office/powerpoint/2007/7/12/main" val="2381500452"/>
      </p:ext>
    </p:extLst>
  </p:cSld>
  <p:clrMapOvr>
    <a:masterClrMapping/>
  </p:clrMapOvr>
  <mc:AlternateContent xmlns:mc="http://schemas.openxmlformats.org/markup-compatibility/2006">
    <mc:Choice xmlns="" xmlns:p14="http://schemas.microsoft.com/office/powerpoint/2007/7/12/main" Requires="p14">
      <p:transition spd="slow" p14:dur="2000"/>
    </mc:Choice>
    <mc:Fallback>
      <p:transition spd="slow"/>
    </mc:Fallback>
  </mc:AlternateContent>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dirty="0" smtClean="0"/>
              <a:t>部件可能会延迟（</a:t>
            </a:r>
            <a:r>
              <a:rPr lang="en-US" altLang="zh-CN" dirty="0" smtClean="0"/>
              <a:t>Lazy</a:t>
            </a:r>
            <a:r>
              <a:rPr lang="zh-CN" altLang="en-US" dirty="0" smtClean="0"/>
              <a:t>）</a:t>
            </a:r>
            <a:r>
              <a:rPr lang="en-US" dirty="0" smtClean="0"/>
              <a:t>……</a:t>
            </a:r>
            <a:endParaRPr lang="en-US" dirty="0"/>
          </a:p>
        </p:txBody>
      </p:sp>
      <p:sp>
        <p:nvSpPr>
          <p:cNvPr id="4" name="Cube 3"/>
          <p:cNvSpPr>
            <a:spLocks noChangeAspect="1"/>
          </p:cNvSpPr>
          <p:nvPr/>
        </p:nvSpPr>
        <p:spPr bwMode="auto">
          <a:xfrm>
            <a:off x="1666126" y="3200400"/>
            <a:ext cx="2438400" cy="2438400"/>
          </a:xfrm>
          <a:prstGeom prst="cube">
            <a:avLst/>
          </a:prstGeom>
          <a:gradFill rotWithShape="1">
            <a:gsLst>
              <a:gs pos="0">
                <a:srgbClr val="DDEBCF"/>
              </a:gs>
              <a:gs pos="50000">
                <a:srgbClr val="9CB86E"/>
              </a:gs>
              <a:gs pos="100000">
                <a:srgbClr val="156B13"/>
              </a:gs>
            </a:gsLst>
            <a:lin ang="5400000" scaled="0"/>
          </a:gradFill>
          <a:ln w="9525" cap="flat" cmpd="sng" algn="ctr">
            <a:solidFill>
              <a:schemeClr val="bg1"/>
            </a:solidFill>
            <a:prstDash val="solid"/>
            <a:round/>
            <a:headEnd type="none" w="med" len="med"/>
            <a:tailEnd type="triangle" w="lg" len="lg"/>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lang="zh-CN" altLang="en-US" sz="4000" dirty="0" smtClean="0"/>
              <a:t>部件</a:t>
            </a:r>
            <a:endParaRPr lang="en-US" altLang="zh-CN" sz="4000" dirty="0" smtClean="0"/>
          </a:p>
          <a:p>
            <a:pPr marL="0" marR="0" indent="0" algn="ctr" defTabSz="914400" rtl="0" eaLnBrk="1" fontAlgn="base" latinLnBrk="0" hangingPunct="1">
              <a:lnSpc>
                <a:spcPct val="100000"/>
              </a:lnSpc>
              <a:spcBef>
                <a:spcPct val="0"/>
              </a:spcBef>
              <a:spcAft>
                <a:spcPct val="0"/>
              </a:spcAft>
              <a:buClrTx/>
              <a:buSzTx/>
              <a:buFontTx/>
              <a:buNone/>
              <a:tabLst/>
            </a:pPr>
            <a:r>
              <a:rPr lang="en-US" sz="4000" dirty="0" smtClean="0"/>
              <a:t>A</a:t>
            </a:r>
            <a:endParaRPr kumimoji="0" lang="en-US" sz="4000" b="0" i="0" u="none" strike="noStrike" cap="none" normalizeH="0" baseline="0" dirty="0" smtClean="0">
              <a:ln>
                <a:noFill/>
              </a:ln>
              <a:solidFill>
                <a:schemeClr val="bg1"/>
              </a:solidFill>
              <a:effectLst/>
              <a:latin typeface="Tahoma" pitchFamily="34" charset="0"/>
            </a:endParaRPr>
          </a:p>
        </p:txBody>
      </p:sp>
      <p:sp>
        <p:nvSpPr>
          <p:cNvPr id="8" name="TextBox 7"/>
          <p:cNvSpPr txBox="1"/>
          <p:nvPr/>
        </p:nvSpPr>
        <p:spPr>
          <a:xfrm>
            <a:off x="381000" y="1524000"/>
            <a:ext cx="8305800" cy="914400"/>
          </a:xfrm>
          <a:prstGeom prst="rect">
            <a:avLst/>
          </a:prstGeom>
          <a:solidFill>
            <a:schemeClr val="tx1">
              <a:alpha val="35000"/>
            </a:schemeClr>
          </a:solidFill>
          <a:ln>
            <a:solidFill>
              <a:schemeClr val="accent2"/>
            </a:solidFill>
          </a:ln>
        </p:spPr>
        <p:txBody>
          <a:bodyPr wrap="square" rtlCol="0">
            <a:noAutofit/>
          </a:bodyPr>
          <a:lstStyle/>
          <a:p>
            <a:r>
              <a:rPr lang="en-US" sz="2400" dirty="0" smtClean="0">
                <a:solidFill>
                  <a:schemeClr val="bg1"/>
                </a:solidFill>
              </a:rPr>
              <a:t>[Import(</a:t>
            </a:r>
            <a:r>
              <a:rPr lang="en-US" sz="2400" dirty="0" err="1" smtClean="0">
                <a:solidFill>
                  <a:schemeClr val="bg1"/>
                </a:solidFill>
              </a:rPr>
              <a:t>typeof</a:t>
            </a:r>
            <a:r>
              <a:rPr lang="en-US" sz="2400" dirty="0" smtClean="0">
                <a:solidFill>
                  <a:schemeClr val="bg1"/>
                </a:solidFill>
              </a:rPr>
              <a:t>(</a:t>
            </a:r>
            <a:r>
              <a:rPr lang="en-US" sz="2400" dirty="0" err="1" smtClean="0">
                <a:solidFill>
                  <a:schemeClr val="bg1"/>
                </a:solidFill>
              </a:rPr>
              <a:t>ILogger</a:t>
            </a:r>
            <a:r>
              <a:rPr lang="en-US" sz="2400" dirty="0" smtClean="0">
                <a:solidFill>
                  <a:schemeClr val="bg1"/>
                </a:solidFill>
              </a:rPr>
              <a:t>))]</a:t>
            </a:r>
          </a:p>
          <a:p>
            <a:r>
              <a:rPr lang="en-US" sz="2400" dirty="0" smtClean="0">
                <a:solidFill>
                  <a:schemeClr val="bg1"/>
                </a:solidFill>
              </a:rPr>
              <a:t>public </a:t>
            </a:r>
            <a:r>
              <a:rPr lang="en-US" sz="2400" dirty="0" err="1" smtClean="0">
                <a:solidFill>
                  <a:schemeClr val="bg1"/>
                </a:solidFill>
              </a:rPr>
              <a:t>ILogger</a:t>
            </a:r>
            <a:r>
              <a:rPr lang="en-US" sz="2400" dirty="0" smtClean="0">
                <a:solidFill>
                  <a:schemeClr val="bg1"/>
                </a:solidFill>
              </a:rPr>
              <a:t> Logger { get; set; }</a:t>
            </a:r>
          </a:p>
        </p:txBody>
      </p:sp>
      <p:sp>
        <p:nvSpPr>
          <p:cNvPr id="9" name="Cube 8"/>
          <p:cNvSpPr>
            <a:spLocks noChangeAspect="1"/>
          </p:cNvSpPr>
          <p:nvPr/>
        </p:nvSpPr>
        <p:spPr bwMode="auto">
          <a:xfrm>
            <a:off x="5032373" y="3204882"/>
            <a:ext cx="2438400" cy="2438400"/>
          </a:xfrm>
          <a:prstGeom prst="cube">
            <a:avLst/>
          </a:prstGeom>
          <a:gradFill rotWithShape="1">
            <a:gsLst>
              <a:gs pos="0">
                <a:srgbClr val="DDEBCF"/>
              </a:gs>
              <a:gs pos="50000">
                <a:srgbClr val="9CB86E"/>
              </a:gs>
              <a:gs pos="100000">
                <a:srgbClr val="156B13"/>
              </a:gs>
            </a:gsLst>
            <a:lin ang="5400000" scaled="0"/>
          </a:gradFill>
          <a:ln w="9525" cap="flat" cmpd="sng" algn="ctr">
            <a:solidFill>
              <a:schemeClr val="bg1"/>
            </a:solidFill>
            <a:prstDash val="solid"/>
            <a:round/>
            <a:headEnd type="none" w="med" len="med"/>
            <a:tailEnd type="triangle" w="lg" len="lg"/>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lang="zh-CN" altLang="en-US" sz="4000" dirty="0" smtClean="0"/>
              <a:t>部件</a:t>
            </a:r>
            <a:r>
              <a:rPr lang="en-US" sz="4000" dirty="0" smtClean="0"/>
              <a:t> </a:t>
            </a:r>
          </a:p>
          <a:p>
            <a:pPr marL="0" marR="0" indent="0" algn="ctr" defTabSz="914400" rtl="0" eaLnBrk="1" fontAlgn="base" latinLnBrk="0" hangingPunct="1">
              <a:lnSpc>
                <a:spcPct val="100000"/>
              </a:lnSpc>
              <a:spcBef>
                <a:spcPct val="0"/>
              </a:spcBef>
              <a:spcAft>
                <a:spcPct val="0"/>
              </a:spcAft>
              <a:buClrTx/>
              <a:buSzTx/>
              <a:buFontTx/>
              <a:buNone/>
              <a:tabLst/>
            </a:pPr>
            <a:r>
              <a:rPr lang="en-US" sz="4000" dirty="0" smtClean="0"/>
              <a:t>B</a:t>
            </a:r>
            <a:endParaRPr kumimoji="0" lang="en-US" sz="4000" b="0" i="0" u="none" strike="noStrike" cap="none" normalizeH="0" baseline="0" dirty="0" smtClean="0">
              <a:ln>
                <a:noFill/>
              </a:ln>
              <a:solidFill>
                <a:schemeClr val="bg1"/>
              </a:solidFill>
              <a:effectLst/>
              <a:latin typeface="Tahoma" pitchFamily="34" charset="0"/>
            </a:endParaRPr>
          </a:p>
        </p:txBody>
      </p:sp>
      <p:sp>
        <p:nvSpPr>
          <p:cNvPr id="5" name="Left Arrow 4"/>
          <p:cNvSpPr/>
          <p:nvPr/>
        </p:nvSpPr>
        <p:spPr bwMode="auto">
          <a:xfrm rot="10800000">
            <a:off x="3868271" y="4177553"/>
            <a:ext cx="1285126" cy="665018"/>
          </a:xfrm>
          <a:prstGeom prst="leftArrow">
            <a:avLst/>
          </a:prstGeom>
          <a:ln>
            <a:headEnd type="none" w="med" len="med"/>
            <a:tailEnd type="triangle" w="lg" len="lg"/>
          </a:ln>
        </p:spPr>
        <p:style>
          <a:lnRef idx="1">
            <a:schemeClr val="accent1"/>
          </a:lnRef>
          <a:fillRef idx="3">
            <a:schemeClr val="accent1"/>
          </a:fillRef>
          <a:effectRef idx="2">
            <a:schemeClr val="accent1"/>
          </a:effectRef>
          <a:fontRef idx="minor">
            <a:schemeClr val="lt1"/>
          </a:fontRef>
        </p:style>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4000" b="0" i="0" u="none" strike="noStrike" cap="none" normalizeH="0" baseline="0" dirty="0" smtClean="0">
              <a:ln>
                <a:noFill/>
              </a:ln>
              <a:solidFill>
                <a:schemeClr val="tx1"/>
              </a:solidFill>
              <a:effectLst/>
              <a:latin typeface="Tahoma" pitchFamily="34" charset="0"/>
            </a:endParaRPr>
          </a:p>
        </p:txBody>
      </p:sp>
    </p:spTree>
    <p:extLst>
      <p:ext uri="{BB962C8B-B14F-4D97-AF65-F5344CB8AC3E}">
        <p14:creationId xmlns="" xmlns:p14="http://schemas.microsoft.com/office/powerpoint/2007/7/12/main" val="1328406901"/>
      </p:ext>
    </p:extLst>
  </p:cSld>
  <p:clrMapOvr>
    <a:masterClrMapping/>
  </p:clrMapOvr>
  <mc:AlternateContent xmlns:mc="http://schemas.openxmlformats.org/markup-compatibility/2006">
    <mc:Choice xmlns="" xmlns:p14="http://schemas.microsoft.com/office/powerpoint/2007/7/12/main" Requires="p14">
      <p:transition spd="slow" p14:dur="2000"/>
    </mc:Choice>
    <mc:Fallback>
      <p:transition spd="slow"/>
    </mc:Fallback>
  </mc:AlternateContent>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dirty="0" smtClean="0"/>
              <a:t>部件可能会延迟</a:t>
            </a:r>
            <a:r>
              <a:rPr lang="en-US" dirty="0" smtClean="0"/>
              <a:t>……</a:t>
            </a:r>
            <a:endParaRPr lang="en-US" dirty="0"/>
          </a:p>
        </p:txBody>
      </p:sp>
      <p:sp>
        <p:nvSpPr>
          <p:cNvPr id="4" name="Cube 3"/>
          <p:cNvSpPr>
            <a:spLocks noChangeAspect="1"/>
          </p:cNvSpPr>
          <p:nvPr/>
        </p:nvSpPr>
        <p:spPr bwMode="auto">
          <a:xfrm>
            <a:off x="1666126" y="3200400"/>
            <a:ext cx="2438400" cy="2438400"/>
          </a:xfrm>
          <a:prstGeom prst="cube">
            <a:avLst/>
          </a:prstGeom>
          <a:gradFill rotWithShape="1">
            <a:gsLst>
              <a:gs pos="0">
                <a:srgbClr val="DDEBCF"/>
              </a:gs>
              <a:gs pos="50000">
                <a:srgbClr val="9CB86E"/>
              </a:gs>
              <a:gs pos="100000">
                <a:srgbClr val="156B13"/>
              </a:gs>
            </a:gsLst>
            <a:lin ang="5400000" scaled="0"/>
          </a:gradFill>
          <a:ln w="9525" cap="flat" cmpd="sng" algn="ctr">
            <a:solidFill>
              <a:schemeClr val="bg1"/>
            </a:solidFill>
            <a:prstDash val="solid"/>
            <a:round/>
            <a:headEnd type="none" w="med" len="med"/>
            <a:tailEnd type="triangle" w="lg" len="lg"/>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lang="zh-CN" altLang="en-US" sz="4000" dirty="0" smtClean="0"/>
              <a:t>部件</a:t>
            </a:r>
            <a:r>
              <a:rPr lang="en-US" sz="4000" dirty="0" smtClean="0"/>
              <a:t> </a:t>
            </a:r>
          </a:p>
          <a:p>
            <a:pPr marL="0" marR="0" indent="0" algn="ctr" defTabSz="914400" rtl="0" eaLnBrk="1" fontAlgn="base" latinLnBrk="0" hangingPunct="1">
              <a:lnSpc>
                <a:spcPct val="100000"/>
              </a:lnSpc>
              <a:spcBef>
                <a:spcPct val="0"/>
              </a:spcBef>
              <a:spcAft>
                <a:spcPct val="0"/>
              </a:spcAft>
              <a:buClrTx/>
              <a:buSzTx/>
              <a:buFontTx/>
              <a:buNone/>
              <a:tabLst/>
            </a:pPr>
            <a:r>
              <a:rPr lang="en-US" sz="4000" dirty="0" smtClean="0"/>
              <a:t>A</a:t>
            </a:r>
            <a:endParaRPr kumimoji="0" lang="en-US" sz="4000" b="0" i="0" u="none" strike="noStrike" cap="none" normalizeH="0" baseline="0" dirty="0" smtClean="0">
              <a:ln>
                <a:noFill/>
              </a:ln>
              <a:solidFill>
                <a:schemeClr val="bg1"/>
              </a:solidFill>
              <a:effectLst/>
              <a:latin typeface="Tahoma" pitchFamily="34" charset="0"/>
            </a:endParaRPr>
          </a:p>
        </p:txBody>
      </p:sp>
      <p:sp>
        <p:nvSpPr>
          <p:cNvPr id="7" name="Cube 6"/>
          <p:cNvSpPr>
            <a:spLocks noChangeAspect="1"/>
          </p:cNvSpPr>
          <p:nvPr/>
        </p:nvSpPr>
        <p:spPr bwMode="auto">
          <a:xfrm>
            <a:off x="5029200" y="3200400"/>
            <a:ext cx="2438400" cy="2438400"/>
          </a:xfrm>
          <a:prstGeom prst="cube">
            <a:avLst/>
          </a:prstGeom>
          <a:ln>
            <a:headEnd type="none" w="med" len="med"/>
            <a:tailEnd type="triangle" w="lg" len="lg"/>
          </a:ln>
        </p:spPr>
        <p:style>
          <a:lnRef idx="1">
            <a:schemeClr val="accent1"/>
          </a:lnRef>
          <a:fillRef idx="2">
            <a:schemeClr val="accent1"/>
          </a:fillRef>
          <a:effectRef idx="1">
            <a:schemeClr val="accent1"/>
          </a:effectRef>
          <a:fontRef idx="minor">
            <a:schemeClr val="dk1"/>
          </a:fontRef>
        </p:style>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zh-CN" altLang="en-US" sz="4000" b="0" i="0" u="none" strike="noStrike" cap="none" normalizeH="0" baseline="0" dirty="0" smtClean="0">
                <a:ln>
                  <a:noFill/>
                </a:ln>
                <a:solidFill>
                  <a:schemeClr val="tx1"/>
                </a:solidFill>
                <a:effectLst/>
                <a:latin typeface="Tahoma" pitchFamily="34" charset="0"/>
              </a:rPr>
              <a:t>延迟</a:t>
            </a:r>
            <a:endParaRPr kumimoji="0" lang="en-US" altLang="zh-CN" sz="4000" b="0" i="0" u="none" strike="noStrike" cap="none" normalizeH="0" baseline="0" dirty="0" smtClean="0">
              <a:ln>
                <a:noFill/>
              </a:ln>
              <a:solidFill>
                <a:schemeClr val="tx1"/>
              </a:solidFill>
              <a:effectLst/>
              <a:latin typeface="Tahoma" pitchFamily="34" charset="0"/>
            </a:endParaRPr>
          </a:p>
          <a:p>
            <a:pPr marL="0" marR="0" indent="0" algn="ctr" defTabSz="914400" rtl="0" eaLnBrk="1" fontAlgn="base" latinLnBrk="0" hangingPunct="1">
              <a:lnSpc>
                <a:spcPct val="100000"/>
              </a:lnSpc>
              <a:spcBef>
                <a:spcPct val="0"/>
              </a:spcBef>
              <a:spcAft>
                <a:spcPct val="0"/>
              </a:spcAft>
              <a:buClrTx/>
              <a:buSzTx/>
              <a:buFontTx/>
              <a:buNone/>
              <a:tabLst/>
            </a:pPr>
            <a:r>
              <a:rPr kumimoji="0" lang="en-US" sz="4000" b="0" i="0" u="none" strike="noStrike" cap="none" normalizeH="0" baseline="0" dirty="0" smtClean="0">
                <a:ln>
                  <a:noFill/>
                </a:ln>
                <a:solidFill>
                  <a:schemeClr val="tx1"/>
                </a:solidFill>
                <a:effectLst/>
                <a:latin typeface="Tahoma" pitchFamily="34" charset="0"/>
              </a:rPr>
              <a:t>&lt;B&gt;</a:t>
            </a:r>
          </a:p>
        </p:txBody>
      </p:sp>
      <p:sp>
        <p:nvSpPr>
          <p:cNvPr id="8" name="TextBox 7"/>
          <p:cNvSpPr txBox="1"/>
          <p:nvPr/>
        </p:nvSpPr>
        <p:spPr>
          <a:xfrm>
            <a:off x="381000" y="1524000"/>
            <a:ext cx="8305800" cy="914400"/>
          </a:xfrm>
          <a:prstGeom prst="rect">
            <a:avLst/>
          </a:prstGeom>
          <a:solidFill>
            <a:schemeClr val="tx1">
              <a:alpha val="35000"/>
            </a:schemeClr>
          </a:solidFill>
          <a:ln>
            <a:solidFill>
              <a:schemeClr val="accent2"/>
            </a:solidFill>
          </a:ln>
        </p:spPr>
        <p:txBody>
          <a:bodyPr wrap="square" rtlCol="0">
            <a:noAutofit/>
          </a:bodyPr>
          <a:lstStyle/>
          <a:p>
            <a:r>
              <a:rPr lang="en-US" sz="2400" dirty="0" smtClean="0">
                <a:solidFill>
                  <a:schemeClr val="bg1"/>
                </a:solidFill>
              </a:rPr>
              <a:t>[Import(</a:t>
            </a:r>
            <a:r>
              <a:rPr lang="en-US" sz="2400" dirty="0" err="1" smtClean="0">
                <a:solidFill>
                  <a:schemeClr val="bg1"/>
                </a:solidFill>
              </a:rPr>
              <a:t>typeof</a:t>
            </a:r>
            <a:r>
              <a:rPr lang="en-US" sz="2400" dirty="0" smtClean="0">
                <a:solidFill>
                  <a:schemeClr val="bg1"/>
                </a:solidFill>
              </a:rPr>
              <a:t>(</a:t>
            </a:r>
            <a:r>
              <a:rPr lang="en-US" sz="2400" dirty="0" err="1" smtClean="0">
                <a:solidFill>
                  <a:schemeClr val="bg1"/>
                </a:solidFill>
              </a:rPr>
              <a:t>ILogger</a:t>
            </a:r>
            <a:r>
              <a:rPr lang="en-US" sz="2400" dirty="0" smtClean="0">
                <a:solidFill>
                  <a:schemeClr val="bg1"/>
                </a:solidFill>
              </a:rPr>
              <a:t>))]</a:t>
            </a:r>
          </a:p>
          <a:p>
            <a:r>
              <a:rPr lang="en-US" sz="2400" dirty="0" smtClean="0">
                <a:solidFill>
                  <a:schemeClr val="bg1"/>
                </a:solidFill>
              </a:rPr>
              <a:t>public </a:t>
            </a:r>
            <a:r>
              <a:rPr lang="en-US" sz="2400" strike="dblStrike" dirty="0" err="1" smtClean="0">
                <a:solidFill>
                  <a:schemeClr val="bg1"/>
                </a:solidFill>
              </a:rPr>
              <a:t>ILogger</a:t>
            </a:r>
            <a:r>
              <a:rPr lang="en-US" sz="2400" dirty="0" smtClean="0">
                <a:solidFill>
                  <a:schemeClr val="bg1"/>
                </a:solidFill>
              </a:rPr>
              <a:t> </a:t>
            </a:r>
            <a:r>
              <a:rPr lang="en-US" sz="2400" b="1" dirty="0" smtClean="0">
                <a:solidFill>
                  <a:srgbClr val="0099FF"/>
                </a:solidFill>
              </a:rPr>
              <a:t>Lazy&lt;</a:t>
            </a:r>
            <a:r>
              <a:rPr lang="en-US" sz="2400" b="1" dirty="0" err="1" smtClean="0">
                <a:solidFill>
                  <a:srgbClr val="0099FF"/>
                </a:solidFill>
              </a:rPr>
              <a:t>ILogger</a:t>
            </a:r>
            <a:r>
              <a:rPr lang="en-US" sz="2400" b="1" dirty="0" smtClean="0">
                <a:solidFill>
                  <a:srgbClr val="0099FF"/>
                </a:solidFill>
              </a:rPr>
              <a:t>&gt;</a:t>
            </a:r>
            <a:r>
              <a:rPr lang="en-US" sz="2400" dirty="0" smtClean="0">
                <a:solidFill>
                  <a:srgbClr val="0099FF"/>
                </a:solidFill>
              </a:rPr>
              <a:t> </a:t>
            </a:r>
            <a:r>
              <a:rPr lang="en-US" sz="2400" dirty="0" smtClean="0">
                <a:solidFill>
                  <a:schemeClr val="bg1"/>
                </a:solidFill>
              </a:rPr>
              <a:t>Logger { get; set; }</a:t>
            </a:r>
          </a:p>
        </p:txBody>
      </p:sp>
      <p:sp>
        <p:nvSpPr>
          <p:cNvPr id="5" name="Left Arrow 4"/>
          <p:cNvSpPr/>
          <p:nvPr/>
        </p:nvSpPr>
        <p:spPr bwMode="auto">
          <a:xfrm rot="10800000">
            <a:off x="3868271" y="4177553"/>
            <a:ext cx="1285126" cy="665018"/>
          </a:xfrm>
          <a:prstGeom prst="leftArrow">
            <a:avLst/>
          </a:prstGeom>
          <a:ln>
            <a:headEnd type="none" w="med" len="med"/>
            <a:tailEnd type="triangle" w="lg" len="lg"/>
          </a:ln>
        </p:spPr>
        <p:style>
          <a:lnRef idx="1">
            <a:schemeClr val="accent1"/>
          </a:lnRef>
          <a:fillRef idx="3">
            <a:schemeClr val="accent1"/>
          </a:fillRef>
          <a:effectRef idx="2">
            <a:schemeClr val="accent1"/>
          </a:effectRef>
          <a:fontRef idx="minor">
            <a:schemeClr val="lt1"/>
          </a:fontRef>
        </p:style>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4000" b="0" i="0" u="none" strike="noStrike" cap="none" normalizeH="0" baseline="0" dirty="0" smtClean="0">
              <a:ln>
                <a:noFill/>
              </a:ln>
              <a:solidFill>
                <a:schemeClr val="tx1"/>
              </a:solidFill>
              <a:effectLst/>
              <a:latin typeface="Tahoma" pitchFamily="34" charset="0"/>
            </a:endParaRPr>
          </a:p>
        </p:txBody>
      </p:sp>
    </p:spTree>
    <p:extLst>
      <p:ext uri="{BB962C8B-B14F-4D97-AF65-F5344CB8AC3E}">
        <p14:creationId xmlns="" xmlns:p14="http://schemas.microsoft.com/office/powerpoint/2007/7/12/main" val="1246001705"/>
      </p:ext>
    </p:extLst>
  </p:cSld>
  <p:clrMapOvr>
    <a:masterClrMapping/>
  </p:clrMapOvr>
  <mc:AlternateContent xmlns:mc="http://schemas.openxmlformats.org/markup-compatibility/2006">
    <mc:Choice xmlns="" xmlns:p14="http://schemas.microsoft.com/office/powerpoint/2007/7/12/main" Requires="p14">
      <p:transition spd="slow" p14:dur="2000"/>
    </mc:Choice>
    <mc:Fallback>
      <p:transition spd="slow"/>
    </mc:Fallback>
  </mc:AlternateContent>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25282" name="Rectangle 225281"/>
          <p:cNvPicPr>
            <a:picLocks noChangeAspect="1" noChangeArrowheads="1"/>
          </p:cNvPicPr>
          <p:nvPr/>
        </p:nvPicPr>
        <p:blipFill>
          <a:blip r:embed="rId3"/>
          <a:srcRect/>
          <a:stretch>
            <a:fillRect/>
          </a:stretch>
        </p:blipFill>
        <p:spPr bwMode="auto">
          <a:xfrm>
            <a:off x="0" y="1447800"/>
            <a:ext cx="6353175" cy="1352550"/>
          </a:xfrm>
          <a:prstGeom prst="rect">
            <a:avLst/>
          </a:prstGeom>
          <a:noFill/>
          <a:ln w="9525">
            <a:noFill/>
            <a:miter lim="800000"/>
            <a:headEnd/>
            <a:tailEnd/>
          </a:ln>
        </p:spPr>
      </p:pic>
      <p:pic>
        <p:nvPicPr>
          <p:cNvPr id="225284" name="Rectangle 225283"/>
          <p:cNvPicPr>
            <a:picLocks noChangeAspect="1" noChangeArrowheads="1"/>
          </p:cNvPicPr>
          <p:nvPr/>
        </p:nvPicPr>
        <p:blipFill>
          <a:blip r:embed="rId4"/>
          <a:srcRect/>
          <a:stretch>
            <a:fillRect/>
          </a:stretch>
        </p:blipFill>
        <p:spPr bwMode="auto">
          <a:xfrm>
            <a:off x="709613" y="1681163"/>
            <a:ext cx="2152650" cy="712787"/>
          </a:xfrm>
          <a:prstGeom prst="rect">
            <a:avLst/>
          </a:prstGeom>
          <a:noFill/>
          <a:ln w="9525">
            <a:noFill/>
            <a:miter lim="800000"/>
            <a:headEnd/>
            <a:tailEnd/>
          </a:ln>
        </p:spPr>
      </p:pic>
      <p:sp>
        <p:nvSpPr>
          <p:cNvPr id="4" name="Title 3"/>
          <p:cNvSpPr>
            <a:spLocks noGrp="1"/>
          </p:cNvSpPr>
          <p:nvPr>
            <p:ph type="title"/>
          </p:nvPr>
        </p:nvSpPr>
        <p:spPr>
          <a:xfrm>
            <a:off x="381000" y="3200400"/>
            <a:ext cx="8229600" cy="1143000"/>
          </a:xfrm>
        </p:spPr>
        <p:txBody>
          <a:bodyPr/>
          <a:lstStyle/>
          <a:p>
            <a:pPr>
              <a:defRPr/>
            </a:pPr>
            <a:r>
              <a:rPr lang="zh-CN" altLang="en-US" dirty="0" smtClean="0"/>
              <a:t>第</a:t>
            </a:r>
            <a:r>
              <a:rPr lang="en-US" dirty="0" smtClean="0"/>
              <a:t> 2 </a:t>
            </a:r>
            <a:r>
              <a:rPr lang="zh-CN" altLang="en-US" dirty="0" smtClean="0"/>
              <a:t>步</a:t>
            </a:r>
            <a:r>
              <a:rPr lang="en-US" dirty="0" smtClean="0"/>
              <a:t>– </a:t>
            </a:r>
            <a:r>
              <a:rPr lang="zh-CN" altLang="en-US" dirty="0" smtClean="0"/>
              <a:t>元数据和延迟评估</a:t>
            </a:r>
            <a:endParaRPr lang="en-US" dirty="0"/>
          </a:p>
        </p:txBody>
      </p:sp>
    </p:spTree>
    <p:extLst>
      <p:ext uri="{BB962C8B-B14F-4D97-AF65-F5344CB8AC3E}">
        <p14:creationId xmlns="" xmlns:p14="http://schemas.microsoft.com/office/powerpoint/2007/7/12/main" val="2497160701"/>
      </p:ext>
    </p:extLst>
  </p:cSld>
  <p:clrMapOvr>
    <a:masterClrMapping/>
  </p:clrMapOvr>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dirty="0" smtClean="0"/>
              <a:t>灾难性后果</a:t>
            </a:r>
            <a:r>
              <a:rPr lang="en-US" dirty="0" smtClean="0"/>
              <a:t>……</a:t>
            </a:r>
            <a:endParaRPr lang="en-US" dirty="0"/>
          </a:p>
        </p:txBody>
      </p:sp>
      <p:sp>
        <p:nvSpPr>
          <p:cNvPr id="4" name="Cube 3"/>
          <p:cNvSpPr>
            <a:spLocks noChangeAspect="1"/>
          </p:cNvSpPr>
          <p:nvPr/>
        </p:nvSpPr>
        <p:spPr bwMode="auto">
          <a:xfrm>
            <a:off x="500451" y="2815283"/>
            <a:ext cx="1896760" cy="1896760"/>
          </a:xfrm>
          <a:prstGeom prst="cube">
            <a:avLst/>
          </a:prstGeom>
          <a:gradFill rotWithShape="1">
            <a:gsLst>
              <a:gs pos="0">
                <a:srgbClr val="DDEBCF"/>
              </a:gs>
              <a:gs pos="50000">
                <a:srgbClr val="9CB86E"/>
              </a:gs>
              <a:gs pos="100000">
                <a:srgbClr val="156B13"/>
              </a:gs>
            </a:gsLst>
            <a:lin ang="5400000" scaled="0"/>
          </a:gradFill>
          <a:ln w="9525" cap="flat" cmpd="sng" algn="ctr">
            <a:solidFill>
              <a:schemeClr val="bg1"/>
            </a:solidFill>
            <a:prstDash val="solid"/>
            <a:round/>
            <a:headEnd type="none" w="med" len="med"/>
            <a:tailEnd type="triangle" w="lg" len="lg"/>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lang="zh-CN" altLang="en-US" sz="4400" dirty="0" smtClean="0"/>
              <a:t>部件</a:t>
            </a:r>
            <a:r>
              <a:rPr lang="en-US" sz="4400" dirty="0" smtClean="0"/>
              <a:t> </a:t>
            </a:r>
          </a:p>
          <a:p>
            <a:pPr marL="0" marR="0" indent="0" algn="ctr" defTabSz="914400" rtl="0" eaLnBrk="1" fontAlgn="base" latinLnBrk="0" hangingPunct="1">
              <a:lnSpc>
                <a:spcPct val="100000"/>
              </a:lnSpc>
              <a:spcBef>
                <a:spcPct val="0"/>
              </a:spcBef>
              <a:spcAft>
                <a:spcPct val="0"/>
              </a:spcAft>
              <a:buClrTx/>
              <a:buSzTx/>
              <a:buFontTx/>
              <a:buNone/>
              <a:tabLst/>
            </a:pPr>
            <a:r>
              <a:rPr lang="en-US" sz="4400" dirty="0" smtClean="0"/>
              <a:t>A</a:t>
            </a:r>
            <a:endParaRPr kumimoji="0" lang="en-US" sz="4400" b="0" i="0" u="none" strike="noStrike" cap="none" normalizeH="0" baseline="0" dirty="0" smtClean="0">
              <a:ln>
                <a:noFill/>
              </a:ln>
              <a:solidFill>
                <a:schemeClr val="bg1"/>
              </a:solidFill>
              <a:effectLst/>
              <a:latin typeface="Tahoma" pitchFamily="34" charset="0"/>
            </a:endParaRPr>
          </a:p>
        </p:txBody>
      </p:sp>
      <p:sp>
        <p:nvSpPr>
          <p:cNvPr id="5" name="TextBox 4"/>
          <p:cNvSpPr txBox="1"/>
          <p:nvPr/>
        </p:nvSpPr>
        <p:spPr>
          <a:xfrm>
            <a:off x="1124464" y="1520971"/>
            <a:ext cx="4213655" cy="1527029"/>
          </a:xfrm>
          <a:prstGeom prst="rect">
            <a:avLst/>
          </a:prstGeom>
          <a:solidFill>
            <a:schemeClr val="tx1">
              <a:alpha val="71000"/>
            </a:schemeClr>
          </a:solidFill>
          <a:ln>
            <a:solidFill>
              <a:schemeClr val="accent2"/>
            </a:solidFill>
          </a:ln>
        </p:spPr>
        <p:txBody>
          <a:bodyPr wrap="square" rtlCol="0">
            <a:noAutofit/>
          </a:bodyPr>
          <a:lstStyle/>
          <a:p>
            <a:r>
              <a:rPr lang="en-US" sz="1800" dirty="0" smtClean="0">
                <a:solidFill>
                  <a:schemeClr val="bg1"/>
                </a:solidFill>
                <a:latin typeface="Calibri" pitchFamily="34" charset="0"/>
                <a:cs typeface="Calibri" pitchFamily="34" charset="0"/>
              </a:rPr>
              <a:t>[Export(</a:t>
            </a:r>
            <a:r>
              <a:rPr lang="en-US" sz="1800" dirty="0" err="1" smtClean="0">
                <a:solidFill>
                  <a:schemeClr val="bg1"/>
                </a:solidFill>
                <a:latin typeface="Calibri" pitchFamily="34" charset="0"/>
                <a:cs typeface="Calibri" pitchFamily="34" charset="0"/>
              </a:rPr>
              <a:t>typeof</a:t>
            </a:r>
            <a:r>
              <a:rPr lang="en-US" sz="1800" dirty="0" smtClean="0">
                <a:solidFill>
                  <a:schemeClr val="bg1"/>
                </a:solidFill>
                <a:latin typeface="Calibri" pitchFamily="34" charset="0"/>
                <a:cs typeface="Calibri" pitchFamily="34" charset="0"/>
              </a:rPr>
              <a:t>(</a:t>
            </a:r>
            <a:r>
              <a:rPr lang="en-US" sz="1800" dirty="0" err="1" smtClean="0">
                <a:solidFill>
                  <a:schemeClr val="bg1"/>
                </a:solidFill>
                <a:latin typeface="Calibri" pitchFamily="34" charset="0"/>
                <a:cs typeface="Calibri" pitchFamily="34" charset="0"/>
              </a:rPr>
              <a:t>IMortgageCalculator</a:t>
            </a:r>
            <a:r>
              <a:rPr lang="en-US" sz="1800" dirty="0" smtClean="0">
                <a:solidFill>
                  <a:schemeClr val="bg1"/>
                </a:solidFill>
                <a:latin typeface="Calibri" pitchFamily="34" charset="0"/>
                <a:cs typeface="Calibri" pitchFamily="34" charset="0"/>
              </a:rPr>
              <a:t>))]</a:t>
            </a:r>
          </a:p>
          <a:p>
            <a:r>
              <a:rPr lang="en-US" sz="1800" b="1" dirty="0" smtClean="0">
                <a:solidFill>
                  <a:srgbClr val="0099FF"/>
                </a:solidFill>
                <a:latin typeface="Calibri" pitchFamily="34" charset="0"/>
                <a:cs typeface="Calibri" pitchFamily="34" charset="0"/>
              </a:rPr>
              <a:t>[</a:t>
            </a:r>
            <a:r>
              <a:rPr lang="en-US" sz="1800" b="1" dirty="0" err="1" smtClean="0">
                <a:solidFill>
                  <a:srgbClr val="0099FF"/>
                </a:solidFill>
                <a:latin typeface="Calibri" pitchFamily="34" charset="0"/>
                <a:cs typeface="Calibri" pitchFamily="34" charset="0"/>
              </a:rPr>
              <a:t>ExportMetadata</a:t>
            </a:r>
            <a:r>
              <a:rPr lang="en-US" sz="1800" b="1" dirty="0" smtClean="0">
                <a:solidFill>
                  <a:srgbClr val="0099FF"/>
                </a:solidFill>
                <a:latin typeface="Calibri" pitchFamily="34" charset="0"/>
                <a:cs typeface="Calibri" pitchFamily="34" charset="0"/>
              </a:rPr>
              <a:t>(“Calculation”, “Simple”)]</a:t>
            </a:r>
          </a:p>
          <a:p>
            <a:r>
              <a:rPr lang="en-US" sz="1800" b="1" dirty="0" smtClean="0">
                <a:solidFill>
                  <a:srgbClr val="0099FF"/>
                </a:solidFill>
                <a:latin typeface="Calibri" pitchFamily="34" charset="0"/>
                <a:cs typeface="Calibri" pitchFamily="34" charset="0"/>
              </a:rPr>
              <a:t>[</a:t>
            </a:r>
            <a:r>
              <a:rPr lang="en-US" sz="1800" b="1" dirty="0" err="1" smtClean="0">
                <a:solidFill>
                  <a:srgbClr val="0099FF"/>
                </a:solidFill>
                <a:latin typeface="Calibri" pitchFamily="34" charset="0"/>
                <a:cs typeface="Calibri" pitchFamily="34" charset="0"/>
              </a:rPr>
              <a:t>ExportMetadata</a:t>
            </a:r>
            <a:r>
              <a:rPr lang="en-US" sz="1800" b="1" dirty="0" smtClean="0">
                <a:solidFill>
                  <a:srgbClr val="0099FF"/>
                </a:solidFill>
                <a:latin typeface="Calibri" pitchFamily="34" charset="0"/>
                <a:cs typeface="Calibri" pitchFamily="34" charset="0"/>
              </a:rPr>
              <a:t>(“Tax Aware”, null)]</a:t>
            </a:r>
          </a:p>
          <a:p>
            <a:r>
              <a:rPr lang="en-US" sz="1800" b="1" dirty="0" smtClean="0">
                <a:solidFill>
                  <a:srgbClr val="0099FF"/>
                </a:solidFill>
                <a:latin typeface="Calibri" pitchFamily="34" charset="0"/>
                <a:cs typeface="Calibri" pitchFamily="34" charset="0"/>
              </a:rPr>
              <a:t>[</a:t>
            </a:r>
            <a:r>
              <a:rPr lang="en-US" sz="1800" b="1" dirty="0" err="1" smtClean="0">
                <a:solidFill>
                  <a:srgbClr val="0099FF"/>
                </a:solidFill>
                <a:latin typeface="Calibri" pitchFamily="34" charset="0"/>
                <a:cs typeface="Calibri" pitchFamily="34" charset="0"/>
              </a:rPr>
              <a:t>ExportMetadata</a:t>
            </a:r>
            <a:r>
              <a:rPr lang="en-US" sz="1800" b="1" dirty="0" smtClean="0">
                <a:solidFill>
                  <a:srgbClr val="0099FF"/>
                </a:solidFill>
                <a:latin typeface="Calibri" pitchFamily="34" charset="0"/>
                <a:cs typeface="Calibri" pitchFamily="34" charset="0"/>
              </a:rPr>
              <a:t>(“This”, “</a:t>
            </a:r>
            <a:r>
              <a:rPr lang="en-US" sz="1800" b="1" dirty="0" err="1" smtClean="0">
                <a:solidFill>
                  <a:srgbClr val="0099FF"/>
                </a:solidFill>
                <a:latin typeface="Calibri" pitchFamily="34" charset="0"/>
                <a:cs typeface="Calibri" pitchFamily="34" charset="0"/>
              </a:rPr>
              <a:t>foo</a:t>
            </a:r>
            <a:r>
              <a:rPr lang="en-US" sz="1800" b="1" dirty="0" smtClean="0">
                <a:solidFill>
                  <a:srgbClr val="0099FF"/>
                </a:solidFill>
                <a:latin typeface="Calibri" pitchFamily="34" charset="0"/>
                <a:cs typeface="Calibri" pitchFamily="34" charset="0"/>
              </a:rPr>
              <a:t>”)]</a:t>
            </a:r>
          </a:p>
          <a:p>
            <a:r>
              <a:rPr lang="en-US" sz="1800" b="1" dirty="0" smtClean="0">
                <a:solidFill>
                  <a:srgbClr val="0099FF"/>
                </a:solidFill>
                <a:latin typeface="Calibri" pitchFamily="34" charset="0"/>
                <a:cs typeface="Calibri" pitchFamily="34" charset="0"/>
              </a:rPr>
              <a:t>[</a:t>
            </a:r>
            <a:r>
              <a:rPr lang="en-US" sz="1800" b="1" dirty="0" err="1" smtClean="0">
                <a:solidFill>
                  <a:srgbClr val="0099FF"/>
                </a:solidFill>
                <a:latin typeface="Calibri" pitchFamily="34" charset="0"/>
                <a:cs typeface="Calibri" pitchFamily="34" charset="0"/>
              </a:rPr>
              <a:t>ExportMetadata</a:t>
            </a:r>
            <a:r>
              <a:rPr lang="en-US" sz="1800" b="1" dirty="0" smtClean="0">
                <a:solidFill>
                  <a:srgbClr val="0099FF"/>
                </a:solidFill>
                <a:latin typeface="Calibri" pitchFamily="34" charset="0"/>
                <a:cs typeface="Calibri" pitchFamily="34" charset="0"/>
              </a:rPr>
              <a:t>(“That”, “bar”)]</a:t>
            </a:r>
          </a:p>
        </p:txBody>
      </p:sp>
    </p:spTree>
    <p:extLst>
      <p:ext uri="{BB962C8B-B14F-4D97-AF65-F5344CB8AC3E}">
        <p14:creationId xmlns="" xmlns:p14="http://schemas.microsoft.com/office/powerpoint/2007/7/12/main" val="1626474366"/>
      </p:ext>
    </p:extLst>
  </p:cSld>
  <p:clrMapOvr>
    <a:masterClrMapping/>
  </p:clrMapOvr>
  <mc:AlternateContent xmlns:mc="http://schemas.openxmlformats.org/markup-compatibility/2006">
    <mc:Choice xmlns="" xmlns:p14="http://schemas.microsoft.com/office/powerpoint/2007/7/12/main" Requires="p14">
      <p:transition spd="slow" p14:dur="2000"/>
    </mc:Choice>
    <mc:Fallback>
      <p:transition spd="slow"/>
    </mc:Fallback>
  </mc:AlternateContent>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dirty="0" smtClean="0">
                <a:solidFill>
                  <a:srgbClr val="0099FF"/>
                </a:solidFill>
              </a:rPr>
              <a:t>灾难性后果</a:t>
            </a:r>
            <a:r>
              <a:rPr lang="en-US" dirty="0" smtClean="0"/>
              <a:t>…… </a:t>
            </a:r>
            <a:r>
              <a:rPr lang="zh-CN" altLang="en-US" dirty="0" smtClean="0"/>
              <a:t>得到了解决</a:t>
            </a:r>
            <a:endParaRPr lang="en-US" dirty="0"/>
          </a:p>
        </p:txBody>
      </p:sp>
      <p:sp>
        <p:nvSpPr>
          <p:cNvPr id="4" name="Cube 3"/>
          <p:cNvSpPr>
            <a:spLocks noChangeAspect="1"/>
          </p:cNvSpPr>
          <p:nvPr/>
        </p:nvSpPr>
        <p:spPr bwMode="auto">
          <a:xfrm>
            <a:off x="500451" y="2815283"/>
            <a:ext cx="1896760" cy="1896760"/>
          </a:xfrm>
          <a:prstGeom prst="cube">
            <a:avLst/>
          </a:prstGeom>
          <a:gradFill rotWithShape="1">
            <a:gsLst>
              <a:gs pos="0">
                <a:srgbClr val="DDEBCF"/>
              </a:gs>
              <a:gs pos="50000">
                <a:srgbClr val="9CB86E"/>
              </a:gs>
              <a:gs pos="100000">
                <a:srgbClr val="156B13"/>
              </a:gs>
            </a:gsLst>
            <a:lin ang="5400000" scaled="0"/>
          </a:gradFill>
          <a:ln w="9525" cap="flat" cmpd="sng" algn="ctr">
            <a:solidFill>
              <a:schemeClr val="bg1"/>
            </a:solidFill>
            <a:prstDash val="solid"/>
            <a:round/>
            <a:headEnd type="none" w="med" len="med"/>
            <a:tailEnd type="triangle" w="lg" len="lg"/>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lang="zh-CN" altLang="en-US" sz="4400" dirty="0" smtClean="0"/>
              <a:t>部件</a:t>
            </a:r>
            <a:r>
              <a:rPr lang="en-US" sz="4400" dirty="0" smtClean="0"/>
              <a:t> </a:t>
            </a:r>
          </a:p>
          <a:p>
            <a:pPr marL="0" marR="0" indent="0" algn="ctr" defTabSz="914400" rtl="0" eaLnBrk="1" fontAlgn="base" latinLnBrk="0" hangingPunct="1">
              <a:lnSpc>
                <a:spcPct val="100000"/>
              </a:lnSpc>
              <a:spcBef>
                <a:spcPct val="0"/>
              </a:spcBef>
              <a:spcAft>
                <a:spcPct val="0"/>
              </a:spcAft>
              <a:buClrTx/>
              <a:buSzTx/>
              <a:buFontTx/>
              <a:buNone/>
              <a:tabLst/>
            </a:pPr>
            <a:r>
              <a:rPr lang="en-US" sz="4400" dirty="0" smtClean="0"/>
              <a:t>A</a:t>
            </a:r>
            <a:endParaRPr kumimoji="0" lang="en-US" sz="4400" b="0" i="0" u="none" strike="noStrike" cap="none" normalizeH="0" baseline="0" dirty="0" smtClean="0">
              <a:ln>
                <a:noFill/>
              </a:ln>
              <a:solidFill>
                <a:schemeClr val="bg1"/>
              </a:solidFill>
              <a:effectLst/>
              <a:latin typeface="Tahoma" pitchFamily="34" charset="0"/>
            </a:endParaRPr>
          </a:p>
        </p:txBody>
      </p:sp>
      <p:sp>
        <p:nvSpPr>
          <p:cNvPr id="5" name="TextBox 4"/>
          <p:cNvSpPr txBox="1"/>
          <p:nvPr/>
        </p:nvSpPr>
        <p:spPr>
          <a:xfrm>
            <a:off x="1124464" y="1520971"/>
            <a:ext cx="4213655" cy="1642359"/>
          </a:xfrm>
          <a:prstGeom prst="rect">
            <a:avLst/>
          </a:prstGeom>
          <a:solidFill>
            <a:schemeClr val="tx1">
              <a:alpha val="35000"/>
            </a:schemeClr>
          </a:solidFill>
          <a:ln>
            <a:solidFill>
              <a:schemeClr val="accent2"/>
            </a:solidFill>
          </a:ln>
        </p:spPr>
        <p:txBody>
          <a:bodyPr wrap="square" rtlCol="0">
            <a:noAutofit/>
          </a:bodyPr>
          <a:lstStyle/>
          <a:p>
            <a:r>
              <a:rPr lang="en-US" sz="1800" dirty="0" smtClean="0">
                <a:solidFill>
                  <a:schemeClr val="bg1"/>
                </a:solidFill>
                <a:latin typeface="Calibri" pitchFamily="34" charset="0"/>
                <a:cs typeface="Calibri" pitchFamily="34" charset="0"/>
              </a:rPr>
              <a:t>[Export(</a:t>
            </a:r>
            <a:r>
              <a:rPr lang="en-US" sz="1800" dirty="0" err="1" smtClean="0">
                <a:solidFill>
                  <a:schemeClr val="bg1"/>
                </a:solidFill>
                <a:latin typeface="Calibri" pitchFamily="34" charset="0"/>
                <a:cs typeface="Calibri" pitchFamily="34" charset="0"/>
              </a:rPr>
              <a:t>typeof</a:t>
            </a:r>
            <a:r>
              <a:rPr lang="en-US" sz="1800" dirty="0" smtClean="0">
                <a:solidFill>
                  <a:schemeClr val="bg1"/>
                </a:solidFill>
                <a:latin typeface="Calibri" pitchFamily="34" charset="0"/>
                <a:cs typeface="Calibri" pitchFamily="34" charset="0"/>
              </a:rPr>
              <a:t>(</a:t>
            </a:r>
            <a:r>
              <a:rPr lang="en-US" sz="1800" dirty="0" err="1" smtClean="0">
                <a:solidFill>
                  <a:schemeClr val="bg1"/>
                </a:solidFill>
                <a:latin typeface="Calibri" pitchFamily="34" charset="0"/>
                <a:cs typeface="Calibri" pitchFamily="34" charset="0"/>
              </a:rPr>
              <a:t>IMortgageCalculator</a:t>
            </a:r>
            <a:r>
              <a:rPr lang="en-US" sz="1800" dirty="0" smtClean="0">
                <a:solidFill>
                  <a:schemeClr val="bg1"/>
                </a:solidFill>
                <a:latin typeface="Calibri" pitchFamily="34" charset="0"/>
                <a:cs typeface="Calibri" pitchFamily="34" charset="0"/>
              </a:rPr>
              <a:t>))]</a:t>
            </a:r>
          </a:p>
          <a:p>
            <a:r>
              <a:rPr lang="en-US" sz="1800" dirty="0" smtClean="0">
                <a:solidFill>
                  <a:srgbClr val="0099FF"/>
                </a:solidFill>
                <a:latin typeface="Calibri" pitchFamily="34" charset="0"/>
                <a:cs typeface="Calibri" pitchFamily="34" charset="0"/>
              </a:rPr>
              <a:t>[</a:t>
            </a:r>
            <a:r>
              <a:rPr lang="en-US" sz="1800" dirty="0" err="1" smtClean="0">
                <a:solidFill>
                  <a:srgbClr val="0099FF"/>
                </a:solidFill>
                <a:latin typeface="Calibri" pitchFamily="34" charset="0"/>
                <a:cs typeface="Calibri" pitchFamily="34" charset="0"/>
              </a:rPr>
              <a:t>ExportMetadata</a:t>
            </a:r>
            <a:r>
              <a:rPr lang="en-US" sz="1800" dirty="0" smtClean="0">
                <a:solidFill>
                  <a:srgbClr val="0099FF"/>
                </a:solidFill>
                <a:latin typeface="Calibri" pitchFamily="34" charset="0"/>
                <a:cs typeface="Calibri" pitchFamily="34" charset="0"/>
              </a:rPr>
              <a:t>(“Calculation”, “Simple”)]</a:t>
            </a:r>
          </a:p>
          <a:p>
            <a:r>
              <a:rPr lang="en-US" sz="1800" dirty="0" smtClean="0">
                <a:solidFill>
                  <a:srgbClr val="0099FF"/>
                </a:solidFill>
                <a:latin typeface="Calibri" pitchFamily="34" charset="0"/>
                <a:cs typeface="Calibri" pitchFamily="34" charset="0"/>
              </a:rPr>
              <a:t>[</a:t>
            </a:r>
            <a:r>
              <a:rPr lang="en-US" sz="1800" dirty="0" err="1" smtClean="0">
                <a:solidFill>
                  <a:srgbClr val="0099FF"/>
                </a:solidFill>
                <a:latin typeface="Calibri" pitchFamily="34" charset="0"/>
                <a:cs typeface="Calibri" pitchFamily="34" charset="0"/>
              </a:rPr>
              <a:t>ExportMetadata</a:t>
            </a:r>
            <a:r>
              <a:rPr lang="en-US" sz="1800" dirty="0" smtClean="0">
                <a:solidFill>
                  <a:srgbClr val="0099FF"/>
                </a:solidFill>
                <a:latin typeface="Calibri" pitchFamily="34" charset="0"/>
                <a:cs typeface="Calibri" pitchFamily="34" charset="0"/>
              </a:rPr>
              <a:t>(“Tax Aware”, null)]</a:t>
            </a:r>
          </a:p>
          <a:p>
            <a:r>
              <a:rPr lang="en-US" sz="1800" dirty="0" smtClean="0">
                <a:solidFill>
                  <a:srgbClr val="0099FF"/>
                </a:solidFill>
                <a:latin typeface="Calibri" pitchFamily="34" charset="0"/>
                <a:cs typeface="Calibri" pitchFamily="34" charset="0"/>
              </a:rPr>
              <a:t>[</a:t>
            </a:r>
            <a:r>
              <a:rPr lang="en-US" sz="1800" dirty="0" err="1" smtClean="0">
                <a:solidFill>
                  <a:srgbClr val="0099FF"/>
                </a:solidFill>
                <a:latin typeface="Calibri" pitchFamily="34" charset="0"/>
                <a:cs typeface="Calibri" pitchFamily="34" charset="0"/>
              </a:rPr>
              <a:t>ExportMetadata</a:t>
            </a:r>
            <a:r>
              <a:rPr lang="en-US" sz="1800" dirty="0" smtClean="0">
                <a:solidFill>
                  <a:srgbClr val="0099FF"/>
                </a:solidFill>
                <a:latin typeface="Calibri" pitchFamily="34" charset="0"/>
                <a:cs typeface="Calibri" pitchFamily="34" charset="0"/>
              </a:rPr>
              <a:t>(“This”, “</a:t>
            </a:r>
            <a:r>
              <a:rPr lang="en-US" sz="1800" dirty="0" err="1" smtClean="0">
                <a:solidFill>
                  <a:srgbClr val="0099FF"/>
                </a:solidFill>
                <a:latin typeface="Calibri" pitchFamily="34" charset="0"/>
                <a:cs typeface="Calibri" pitchFamily="34" charset="0"/>
              </a:rPr>
              <a:t>foo</a:t>
            </a:r>
            <a:r>
              <a:rPr lang="en-US" sz="1800" dirty="0" smtClean="0">
                <a:solidFill>
                  <a:srgbClr val="0099FF"/>
                </a:solidFill>
                <a:latin typeface="Calibri" pitchFamily="34" charset="0"/>
                <a:cs typeface="Calibri" pitchFamily="34" charset="0"/>
              </a:rPr>
              <a:t>”)]</a:t>
            </a:r>
          </a:p>
          <a:p>
            <a:r>
              <a:rPr lang="en-US" sz="1800" dirty="0" smtClean="0">
                <a:solidFill>
                  <a:srgbClr val="0099FF"/>
                </a:solidFill>
                <a:latin typeface="Calibri" pitchFamily="34" charset="0"/>
                <a:cs typeface="Calibri" pitchFamily="34" charset="0"/>
              </a:rPr>
              <a:t>[</a:t>
            </a:r>
            <a:r>
              <a:rPr lang="en-US" sz="1800" dirty="0" err="1" smtClean="0">
                <a:solidFill>
                  <a:srgbClr val="0099FF"/>
                </a:solidFill>
                <a:latin typeface="Calibri" pitchFamily="34" charset="0"/>
                <a:cs typeface="Calibri" pitchFamily="34" charset="0"/>
              </a:rPr>
              <a:t>ExportMetadata</a:t>
            </a:r>
            <a:r>
              <a:rPr lang="en-US" sz="1800" dirty="0" smtClean="0">
                <a:solidFill>
                  <a:srgbClr val="0099FF"/>
                </a:solidFill>
                <a:latin typeface="Calibri" pitchFamily="34" charset="0"/>
                <a:cs typeface="Calibri" pitchFamily="34" charset="0"/>
              </a:rPr>
              <a:t>(“That”, “bar”)]</a:t>
            </a:r>
          </a:p>
        </p:txBody>
      </p:sp>
      <p:sp>
        <p:nvSpPr>
          <p:cNvPr id="6" name="TextBox 5"/>
          <p:cNvSpPr txBox="1"/>
          <p:nvPr/>
        </p:nvSpPr>
        <p:spPr>
          <a:xfrm>
            <a:off x="2648465" y="2278852"/>
            <a:ext cx="4213655" cy="1774164"/>
          </a:xfrm>
          <a:prstGeom prst="rect">
            <a:avLst/>
          </a:prstGeom>
          <a:solidFill>
            <a:schemeClr val="tx1">
              <a:alpha val="35000"/>
            </a:schemeClr>
          </a:solidFill>
          <a:ln>
            <a:solidFill>
              <a:schemeClr val="accent2"/>
            </a:solidFill>
          </a:ln>
        </p:spPr>
        <p:txBody>
          <a:bodyPr wrap="square" rtlCol="0">
            <a:noAutofit/>
          </a:bodyPr>
          <a:lstStyle/>
          <a:p>
            <a:r>
              <a:rPr lang="en-US" sz="1800" dirty="0" smtClean="0">
                <a:solidFill>
                  <a:schemeClr val="bg1"/>
                </a:solidFill>
                <a:latin typeface="Calibri" pitchFamily="34" charset="0"/>
                <a:cs typeface="Calibri" pitchFamily="34" charset="0"/>
              </a:rPr>
              <a:t>[Export(</a:t>
            </a:r>
            <a:r>
              <a:rPr lang="en-US" sz="1800" dirty="0" err="1" smtClean="0">
                <a:solidFill>
                  <a:schemeClr val="bg1"/>
                </a:solidFill>
                <a:latin typeface="Calibri" pitchFamily="34" charset="0"/>
                <a:cs typeface="Calibri" pitchFamily="34" charset="0"/>
              </a:rPr>
              <a:t>typeof</a:t>
            </a:r>
            <a:r>
              <a:rPr lang="en-US" sz="1800" dirty="0" smtClean="0">
                <a:solidFill>
                  <a:schemeClr val="bg1"/>
                </a:solidFill>
                <a:latin typeface="Calibri" pitchFamily="34" charset="0"/>
                <a:cs typeface="Calibri" pitchFamily="34" charset="0"/>
              </a:rPr>
              <a:t>(</a:t>
            </a:r>
            <a:r>
              <a:rPr lang="en-US" sz="1800" dirty="0" err="1" smtClean="0">
                <a:solidFill>
                  <a:schemeClr val="bg1"/>
                </a:solidFill>
                <a:latin typeface="Calibri" pitchFamily="34" charset="0"/>
                <a:cs typeface="Calibri" pitchFamily="34" charset="0"/>
              </a:rPr>
              <a:t>IMortgageCalculator</a:t>
            </a:r>
            <a:r>
              <a:rPr lang="en-US" sz="1800" dirty="0" smtClean="0">
                <a:solidFill>
                  <a:schemeClr val="bg1"/>
                </a:solidFill>
                <a:latin typeface="Calibri" pitchFamily="34" charset="0"/>
                <a:cs typeface="Calibri" pitchFamily="34" charset="0"/>
              </a:rPr>
              <a:t>))]</a:t>
            </a:r>
          </a:p>
          <a:p>
            <a:r>
              <a:rPr lang="en-US" sz="1800" b="1" dirty="0" smtClean="0">
                <a:solidFill>
                  <a:srgbClr val="0099FF"/>
                </a:solidFill>
                <a:latin typeface="Calibri" pitchFamily="34" charset="0"/>
                <a:cs typeface="Calibri" pitchFamily="34" charset="0"/>
              </a:rPr>
              <a:t>[</a:t>
            </a:r>
            <a:r>
              <a:rPr lang="en-US" sz="1800" b="1" dirty="0" err="1" smtClean="0">
                <a:solidFill>
                  <a:srgbClr val="0099FF"/>
                </a:solidFill>
                <a:latin typeface="Calibri" pitchFamily="34" charset="0"/>
                <a:cs typeface="Calibri" pitchFamily="34" charset="0"/>
              </a:rPr>
              <a:t>CalcCapabilities</a:t>
            </a:r>
            <a:r>
              <a:rPr lang="en-US" sz="1800" b="1" dirty="0" smtClean="0">
                <a:solidFill>
                  <a:srgbClr val="0099FF"/>
                </a:solidFill>
                <a:latin typeface="Calibri" pitchFamily="34" charset="0"/>
                <a:cs typeface="Calibri" pitchFamily="34" charset="0"/>
              </a:rPr>
              <a:t>(</a:t>
            </a:r>
          </a:p>
          <a:p>
            <a:r>
              <a:rPr lang="en-US" sz="1800" b="1" dirty="0" smtClean="0">
                <a:solidFill>
                  <a:srgbClr val="0099FF"/>
                </a:solidFill>
                <a:latin typeface="Calibri" pitchFamily="34" charset="0"/>
                <a:cs typeface="Calibri" pitchFamily="34" charset="0"/>
              </a:rPr>
              <a:t>	Mode=</a:t>
            </a:r>
            <a:r>
              <a:rPr lang="en-US" sz="1800" b="1" dirty="0" err="1" smtClean="0">
                <a:solidFill>
                  <a:srgbClr val="0099FF"/>
                </a:solidFill>
                <a:latin typeface="Calibri" pitchFamily="34" charset="0"/>
                <a:cs typeface="Calibri" pitchFamily="34" charset="0"/>
              </a:rPr>
              <a:t>Complexity.Simple</a:t>
            </a:r>
            <a:r>
              <a:rPr lang="en-US" sz="1800" b="1" dirty="0" smtClean="0">
                <a:solidFill>
                  <a:srgbClr val="0099FF"/>
                </a:solidFill>
                <a:latin typeface="Calibri" pitchFamily="34" charset="0"/>
                <a:cs typeface="Calibri" pitchFamily="34" charset="0"/>
              </a:rPr>
              <a:t>,</a:t>
            </a:r>
          </a:p>
          <a:p>
            <a:r>
              <a:rPr lang="en-US" sz="1800" b="1" dirty="0" smtClean="0">
                <a:solidFill>
                  <a:srgbClr val="0099FF"/>
                </a:solidFill>
                <a:latin typeface="Calibri" pitchFamily="34" charset="0"/>
                <a:cs typeface="Calibri" pitchFamily="34" charset="0"/>
              </a:rPr>
              <a:t>	</a:t>
            </a:r>
            <a:r>
              <a:rPr lang="en-US" sz="1800" b="1" dirty="0" err="1" smtClean="0">
                <a:solidFill>
                  <a:srgbClr val="0099FF"/>
                </a:solidFill>
                <a:latin typeface="Calibri" pitchFamily="34" charset="0"/>
                <a:cs typeface="Calibri" pitchFamily="34" charset="0"/>
              </a:rPr>
              <a:t>TaxAware</a:t>
            </a:r>
            <a:r>
              <a:rPr lang="en-US" sz="1800" b="1" dirty="0" smtClean="0">
                <a:solidFill>
                  <a:srgbClr val="0099FF"/>
                </a:solidFill>
                <a:latin typeface="Calibri" pitchFamily="34" charset="0"/>
                <a:cs typeface="Calibri" pitchFamily="34" charset="0"/>
              </a:rPr>
              <a:t>=true,</a:t>
            </a:r>
          </a:p>
          <a:p>
            <a:r>
              <a:rPr lang="en-US" sz="1800" b="1" dirty="0" smtClean="0">
                <a:solidFill>
                  <a:srgbClr val="0099FF"/>
                </a:solidFill>
                <a:latin typeface="Calibri" pitchFamily="34" charset="0"/>
                <a:cs typeface="Calibri" pitchFamily="34" charset="0"/>
              </a:rPr>
              <a:t>	This=“</a:t>
            </a:r>
            <a:r>
              <a:rPr lang="en-US" sz="1800" b="1" dirty="0" err="1" smtClean="0">
                <a:solidFill>
                  <a:srgbClr val="0099FF"/>
                </a:solidFill>
                <a:latin typeface="Calibri" pitchFamily="34" charset="0"/>
                <a:cs typeface="Calibri" pitchFamily="34" charset="0"/>
              </a:rPr>
              <a:t>foo</a:t>
            </a:r>
            <a:r>
              <a:rPr lang="en-US" sz="1800" b="1" dirty="0" smtClean="0">
                <a:solidFill>
                  <a:srgbClr val="0099FF"/>
                </a:solidFill>
                <a:latin typeface="Calibri" pitchFamily="34" charset="0"/>
                <a:cs typeface="Calibri" pitchFamily="34" charset="0"/>
              </a:rPr>
              <a:t>”,</a:t>
            </a:r>
          </a:p>
          <a:p>
            <a:r>
              <a:rPr lang="en-US" sz="1800" b="1" dirty="0" smtClean="0">
                <a:solidFill>
                  <a:srgbClr val="0099FF"/>
                </a:solidFill>
                <a:latin typeface="Calibri" pitchFamily="34" charset="0"/>
                <a:cs typeface="Calibri" pitchFamily="34" charset="0"/>
              </a:rPr>
              <a:t>	That=“bar”)]</a:t>
            </a:r>
          </a:p>
        </p:txBody>
      </p:sp>
    </p:spTree>
    <p:extLst>
      <p:ext uri="{BB962C8B-B14F-4D97-AF65-F5344CB8AC3E}">
        <p14:creationId xmlns="" xmlns:p14="http://schemas.microsoft.com/office/powerpoint/2007/7/12/main" val="420862702"/>
      </p:ext>
    </p:extLst>
  </p:cSld>
  <p:clrMapOvr>
    <a:masterClrMapping/>
  </p:clrMapOvr>
  <mc:AlternateContent xmlns:mc="http://schemas.openxmlformats.org/markup-compatibility/2006">
    <mc:Choice xmlns="" xmlns:p14="http://schemas.microsoft.com/office/powerpoint/2007/7/12/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mph" presetSubtype="0" grpId="0" nodeType="withEffect">
                                  <p:stCondLst>
                                    <p:cond delay="0"/>
                                  </p:stCondLst>
                                  <p:childTnLst>
                                    <p:set>
                                      <p:cBhvr rctx="PPT">
                                        <p:cTn id="6" dur="indefinite"/>
                                        <p:tgtEl>
                                          <p:spTgt spid="5"/>
                                        </p:tgtEl>
                                        <p:attrNameLst>
                                          <p:attrName>style.opacity</p:attrName>
                                        </p:attrNameLst>
                                      </p:cBhvr>
                                      <p:to>
                                        <p:strVal val="0.25"/>
                                      </p:to>
                                    </p:set>
                                    <p:animEffect filter="image" prLst="opacity: 0.25">
                                      <p:cBhvr rctx="IE">
                                        <p:cTn id="7" dur="indefinite"/>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25282" name="Rectangle 225281"/>
          <p:cNvPicPr>
            <a:picLocks noChangeAspect="1" noChangeArrowheads="1"/>
          </p:cNvPicPr>
          <p:nvPr/>
        </p:nvPicPr>
        <p:blipFill>
          <a:blip r:embed="rId3"/>
          <a:srcRect/>
          <a:stretch>
            <a:fillRect/>
          </a:stretch>
        </p:blipFill>
        <p:spPr bwMode="auto">
          <a:xfrm>
            <a:off x="0" y="1447800"/>
            <a:ext cx="6353175" cy="1352550"/>
          </a:xfrm>
          <a:prstGeom prst="rect">
            <a:avLst/>
          </a:prstGeom>
          <a:noFill/>
          <a:ln w="9525">
            <a:noFill/>
            <a:miter lim="800000"/>
            <a:headEnd/>
            <a:tailEnd/>
          </a:ln>
        </p:spPr>
      </p:pic>
      <p:pic>
        <p:nvPicPr>
          <p:cNvPr id="225284" name="Rectangle 225283"/>
          <p:cNvPicPr>
            <a:picLocks noChangeAspect="1" noChangeArrowheads="1"/>
          </p:cNvPicPr>
          <p:nvPr/>
        </p:nvPicPr>
        <p:blipFill>
          <a:blip r:embed="rId4"/>
          <a:srcRect/>
          <a:stretch>
            <a:fillRect/>
          </a:stretch>
        </p:blipFill>
        <p:spPr bwMode="auto">
          <a:xfrm>
            <a:off x="709613" y="1681163"/>
            <a:ext cx="2152650" cy="712787"/>
          </a:xfrm>
          <a:prstGeom prst="rect">
            <a:avLst/>
          </a:prstGeom>
          <a:noFill/>
          <a:ln w="9525">
            <a:noFill/>
            <a:miter lim="800000"/>
            <a:headEnd/>
            <a:tailEnd/>
          </a:ln>
        </p:spPr>
      </p:pic>
      <p:sp>
        <p:nvSpPr>
          <p:cNvPr id="4" name="Title 3"/>
          <p:cNvSpPr>
            <a:spLocks noGrp="1"/>
          </p:cNvSpPr>
          <p:nvPr>
            <p:ph type="title"/>
          </p:nvPr>
        </p:nvSpPr>
        <p:spPr>
          <a:xfrm>
            <a:off x="381000" y="3200400"/>
            <a:ext cx="8229600" cy="1143000"/>
          </a:xfrm>
        </p:spPr>
        <p:txBody>
          <a:bodyPr/>
          <a:lstStyle/>
          <a:p>
            <a:pPr>
              <a:defRPr/>
            </a:pPr>
            <a:r>
              <a:rPr lang="zh-CN" altLang="en-US" dirty="0" smtClean="0"/>
              <a:t>第</a:t>
            </a:r>
            <a:r>
              <a:rPr lang="en-US" dirty="0" smtClean="0"/>
              <a:t> 3 </a:t>
            </a:r>
            <a:r>
              <a:rPr lang="zh-CN" altLang="en-US" dirty="0" smtClean="0"/>
              <a:t>步 </a:t>
            </a:r>
            <a:r>
              <a:rPr lang="en-US" dirty="0" smtClean="0"/>
              <a:t>– </a:t>
            </a:r>
            <a:r>
              <a:rPr lang="zh-CN" altLang="en-US" dirty="0" smtClean="0"/>
              <a:t>强类型元数据</a:t>
            </a:r>
            <a:endParaRPr lang="en-US" dirty="0"/>
          </a:p>
        </p:txBody>
      </p:sp>
    </p:spTree>
    <p:extLst>
      <p:ext uri="{BB962C8B-B14F-4D97-AF65-F5344CB8AC3E}">
        <p14:creationId xmlns="" xmlns:p14="http://schemas.microsoft.com/office/powerpoint/2007/7/12/main" val="2497160701"/>
      </p:ext>
    </p:extLst>
  </p:cSld>
  <p:clrMapOvr>
    <a:masterClrMapping/>
  </p:clrMapOvr>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sz="quarter" idx="10"/>
          </p:nvPr>
        </p:nvSpPr>
        <p:spPr>
          <a:xfrm>
            <a:off x="381000" y="2726807"/>
            <a:ext cx="8382000" cy="664797"/>
          </a:xfrm>
        </p:spPr>
        <p:txBody>
          <a:bodyPr anchor="ctr"/>
          <a:lstStyle/>
          <a:p>
            <a:pPr algn="ctr">
              <a:buNone/>
            </a:pPr>
            <a:r>
              <a:rPr lang="zh-CN" altLang="en-US" sz="4800" i="1" dirty="0" smtClean="0">
                <a:solidFill>
                  <a:srgbClr val="0099FF"/>
                </a:solidFill>
              </a:rPr>
              <a:t>上下文</a:t>
            </a:r>
            <a:r>
              <a:rPr lang="zh-CN" altLang="en-US" sz="4800" dirty="0" smtClean="0"/>
              <a:t>的重要性！</a:t>
            </a:r>
            <a:endParaRPr lang="en-US" sz="4800" dirty="0"/>
          </a:p>
        </p:txBody>
      </p:sp>
    </p:spTree>
    <p:extLst>
      <p:ext uri="{BB962C8B-B14F-4D97-AF65-F5344CB8AC3E}">
        <p14:creationId xmlns="" xmlns:p14="http://schemas.microsoft.com/office/powerpoint/2007/7/12/main" val="1062363134"/>
      </p:ext>
    </p:extLst>
  </p:cSld>
  <p:clrMapOvr>
    <a:masterClrMapping/>
  </p:clrMapOvr>
  <p:transition>
    <p:fade/>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25282" name="Rectangle 225281"/>
          <p:cNvPicPr>
            <a:picLocks noChangeAspect="1" noChangeArrowheads="1"/>
          </p:cNvPicPr>
          <p:nvPr/>
        </p:nvPicPr>
        <p:blipFill>
          <a:blip r:embed="rId3"/>
          <a:srcRect/>
          <a:stretch>
            <a:fillRect/>
          </a:stretch>
        </p:blipFill>
        <p:spPr bwMode="auto">
          <a:xfrm>
            <a:off x="0" y="1447800"/>
            <a:ext cx="6353175" cy="1352550"/>
          </a:xfrm>
          <a:prstGeom prst="rect">
            <a:avLst/>
          </a:prstGeom>
          <a:noFill/>
          <a:ln w="9525">
            <a:noFill/>
            <a:miter lim="800000"/>
            <a:headEnd/>
            <a:tailEnd/>
          </a:ln>
        </p:spPr>
      </p:pic>
      <p:pic>
        <p:nvPicPr>
          <p:cNvPr id="225284" name="Rectangle 225283"/>
          <p:cNvPicPr>
            <a:picLocks noChangeAspect="1" noChangeArrowheads="1"/>
          </p:cNvPicPr>
          <p:nvPr/>
        </p:nvPicPr>
        <p:blipFill>
          <a:blip r:embed="rId4"/>
          <a:srcRect/>
          <a:stretch>
            <a:fillRect/>
          </a:stretch>
        </p:blipFill>
        <p:spPr bwMode="auto">
          <a:xfrm>
            <a:off x="709613" y="1681163"/>
            <a:ext cx="2152650" cy="712787"/>
          </a:xfrm>
          <a:prstGeom prst="rect">
            <a:avLst/>
          </a:prstGeom>
          <a:noFill/>
          <a:ln w="9525">
            <a:noFill/>
            <a:miter lim="800000"/>
            <a:headEnd/>
            <a:tailEnd/>
          </a:ln>
        </p:spPr>
      </p:pic>
      <p:sp>
        <p:nvSpPr>
          <p:cNvPr id="4" name="Title 3"/>
          <p:cNvSpPr>
            <a:spLocks noGrp="1"/>
          </p:cNvSpPr>
          <p:nvPr>
            <p:ph type="title"/>
          </p:nvPr>
        </p:nvSpPr>
        <p:spPr>
          <a:xfrm>
            <a:off x="381000" y="3200400"/>
            <a:ext cx="8229600" cy="1143000"/>
          </a:xfrm>
        </p:spPr>
        <p:txBody>
          <a:bodyPr/>
          <a:lstStyle/>
          <a:p>
            <a:pPr>
              <a:defRPr/>
            </a:pPr>
            <a:r>
              <a:rPr lang="zh-CN" altLang="en-US" dirty="0" smtClean="0"/>
              <a:t>第</a:t>
            </a:r>
            <a:r>
              <a:rPr lang="en-US" dirty="0" smtClean="0"/>
              <a:t> 4 </a:t>
            </a:r>
            <a:r>
              <a:rPr lang="zh-CN" altLang="en-US" dirty="0" smtClean="0"/>
              <a:t>步 </a:t>
            </a:r>
            <a:r>
              <a:rPr lang="en-US" dirty="0" smtClean="0"/>
              <a:t>– </a:t>
            </a:r>
            <a:r>
              <a:rPr lang="zh-CN" altLang="en-US" dirty="0" smtClean="0"/>
              <a:t>上下文感知</a:t>
            </a:r>
            <a:endParaRPr lang="en-US" dirty="0"/>
          </a:p>
        </p:txBody>
      </p:sp>
    </p:spTree>
    <p:extLst>
      <p:ext uri="{BB962C8B-B14F-4D97-AF65-F5344CB8AC3E}">
        <p14:creationId xmlns="" xmlns:p14="http://schemas.microsoft.com/office/powerpoint/2007/7/12/main" val="2497160701"/>
      </p:ext>
    </p:extLst>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Shape 131073"/>
          <p:cNvSpPr>
            <a:spLocks noGrp="1" noChangeArrowheads="1"/>
          </p:cNvSpPr>
          <p:nvPr>
            <p:ph type="ctrTitle"/>
          </p:nvPr>
        </p:nvSpPr>
        <p:spPr>
          <a:xfrm>
            <a:off x="304800" y="1828800"/>
            <a:ext cx="8458200" cy="2057400"/>
          </a:xfrm>
        </p:spPr>
        <p:txBody>
          <a:bodyPr/>
          <a:lstStyle/>
          <a:p>
            <a:pPr algn="ctr" eaLnBrk="1" hangingPunct="1">
              <a:defRPr/>
            </a:pPr>
            <a:r>
              <a:rPr lang="zh-CN" altLang="en-US" sz="4400" dirty="0" smtClean="0"/>
              <a:t>托管扩展性框架之旅</a:t>
            </a:r>
            <a:endParaRPr lang="en-US" sz="4400" dirty="0" smtClean="0">
              <a:solidFill>
                <a:schemeClr val="bg2"/>
              </a:solidFill>
              <a:latin typeface="Verdana" pitchFamily="34" charset="0"/>
            </a:endParaRPr>
          </a:p>
        </p:txBody>
      </p:sp>
      <p:sp>
        <p:nvSpPr>
          <p:cNvPr id="131075" name="Subtitle 131074"/>
          <p:cNvSpPr>
            <a:spLocks noGrp="1" noChangeArrowheads="1"/>
          </p:cNvSpPr>
          <p:nvPr>
            <p:ph type="subTitle" idx="1"/>
          </p:nvPr>
        </p:nvSpPr>
        <p:spPr>
          <a:xfrm>
            <a:off x="457200" y="4419600"/>
            <a:ext cx="7162800" cy="1600200"/>
          </a:xfrm>
        </p:spPr>
        <p:txBody>
          <a:bodyPr/>
          <a:lstStyle/>
          <a:p>
            <a:pPr>
              <a:defRPr/>
            </a:pPr>
            <a:r>
              <a:rPr lang="zh-CN" altLang="en-US" dirty="0" smtClean="0"/>
              <a:t>姓名</a:t>
            </a:r>
            <a:endParaRPr lang="en-US" altLang="zh-CN" dirty="0" smtClean="0"/>
          </a:p>
          <a:p>
            <a:pPr>
              <a:defRPr/>
            </a:pPr>
            <a:r>
              <a:rPr lang="zh-CN" altLang="en-US" dirty="0" smtClean="0"/>
              <a:t>职务</a:t>
            </a:r>
            <a:endParaRPr lang="en-US" altLang="zh-CN" smtClean="0"/>
          </a:p>
          <a:p>
            <a:pPr>
              <a:defRPr/>
            </a:pPr>
            <a:r>
              <a:rPr lang="zh-CN" altLang="en-US" smtClean="0"/>
              <a:t>组织</a:t>
            </a:r>
            <a:endParaRPr lang="en-US" dirty="0" smtClean="0"/>
          </a:p>
          <a:p>
            <a:pPr>
              <a:defRPr/>
            </a:pPr>
            <a:r>
              <a:rPr lang="zh-CN" altLang="en-US" dirty="0" smtClean="0"/>
              <a:t>电子邮件</a:t>
            </a:r>
            <a:endParaRPr lang="en-US" dirty="0" smtClean="0"/>
          </a:p>
        </p:txBody>
      </p:sp>
      <p:pic>
        <p:nvPicPr>
          <p:cNvPr id="6" name="Picture 5" descr="NET-Frmwrk_h_rgb_r.png"/>
          <p:cNvPicPr>
            <a:picLocks noChangeAspect="1"/>
          </p:cNvPicPr>
          <p:nvPr/>
        </p:nvPicPr>
        <p:blipFill>
          <a:blip r:embed="rId3"/>
          <a:stretch>
            <a:fillRect/>
          </a:stretch>
        </p:blipFill>
        <p:spPr>
          <a:xfrm>
            <a:off x="533400" y="381000"/>
            <a:ext cx="2362200" cy="748146"/>
          </a:xfrm>
          <a:prstGeom prst="rect">
            <a:avLst/>
          </a:prstGeom>
        </p:spPr>
      </p:pic>
    </p:spTree>
  </p:cSld>
  <p:clrMapOvr>
    <a:masterClrMapping/>
  </p:clrMapOvr>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dirty="0" smtClean="0"/>
              <a:t>生命周期</a:t>
            </a:r>
            <a:endParaRPr lang="en-US" dirty="0"/>
          </a:p>
        </p:txBody>
      </p:sp>
      <p:sp>
        <p:nvSpPr>
          <p:cNvPr id="4" name="Rectangle 6"/>
          <p:cNvSpPr>
            <a:spLocks noChangeArrowheads="1"/>
          </p:cNvSpPr>
          <p:nvPr/>
        </p:nvSpPr>
        <p:spPr bwMode="auto">
          <a:xfrm>
            <a:off x="4944035" y="3164541"/>
            <a:ext cx="2895600" cy="1600200"/>
          </a:xfrm>
          <a:prstGeom prst="rect">
            <a:avLst/>
          </a:prstGeom>
          <a:solidFill>
            <a:schemeClr val="tx1">
              <a:alpha val="35000"/>
            </a:schemeClr>
          </a:solidFill>
          <a:ln>
            <a:headEnd/>
            <a:tailEnd/>
          </a:ln>
        </p:spPr>
        <p:style>
          <a:lnRef idx="1">
            <a:schemeClr val="accent4"/>
          </a:lnRef>
          <a:fillRef idx="3">
            <a:schemeClr val="accent4"/>
          </a:fillRef>
          <a:effectRef idx="2">
            <a:schemeClr val="accent4"/>
          </a:effectRef>
          <a:fontRef idx="minor">
            <a:schemeClr val="lt1"/>
          </a:fontRef>
        </p:style>
        <p:txBody>
          <a:bodyPr wrap="none" anchor="t" anchorCtr="0"/>
          <a:lstStyle/>
          <a:p>
            <a:pPr algn="ctr"/>
            <a:r>
              <a:rPr lang="zh-CN" altLang="en-US" sz="3600" dirty="0" smtClean="0">
                <a:solidFill>
                  <a:schemeClr val="bg1"/>
                </a:solidFill>
                <a:latin typeface="Segoe"/>
              </a:rPr>
              <a:t>容器</a:t>
            </a:r>
            <a:endParaRPr lang="en-US" sz="3600" dirty="0">
              <a:solidFill>
                <a:schemeClr val="bg1"/>
              </a:solidFill>
              <a:latin typeface="Segoe"/>
            </a:endParaRPr>
          </a:p>
        </p:txBody>
      </p:sp>
      <p:sp>
        <p:nvSpPr>
          <p:cNvPr id="5" name="Rectangle 6"/>
          <p:cNvSpPr>
            <a:spLocks noChangeArrowheads="1"/>
          </p:cNvSpPr>
          <p:nvPr/>
        </p:nvSpPr>
        <p:spPr bwMode="auto">
          <a:xfrm>
            <a:off x="1362635" y="3164541"/>
            <a:ext cx="2895600" cy="1600200"/>
          </a:xfrm>
          <a:prstGeom prst="rect">
            <a:avLst/>
          </a:prstGeom>
          <a:solidFill>
            <a:schemeClr val="tx1">
              <a:alpha val="35000"/>
            </a:schemeClr>
          </a:solidFill>
          <a:ln>
            <a:headEnd/>
            <a:tailEnd/>
          </a:ln>
        </p:spPr>
        <p:style>
          <a:lnRef idx="1">
            <a:schemeClr val="accent4"/>
          </a:lnRef>
          <a:fillRef idx="3">
            <a:schemeClr val="accent4"/>
          </a:fillRef>
          <a:effectRef idx="2">
            <a:schemeClr val="accent4"/>
          </a:effectRef>
          <a:fontRef idx="minor">
            <a:schemeClr val="lt1"/>
          </a:fontRef>
        </p:style>
        <p:txBody>
          <a:bodyPr wrap="none" anchor="t" anchorCtr="0"/>
          <a:lstStyle/>
          <a:p>
            <a:pPr algn="ctr"/>
            <a:r>
              <a:rPr lang="zh-CN" altLang="en-US" sz="3600" dirty="0" smtClean="0">
                <a:solidFill>
                  <a:schemeClr val="bg1"/>
                </a:solidFill>
                <a:latin typeface="Segoe"/>
              </a:rPr>
              <a:t>容器</a:t>
            </a:r>
            <a:endParaRPr lang="en-US" sz="3600" dirty="0">
              <a:solidFill>
                <a:schemeClr val="bg1"/>
              </a:solidFill>
              <a:latin typeface="Segoe"/>
            </a:endParaRPr>
          </a:p>
        </p:txBody>
      </p:sp>
      <p:sp>
        <p:nvSpPr>
          <p:cNvPr id="6" name="Cube 5"/>
          <p:cNvSpPr/>
          <p:nvPr/>
        </p:nvSpPr>
        <p:spPr bwMode="auto">
          <a:xfrm>
            <a:off x="2354669" y="3774141"/>
            <a:ext cx="836766" cy="838200"/>
          </a:xfrm>
          <a:prstGeom prst="cube">
            <a:avLst/>
          </a:prstGeom>
          <a:gradFill rotWithShape="1">
            <a:gsLst>
              <a:gs pos="0">
                <a:srgbClr val="DDEBCF"/>
              </a:gs>
              <a:gs pos="50000">
                <a:srgbClr val="9CB86E"/>
              </a:gs>
              <a:gs pos="100000">
                <a:srgbClr val="156B13"/>
              </a:gs>
            </a:gsLst>
            <a:lin ang="5400000" scaled="0"/>
          </a:gradFill>
          <a:ln w="9525" cap="flat" cmpd="sng" algn="ctr">
            <a:solidFill>
              <a:schemeClr val="bg1"/>
            </a:solidFill>
            <a:prstDash val="solid"/>
            <a:round/>
            <a:headEnd type="none" w="med" len="med"/>
            <a:tailEnd type="triangle" w="lg" len="lg"/>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lang="zh-CN" altLang="en-US" sz="1600" dirty="0" smtClean="0"/>
              <a:t>部件</a:t>
            </a:r>
            <a:r>
              <a:rPr lang="en-US" sz="1600" dirty="0" smtClean="0"/>
              <a:t> A</a:t>
            </a:r>
            <a:endParaRPr kumimoji="0" lang="en-US" sz="1600" b="0" i="0" u="none" strike="noStrike" cap="none" normalizeH="0" baseline="0" dirty="0" smtClean="0">
              <a:ln>
                <a:noFill/>
              </a:ln>
              <a:solidFill>
                <a:schemeClr val="bg1"/>
              </a:solidFill>
              <a:effectLst/>
              <a:latin typeface="Tahoma" pitchFamily="34" charset="0"/>
            </a:endParaRPr>
          </a:p>
        </p:txBody>
      </p:sp>
      <p:sp>
        <p:nvSpPr>
          <p:cNvPr id="11" name="Cube 10"/>
          <p:cNvSpPr/>
          <p:nvPr/>
        </p:nvSpPr>
        <p:spPr bwMode="auto">
          <a:xfrm>
            <a:off x="5097869" y="3774141"/>
            <a:ext cx="838200" cy="838200"/>
          </a:xfrm>
          <a:prstGeom prst="cube">
            <a:avLst/>
          </a:prstGeom>
          <a:gradFill rotWithShape="1">
            <a:gsLst>
              <a:gs pos="0">
                <a:srgbClr val="DDEBCF"/>
              </a:gs>
              <a:gs pos="50000">
                <a:srgbClr val="9CB86E"/>
              </a:gs>
              <a:gs pos="100000">
                <a:srgbClr val="156B13"/>
              </a:gs>
            </a:gsLst>
            <a:lin ang="5400000" scaled="0"/>
          </a:gradFill>
          <a:ln w="9525" cap="flat" cmpd="sng" algn="ctr">
            <a:solidFill>
              <a:schemeClr val="bg1"/>
            </a:solidFill>
            <a:prstDash val="solid"/>
            <a:round/>
            <a:headEnd type="none" w="med" len="med"/>
            <a:tailEnd type="triangle" w="lg" len="lg"/>
          </a:ln>
          <a:effectLst/>
        </p:spPr>
        <p:txBody>
          <a:bodyPr vert="horz" wrap="none" lIns="91440" tIns="45720" rIns="91440" bIns="45720" numCol="1" rtlCol="0" anchor="ctr" anchorCtr="0" compatLnSpc="1">
            <a:prstTxWarp prst="textNoShape">
              <a:avLst/>
            </a:prstTxWarp>
          </a:bodyPr>
          <a:lstStyle/>
          <a:p>
            <a:pPr algn="ctr"/>
            <a:r>
              <a:rPr lang="zh-CN" altLang="en-US" sz="1600" dirty="0" smtClean="0"/>
              <a:t>部件</a:t>
            </a:r>
            <a:r>
              <a:rPr lang="en-US" sz="1600" dirty="0" smtClean="0"/>
              <a:t>B</a:t>
            </a:r>
            <a:endParaRPr kumimoji="0" lang="en-US" sz="1100" b="0" i="0" u="none" strike="noStrike" cap="none" normalizeH="0" baseline="0" dirty="0" smtClean="0">
              <a:ln>
                <a:noFill/>
              </a:ln>
              <a:solidFill>
                <a:schemeClr val="bg1"/>
              </a:solidFill>
              <a:effectLst/>
              <a:latin typeface="Tahoma" pitchFamily="34" charset="0"/>
            </a:endParaRPr>
          </a:p>
        </p:txBody>
      </p:sp>
      <p:sp>
        <p:nvSpPr>
          <p:cNvPr id="14" name="Cube 13"/>
          <p:cNvSpPr/>
          <p:nvPr/>
        </p:nvSpPr>
        <p:spPr bwMode="auto">
          <a:xfrm>
            <a:off x="5936069" y="3774141"/>
            <a:ext cx="838200" cy="838200"/>
          </a:xfrm>
          <a:prstGeom prst="cube">
            <a:avLst/>
          </a:prstGeom>
          <a:gradFill rotWithShape="1">
            <a:gsLst>
              <a:gs pos="0">
                <a:srgbClr val="DDEBCF"/>
              </a:gs>
              <a:gs pos="50000">
                <a:srgbClr val="9CB86E"/>
              </a:gs>
              <a:gs pos="100000">
                <a:srgbClr val="156B13"/>
              </a:gs>
            </a:gsLst>
            <a:lin ang="5400000" scaled="0"/>
          </a:gradFill>
          <a:ln w="9525" cap="flat" cmpd="sng" algn="ctr">
            <a:solidFill>
              <a:schemeClr val="bg1"/>
            </a:solidFill>
            <a:prstDash val="solid"/>
            <a:round/>
            <a:headEnd type="none" w="med" len="med"/>
            <a:tailEnd type="triangle" w="lg" len="lg"/>
          </a:ln>
          <a:effectLst/>
        </p:spPr>
        <p:txBody>
          <a:bodyPr vert="horz" wrap="none" lIns="91440" tIns="45720" rIns="91440" bIns="45720" numCol="1" rtlCol="0" anchor="ctr" anchorCtr="0" compatLnSpc="1">
            <a:prstTxWarp prst="textNoShape">
              <a:avLst/>
            </a:prstTxWarp>
          </a:bodyPr>
          <a:lstStyle/>
          <a:p>
            <a:pPr algn="ctr"/>
            <a:r>
              <a:rPr lang="zh-CN" altLang="en-US" sz="1600" dirty="0" smtClean="0"/>
              <a:t>部件</a:t>
            </a:r>
            <a:r>
              <a:rPr lang="en-US" sz="1600" dirty="0" smtClean="0"/>
              <a:t>B</a:t>
            </a:r>
            <a:endParaRPr kumimoji="0" lang="en-US" sz="1100" b="0" i="0" u="none" strike="noStrike" cap="none" normalizeH="0" baseline="0" dirty="0" smtClean="0">
              <a:ln>
                <a:noFill/>
              </a:ln>
              <a:solidFill>
                <a:schemeClr val="bg1"/>
              </a:solidFill>
              <a:effectLst/>
              <a:latin typeface="Tahoma" pitchFamily="34" charset="0"/>
            </a:endParaRPr>
          </a:p>
        </p:txBody>
      </p:sp>
      <p:sp>
        <p:nvSpPr>
          <p:cNvPr id="15" name="Cube 14"/>
          <p:cNvSpPr/>
          <p:nvPr/>
        </p:nvSpPr>
        <p:spPr bwMode="auto">
          <a:xfrm>
            <a:off x="6774269" y="3774141"/>
            <a:ext cx="838200" cy="838200"/>
          </a:xfrm>
          <a:prstGeom prst="cube">
            <a:avLst/>
          </a:prstGeom>
          <a:gradFill rotWithShape="1">
            <a:gsLst>
              <a:gs pos="0">
                <a:srgbClr val="DDEBCF"/>
              </a:gs>
              <a:gs pos="50000">
                <a:srgbClr val="9CB86E"/>
              </a:gs>
              <a:gs pos="100000">
                <a:srgbClr val="156B13"/>
              </a:gs>
            </a:gsLst>
            <a:lin ang="5400000" scaled="0"/>
          </a:gradFill>
          <a:ln w="9525" cap="flat" cmpd="sng" algn="ctr">
            <a:solidFill>
              <a:schemeClr val="bg1"/>
            </a:solidFill>
            <a:prstDash val="solid"/>
            <a:round/>
            <a:headEnd type="none" w="med" len="med"/>
            <a:tailEnd type="triangle" w="lg" len="lg"/>
          </a:ln>
          <a:effectLst/>
        </p:spPr>
        <p:txBody>
          <a:bodyPr vert="horz" wrap="none" lIns="91440" tIns="45720" rIns="91440" bIns="45720" numCol="1" rtlCol="0" anchor="ctr" anchorCtr="0" compatLnSpc="1">
            <a:prstTxWarp prst="textNoShape">
              <a:avLst/>
            </a:prstTxWarp>
          </a:bodyPr>
          <a:lstStyle/>
          <a:p>
            <a:pPr algn="ctr"/>
            <a:r>
              <a:rPr lang="zh-CN" altLang="en-US" sz="1600" dirty="0" smtClean="0"/>
              <a:t>部件</a:t>
            </a:r>
            <a:r>
              <a:rPr lang="en-US" sz="1600" dirty="0" smtClean="0"/>
              <a:t>B</a:t>
            </a:r>
            <a:endParaRPr kumimoji="0" lang="en-US" sz="1100" b="0" i="0" u="none" strike="noStrike" cap="none" normalizeH="0" baseline="0" dirty="0" smtClean="0">
              <a:ln>
                <a:noFill/>
              </a:ln>
              <a:solidFill>
                <a:schemeClr val="bg1"/>
              </a:solidFill>
              <a:effectLst/>
              <a:latin typeface="Tahoma" pitchFamily="34" charset="0"/>
            </a:endParaRPr>
          </a:p>
        </p:txBody>
      </p:sp>
      <p:sp>
        <p:nvSpPr>
          <p:cNvPr id="9" name="Left Arrow 8"/>
          <p:cNvSpPr/>
          <p:nvPr/>
        </p:nvSpPr>
        <p:spPr bwMode="auto">
          <a:xfrm rot="16200000" flipV="1">
            <a:off x="2430152" y="2706625"/>
            <a:ext cx="685800" cy="382434"/>
          </a:xfrm>
          <a:prstGeom prst="leftArrow">
            <a:avLst/>
          </a:prstGeom>
          <a:ln>
            <a:headEnd type="none" w="med" len="med"/>
            <a:tailEnd type="triangle" w="lg" len="lg"/>
          </a:ln>
        </p:spPr>
        <p:style>
          <a:lnRef idx="1">
            <a:schemeClr val="accent1"/>
          </a:lnRef>
          <a:fillRef idx="3">
            <a:schemeClr val="accent1"/>
          </a:fillRef>
          <a:effectRef idx="2">
            <a:schemeClr val="accent1"/>
          </a:effectRef>
          <a:fontRef idx="minor">
            <a:schemeClr val="lt1"/>
          </a:fontRef>
        </p:style>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2200" b="0" i="0" u="none" strike="noStrike" cap="none" normalizeH="0" baseline="0" dirty="0" smtClean="0">
              <a:ln>
                <a:noFill/>
              </a:ln>
              <a:solidFill>
                <a:schemeClr val="tx1"/>
              </a:solidFill>
              <a:effectLst/>
              <a:latin typeface="Tahoma" pitchFamily="34" charset="0"/>
            </a:endParaRPr>
          </a:p>
        </p:txBody>
      </p:sp>
      <p:sp>
        <p:nvSpPr>
          <p:cNvPr id="8" name="Rectangle 4"/>
          <p:cNvSpPr>
            <a:spLocks noChangeArrowheads="1"/>
          </p:cNvSpPr>
          <p:nvPr/>
        </p:nvSpPr>
        <p:spPr bwMode="auto">
          <a:xfrm>
            <a:off x="1592669" y="2326341"/>
            <a:ext cx="2514600" cy="533400"/>
          </a:xfrm>
          <a:prstGeom prst="rect">
            <a:avLst/>
          </a:prstGeom>
          <a:ln>
            <a:headEnd/>
            <a:tailEnd/>
          </a:ln>
        </p:spPr>
        <p:style>
          <a:lnRef idx="1">
            <a:schemeClr val="accent4"/>
          </a:lnRef>
          <a:fillRef idx="2">
            <a:schemeClr val="accent4"/>
          </a:fillRef>
          <a:effectRef idx="1">
            <a:schemeClr val="accent4"/>
          </a:effectRef>
          <a:fontRef idx="minor">
            <a:schemeClr val="dk1"/>
          </a:fontRef>
        </p:style>
        <p:txBody>
          <a:bodyPr wrap="none" anchor="t" anchorCtr="0"/>
          <a:lstStyle/>
          <a:p>
            <a:pPr algn="ctr"/>
            <a:r>
              <a:rPr lang="zh-CN" altLang="en-US" sz="2800" dirty="0" smtClean="0">
                <a:solidFill>
                  <a:srgbClr val="000000"/>
                </a:solidFill>
                <a:latin typeface="Segoe"/>
              </a:rPr>
              <a:t>共享</a:t>
            </a:r>
            <a:endParaRPr lang="en-US" sz="2800" dirty="0">
              <a:solidFill>
                <a:srgbClr val="000000"/>
              </a:solidFill>
              <a:latin typeface="Segoe"/>
            </a:endParaRPr>
          </a:p>
        </p:txBody>
      </p:sp>
      <p:sp>
        <p:nvSpPr>
          <p:cNvPr id="12" name="Left Arrow 11"/>
          <p:cNvSpPr/>
          <p:nvPr/>
        </p:nvSpPr>
        <p:spPr bwMode="auto">
          <a:xfrm rot="16200000" flipV="1">
            <a:off x="5325752" y="2706624"/>
            <a:ext cx="685800" cy="382434"/>
          </a:xfrm>
          <a:prstGeom prst="leftArrow">
            <a:avLst/>
          </a:prstGeom>
          <a:ln>
            <a:headEnd type="none" w="med" len="med"/>
            <a:tailEnd type="triangle" w="lg" len="lg"/>
          </a:ln>
        </p:spPr>
        <p:style>
          <a:lnRef idx="1">
            <a:schemeClr val="accent1"/>
          </a:lnRef>
          <a:fillRef idx="3">
            <a:schemeClr val="accent1"/>
          </a:fillRef>
          <a:effectRef idx="2">
            <a:schemeClr val="accent1"/>
          </a:effectRef>
          <a:fontRef idx="minor">
            <a:schemeClr val="lt1"/>
          </a:fontRef>
        </p:style>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2200" b="0" i="0" u="none" strike="noStrike" cap="none" normalizeH="0" baseline="0" dirty="0" smtClean="0">
              <a:ln>
                <a:noFill/>
              </a:ln>
              <a:solidFill>
                <a:schemeClr val="tx1"/>
              </a:solidFill>
              <a:effectLst/>
              <a:latin typeface="Tahoma" pitchFamily="34" charset="0"/>
            </a:endParaRPr>
          </a:p>
        </p:txBody>
      </p:sp>
      <p:sp>
        <p:nvSpPr>
          <p:cNvPr id="13" name="Left Arrow 12"/>
          <p:cNvSpPr/>
          <p:nvPr/>
        </p:nvSpPr>
        <p:spPr bwMode="auto">
          <a:xfrm rot="16200000" flipV="1">
            <a:off x="6011552" y="2706624"/>
            <a:ext cx="685800" cy="382434"/>
          </a:xfrm>
          <a:prstGeom prst="leftArrow">
            <a:avLst/>
          </a:prstGeom>
          <a:ln>
            <a:headEnd type="none" w="med" len="med"/>
            <a:tailEnd type="triangle" w="lg" len="lg"/>
          </a:ln>
        </p:spPr>
        <p:style>
          <a:lnRef idx="1">
            <a:schemeClr val="accent1"/>
          </a:lnRef>
          <a:fillRef idx="3">
            <a:schemeClr val="accent1"/>
          </a:fillRef>
          <a:effectRef idx="2">
            <a:schemeClr val="accent1"/>
          </a:effectRef>
          <a:fontRef idx="minor">
            <a:schemeClr val="lt1"/>
          </a:fontRef>
        </p:style>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2200" b="0" i="0" u="none" strike="noStrike" cap="none" normalizeH="0" baseline="0" dirty="0" smtClean="0">
              <a:ln>
                <a:noFill/>
              </a:ln>
              <a:solidFill>
                <a:schemeClr val="tx1"/>
              </a:solidFill>
              <a:effectLst/>
              <a:latin typeface="Tahoma" pitchFamily="34" charset="0"/>
            </a:endParaRPr>
          </a:p>
        </p:txBody>
      </p:sp>
      <p:sp>
        <p:nvSpPr>
          <p:cNvPr id="16" name="Left Arrow 15"/>
          <p:cNvSpPr/>
          <p:nvPr/>
        </p:nvSpPr>
        <p:spPr bwMode="auto">
          <a:xfrm rot="16200000" flipV="1">
            <a:off x="6697352" y="2706625"/>
            <a:ext cx="685800" cy="382434"/>
          </a:xfrm>
          <a:prstGeom prst="leftArrow">
            <a:avLst/>
          </a:prstGeom>
          <a:ln>
            <a:headEnd type="none" w="med" len="med"/>
            <a:tailEnd type="triangle" w="lg" len="lg"/>
          </a:ln>
        </p:spPr>
        <p:style>
          <a:lnRef idx="1">
            <a:schemeClr val="accent1"/>
          </a:lnRef>
          <a:fillRef idx="3">
            <a:schemeClr val="accent1"/>
          </a:fillRef>
          <a:effectRef idx="2">
            <a:schemeClr val="accent1"/>
          </a:effectRef>
          <a:fontRef idx="minor">
            <a:schemeClr val="lt1"/>
          </a:fontRef>
        </p:style>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2200" b="0" i="0" u="none" strike="noStrike" cap="none" normalizeH="0" baseline="0" dirty="0" smtClean="0">
              <a:ln>
                <a:noFill/>
              </a:ln>
              <a:solidFill>
                <a:schemeClr val="tx1"/>
              </a:solidFill>
              <a:effectLst/>
              <a:latin typeface="Tahoma" pitchFamily="34" charset="0"/>
            </a:endParaRPr>
          </a:p>
        </p:txBody>
      </p:sp>
      <p:sp>
        <p:nvSpPr>
          <p:cNvPr id="17" name="Rectangle 4"/>
          <p:cNvSpPr>
            <a:spLocks noChangeArrowheads="1"/>
          </p:cNvSpPr>
          <p:nvPr/>
        </p:nvSpPr>
        <p:spPr bwMode="auto">
          <a:xfrm>
            <a:off x="5097869" y="2326341"/>
            <a:ext cx="2514600" cy="533400"/>
          </a:xfrm>
          <a:prstGeom prst="rect">
            <a:avLst/>
          </a:prstGeom>
          <a:ln>
            <a:headEnd/>
            <a:tailEnd/>
          </a:ln>
        </p:spPr>
        <p:style>
          <a:lnRef idx="1">
            <a:schemeClr val="accent4"/>
          </a:lnRef>
          <a:fillRef idx="2">
            <a:schemeClr val="accent4"/>
          </a:fillRef>
          <a:effectRef idx="1">
            <a:schemeClr val="accent4"/>
          </a:effectRef>
          <a:fontRef idx="minor">
            <a:schemeClr val="dk1"/>
          </a:fontRef>
        </p:style>
        <p:txBody>
          <a:bodyPr wrap="none" anchor="t" anchorCtr="0"/>
          <a:lstStyle/>
          <a:p>
            <a:pPr algn="ctr"/>
            <a:r>
              <a:rPr lang="zh-CN" altLang="en-US" sz="2800" dirty="0" smtClean="0">
                <a:solidFill>
                  <a:srgbClr val="000000"/>
                </a:solidFill>
                <a:latin typeface="Segoe"/>
              </a:rPr>
              <a:t>非共享</a:t>
            </a:r>
            <a:endParaRPr lang="en-US" sz="2800" dirty="0">
              <a:solidFill>
                <a:srgbClr val="000000"/>
              </a:solidFill>
              <a:latin typeface="Segoe"/>
            </a:endParaRPr>
          </a:p>
        </p:txBody>
      </p:sp>
    </p:spTree>
    <p:extLst>
      <p:ext uri="{BB962C8B-B14F-4D97-AF65-F5344CB8AC3E}">
        <p14:creationId xmlns="" xmlns:p14="http://schemas.microsoft.com/office/powerpoint/2007/7/12/main" val="3178383318"/>
      </p:ext>
    </p:extLst>
  </p:cSld>
  <p:clrMapOvr>
    <a:masterClrMapping/>
  </p:clrMapOvr>
  <mc:AlternateContent xmlns:mc="http://schemas.openxmlformats.org/markup-compatibility/2006">
    <mc:Choice xmlns="" xmlns:p14="http://schemas.microsoft.com/office/powerpoint/2007/7/12/main" Requires="p14">
      <p:transition spd="slow" p14:dur="2000"/>
    </mc:Choice>
    <mc:Fallback>
      <p:transition spd="slow"/>
    </mc:Fallback>
  </mc:AlternateContent>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25282" name="Rectangle 225281"/>
          <p:cNvPicPr>
            <a:picLocks noChangeAspect="1" noChangeArrowheads="1"/>
          </p:cNvPicPr>
          <p:nvPr/>
        </p:nvPicPr>
        <p:blipFill>
          <a:blip r:embed="rId3"/>
          <a:srcRect/>
          <a:stretch>
            <a:fillRect/>
          </a:stretch>
        </p:blipFill>
        <p:spPr bwMode="auto">
          <a:xfrm>
            <a:off x="0" y="1447800"/>
            <a:ext cx="6353175" cy="1352550"/>
          </a:xfrm>
          <a:prstGeom prst="rect">
            <a:avLst/>
          </a:prstGeom>
          <a:noFill/>
          <a:ln w="9525">
            <a:noFill/>
            <a:miter lim="800000"/>
            <a:headEnd/>
            <a:tailEnd/>
          </a:ln>
        </p:spPr>
      </p:pic>
      <p:pic>
        <p:nvPicPr>
          <p:cNvPr id="225284" name="Rectangle 225283"/>
          <p:cNvPicPr>
            <a:picLocks noChangeAspect="1" noChangeArrowheads="1"/>
          </p:cNvPicPr>
          <p:nvPr/>
        </p:nvPicPr>
        <p:blipFill>
          <a:blip r:embed="rId4"/>
          <a:srcRect/>
          <a:stretch>
            <a:fillRect/>
          </a:stretch>
        </p:blipFill>
        <p:spPr bwMode="auto">
          <a:xfrm>
            <a:off x="709613" y="1681163"/>
            <a:ext cx="2152650" cy="712787"/>
          </a:xfrm>
          <a:prstGeom prst="rect">
            <a:avLst/>
          </a:prstGeom>
          <a:noFill/>
          <a:ln w="9525">
            <a:noFill/>
            <a:miter lim="800000"/>
            <a:headEnd/>
            <a:tailEnd/>
          </a:ln>
        </p:spPr>
      </p:pic>
      <p:sp>
        <p:nvSpPr>
          <p:cNvPr id="4" name="Title 3"/>
          <p:cNvSpPr>
            <a:spLocks noGrp="1"/>
          </p:cNvSpPr>
          <p:nvPr>
            <p:ph type="title"/>
          </p:nvPr>
        </p:nvSpPr>
        <p:spPr>
          <a:xfrm>
            <a:off x="381000" y="3200400"/>
            <a:ext cx="8229600" cy="1143000"/>
          </a:xfrm>
        </p:spPr>
        <p:txBody>
          <a:bodyPr/>
          <a:lstStyle/>
          <a:p>
            <a:pPr>
              <a:defRPr/>
            </a:pPr>
            <a:r>
              <a:rPr lang="zh-CN" altLang="en-US" dirty="0" smtClean="0"/>
              <a:t>第</a:t>
            </a:r>
            <a:r>
              <a:rPr lang="en-US" dirty="0" smtClean="0"/>
              <a:t> 5 </a:t>
            </a:r>
            <a:r>
              <a:rPr lang="zh-CN" altLang="en-US" dirty="0" smtClean="0"/>
              <a:t>步 </a:t>
            </a:r>
            <a:r>
              <a:rPr lang="en-US" dirty="0" smtClean="0"/>
              <a:t>– </a:t>
            </a:r>
            <a:r>
              <a:rPr lang="zh-CN" altLang="en-US" dirty="0" smtClean="0"/>
              <a:t>生命周期</a:t>
            </a:r>
            <a:endParaRPr lang="en-US" dirty="0"/>
          </a:p>
        </p:txBody>
      </p:sp>
    </p:spTree>
    <p:extLst>
      <p:ext uri="{BB962C8B-B14F-4D97-AF65-F5344CB8AC3E}">
        <p14:creationId xmlns="" xmlns:p14="http://schemas.microsoft.com/office/powerpoint/2007/7/12/main" val="2497160701"/>
      </p:ext>
    </p:extLst>
  </p:cSld>
  <p:clrMapOvr>
    <a:masterClrMapping/>
  </p:clrMapOvr>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sz="quarter" idx="10"/>
          </p:nvPr>
        </p:nvSpPr>
        <p:spPr>
          <a:xfrm>
            <a:off x="381000" y="1581878"/>
            <a:ext cx="8382000" cy="2954655"/>
          </a:xfrm>
        </p:spPr>
        <p:txBody>
          <a:bodyPr anchor="ctr"/>
          <a:lstStyle/>
          <a:p>
            <a:pPr algn="ctr">
              <a:buNone/>
            </a:pPr>
            <a:r>
              <a:rPr lang="zh-CN" altLang="en-US" sz="4800" dirty="0" smtClean="0">
                <a:solidFill>
                  <a:srgbClr val="FF7C80"/>
                </a:solidFill>
              </a:rPr>
              <a:t>但是</a:t>
            </a:r>
            <a:r>
              <a:rPr lang="en-US" sz="4800" dirty="0" smtClean="0">
                <a:solidFill>
                  <a:srgbClr val="FF7C80"/>
                </a:solidFill>
              </a:rPr>
              <a:t>……</a:t>
            </a:r>
            <a:r>
              <a:rPr lang="en-US" sz="4800" dirty="0" smtClean="0">
                <a:solidFill>
                  <a:schemeClr val="accent2"/>
                </a:solidFill>
              </a:rPr>
              <a:t>…</a:t>
            </a:r>
            <a:endParaRPr lang="en-US" sz="4800" dirty="0">
              <a:solidFill>
                <a:schemeClr val="accent2"/>
              </a:solidFill>
            </a:endParaRPr>
          </a:p>
          <a:p>
            <a:pPr algn="ctr">
              <a:buNone/>
            </a:pPr>
            <a:r>
              <a:rPr lang="zh-CN" altLang="en-US" sz="4800" dirty="0" smtClean="0"/>
              <a:t>所谓的</a:t>
            </a:r>
            <a:r>
              <a:rPr lang="zh-CN" altLang="en-US" sz="4800" i="1" dirty="0" smtClean="0">
                <a:solidFill>
                  <a:srgbClr val="00FF00"/>
                </a:solidFill>
              </a:rPr>
              <a:t>外部</a:t>
            </a:r>
            <a:r>
              <a:rPr lang="zh-CN" altLang="en-US" sz="4800" dirty="0" smtClean="0"/>
              <a:t>依赖关系在哪里？</a:t>
            </a:r>
            <a:endParaRPr lang="en-US" sz="4800" dirty="0"/>
          </a:p>
        </p:txBody>
      </p:sp>
    </p:spTree>
    <p:extLst>
      <p:ext uri="{BB962C8B-B14F-4D97-AF65-F5344CB8AC3E}">
        <p14:creationId xmlns="" xmlns:p14="http://schemas.microsoft.com/office/powerpoint/2007/7/12/main" val="4101869088"/>
      </p:ext>
    </p:extLst>
  </p:cSld>
  <p:clrMapOvr>
    <a:masterClrMapping/>
  </p:clrMapOvr>
  <p:transition>
    <p:fade/>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C:\Users\jasolson\AppData\Local\Microsoft\Windows\Temporary Internet Files\Content.IE5\9W6T06QF\MCj04315880000[1].png"/>
          <p:cNvPicPr>
            <a:picLocks noChangeAspect="1" noChangeArrowheads="1"/>
          </p:cNvPicPr>
          <p:nvPr/>
        </p:nvPicPr>
        <p:blipFill>
          <a:blip r:embed="rId2"/>
          <a:srcRect/>
          <a:stretch>
            <a:fillRect/>
          </a:stretch>
        </p:blipFill>
        <p:spPr bwMode="auto">
          <a:xfrm>
            <a:off x="4707924" y="643399"/>
            <a:ext cx="1368179" cy="1368179"/>
          </a:xfrm>
          <a:prstGeom prst="rect">
            <a:avLst/>
          </a:prstGeom>
          <a:noFill/>
        </p:spPr>
      </p:pic>
      <p:sp>
        <p:nvSpPr>
          <p:cNvPr id="6" name="TextBox 5"/>
          <p:cNvSpPr txBox="1"/>
          <p:nvPr/>
        </p:nvSpPr>
        <p:spPr>
          <a:xfrm>
            <a:off x="6132828" y="1005621"/>
            <a:ext cx="2481385" cy="646331"/>
          </a:xfrm>
          <a:prstGeom prst="rect">
            <a:avLst/>
          </a:prstGeom>
          <a:noFill/>
        </p:spPr>
        <p:txBody>
          <a:bodyPr wrap="none" rtlCol="0">
            <a:spAutoFit/>
          </a:bodyPr>
          <a:lstStyle/>
          <a:p>
            <a:r>
              <a:rPr lang="en-US" sz="3600" dirty="0" smtClean="0"/>
              <a:t>.\Extensions</a:t>
            </a:r>
            <a:endParaRPr lang="en-US" sz="3600" dirty="0"/>
          </a:p>
        </p:txBody>
      </p:sp>
      <p:grpSp>
        <p:nvGrpSpPr>
          <p:cNvPr id="2" name="Group 3"/>
          <p:cNvGrpSpPr/>
          <p:nvPr/>
        </p:nvGrpSpPr>
        <p:grpSpPr>
          <a:xfrm>
            <a:off x="923700" y="3440629"/>
            <a:ext cx="2956547" cy="2079811"/>
            <a:chOff x="2303253" y="2675964"/>
            <a:chExt cx="4191000" cy="2886635"/>
          </a:xfrm>
        </p:grpSpPr>
        <p:sp>
          <p:nvSpPr>
            <p:cNvPr id="8" name="Rectangle 6"/>
            <p:cNvSpPr>
              <a:spLocks noChangeArrowheads="1"/>
            </p:cNvSpPr>
            <p:nvPr/>
          </p:nvSpPr>
          <p:spPr bwMode="auto">
            <a:xfrm>
              <a:off x="2303253" y="2675964"/>
              <a:ext cx="4191000" cy="2886635"/>
            </a:xfrm>
            <a:prstGeom prst="rect">
              <a:avLst/>
            </a:prstGeom>
            <a:ln>
              <a:headEnd/>
              <a:tailEnd/>
            </a:ln>
          </p:spPr>
          <p:style>
            <a:lnRef idx="1">
              <a:schemeClr val="accent4"/>
            </a:lnRef>
            <a:fillRef idx="2">
              <a:schemeClr val="accent4"/>
            </a:fillRef>
            <a:effectRef idx="1">
              <a:schemeClr val="accent4"/>
            </a:effectRef>
            <a:fontRef idx="minor">
              <a:schemeClr val="dk1"/>
            </a:fontRef>
          </p:style>
          <p:txBody>
            <a:bodyPr wrap="none" anchor="t" anchorCtr="0"/>
            <a:lstStyle/>
            <a:p>
              <a:pPr algn="ctr"/>
              <a:endParaRPr lang="en-US" sz="3200" dirty="0">
                <a:solidFill>
                  <a:schemeClr val="bg2"/>
                </a:solidFill>
                <a:latin typeface="Segoe"/>
              </a:endParaRPr>
            </a:p>
          </p:txBody>
        </p:sp>
        <p:sp>
          <p:nvSpPr>
            <p:cNvPr id="9" name="Cube 8"/>
            <p:cNvSpPr/>
            <p:nvPr/>
          </p:nvSpPr>
          <p:spPr bwMode="auto">
            <a:xfrm>
              <a:off x="3727450" y="3581400"/>
              <a:ext cx="535517" cy="535517"/>
            </a:xfrm>
            <a:prstGeom prst="cube">
              <a:avLst/>
            </a:prstGeom>
            <a:gradFill rotWithShape="1">
              <a:gsLst>
                <a:gs pos="0">
                  <a:srgbClr val="DDEBCF"/>
                </a:gs>
                <a:gs pos="50000">
                  <a:srgbClr val="9CB86E"/>
                </a:gs>
                <a:gs pos="100000">
                  <a:srgbClr val="156B13"/>
                </a:gs>
              </a:gsLst>
              <a:lin ang="5400000" scaled="0"/>
            </a:gradFill>
            <a:ln w="9525" cap="flat" cmpd="sng" algn="ctr">
              <a:solidFill>
                <a:schemeClr val="bg1"/>
              </a:solidFill>
              <a:prstDash val="solid"/>
              <a:round/>
              <a:headEnd type="none" w="med" len="med"/>
              <a:tailEnd type="triangle" w="lg" len="lg"/>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2200" b="0" i="0" u="none" strike="noStrike" cap="none" normalizeH="0" baseline="0" dirty="0" smtClean="0">
                <a:ln>
                  <a:noFill/>
                </a:ln>
                <a:solidFill>
                  <a:schemeClr val="bg1"/>
                </a:solidFill>
                <a:effectLst/>
                <a:latin typeface="Tahoma" pitchFamily="34" charset="0"/>
              </a:endParaRPr>
            </a:p>
          </p:txBody>
        </p:sp>
        <p:sp>
          <p:nvSpPr>
            <p:cNvPr id="10" name="Left Arrow 9"/>
            <p:cNvSpPr/>
            <p:nvPr/>
          </p:nvSpPr>
          <p:spPr bwMode="auto">
            <a:xfrm rot="2075951">
              <a:off x="4216866" y="3308674"/>
              <a:ext cx="605367" cy="232833"/>
            </a:xfrm>
            <a:prstGeom prst="leftArrow">
              <a:avLst/>
            </a:prstGeom>
            <a:ln>
              <a:headEnd type="none" w="med" len="med"/>
              <a:tailEnd type="triangle" w="lg" len="lg"/>
            </a:ln>
          </p:spPr>
          <p:style>
            <a:lnRef idx="1">
              <a:schemeClr val="accent4"/>
            </a:lnRef>
            <a:fillRef idx="3">
              <a:schemeClr val="accent4"/>
            </a:fillRef>
            <a:effectRef idx="2">
              <a:schemeClr val="accent4"/>
            </a:effectRef>
            <a:fontRef idx="minor">
              <a:schemeClr val="lt1"/>
            </a:fontRef>
          </p:style>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2200" b="0" i="0" u="none" strike="noStrike" cap="none" normalizeH="0" baseline="0" dirty="0" smtClean="0">
                <a:ln>
                  <a:noFill/>
                </a:ln>
                <a:solidFill>
                  <a:schemeClr val="tx1"/>
                </a:solidFill>
                <a:effectLst/>
                <a:latin typeface="Tahoma" pitchFamily="34" charset="0"/>
              </a:endParaRPr>
            </a:p>
          </p:txBody>
        </p:sp>
        <p:sp>
          <p:nvSpPr>
            <p:cNvPr id="11" name="Cube 10"/>
            <p:cNvSpPr/>
            <p:nvPr/>
          </p:nvSpPr>
          <p:spPr bwMode="auto">
            <a:xfrm>
              <a:off x="3727450" y="4191000"/>
              <a:ext cx="535517" cy="535517"/>
            </a:xfrm>
            <a:prstGeom prst="cube">
              <a:avLst/>
            </a:prstGeom>
            <a:gradFill rotWithShape="1">
              <a:gsLst>
                <a:gs pos="0">
                  <a:srgbClr val="DDEBCF"/>
                </a:gs>
                <a:gs pos="50000">
                  <a:srgbClr val="9CB86E"/>
                </a:gs>
                <a:gs pos="100000">
                  <a:srgbClr val="156B13"/>
                </a:gs>
              </a:gsLst>
              <a:lin ang="5400000" scaled="0"/>
            </a:gradFill>
            <a:ln w="9525" cap="flat" cmpd="sng" algn="ctr">
              <a:solidFill>
                <a:schemeClr val="bg1"/>
              </a:solidFill>
              <a:prstDash val="solid"/>
              <a:round/>
              <a:headEnd type="none" w="med" len="med"/>
              <a:tailEnd type="triangle" w="lg" len="lg"/>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2200" b="0" i="0" u="none" strike="noStrike" cap="none" normalizeH="0" baseline="0" dirty="0" smtClean="0">
                <a:ln>
                  <a:noFill/>
                </a:ln>
                <a:solidFill>
                  <a:schemeClr val="bg1"/>
                </a:solidFill>
                <a:effectLst/>
                <a:latin typeface="Tahoma" pitchFamily="34" charset="0"/>
              </a:endParaRPr>
            </a:p>
          </p:txBody>
        </p:sp>
        <p:sp>
          <p:nvSpPr>
            <p:cNvPr id="12" name="Left Arrow 11"/>
            <p:cNvSpPr/>
            <p:nvPr/>
          </p:nvSpPr>
          <p:spPr bwMode="auto">
            <a:xfrm rot="8502193">
              <a:off x="5226241" y="4001399"/>
              <a:ext cx="605367" cy="232833"/>
            </a:xfrm>
            <a:prstGeom prst="leftArrow">
              <a:avLst/>
            </a:prstGeom>
            <a:ln>
              <a:headEnd type="none" w="med" len="med"/>
              <a:tailEnd type="triangle" w="lg" len="lg"/>
            </a:ln>
          </p:spPr>
          <p:style>
            <a:lnRef idx="1">
              <a:schemeClr val="accent4"/>
            </a:lnRef>
            <a:fillRef idx="3">
              <a:schemeClr val="accent4"/>
            </a:fillRef>
            <a:effectRef idx="2">
              <a:schemeClr val="accent4"/>
            </a:effectRef>
            <a:fontRef idx="minor">
              <a:schemeClr val="lt1"/>
            </a:fontRef>
          </p:style>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2200" b="0" i="0" u="none" strike="noStrike" cap="none" normalizeH="0" baseline="0" dirty="0" smtClean="0">
                <a:ln>
                  <a:noFill/>
                </a:ln>
                <a:solidFill>
                  <a:schemeClr val="tx1"/>
                </a:solidFill>
                <a:effectLst/>
                <a:latin typeface="Tahoma" pitchFamily="34" charset="0"/>
              </a:endParaRPr>
            </a:p>
          </p:txBody>
        </p:sp>
        <p:sp>
          <p:nvSpPr>
            <p:cNvPr id="13" name="Cube 12"/>
            <p:cNvSpPr/>
            <p:nvPr/>
          </p:nvSpPr>
          <p:spPr bwMode="auto">
            <a:xfrm>
              <a:off x="3727450" y="2946400"/>
              <a:ext cx="535517" cy="535517"/>
            </a:xfrm>
            <a:prstGeom prst="cube">
              <a:avLst/>
            </a:prstGeom>
            <a:gradFill rotWithShape="1">
              <a:gsLst>
                <a:gs pos="0">
                  <a:srgbClr val="DDEBCF"/>
                </a:gs>
                <a:gs pos="50000">
                  <a:srgbClr val="9CB86E"/>
                </a:gs>
                <a:gs pos="100000">
                  <a:srgbClr val="156B13"/>
                </a:gs>
              </a:gsLst>
              <a:lin ang="5400000" scaled="0"/>
            </a:gradFill>
            <a:ln w="9525" cap="flat" cmpd="sng" algn="ctr">
              <a:solidFill>
                <a:schemeClr val="bg1"/>
              </a:solidFill>
              <a:prstDash val="solid"/>
              <a:round/>
              <a:headEnd type="none" w="med" len="med"/>
              <a:tailEnd type="triangle" w="lg" len="lg"/>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2200" b="0" i="0" u="none" strike="noStrike" cap="none" normalizeH="0" baseline="0" dirty="0" smtClean="0">
                <a:ln>
                  <a:noFill/>
                </a:ln>
                <a:solidFill>
                  <a:schemeClr val="bg1"/>
                </a:solidFill>
                <a:effectLst/>
                <a:latin typeface="Tahoma" pitchFamily="34" charset="0"/>
              </a:endParaRPr>
            </a:p>
          </p:txBody>
        </p:sp>
        <p:sp>
          <p:nvSpPr>
            <p:cNvPr id="14" name="Left Arrow 13"/>
            <p:cNvSpPr/>
            <p:nvPr/>
          </p:nvSpPr>
          <p:spPr bwMode="auto">
            <a:xfrm rot="19319663">
              <a:off x="4240616" y="3552424"/>
              <a:ext cx="605367" cy="232833"/>
            </a:xfrm>
            <a:prstGeom prst="leftArrow">
              <a:avLst/>
            </a:prstGeom>
            <a:ln>
              <a:headEnd type="none" w="med" len="med"/>
              <a:tailEnd type="triangle" w="lg" len="lg"/>
            </a:ln>
          </p:spPr>
          <p:style>
            <a:lnRef idx="1">
              <a:schemeClr val="accent4"/>
            </a:lnRef>
            <a:fillRef idx="3">
              <a:schemeClr val="accent4"/>
            </a:fillRef>
            <a:effectRef idx="2">
              <a:schemeClr val="accent4"/>
            </a:effectRef>
            <a:fontRef idx="minor">
              <a:schemeClr val="lt1"/>
            </a:fontRef>
          </p:style>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2200" b="0" i="0" u="none" strike="noStrike" cap="none" normalizeH="0" baseline="0" dirty="0" smtClean="0">
                <a:ln>
                  <a:noFill/>
                </a:ln>
                <a:solidFill>
                  <a:schemeClr val="tx1"/>
                </a:solidFill>
                <a:effectLst/>
                <a:latin typeface="Tahoma" pitchFamily="34" charset="0"/>
              </a:endParaRPr>
            </a:p>
          </p:txBody>
        </p:sp>
        <p:sp>
          <p:nvSpPr>
            <p:cNvPr id="15" name="Left Arrow 14"/>
            <p:cNvSpPr/>
            <p:nvPr/>
          </p:nvSpPr>
          <p:spPr bwMode="auto">
            <a:xfrm>
              <a:off x="4193116" y="3938320"/>
              <a:ext cx="605367" cy="232833"/>
            </a:xfrm>
            <a:prstGeom prst="leftArrow">
              <a:avLst/>
            </a:prstGeom>
            <a:ln>
              <a:headEnd type="none" w="med" len="med"/>
              <a:tailEnd type="triangle" w="lg" len="lg"/>
            </a:ln>
          </p:spPr>
          <p:style>
            <a:lnRef idx="1">
              <a:schemeClr val="accent4"/>
            </a:lnRef>
            <a:fillRef idx="3">
              <a:schemeClr val="accent4"/>
            </a:fillRef>
            <a:effectRef idx="2">
              <a:schemeClr val="accent4"/>
            </a:effectRef>
            <a:fontRef idx="minor">
              <a:schemeClr val="lt1"/>
            </a:fontRef>
          </p:style>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2200" b="0" i="0" u="none" strike="noStrike" cap="none" normalizeH="0" baseline="0" dirty="0" smtClean="0">
                <a:ln>
                  <a:noFill/>
                </a:ln>
                <a:solidFill>
                  <a:schemeClr val="tx1"/>
                </a:solidFill>
                <a:effectLst/>
                <a:latin typeface="Tahoma" pitchFamily="34" charset="0"/>
              </a:endParaRPr>
            </a:p>
          </p:txBody>
        </p:sp>
        <p:sp>
          <p:nvSpPr>
            <p:cNvPr id="16" name="Cube 15"/>
            <p:cNvSpPr/>
            <p:nvPr/>
          </p:nvSpPr>
          <p:spPr bwMode="auto">
            <a:xfrm>
              <a:off x="3727450" y="4851400"/>
              <a:ext cx="535517" cy="535517"/>
            </a:xfrm>
            <a:prstGeom prst="cube">
              <a:avLst/>
            </a:prstGeom>
            <a:gradFill rotWithShape="1">
              <a:gsLst>
                <a:gs pos="0">
                  <a:srgbClr val="DDEBCF"/>
                </a:gs>
                <a:gs pos="50000">
                  <a:srgbClr val="9CB86E"/>
                </a:gs>
                <a:gs pos="100000">
                  <a:srgbClr val="156B13"/>
                </a:gs>
              </a:gsLst>
              <a:lin ang="5400000" scaled="0"/>
            </a:gradFill>
            <a:ln w="9525" cap="flat" cmpd="sng" algn="ctr">
              <a:solidFill>
                <a:schemeClr val="bg1"/>
              </a:solidFill>
              <a:prstDash val="solid"/>
              <a:round/>
              <a:headEnd type="none" w="med" len="med"/>
              <a:tailEnd type="triangle" w="lg" len="lg"/>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2200" b="0" i="0" u="none" strike="noStrike" cap="none" normalizeH="0" baseline="0" dirty="0" smtClean="0">
                <a:ln>
                  <a:noFill/>
                </a:ln>
                <a:solidFill>
                  <a:schemeClr val="bg1"/>
                </a:solidFill>
                <a:effectLst/>
                <a:latin typeface="Tahoma" pitchFamily="34" charset="0"/>
              </a:endParaRPr>
            </a:p>
          </p:txBody>
        </p:sp>
        <p:sp>
          <p:nvSpPr>
            <p:cNvPr id="17" name="Left Arrow 16"/>
            <p:cNvSpPr/>
            <p:nvPr/>
          </p:nvSpPr>
          <p:spPr bwMode="auto">
            <a:xfrm rot="2415290">
              <a:off x="4216866" y="4744924"/>
              <a:ext cx="605367" cy="232833"/>
            </a:xfrm>
            <a:prstGeom prst="leftArrow">
              <a:avLst/>
            </a:prstGeom>
            <a:ln>
              <a:headEnd type="none" w="med" len="med"/>
              <a:tailEnd type="triangle" w="lg" len="lg"/>
            </a:ln>
          </p:spPr>
          <p:style>
            <a:lnRef idx="1">
              <a:schemeClr val="accent4"/>
            </a:lnRef>
            <a:fillRef idx="3">
              <a:schemeClr val="accent4"/>
            </a:fillRef>
            <a:effectRef idx="2">
              <a:schemeClr val="accent4"/>
            </a:effectRef>
            <a:fontRef idx="minor">
              <a:schemeClr val="lt1"/>
            </a:fontRef>
          </p:style>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2200" b="0" i="0" u="none" strike="noStrike" cap="none" normalizeH="0" baseline="0" dirty="0" smtClean="0">
                <a:ln>
                  <a:noFill/>
                </a:ln>
                <a:solidFill>
                  <a:schemeClr val="tx1"/>
                </a:solidFill>
                <a:effectLst/>
                <a:latin typeface="Tahoma" pitchFamily="34" charset="0"/>
              </a:endParaRPr>
            </a:p>
          </p:txBody>
        </p:sp>
        <p:sp>
          <p:nvSpPr>
            <p:cNvPr id="18" name="Left Arrow 17"/>
            <p:cNvSpPr/>
            <p:nvPr/>
          </p:nvSpPr>
          <p:spPr bwMode="auto">
            <a:xfrm>
              <a:off x="4193116" y="5130800"/>
              <a:ext cx="605367" cy="232833"/>
            </a:xfrm>
            <a:prstGeom prst="leftArrow">
              <a:avLst/>
            </a:prstGeom>
            <a:ln>
              <a:headEnd type="none" w="med" len="med"/>
              <a:tailEnd type="triangle" w="lg" len="lg"/>
            </a:ln>
          </p:spPr>
          <p:style>
            <a:lnRef idx="1">
              <a:schemeClr val="accent4"/>
            </a:lnRef>
            <a:fillRef idx="3">
              <a:schemeClr val="accent4"/>
            </a:fillRef>
            <a:effectRef idx="2">
              <a:schemeClr val="accent4"/>
            </a:effectRef>
            <a:fontRef idx="minor">
              <a:schemeClr val="lt1"/>
            </a:fontRef>
          </p:style>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2200" b="0" i="0" u="none" strike="noStrike" cap="none" normalizeH="0" baseline="0" dirty="0" smtClean="0">
                <a:ln>
                  <a:noFill/>
                </a:ln>
                <a:solidFill>
                  <a:schemeClr val="tx1"/>
                </a:solidFill>
                <a:effectLst/>
                <a:latin typeface="Tahoma" pitchFamily="34" charset="0"/>
              </a:endParaRPr>
            </a:p>
          </p:txBody>
        </p:sp>
        <p:sp>
          <p:nvSpPr>
            <p:cNvPr id="19" name="Cube 18"/>
            <p:cNvSpPr/>
            <p:nvPr/>
          </p:nvSpPr>
          <p:spPr bwMode="auto">
            <a:xfrm>
              <a:off x="4781231" y="3582356"/>
              <a:ext cx="535517" cy="535517"/>
            </a:xfrm>
            <a:prstGeom prst="cube">
              <a:avLst/>
            </a:prstGeom>
            <a:gradFill rotWithShape="1">
              <a:gsLst>
                <a:gs pos="0">
                  <a:srgbClr val="DDEBCF"/>
                </a:gs>
                <a:gs pos="50000">
                  <a:srgbClr val="9CB86E"/>
                </a:gs>
                <a:gs pos="100000">
                  <a:srgbClr val="156B13"/>
                </a:gs>
              </a:gsLst>
              <a:lin ang="5400000" scaled="0"/>
            </a:gradFill>
            <a:ln w="9525" cap="flat" cmpd="sng" algn="ctr">
              <a:solidFill>
                <a:schemeClr val="bg1"/>
              </a:solidFill>
              <a:prstDash val="solid"/>
              <a:round/>
              <a:headEnd type="none" w="med" len="med"/>
              <a:tailEnd type="triangle" w="lg" len="lg"/>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2200" b="0" i="0" u="none" strike="noStrike" cap="none" normalizeH="0" baseline="0" dirty="0" smtClean="0">
                <a:ln>
                  <a:noFill/>
                </a:ln>
                <a:solidFill>
                  <a:schemeClr val="bg1"/>
                </a:solidFill>
                <a:effectLst/>
                <a:latin typeface="Tahoma" pitchFamily="34" charset="0"/>
              </a:endParaRPr>
            </a:p>
          </p:txBody>
        </p:sp>
        <p:sp>
          <p:nvSpPr>
            <p:cNvPr id="20" name="Left Arrow 19"/>
            <p:cNvSpPr/>
            <p:nvPr/>
          </p:nvSpPr>
          <p:spPr bwMode="auto">
            <a:xfrm>
              <a:off x="5246897" y="3618380"/>
              <a:ext cx="605367" cy="232833"/>
            </a:xfrm>
            <a:prstGeom prst="leftArrow">
              <a:avLst/>
            </a:prstGeom>
            <a:ln>
              <a:headEnd type="none" w="med" len="med"/>
              <a:tailEnd type="triangle" w="lg" len="lg"/>
            </a:ln>
          </p:spPr>
          <p:style>
            <a:lnRef idx="1">
              <a:schemeClr val="accent4"/>
            </a:lnRef>
            <a:fillRef idx="3">
              <a:schemeClr val="accent4"/>
            </a:fillRef>
            <a:effectRef idx="2">
              <a:schemeClr val="accent4"/>
            </a:effectRef>
            <a:fontRef idx="minor">
              <a:schemeClr val="lt1"/>
            </a:fontRef>
          </p:style>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2200" b="0" i="0" u="none" strike="noStrike" cap="none" normalizeH="0" baseline="0" dirty="0" smtClean="0">
                <a:ln>
                  <a:noFill/>
                </a:ln>
                <a:solidFill>
                  <a:schemeClr val="tx1"/>
                </a:solidFill>
                <a:effectLst/>
                <a:latin typeface="Tahoma" pitchFamily="34" charset="0"/>
              </a:endParaRPr>
            </a:p>
          </p:txBody>
        </p:sp>
        <p:sp>
          <p:nvSpPr>
            <p:cNvPr id="21" name="Left Arrow 20"/>
            <p:cNvSpPr/>
            <p:nvPr/>
          </p:nvSpPr>
          <p:spPr bwMode="auto">
            <a:xfrm rot="10800000">
              <a:off x="4213744" y="4384265"/>
              <a:ext cx="605367" cy="232833"/>
            </a:xfrm>
            <a:prstGeom prst="leftArrow">
              <a:avLst/>
            </a:prstGeom>
            <a:ln>
              <a:headEnd type="none" w="med" len="med"/>
              <a:tailEnd type="triangle" w="lg" len="lg"/>
            </a:ln>
          </p:spPr>
          <p:style>
            <a:lnRef idx="1">
              <a:schemeClr val="accent4"/>
            </a:lnRef>
            <a:fillRef idx="3">
              <a:schemeClr val="accent4"/>
            </a:fillRef>
            <a:effectRef idx="2">
              <a:schemeClr val="accent4"/>
            </a:effectRef>
            <a:fontRef idx="minor">
              <a:schemeClr val="lt1"/>
            </a:fontRef>
          </p:style>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2200" b="0" i="0" u="none" strike="noStrike" cap="none" normalizeH="0" baseline="0" dirty="0" smtClean="0">
                <a:ln>
                  <a:noFill/>
                </a:ln>
                <a:solidFill>
                  <a:schemeClr val="tx1"/>
                </a:solidFill>
                <a:effectLst/>
                <a:latin typeface="Tahoma" pitchFamily="34" charset="0"/>
              </a:endParaRPr>
            </a:p>
          </p:txBody>
        </p:sp>
        <p:sp>
          <p:nvSpPr>
            <p:cNvPr id="22" name="Cube 21"/>
            <p:cNvSpPr/>
            <p:nvPr/>
          </p:nvSpPr>
          <p:spPr bwMode="auto">
            <a:xfrm>
              <a:off x="4781231" y="4191956"/>
              <a:ext cx="535517" cy="535517"/>
            </a:xfrm>
            <a:prstGeom prst="cube">
              <a:avLst/>
            </a:prstGeom>
            <a:gradFill rotWithShape="1">
              <a:gsLst>
                <a:gs pos="0">
                  <a:srgbClr val="DDEBCF"/>
                </a:gs>
                <a:gs pos="50000">
                  <a:srgbClr val="9CB86E"/>
                </a:gs>
                <a:gs pos="100000">
                  <a:srgbClr val="156B13"/>
                </a:gs>
              </a:gsLst>
              <a:lin ang="5400000" scaled="0"/>
            </a:gradFill>
            <a:ln w="9525" cap="flat" cmpd="sng" algn="ctr">
              <a:solidFill>
                <a:schemeClr val="bg1"/>
              </a:solidFill>
              <a:prstDash val="solid"/>
              <a:round/>
              <a:headEnd type="none" w="med" len="med"/>
              <a:tailEnd type="triangle" w="lg" len="lg"/>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2200" b="0" i="0" u="none" strike="noStrike" cap="none" normalizeH="0" baseline="0" dirty="0" smtClean="0">
                <a:ln>
                  <a:noFill/>
                </a:ln>
                <a:solidFill>
                  <a:schemeClr val="bg1"/>
                </a:solidFill>
                <a:effectLst/>
                <a:latin typeface="Tahoma" pitchFamily="34" charset="0"/>
              </a:endParaRPr>
            </a:p>
          </p:txBody>
        </p:sp>
        <p:sp>
          <p:nvSpPr>
            <p:cNvPr id="23" name="Left Arrow 22"/>
            <p:cNvSpPr/>
            <p:nvPr/>
          </p:nvSpPr>
          <p:spPr bwMode="auto">
            <a:xfrm>
              <a:off x="5246897" y="4471356"/>
              <a:ext cx="605367" cy="232833"/>
            </a:xfrm>
            <a:prstGeom prst="leftArrow">
              <a:avLst/>
            </a:prstGeom>
            <a:ln>
              <a:headEnd type="none" w="med" len="med"/>
              <a:tailEnd type="triangle" w="lg" len="lg"/>
            </a:ln>
          </p:spPr>
          <p:style>
            <a:lnRef idx="1">
              <a:schemeClr val="accent4"/>
            </a:lnRef>
            <a:fillRef idx="3">
              <a:schemeClr val="accent4"/>
            </a:fillRef>
            <a:effectRef idx="2">
              <a:schemeClr val="accent4"/>
            </a:effectRef>
            <a:fontRef idx="minor">
              <a:schemeClr val="lt1"/>
            </a:fontRef>
          </p:style>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2200" b="0" i="0" u="none" strike="noStrike" cap="none" normalizeH="0" baseline="0" dirty="0" smtClean="0">
                <a:ln>
                  <a:noFill/>
                </a:ln>
                <a:solidFill>
                  <a:schemeClr val="tx1"/>
                </a:solidFill>
                <a:effectLst/>
                <a:latin typeface="Tahoma" pitchFamily="34" charset="0"/>
              </a:endParaRPr>
            </a:p>
          </p:txBody>
        </p:sp>
        <p:sp>
          <p:nvSpPr>
            <p:cNvPr id="24" name="Cube 23"/>
            <p:cNvSpPr/>
            <p:nvPr/>
          </p:nvSpPr>
          <p:spPr bwMode="auto">
            <a:xfrm>
              <a:off x="4781231" y="2947356"/>
              <a:ext cx="535517" cy="535517"/>
            </a:xfrm>
            <a:prstGeom prst="cube">
              <a:avLst/>
            </a:prstGeom>
            <a:gradFill rotWithShape="1">
              <a:gsLst>
                <a:gs pos="0">
                  <a:srgbClr val="DDEBCF"/>
                </a:gs>
                <a:gs pos="50000">
                  <a:srgbClr val="9CB86E"/>
                </a:gs>
                <a:gs pos="100000">
                  <a:srgbClr val="156B13"/>
                </a:gs>
              </a:gsLst>
              <a:lin ang="5400000" scaled="0"/>
            </a:gradFill>
            <a:ln w="9525" cap="flat" cmpd="sng" algn="ctr">
              <a:solidFill>
                <a:schemeClr val="bg1"/>
              </a:solidFill>
              <a:prstDash val="solid"/>
              <a:round/>
              <a:headEnd type="none" w="med" len="med"/>
              <a:tailEnd type="triangle" w="lg" len="lg"/>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2200" b="0" i="0" u="none" strike="noStrike" cap="none" normalizeH="0" baseline="0" dirty="0" smtClean="0">
                <a:ln>
                  <a:noFill/>
                </a:ln>
                <a:solidFill>
                  <a:schemeClr val="bg1"/>
                </a:solidFill>
                <a:effectLst/>
                <a:latin typeface="Tahoma" pitchFamily="34" charset="0"/>
              </a:endParaRPr>
            </a:p>
          </p:txBody>
        </p:sp>
        <p:sp>
          <p:nvSpPr>
            <p:cNvPr id="25" name="Left Arrow 24"/>
            <p:cNvSpPr/>
            <p:nvPr/>
          </p:nvSpPr>
          <p:spPr bwMode="auto">
            <a:xfrm>
              <a:off x="5246897" y="2983380"/>
              <a:ext cx="605367" cy="232833"/>
            </a:xfrm>
            <a:prstGeom prst="leftArrow">
              <a:avLst/>
            </a:prstGeom>
            <a:ln>
              <a:headEnd type="none" w="med" len="med"/>
              <a:tailEnd type="triangle" w="lg" len="lg"/>
            </a:ln>
          </p:spPr>
          <p:style>
            <a:lnRef idx="1">
              <a:schemeClr val="accent4"/>
            </a:lnRef>
            <a:fillRef idx="3">
              <a:schemeClr val="accent4"/>
            </a:fillRef>
            <a:effectRef idx="2">
              <a:schemeClr val="accent4"/>
            </a:effectRef>
            <a:fontRef idx="minor">
              <a:schemeClr val="lt1"/>
            </a:fontRef>
          </p:style>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2200" b="0" i="0" u="none" strike="noStrike" cap="none" normalizeH="0" baseline="0" dirty="0" smtClean="0">
                <a:ln>
                  <a:noFill/>
                </a:ln>
                <a:solidFill>
                  <a:schemeClr val="tx1"/>
                </a:solidFill>
                <a:effectLst/>
                <a:latin typeface="Tahoma" pitchFamily="34" charset="0"/>
              </a:endParaRPr>
            </a:p>
          </p:txBody>
        </p:sp>
        <p:sp>
          <p:nvSpPr>
            <p:cNvPr id="26" name="Left Arrow 25"/>
            <p:cNvSpPr/>
            <p:nvPr/>
          </p:nvSpPr>
          <p:spPr bwMode="auto">
            <a:xfrm rot="18933455">
              <a:off x="3204340" y="4806176"/>
              <a:ext cx="605367" cy="232833"/>
            </a:xfrm>
            <a:prstGeom prst="leftArrow">
              <a:avLst/>
            </a:prstGeom>
            <a:ln>
              <a:headEnd type="none" w="med" len="med"/>
              <a:tailEnd type="triangle" w="lg" len="lg"/>
            </a:ln>
          </p:spPr>
          <p:style>
            <a:lnRef idx="1">
              <a:schemeClr val="accent4"/>
            </a:lnRef>
            <a:fillRef idx="3">
              <a:schemeClr val="accent4"/>
            </a:fillRef>
            <a:effectRef idx="2">
              <a:schemeClr val="accent4"/>
            </a:effectRef>
            <a:fontRef idx="minor">
              <a:schemeClr val="lt1"/>
            </a:fontRef>
          </p:style>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2200" b="0" i="0" u="none" strike="noStrike" cap="none" normalizeH="0" baseline="0" dirty="0" smtClean="0">
                <a:ln>
                  <a:noFill/>
                </a:ln>
                <a:solidFill>
                  <a:schemeClr val="tx1"/>
                </a:solidFill>
                <a:effectLst/>
                <a:latin typeface="Tahoma" pitchFamily="34" charset="0"/>
              </a:endParaRPr>
            </a:p>
          </p:txBody>
        </p:sp>
        <p:sp>
          <p:nvSpPr>
            <p:cNvPr id="27" name="Cube 26"/>
            <p:cNvSpPr/>
            <p:nvPr/>
          </p:nvSpPr>
          <p:spPr bwMode="auto">
            <a:xfrm>
              <a:off x="4781231" y="4852356"/>
              <a:ext cx="535517" cy="535517"/>
            </a:xfrm>
            <a:prstGeom prst="cube">
              <a:avLst/>
            </a:prstGeom>
            <a:gradFill rotWithShape="1">
              <a:gsLst>
                <a:gs pos="0">
                  <a:srgbClr val="DDEBCF"/>
                </a:gs>
                <a:gs pos="50000">
                  <a:srgbClr val="9CB86E"/>
                </a:gs>
                <a:gs pos="100000">
                  <a:srgbClr val="156B13"/>
                </a:gs>
              </a:gsLst>
              <a:lin ang="5400000" scaled="0"/>
            </a:gradFill>
            <a:ln w="9525" cap="flat" cmpd="sng" algn="ctr">
              <a:solidFill>
                <a:schemeClr val="bg1"/>
              </a:solidFill>
              <a:prstDash val="solid"/>
              <a:round/>
              <a:headEnd type="none" w="med" len="med"/>
              <a:tailEnd type="triangle" w="lg" len="lg"/>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2200" b="0" i="0" u="none" strike="noStrike" cap="none" normalizeH="0" baseline="0" dirty="0" smtClean="0">
                <a:ln>
                  <a:noFill/>
                </a:ln>
                <a:solidFill>
                  <a:schemeClr val="bg1"/>
                </a:solidFill>
                <a:effectLst/>
                <a:latin typeface="Tahoma" pitchFamily="34" charset="0"/>
              </a:endParaRPr>
            </a:p>
          </p:txBody>
        </p:sp>
        <p:sp>
          <p:nvSpPr>
            <p:cNvPr id="28" name="Left Arrow 27"/>
            <p:cNvSpPr/>
            <p:nvPr/>
          </p:nvSpPr>
          <p:spPr bwMode="auto">
            <a:xfrm>
              <a:off x="5246897" y="5030880"/>
              <a:ext cx="605367" cy="232833"/>
            </a:xfrm>
            <a:prstGeom prst="leftArrow">
              <a:avLst/>
            </a:prstGeom>
            <a:ln>
              <a:headEnd type="none" w="med" len="med"/>
              <a:tailEnd type="triangle" w="lg" len="lg"/>
            </a:ln>
          </p:spPr>
          <p:style>
            <a:lnRef idx="1">
              <a:schemeClr val="accent4"/>
            </a:lnRef>
            <a:fillRef idx="3">
              <a:schemeClr val="accent4"/>
            </a:fillRef>
            <a:effectRef idx="2">
              <a:schemeClr val="accent4"/>
            </a:effectRef>
            <a:fontRef idx="minor">
              <a:schemeClr val="lt1"/>
            </a:fontRef>
          </p:style>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2200" b="0" i="0" u="none" strike="noStrike" cap="none" normalizeH="0" baseline="0" dirty="0" smtClean="0">
                <a:ln>
                  <a:noFill/>
                </a:ln>
                <a:solidFill>
                  <a:schemeClr val="tx1"/>
                </a:solidFill>
                <a:effectLst/>
                <a:latin typeface="Tahoma" pitchFamily="34" charset="0"/>
              </a:endParaRPr>
            </a:p>
          </p:txBody>
        </p:sp>
        <p:sp>
          <p:nvSpPr>
            <p:cNvPr id="29" name="Cube 28"/>
            <p:cNvSpPr/>
            <p:nvPr/>
          </p:nvSpPr>
          <p:spPr bwMode="auto">
            <a:xfrm>
              <a:off x="5789083" y="3581400"/>
              <a:ext cx="535517" cy="535517"/>
            </a:xfrm>
            <a:prstGeom prst="cube">
              <a:avLst/>
            </a:prstGeom>
            <a:gradFill rotWithShape="1">
              <a:gsLst>
                <a:gs pos="0">
                  <a:srgbClr val="DDEBCF"/>
                </a:gs>
                <a:gs pos="50000">
                  <a:srgbClr val="9CB86E"/>
                </a:gs>
                <a:gs pos="100000">
                  <a:srgbClr val="156B13"/>
                </a:gs>
              </a:gsLst>
              <a:lin ang="5400000" scaled="0"/>
            </a:gradFill>
            <a:ln w="9525" cap="flat" cmpd="sng" algn="ctr">
              <a:solidFill>
                <a:schemeClr val="bg1"/>
              </a:solidFill>
              <a:prstDash val="solid"/>
              <a:round/>
              <a:headEnd type="none" w="med" len="med"/>
              <a:tailEnd type="triangle" w="lg" len="lg"/>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2200" b="0" i="0" u="none" strike="noStrike" cap="none" normalizeH="0" baseline="0" dirty="0" smtClean="0">
                <a:ln>
                  <a:noFill/>
                </a:ln>
                <a:solidFill>
                  <a:schemeClr val="bg1"/>
                </a:solidFill>
                <a:effectLst/>
                <a:latin typeface="Tahoma" pitchFamily="34" charset="0"/>
              </a:endParaRPr>
            </a:p>
          </p:txBody>
        </p:sp>
        <p:sp>
          <p:nvSpPr>
            <p:cNvPr id="30" name="Cube 29"/>
            <p:cNvSpPr/>
            <p:nvPr/>
          </p:nvSpPr>
          <p:spPr bwMode="auto">
            <a:xfrm>
              <a:off x="5789083" y="4191000"/>
              <a:ext cx="535517" cy="535517"/>
            </a:xfrm>
            <a:prstGeom prst="cube">
              <a:avLst/>
            </a:prstGeom>
            <a:gradFill rotWithShape="1">
              <a:gsLst>
                <a:gs pos="0">
                  <a:srgbClr val="DDEBCF"/>
                </a:gs>
                <a:gs pos="50000">
                  <a:srgbClr val="9CB86E"/>
                </a:gs>
                <a:gs pos="100000">
                  <a:srgbClr val="156B13"/>
                </a:gs>
              </a:gsLst>
              <a:lin ang="5400000" scaled="0"/>
            </a:gradFill>
            <a:ln w="9525" cap="flat" cmpd="sng" algn="ctr">
              <a:solidFill>
                <a:schemeClr val="bg1"/>
              </a:solidFill>
              <a:prstDash val="solid"/>
              <a:round/>
              <a:headEnd type="none" w="med" len="med"/>
              <a:tailEnd type="triangle" w="lg" len="lg"/>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2200" b="0" i="0" u="none" strike="noStrike" cap="none" normalizeH="0" baseline="0" dirty="0" smtClean="0">
                <a:ln>
                  <a:noFill/>
                </a:ln>
                <a:solidFill>
                  <a:schemeClr val="bg1"/>
                </a:solidFill>
                <a:effectLst/>
                <a:latin typeface="Tahoma" pitchFamily="34" charset="0"/>
              </a:endParaRPr>
            </a:p>
          </p:txBody>
        </p:sp>
        <p:sp>
          <p:nvSpPr>
            <p:cNvPr id="31" name="Cube 30"/>
            <p:cNvSpPr/>
            <p:nvPr/>
          </p:nvSpPr>
          <p:spPr bwMode="auto">
            <a:xfrm>
              <a:off x="2664883" y="3606800"/>
              <a:ext cx="535517" cy="535517"/>
            </a:xfrm>
            <a:prstGeom prst="cube">
              <a:avLst/>
            </a:prstGeom>
            <a:gradFill rotWithShape="1">
              <a:gsLst>
                <a:gs pos="0">
                  <a:srgbClr val="DDEBCF"/>
                </a:gs>
                <a:gs pos="50000">
                  <a:srgbClr val="9CB86E"/>
                </a:gs>
                <a:gs pos="100000">
                  <a:srgbClr val="156B13"/>
                </a:gs>
              </a:gsLst>
              <a:lin ang="5400000" scaled="0"/>
            </a:gradFill>
            <a:ln w="9525" cap="flat" cmpd="sng" algn="ctr">
              <a:solidFill>
                <a:schemeClr val="bg1"/>
              </a:solidFill>
              <a:prstDash val="solid"/>
              <a:round/>
              <a:headEnd type="none" w="med" len="med"/>
              <a:tailEnd type="triangle" w="lg" len="lg"/>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2200" b="0" i="0" u="none" strike="noStrike" cap="none" normalizeH="0" baseline="0" dirty="0" smtClean="0">
                <a:ln>
                  <a:noFill/>
                </a:ln>
                <a:solidFill>
                  <a:schemeClr val="bg1"/>
                </a:solidFill>
                <a:effectLst/>
                <a:latin typeface="Tahoma" pitchFamily="34" charset="0"/>
              </a:endParaRPr>
            </a:p>
          </p:txBody>
        </p:sp>
        <p:sp>
          <p:nvSpPr>
            <p:cNvPr id="32" name="Cube 31"/>
            <p:cNvSpPr/>
            <p:nvPr/>
          </p:nvSpPr>
          <p:spPr bwMode="auto">
            <a:xfrm>
              <a:off x="2664883" y="4216400"/>
              <a:ext cx="535517" cy="535517"/>
            </a:xfrm>
            <a:prstGeom prst="cube">
              <a:avLst/>
            </a:prstGeom>
            <a:gradFill rotWithShape="1">
              <a:gsLst>
                <a:gs pos="0">
                  <a:srgbClr val="DDEBCF"/>
                </a:gs>
                <a:gs pos="50000">
                  <a:srgbClr val="9CB86E"/>
                </a:gs>
                <a:gs pos="100000">
                  <a:srgbClr val="156B13"/>
                </a:gs>
              </a:gsLst>
              <a:lin ang="5400000" scaled="0"/>
            </a:gradFill>
            <a:ln w="9525" cap="flat" cmpd="sng" algn="ctr">
              <a:solidFill>
                <a:schemeClr val="bg1"/>
              </a:solidFill>
              <a:prstDash val="solid"/>
              <a:round/>
              <a:headEnd type="none" w="med" len="med"/>
              <a:tailEnd type="triangle" w="lg" len="lg"/>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2200" b="0" i="0" u="none" strike="noStrike" cap="none" normalizeH="0" baseline="0" dirty="0" smtClean="0">
                <a:ln>
                  <a:noFill/>
                </a:ln>
                <a:solidFill>
                  <a:schemeClr val="bg1"/>
                </a:solidFill>
                <a:effectLst/>
                <a:latin typeface="Tahoma" pitchFamily="34" charset="0"/>
              </a:endParaRPr>
            </a:p>
          </p:txBody>
        </p:sp>
        <p:sp>
          <p:nvSpPr>
            <p:cNvPr id="33" name="Cube 32"/>
            <p:cNvSpPr/>
            <p:nvPr/>
          </p:nvSpPr>
          <p:spPr bwMode="auto">
            <a:xfrm>
              <a:off x="2664883" y="2971800"/>
              <a:ext cx="535517" cy="535517"/>
            </a:xfrm>
            <a:prstGeom prst="cube">
              <a:avLst/>
            </a:prstGeom>
            <a:gradFill rotWithShape="1">
              <a:gsLst>
                <a:gs pos="0">
                  <a:srgbClr val="DDEBCF"/>
                </a:gs>
                <a:gs pos="50000">
                  <a:srgbClr val="9CB86E"/>
                </a:gs>
                <a:gs pos="100000">
                  <a:srgbClr val="156B13"/>
                </a:gs>
              </a:gsLst>
              <a:lin ang="5400000" scaled="0"/>
            </a:gradFill>
            <a:ln w="9525" cap="flat" cmpd="sng" algn="ctr">
              <a:solidFill>
                <a:schemeClr val="bg1"/>
              </a:solidFill>
              <a:prstDash val="solid"/>
              <a:round/>
              <a:headEnd type="none" w="med" len="med"/>
              <a:tailEnd type="triangle" w="lg" len="lg"/>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2200" b="0" i="0" u="none" strike="noStrike" cap="none" normalizeH="0" baseline="0" dirty="0" smtClean="0">
                <a:ln>
                  <a:noFill/>
                </a:ln>
                <a:solidFill>
                  <a:schemeClr val="bg1"/>
                </a:solidFill>
                <a:effectLst/>
                <a:latin typeface="Tahoma" pitchFamily="34" charset="0"/>
              </a:endParaRPr>
            </a:p>
          </p:txBody>
        </p:sp>
        <p:sp>
          <p:nvSpPr>
            <p:cNvPr id="34" name="Cube 33"/>
            <p:cNvSpPr/>
            <p:nvPr/>
          </p:nvSpPr>
          <p:spPr bwMode="auto">
            <a:xfrm>
              <a:off x="2664883" y="4876800"/>
              <a:ext cx="535517" cy="535517"/>
            </a:xfrm>
            <a:prstGeom prst="cube">
              <a:avLst/>
            </a:prstGeom>
            <a:gradFill rotWithShape="1">
              <a:gsLst>
                <a:gs pos="0">
                  <a:srgbClr val="DDEBCF"/>
                </a:gs>
                <a:gs pos="50000">
                  <a:srgbClr val="9CB86E"/>
                </a:gs>
                <a:gs pos="100000">
                  <a:srgbClr val="156B13"/>
                </a:gs>
              </a:gsLst>
              <a:lin ang="5400000" scaled="0"/>
            </a:gradFill>
            <a:ln w="9525" cap="flat" cmpd="sng" algn="ctr">
              <a:solidFill>
                <a:schemeClr val="bg1"/>
              </a:solidFill>
              <a:prstDash val="solid"/>
              <a:round/>
              <a:headEnd type="none" w="med" len="med"/>
              <a:tailEnd type="triangle" w="lg" len="lg"/>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2200" b="0" i="0" u="none" strike="noStrike" cap="none" normalizeH="0" baseline="0" dirty="0" smtClean="0">
                <a:ln>
                  <a:noFill/>
                </a:ln>
                <a:solidFill>
                  <a:schemeClr val="bg1"/>
                </a:solidFill>
                <a:effectLst/>
                <a:latin typeface="Tahoma" pitchFamily="34" charset="0"/>
              </a:endParaRPr>
            </a:p>
          </p:txBody>
        </p:sp>
        <p:sp>
          <p:nvSpPr>
            <p:cNvPr id="35" name="Cube 34"/>
            <p:cNvSpPr/>
            <p:nvPr/>
          </p:nvSpPr>
          <p:spPr bwMode="auto">
            <a:xfrm>
              <a:off x="5789083" y="2946400"/>
              <a:ext cx="535517" cy="535517"/>
            </a:xfrm>
            <a:prstGeom prst="cube">
              <a:avLst/>
            </a:prstGeom>
            <a:gradFill rotWithShape="1">
              <a:gsLst>
                <a:gs pos="0">
                  <a:srgbClr val="DDEBCF"/>
                </a:gs>
                <a:gs pos="50000">
                  <a:srgbClr val="9CB86E"/>
                </a:gs>
                <a:gs pos="100000">
                  <a:srgbClr val="156B13"/>
                </a:gs>
              </a:gsLst>
              <a:lin ang="5400000" scaled="0"/>
            </a:gradFill>
            <a:ln w="9525" cap="flat" cmpd="sng" algn="ctr">
              <a:solidFill>
                <a:schemeClr val="bg1"/>
              </a:solidFill>
              <a:prstDash val="solid"/>
              <a:round/>
              <a:headEnd type="none" w="med" len="med"/>
              <a:tailEnd type="triangle" w="lg" len="lg"/>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2200" b="0" i="0" u="none" strike="noStrike" cap="none" normalizeH="0" baseline="0" dirty="0" smtClean="0">
                <a:ln>
                  <a:noFill/>
                </a:ln>
                <a:solidFill>
                  <a:schemeClr val="bg1"/>
                </a:solidFill>
                <a:effectLst/>
                <a:latin typeface="Tahoma" pitchFamily="34" charset="0"/>
              </a:endParaRPr>
            </a:p>
          </p:txBody>
        </p:sp>
        <p:sp>
          <p:nvSpPr>
            <p:cNvPr id="36" name="Cube 35"/>
            <p:cNvSpPr/>
            <p:nvPr/>
          </p:nvSpPr>
          <p:spPr bwMode="auto">
            <a:xfrm>
              <a:off x="5789084" y="4863282"/>
              <a:ext cx="535517" cy="535517"/>
            </a:xfrm>
            <a:prstGeom prst="cube">
              <a:avLst/>
            </a:prstGeom>
            <a:gradFill rotWithShape="1">
              <a:gsLst>
                <a:gs pos="0">
                  <a:srgbClr val="DDEBCF"/>
                </a:gs>
                <a:gs pos="50000">
                  <a:srgbClr val="9CB86E"/>
                </a:gs>
                <a:gs pos="100000">
                  <a:srgbClr val="156B13"/>
                </a:gs>
              </a:gsLst>
              <a:lin ang="5400000" scaled="0"/>
            </a:gradFill>
            <a:ln w="9525" cap="flat" cmpd="sng" algn="ctr">
              <a:solidFill>
                <a:schemeClr val="bg1"/>
              </a:solidFill>
              <a:prstDash val="solid"/>
              <a:round/>
              <a:headEnd type="none" w="med" len="med"/>
              <a:tailEnd type="triangle" w="lg" len="lg"/>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2200" b="0" i="0" u="none" strike="noStrike" cap="none" normalizeH="0" baseline="0" dirty="0" smtClean="0">
                <a:ln>
                  <a:noFill/>
                </a:ln>
                <a:solidFill>
                  <a:schemeClr val="bg1"/>
                </a:solidFill>
                <a:effectLst/>
                <a:latin typeface="Tahoma" pitchFamily="34" charset="0"/>
              </a:endParaRPr>
            </a:p>
          </p:txBody>
        </p:sp>
        <p:sp>
          <p:nvSpPr>
            <p:cNvPr id="37" name="Left Arrow 36"/>
            <p:cNvSpPr/>
            <p:nvPr/>
          </p:nvSpPr>
          <p:spPr bwMode="auto">
            <a:xfrm>
              <a:off x="3122083" y="3755805"/>
              <a:ext cx="605367" cy="232833"/>
            </a:xfrm>
            <a:prstGeom prst="leftArrow">
              <a:avLst/>
            </a:prstGeom>
            <a:ln>
              <a:headEnd type="none" w="med" len="med"/>
              <a:tailEnd type="triangle" w="lg" len="lg"/>
            </a:ln>
          </p:spPr>
          <p:style>
            <a:lnRef idx="1">
              <a:schemeClr val="accent4"/>
            </a:lnRef>
            <a:fillRef idx="3">
              <a:schemeClr val="accent4"/>
            </a:fillRef>
            <a:effectRef idx="2">
              <a:schemeClr val="accent4"/>
            </a:effectRef>
            <a:fontRef idx="minor">
              <a:schemeClr val="lt1"/>
            </a:fontRef>
          </p:style>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2200" b="0" i="0" u="none" strike="noStrike" cap="none" normalizeH="0" baseline="0" dirty="0" smtClean="0">
                <a:ln>
                  <a:noFill/>
                </a:ln>
                <a:solidFill>
                  <a:schemeClr val="tx1"/>
                </a:solidFill>
                <a:effectLst/>
                <a:latin typeface="Tahoma" pitchFamily="34" charset="0"/>
              </a:endParaRPr>
            </a:p>
          </p:txBody>
        </p:sp>
        <p:sp>
          <p:nvSpPr>
            <p:cNvPr id="38" name="Left Arrow 37"/>
            <p:cNvSpPr/>
            <p:nvPr/>
          </p:nvSpPr>
          <p:spPr bwMode="auto">
            <a:xfrm rot="13419828">
              <a:off x="3181458" y="4130073"/>
              <a:ext cx="605367" cy="232833"/>
            </a:xfrm>
            <a:prstGeom prst="leftArrow">
              <a:avLst/>
            </a:prstGeom>
            <a:ln>
              <a:headEnd type="none" w="med" len="med"/>
              <a:tailEnd type="triangle" w="lg" len="lg"/>
            </a:ln>
          </p:spPr>
          <p:style>
            <a:lnRef idx="1">
              <a:schemeClr val="accent4"/>
            </a:lnRef>
            <a:fillRef idx="3">
              <a:schemeClr val="accent4"/>
            </a:fillRef>
            <a:effectRef idx="2">
              <a:schemeClr val="accent4"/>
            </a:effectRef>
            <a:fontRef idx="minor">
              <a:schemeClr val="lt1"/>
            </a:fontRef>
          </p:style>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2200" b="0" i="0" u="none" strike="noStrike" cap="none" normalizeH="0" baseline="0" dirty="0" smtClean="0">
                <a:ln>
                  <a:noFill/>
                </a:ln>
                <a:solidFill>
                  <a:schemeClr val="tx1"/>
                </a:solidFill>
                <a:effectLst/>
                <a:latin typeface="Tahoma" pitchFamily="34" charset="0"/>
              </a:endParaRPr>
            </a:p>
          </p:txBody>
        </p:sp>
        <p:sp>
          <p:nvSpPr>
            <p:cNvPr id="39" name="Left Arrow 38"/>
            <p:cNvSpPr/>
            <p:nvPr/>
          </p:nvSpPr>
          <p:spPr bwMode="auto">
            <a:xfrm rot="11036178">
              <a:off x="3122083" y="4472284"/>
              <a:ext cx="605367" cy="232833"/>
            </a:xfrm>
            <a:prstGeom prst="leftArrow">
              <a:avLst/>
            </a:prstGeom>
            <a:ln>
              <a:headEnd type="none" w="med" len="med"/>
              <a:tailEnd type="triangle" w="lg" len="lg"/>
            </a:ln>
          </p:spPr>
          <p:style>
            <a:lnRef idx="1">
              <a:schemeClr val="accent4"/>
            </a:lnRef>
            <a:fillRef idx="3">
              <a:schemeClr val="accent4"/>
            </a:fillRef>
            <a:effectRef idx="2">
              <a:schemeClr val="accent4"/>
            </a:effectRef>
            <a:fontRef idx="minor">
              <a:schemeClr val="lt1"/>
            </a:fontRef>
          </p:style>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2200" b="0" i="0" u="none" strike="noStrike" cap="none" normalizeH="0" baseline="0" dirty="0" smtClean="0">
                <a:ln>
                  <a:noFill/>
                </a:ln>
                <a:solidFill>
                  <a:schemeClr val="tx1"/>
                </a:solidFill>
                <a:effectLst/>
                <a:latin typeface="Tahoma" pitchFamily="34" charset="0"/>
              </a:endParaRPr>
            </a:p>
          </p:txBody>
        </p:sp>
        <p:sp>
          <p:nvSpPr>
            <p:cNvPr id="40" name="Left Arrow 39"/>
            <p:cNvSpPr/>
            <p:nvPr/>
          </p:nvSpPr>
          <p:spPr bwMode="auto">
            <a:xfrm>
              <a:off x="3122083" y="2992348"/>
              <a:ext cx="605367" cy="232833"/>
            </a:xfrm>
            <a:prstGeom prst="leftArrow">
              <a:avLst/>
            </a:prstGeom>
            <a:ln>
              <a:headEnd type="none" w="med" len="med"/>
              <a:tailEnd type="triangle" w="lg" len="lg"/>
            </a:ln>
          </p:spPr>
          <p:style>
            <a:lnRef idx="1">
              <a:schemeClr val="accent4"/>
            </a:lnRef>
            <a:fillRef idx="3">
              <a:schemeClr val="accent4"/>
            </a:fillRef>
            <a:effectRef idx="2">
              <a:schemeClr val="accent4"/>
            </a:effectRef>
            <a:fontRef idx="minor">
              <a:schemeClr val="lt1"/>
            </a:fontRef>
          </p:style>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2200" b="0" i="0" u="none" strike="noStrike" cap="none" normalizeH="0" baseline="0" dirty="0" smtClean="0">
                <a:ln>
                  <a:noFill/>
                </a:ln>
                <a:solidFill>
                  <a:schemeClr val="tx1"/>
                </a:solidFill>
                <a:effectLst/>
                <a:latin typeface="Tahoma" pitchFamily="34" charset="0"/>
              </a:endParaRPr>
            </a:p>
          </p:txBody>
        </p:sp>
        <p:sp>
          <p:nvSpPr>
            <p:cNvPr id="41" name="Left Arrow 40"/>
            <p:cNvSpPr/>
            <p:nvPr/>
          </p:nvSpPr>
          <p:spPr bwMode="auto">
            <a:xfrm rot="18862758">
              <a:off x="3157708" y="3405809"/>
              <a:ext cx="605367" cy="232833"/>
            </a:xfrm>
            <a:prstGeom prst="leftArrow">
              <a:avLst/>
            </a:prstGeom>
            <a:ln>
              <a:headEnd type="none" w="med" len="med"/>
              <a:tailEnd type="triangle" w="lg" len="lg"/>
            </a:ln>
          </p:spPr>
          <p:style>
            <a:lnRef idx="1">
              <a:schemeClr val="accent4"/>
            </a:lnRef>
            <a:fillRef idx="3">
              <a:schemeClr val="accent4"/>
            </a:fillRef>
            <a:effectRef idx="2">
              <a:schemeClr val="accent4"/>
            </a:effectRef>
            <a:fontRef idx="minor">
              <a:schemeClr val="lt1"/>
            </a:fontRef>
          </p:style>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2200" b="0" i="0" u="none" strike="noStrike" cap="none" normalizeH="0" baseline="0" dirty="0" smtClean="0">
                <a:ln>
                  <a:noFill/>
                </a:ln>
                <a:solidFill>
                  <a:schemeClr val="tx1"/>
                </a:solidFill>
                <a:effectLst/>
                <a:latin typeface="Tahoma" pitchFamily="34" charset="0"/>
              </a:endParaRPr>
            </a:p>
          </p:txBody>
        </p:sp>
        <p:sp>
          <p:nvSpPr>
            <p:cNvPr id="42" name="Left Arrow 41"/>
            <p:cNvSpPr/>
            <p:nvPr/>
          </p:nvSpPr>
          <p:spPr bwMode="auto">
            <a:xfrm>
              <a:off x="3122083" y="5132684"/>
              <a:ext cx="605367" cy="232833"/>
            </a:xfrm>
            <a:prstGeom prst="leftArrow">
              <a:avLst/>
            </a:prstGeom>
            <a:ln>
              <a:headEnd type="none" w="med" len="med"/>
              <a:tailEnd type="triangle" w="lg" len="lg"/>
            </a:ln>
          </p:spPr>
          <p:style>
            <a:lnRef idx="1">
              <a:schemeClr val="accent4"/>
            </a:lnRef>
            <a:fillRef idx="3">
              <a:schemeClr val="accent4"/>
            </a:fillRef>
            <a:effectRef idx="2">
              <a:schemeClr val="accent4"/>
            </a:effectRef>
            <a:fontRef idx="minor">
              <a:schemeClr val="lt1"/>
            </a:fontRef>
          </p:style>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2200" b="0" i="0" u="none" strike="noStrike" cap="none" normalizeH="0" baseline="0" dirty="0" smtClean="0">
                <a:ln>
                  <a:noFill/>
                </a:ln>
                <a:solidFill>
                  <a:schemeClr val="tx1"/>
                </a:solidFill>
                <a:effectLst/>
                <a:latin typeface="Tahoma" pitchFamily="34" charset="0"/>
              </a:endParaRPr>
            </a:p>
          </p:txBody>
        </p:sp>
        <p:sp>
          <p:nvSpPr>
            <p:cNvPr id="45" name="Curved Left Arrow 44"/>
            <p:cNvSpPr/>
            <p:nvPr/>
          </p:nvSpPr>
          <p:spPr bwMode="auto">
            <a:xfrm rot="15996843">
              <a:off x="4627336" y="2109837"/>
              <a:ext cx="890650" cy="2137558"/>
            </a:xfrm>
            <a:prstGeom prst="curvedLeftArrow">
              <a:avLst/>
            </a:prstGeom>
            <a:ln>
              <a:headEnd type="none" w="med" len="med"/>
              <a:tailEnd type="none" w="med" len="med"/>
            </a:ln>
          </p:spPr>
          <p:style>
            <a:lnRef idx="1">
              <a:schemeClr val="accent4"/>
            </a:lnRef>
            <a:fillRef idx="3">
              <a:schemeClr val="accent4"/>
            </a:fillRef>
            <a:effectRef idx="2">
              <a:schemeClr val="accent4"/>
            </a:effectRef>
            <a:fontRef idx="minor">
              <a:schemeClr val="lt1"/>
            </a:fontRef>
          </p:style>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outerShdw blurRad="38100" dist="38100" dir="2700000" algn="tl">
                    <a:srgbClr val="000000">
                      <a:alpha val="43137"/>
                    </a:srgbClr>
                  </a:outerShdw>
                </a:effectLst>
                <a:latin typeface="Franklin Gothic Medium" pitchFamily="34" charset="0"/>
              </a:endParaRPr>
            </a:p>
          </p:txBody>
        </p:sp>
        <p:sp>
          <p:nvSpPr>
            <p:cNvPr id="46" name="Curved Left Arrow 45"/>
            <p:cNvSpPr/>
            <p:nvPr/>
          </p:nvSpPr>
          <p:spPr bwMode="auto">
            <a:xfrm rot="7633664" flipH="1">
              <a:off x="4328486" y="3283487"/>
              <a:ext cx="890650" cy="2137558"/>
            </a:xfrm>
            <a:prstGeom prst="curvedLeftArrow">
              <a:avLst/>
            </a:prstGeom>
            <a:ln>
              <a:headEnd type="none" w="med" len="med"/>
              <a:tailEnd type="none" w="med" len="med"/>
            </a:ln>
          </p:spPr>
          <p:style>
            <a:lnRef idx="1">
              <a:schemeClr val="accent4"/>
            </a:lnRef>
            <a:fillRef idx="3">
              <a:schemeClr val="accent4"/>
            </a:fillRef>
            <a:effectRef idx="2">
              <a:schemeClr val="accent4"/>
            </a:effectRef>
            <a:fontRef idx="minor">
              <a:schemeClr val="lt1"/>
            </a:fontRef>
          </p:style>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outerShdw blurRad="38100" dist="38100" dir="2700000" algn="tl">
                    <a:srgbClr val="000000">
                      <a:alpha val="43137"/>
                    </a:srgbClr>
                  </a:outerShdw>
                </a:effectLst>
                <a:latin typeface="Franklin Gothic Medium" pitchFamily="34" charset="0"/>
              </a:endParaRPr>
            </a:p>
          </p:txBody>
        </p:sp>
      </p:grpSp>
      <p:sp>
        <p:nvSpPr>
          <p:cNvPr id="48" name="Curved Left Arrow 47"/>
          <p:cNvSpPr/>
          <p:nvPr/>
        </p:nvSpPr>
        <p:spPr bwMode="auto">
          <a:xfrm rot="1361454">
            <a:off x="4599043" y="1284611"/>
            <a:ext cx="1229310" cy="3846347"/>
          </a:xfrm>
          <a:prstGeom prst="curvedLeftArrow">
            <a:avLst>
              <a:gd name="adj1" fmla="val 20076"/>
              <a:gd name="adj2" fmla="val 41672"/>
              <a:gd name="adj3" fmla="val 24887"/>
            </a:avLst>
          </a:prstGeom>
          <a:ln>
            <a:headEnd type="none" w="med" len="med"/>
            <a:tailEnd type="none" w="med" len="med"/>
          </a:ln>
        </p:spPr>
        <p:style>
          <a:lnRef idx="1">
            <a:schemeClr val="accent5"/>
          </a:lnRef>
          <a:fillRef idx="3">
            <a:schemeClr val="accent5"/>
          </a:fillRef>
          <a:effectRef idx="2">
            <a:schemeClr val="accent5"/>
          </a:effectRef>
          <a:fontRef idx="minor">
            <a:schemeClr val="lt1"/>
          </a:fontRef>
        </p:style>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outerShdw blurRad="38100" dist="38100" dir="2700000" algn="tl">
                  <a:srgbClr val="000000">
                    <a:alpha val="43137"/>
                  </a:srgbClr>
                </a:outerShdw>
              </a:effectLst>
              <a:latin typeface="Franklin Gothic Medium" pitchFamily="34" charset="0"/>
            </a:endParaRPr>
          </a:p>
        </p:txBody>
      </p:sp>
      <p:sp>
        <p:nvSpPr>
          <p:cNvPr id="49" name="TextBox 48"/>
          <p:cNvSpPr txBox="1"/>
          <p:nvPr/>
        </p:nvSpPr>
        <p:spPr>
          <a:xfrm>
            <a:off x="428114" y="2900328"/>
            <a:ext cx="3459922" cy="523220"/>
          </a:xfrm>
          <a:prstGeom prst="rect">
            <a:avLst/>
          </a:prstGeom>
          <a:noFill/>
        </p:spPr>
        <p:txBody>
          <a:bodyPr wrap="none" rtlCol="0">
            <a:spAutoFit/>
          </a:bodyPr>
          <a:lstStyle/>
          <a:p>
            <a:r>
              <a:rPr lang="en-US" sz="2800" dirty="0" err="1" smtClean="0"/>
              <a:t>CompositionContainer</a:t>
            </a:r>
            <a:endParaRPr lang="en-US" sz="2800" dirty="0"/>
          </a:p>
        </p:txBody>
      </p:sp>
    </p:spTree>
    <p:extLst>
      <p:ext uri="{BB962C8B-B14F-4D97-AF65-F5344CB8AC3E}">
        <p14:creationId xmlns="" xmlns:p14="http://schemas.microsoft.com/office/powerpoint/2007/7/12/main" val="3238805804"/>
      </p:ext>
    </p:extLst>
  </p:cSld>
  <p:clrMapOvr>
    <a:masterClrMapping/>
  </p:clrMapOvr>
  <p:transition>
    <p:fade/>
  </p:transition>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25282" name="Rectangle 225281"/>
          <p:cNvPicPr>
            <a:picLocks noChangeAspect="1" noChangeArrowheads="1"/>
          </p:cNvPicPr>
          <p:nvPr/>
        </p:nvPicPr>
        <p:blipFill>
          <a:blip r:embed="rId3"/>
          <a:srcRect/>
          <a:stretch>
            <a:fillRect/>
          </a:stretch>
        </p:blipFill>
        <p:spPr bwMode="auto">
          <a:xfrm>
            <a:off x="0" y="1447800"/>
            <a:ext cx="6353175" cy="1352550"/>
          </a:xfrm>
          <a:prstGeom prst="rect">
            <a:avLst/>
          </a:prstGeom>
          <a:noFill/>
          <a:ln w="9525">
            <a:noFill/>
            <a:miter lim="800000"/>
            <a:headEnd/>
            <a:tailEnd/>
          </a:ln>
        </p:spPr>
      </p:pic>
      <p:pic>
        <p:nvPicPr>
          <p:cNvPr id="225284" name="Rectangle 225283"/>
          <p:cNvPicPr>
            <a:picLocks noChangeAspect="1" noChangeArrowheads="1"/>
          </p:cNvPicPr>
          <p:nvPr/>
        </p:nvPicPr>
        <p:blipFill>
          <a:blip r:embed="rId4"/>
          <a:srcRect/>
          <a:stretch>
            <a:fillRect/>
          </a:stretch>
        </p:blipFill>
        <p:spPr bwMode="auto">
          <a:xfrm>
            <a:off x="709613" y="1681163"/>
            <a:ext cx="2152650" cy="712787"/>
          </a:xfrm>
          <a:prstGeom prst="rect">
            <a:avLst/>
          </a:prstGeom>
          <a:noFill/>
          <a:ln w="9525">
            <a:noFill/>
            <a:miter lim="800000"/>
            <a:headEnd/>
            <a:tailEnd/>
          </a:ln>
        </p:spPr>
      </p:pic>
      <p:sp>
        <p:nvSpPr>
          <p:cNvPr id="4" name="Title 3"/>
          <p:cNvSpPr>
            <a:spLocks noGrp="1"/>
          </p:cNvSpPr>
          <p:nvPr>
            <p:ph type="title"/>
          </p:nvPr>
        </p:nvSpPr>
        <p:spPr>
          <a:xfrm>
            <a:off x="381000" y="3200400"/>
            <a:ext cx="8229600" cy="1143000"/>
          </a:xfrm>
        </p:spPr>
        <p:txBody>
          <a:bodyPr/>
          <a:lstStyle/>
          <a:p>
            <a:pPr>
              <a:defRPr/>
            </a:pPr>
            <a:r>
              <a:rPr lang="zh-CN" altLang="en-US" dirty="0" smtClean="0"/>
              <a:t>第</a:t>
            </a:r>
            <a:r>
              <a:rPr lang="en-US" dirty="0" smtClean="0"/>
              <a:t> 6 </a:t>
            </a:r>
            <a:r>
              <a:rPr lang="zh-CN" altLang="en-US" dirty="0" smtClean="0"/>
              <a:t>步 </a:t>
            </a:r>
            <a:r>
              <a:rPr lang="en-US" dirty="0" smtClean="0"/>
              <a:t>– </a:t>
            </a:r>
            <a:r>
              <a:rPr lang="zh-CN" altLang="en-US" dirty="0" smtClean="0"/>
              <a:t>外部依赖关系</a:t>
            </a:r>
            <a:endParaRPr lang="en-US" dirty="0"/>
          </a:p>
        </p:txBody>
      </p:sp>
    </p:spTree>
    <p:extLst>
      <p:ext uri="{BB962C8B-B14F-4D97-AF65-F5344CB8AC3E}">
        <p14:creationId xmlns="" xmlns:p14="http://schemas.microsoft.com/office/powerpoint/2007/7/12/main" val="2497160701"/>
      </p:ext>
    </p:extLst>
  </p:cSld>
  <p:clrMapOvr>
    <a:masterClrMapping/>
  </p:clrMapOvr>
  <p:transition/>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p:txBody>
          <a:bodyPr>
            <a:normAutofit/>
          </a:bodyPr>
          <a:lstStyle/>
          <a:p>
            <a:r>
              <a:rPr lang="zh-CN" altLang="en-US" dirty="0" smtClean="0"/>
              <a:t>声明性的力量</a:t>
            </a:r>
            <a:endParaRPr lang="en-US" dirty="0"/>
          </a:p>
        </p:txBody>
      </p:sp>
      <p:sp>
        <p:nvSpPr>
          <p:cNvPr id="3" name="Text Placeholder 2"/>
          <p:cNvSpPr>
            <a:spLocks noGrp="1"/>
          </p:cNvSpPr>
          <p:nvPr>
            <p:ph type="body" sz="quarter" idx="10"/>
          </p:nvPr>
        </p:nvSpPr>
        <p:spPr>
          <a:xfrm>
            <a:off x="381000" y="3013501"/>
            <a:ext cx="8382000" cy="830997"/>
          </a:xfrm>
        </p:spPr>
        <p:txBody>
          <a:bodyPr anchor="ctr"/>
          <a:lstStyle/>
          <a:p>
            <a:pPr algn="ctr">
              <a:buNone/>
            </a:pPr>
            <a:r>
              <a:rPr lang="zh-CN" altLang="en-US" sz="6000" spc="-400" dirty="0" smtClean="0">
                <a:solidFill>
                  <a:srgbClr val="00FF00"/>
                </a:solidFill>
              </a:rPr>
              <a:t>什么</a:t>
            </a:r>
            <a:r>
              <a:rPr lang="en-US" sz="6000" spc="-400" dirty="0" smtClean="0">
                <a:solidFill>
                  <a:schemeClr val="accent1"/>
                </a:solidFill>
              </a:rPr>
              <a:t> </a:t>
            </a:r>
            <a:r>
              <a:rPr lang="en-US" sz="6000" spc="-400" dirty="0" smtClean="0">
                <a:solidFill>
                  <a:schemeClr val="accent5"/>
                </a:solidFill>
              </a:rPr>
              <a:t>  	</a:t>
            </a:r>
            <a:r>
              <a:rPr lang="en-US" sz="6000" dirty="0" smtClean="0"/>
              <a:t>vs. </a:t>
            </a:r>
            <a:r>
              <a:rPr lang="en-US" sz="6000" dirty="0" smtClean="0">
                <a:solidFill>
                  <a:schemeClr val="accent2"/>
                </a:solidFill>
              </a:rPr>
              <a:t>	</a:t>
            </a:r>
            <a:r>
              <a:rPr lang="zh-CN" altLang="en-US" sz="6000" spc="-200" dirty="0" smtClean="0">
                <a:solidFill>
                  <a:srgbClr val="FF7C80"/>
                </a:solidFill>
              </a:rPr>
              <a:t>如何</a:t>
            </a:r>
            <a:r>
              <a:rPr lang="en-US" sz="6000" dirty="0" smtClean="0">
                <a:solidFill>
                  <a:srgbClr val="FF7C80"/>
                </a:solidFill>
              </a:rPr>
              <a:t> </a:t>
            </a:r>
            <a:endParaRPr lang="en-US" sz="6000" spc="-200" dirty="0">
              <a:solidFill>
                <a:srgbClr val="FF7C80"/>
              </a:solidFill>
            </a:endParaRPr>
          </a:p>
        </p:txBody>
      </p:sp>
    </p:spTree>
    <p:extLst>
      <p:ext uri="{BB962C8B-B14F-4D97-AF65-F5344CB8AC3E}">
        <p14:creationId xmlns="" xmlns:p14="http://schemas.microsoft.com/office/powerpoint/2007/7/12/main" val="2565538118"/>
      </p:ext>
    </p:extLst>
  </p:cSld>
  <p:clrMapOvr>
    <a:masterClrMapping/>
  </p:clrMapOvr>
  <p:transition>
    <p:fade/>
  </p:transition>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9698" name="Rectangle 9"/>
          <p:cNvSpPr>
            <a:spLocks noGrp="1" noChangeArrowheads="1"/>
          </p:cNvSpPr>
          <p:nvPr>
            <p:ph type="body" sz="quarter" idx="10"/>
          </p:nvPr>
        </p:nvSpPr>
        <p:spPr>
          <a:xfrm>
            <a:off x="381000" y="2362200"/>
            <a:ext cx="8382000" cy="1495794"/>
          </a:xfrm>
        </p:spPr>
        <p:txBody>
          <a:bodyPr/>
          <a:lstStyle/>
          <a:p>
            <a:pPr algn="ctr">
              <a:buNone/>
            </a:pPr>
            <a:r>
              <a:rPr lang="en-US" sz="5400" b="1" dirty="0" smtClean="0"/>
              <a:t>System.AddIn </a:t>
            </a:r>
            <a:r>
              <a:rPr lang="zh-CN" altLang="en-US" sz="5400" dirty="0" smtClean="0"/>
              <a:t>怎么样？</a:t>
            </a:r>
            <a:endParaRPr lang="en-US" sz="5400" dirty="0" smtClean="0"/>
          </a:p>
        </p:txBody>
      </p:sp>
    </p:spTree>
    <p:extLst>
      <p:ext uri="{BB962C8B-B14F-4D97-AF65-F5344CB8AC3E}">
        <p14:creationId xmlns="" xmlns:p14="http://schemas.microsoft.com/office/powerpoint/2007/7/12/main" val="2732547499"/>
      </p:ext>
    </p:extLst>
  </p:cSld>
  <p:clrMapOvr>
    <a:masterClrMapping/>
  </p:clrMapOvr>
  <p:transition>
    <p:fade/>
  </p:transition>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9698" name="Rectangle 9"/>
          <p:cNvSpPr>
            <a:spLocks noGrp="1" noChangeArrowheads="1"/>
          </p:cNvSpPr>
          <p:nvPr>
            <p:ph type="body" sz="quarter" idx="10"/>
          </p:nvPr>
        </p:nvSpPr>
        <p:spPr>
          <a:xfrm>
            <a:off x="381000" y="2362200"/>
            <a:ext cx="8382000" cy="1661993"/>
          </a:xfrm>
        </p:spPr>
        <p:txBody>
          <a:bodyPr/>
          <a:lstStyle/>
          <a:p>
            <a:pPr algn="ctr">
              <a:buNone/>
            </a:pPr>
            <a:r>
              <a:rPr lang="en-US" sz="5400" b="1" dirty="0" smtClean="0"/>
              <a:t>IoC Containers </a:t>
            </a:r>
            <a:r>
              <a:rPr lang="zh-CN" altLang="en-US" sz="5400" dirty="0" smtClean="0"/>
              <a:t>怎么样？</a:t>
            </a:r>
            <a:endParaRPr lang="en-US" sz="5400" dirty="0" smtClean="0"/>
          </a:p>
        </p:txBody>
      </p:sp>
    </p:spTree>
    <p:extLst>
      <p:ext uri="{BB962C8B-B14F-4D97-AF65-F5344CB8AC3E}">
        <p14:creationId xmlns="" xmlns:p14="http://schemas.microsoft.com/office/powerpoint/2007/7/12/main" val="4178926274"/>
      </p:ext>
    </p:extLst>
  </p:cSld>
  <p:clrMapOvr>
    <a:masterClrMapping/>
  </p:clrMapOvr>
  <p:transition>
    <p:fade/>
  </p:transition>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9698" name="Rectangle 9"/>
          <p:cNvSpPr>
            <a:spLocks noGrp="1" noChangeArrowheads="1"/>
          </p:cNvSpPr>
          <p:nvPr>
            <p:ph type="body" sz="quarter" idx="10"/>
          </p:nvPr>
        </p:nvSpPr>
        <p:spPr>
          <a:xfrm>
            <a:off x="381000" y="2362200"/>
            <a:ext cx="8382000" cy="1661993"/>
          </a:xfrm>
        </p:spPr>
        <p:txBody>
          <a:bodyPr/>
          <a:lstStyle/>
          <a:p>
            <a:pPr algn="ctr">
              <a:buNone/>
            </a:pPr>
            <a:r>
              <a:rPr lang="en-US" sz="5400" b="1" dirty="0" smtClean="0"/>
              <a:t>Hand-Rolled Plugins </a:t>
            </a:r>
            <a:r>
              <a:rPr lang="zh-CN" altLang="en-US" sz="5400" dirty="0" smtClean="0"/>
              <a:t>怎么样？</a:t>
            </a:r>
            <a:endParaRPr lang="en-US" sz="5400" dirty="0" smtClean="0"/>
          </a:p>
        </p:txBody>
      </p:sp>
    </p:spTree>
    <p:extLst>
      <p:ext uri="{BB962C8B-B14F-4D97-AF65-F5344CB8AC3E}">
        <p14:creationId xmlns="" xmlns:p14="http://schemas.microsoft.com/office/powerpoint/2007/7/12/main" val="2058305428"/>
      </p:ext>
    </p:extLst>
  </p:cSld>
  <p:clrMapOvr>
    <a:masterClrMapping/>
  </p:clrMapOvr>
  <p:transition>
    <p:fade/>
  </p:transition>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dirty="0" smtClean="0"/>
              <a:t>问题</a:t>
            </a:r>
            <a:r>
              <a:rPr lang="en-US" dirty="0" smtClean="0"/>
              <a:t>……</a:t>
            </a:r>
            <a:endParaRPr lang="en-US" dirty="0"/>
          </a:p>
        </p:txBody>
      </p:sp>
      <p:grpSp>
        <p:nvGrpSpPr>
          <p:cNvPr id="3" name="Group 10"/>
          <p:cNvGrpSpPr/>
          <p:nvPr/>
        </p:nvGrpSpPr>
        <p:grpSpPr>
          <a:xfrm>
            <a:off x="3106270" y="4805084"/>
            <a:ext cx="2989730" cy="909916"/>
            <a:chOff x="4585446" y="5114366"/>
            <a:chExt cx="2989730" cy="909916"/>
          </a:xfrm>
        </p:grpSpPr>
        <p:sp>
          <p:nvSpPr>
            <p:cNvPr id="4" name="Flowchart: Magnetic Disk 3"/>
            <p:cNvSpPr/>
            <p:nvPr/>
          </p:nvSpPr>
          <p:spPr bwMode="auto">
            <a:xfrm>
              <a:off x="4585446" y="5526742"/>
              <a:ext cx="2985247" cy="497540"/>
            </a:xfrm>
            <a:prstGeom prst="flowChartMagneticDisk">
              <a:avLst/>
            </a:prstGeom>
            <a:ln>
              <a:headEnd type="none" w="med" len="med"/>
              <a:tailEnd type="none" w="med" len="med"/>
            </a:ln>
          </p:spPr>
          <p:style>
            <a:lnRef idx="1">
              <a:schemeClr val="accent1"/>
            </a:lnRef>
            <a:fillRef idx="2">
              <a:schemeClr val="accent1"/>
            </a:fillRef>
            <a:effectRef idx="1">
              <a:schemeClr val="accent1"/>
            </a:effectRef>
            <a:fontRef idx="minor">
              <a:schemeClr val="dk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000" dirty="0" smtClean="0">
                <a:solidFill>
                  <a:srgbClr val="FFFFFF"/>
                </a:solidFill>
                <a:effectLst>
                  <a:outerShdw blurRad="38100" dist="38100" dir="2700000" algn="tl">
                    <a:srgbClr val="000000">
                      <a:alpha val="43137"/>
                    </a:srgbClr>
                  </a:outerShdw>
                </a:effectLst>
                <a:latin typeface="Calibri" pitchFamily="34" charset="0"/>
              </a:endParaRPr>
            </a:p>
          </p:txBody>
        </p:sp>
        <p:sp>
          <p:nvSpPr>
            <p:cNvPr id="7" name="Flowchart: Magnetic Disk 6"/>
            <p:cNvSpPr/>
            <p:nvPr/>
          </p:nvSpPr>
          <p:spPr bwMode="auto">
            <a:xfrm>
              <a:off x="4589929" y="5114366"/>
              <a:ext cx="2985247" cy="497540"/>
            </a:xfrm>
            <a:prstGeom prst="flowChartMagneticDisk">
              <a:avLst/>
            </a:prstGeom>
            <a:ln>
              <a:headEnd type="none" w="med" len="med"/>
              <a:tailEnd type="none" w="med" len="med"/>
            </a:ln>
          </p:spPr>
          <p:style>
            <a:lnRef idx="1">
              <a:schemeClr val="accent1"/>
            </a:lnRef>
            <a:fillRef idx="2">
              <a:schemeClr val="accent1"/>
            </a:fillRef>
            <a:effectRef idx="1">
              <a:schemeClr val="accent1"/>
            </a:effectRef>
            <a:fontRef idx="minor">
              <a:schemeClr val="dk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000" dirty="0" smtClean="0">
                <a:solidFill>
                  <a:srgbClr val="FFFFFF"/>
                </a:solidFill>
                <a:effectLst>
                  <a:outerShdw blurRad="38100" dist="38100" dir="2700000" algn="tl">
                    <a:srgbClr val="000000">
                      <a:alpha val="43137"/>
                    </a:srgbClr>
                  </a:outerShdw>
                </a:effectLst>
                <a:latin typeface="Calibri" pitchFamily="34" charset="0"/>
              </a:endParaRPr>
            </a:p>
          </p:txBody>
        </p:sp>
      </p:grpSp>
      <p:grpSp>
        <p:nvGrpSpPr>
          <p:cNvPr id="5" name="Group 22"/>
          <p:cNvGrpSpPr/>
          <p:nvPr/>
        </p:nvGrpSpPr>
        <p:grpSpPr>
          <a:xfrm>
            <a:off x="3115235" y="1474699"/>
            <a:ext cx="2998695" cy="3402102"/>
            <a:chOff x="4594411" y="1783981"/>
            <a:chExt cx="2998695" cy="3402102"/>
          </a:xfrm>
        </p:grpSpPr>
        <p:grpSp>
          <p:nvGrpSpPr>
            <p:cNvPr id="6" name="Group 14"/>
            <p:cNvGrpSpPr/>
            <p:nvPr/>
          </p:nvGrpSpPr>
          <p:grpSpPr>
            <a:xfrm>
              <a:off x="4594411" y="3446934"/>
              <a:ext cx="2994213" cy="1739149"/>
              <a:chOff x="4594411" y="3446934"/>
              <a:chExt cx="2994213" cy="1739149"/>
            </a:xfrm>
          </p:grpSpPr>
          <p:grpSp>
            <p:nvGrpSpPr>
              <p:cNvPr id="10" name="Group 9"/>
              <p:cNvGrpSpPr/>
              <p:nvPr/>
            </p:nvGrpSpPr>
            <p:grpSpPr>
              <a:xfrm>
                <a:off x="4594411" y="4276169"/>
                <a:ext cx="2989730" cy="909914"/>
                <a:chOff x="4594411" y="4276169"/>
                <a:chExt cx="2989730" cy="909914"/>
              </a:xfrm>
            </p:grpSpPr>
            <p:sp>
              <p:nvSpPr>
                <p:cNvPr id="8" name="Flowchart: Magnetic Disk 7"/>
                <p:cNvSpPr/>
                <p:nvPr/>
              </p:nvSpPr>
              <p:spPr bwMode="auto">
                <a:xfrm>
                  <a:off x="4594411" y="4688543"/>
                  <a:ext cx="2985247" cy="497540"/>
                </a:xfrm>
                <a:prstGeom prst="flowChartMagneticDisk">
                  <a:avLst/>
                </a:prstGeom>
                <a:ln>
                  <a:headEnd type="none" w="med" len="med"/>
                  <a:tailEnd type="none" w="med" len="med"/>
                </a:ln>
              </p:spPr>
              <p:style>
                <a:lnRef idx="1">
                  <a:schemeClr val="accent6"/>
                </a:lnRef>
                <a:fillRef idx="2">
                  <a:schemeClr val="accent6"/>
                </a:fillRef>
                <a:effectRef idx="1">
                  <a:schemeClr val="accent6"/>
                </a:effectRef>
                <a:fontRef idx="minor">
                  <a:schemeClr val="dk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000" dirty="0" smtClean="0">
                    <a:solidFill>
                      <a:srgbClr val="FFFFFF"/>
                    </a:solidFill>
                    <a:effectLst>
                      <a:outerShdw blurRad="38100" dist="38100" dir="2700000" algn="tl">
                        <a:srgbClr val="000000">
                          <a:alpha val="43137"/>
                        </a:srgbClr>
                      </a:outerShdw>
                    </a:effectLst>
                    <a:latin typeface="Calibri" pitchFamily="34" charset="0"/>
                  </a:endParaRPr>
                </a:p>
              </p:txBody>
            </p:sp>
            <p:sp>
              <p:nvSpPr>
                <p:cNvPr id="9" name="Flowchart: Magnetic Disk 8"/>
                <p:cNvSpPr/>
                <p:nvPr/>
              </p:nvSpPr>
              <p:spPr bwMode="auto">
                <a:xfrm>
                  <a:off x="4598894" y="4276169"/>
                  <a:ext cx="2985247" cy="497540"/>
                </a:xfrm>
                <a:prstGeom prst="flowChartMagneticDisk">
                  <a:avLst/>
                </a:prstGeom>
                <a:ln>
                  <a:headEnd type="none" w="med" len="med"/>
                  <a:tailEnd type="none" w="med" len="med"/>
                </a:ln>
              </p:spPr>
              <p:style>
                <a:lnRef idx="1">
                  <a:schemeClr val="accent6"/>
                </a:lnRef>
                <a:fillRef idx="2">
                  <a:schemeClr val="accent6"/>
                </a:fillRef>
                <a:effectRef idx="1">
                  <a:schemeClr val="accent6"/>
                </a:effectRef>
                <a:fontRef idx="minor">
                  <a:schemeClr val="dk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000" dirty="0" smtClean="0">
                    <a:solidFill>
                      <a:srgbClr val="FFFFFF"/>
                    </a:solidFill>
                    <a:effectLst>
                      <a:outerShdw blurRad="38100" dist="38100" dir="2700000" algn="tl">
                        <a:srgbClr val="000000">
                          <a:alpha val="43137"/>
                        </a:srgbClr>
                      </a:outerShdw>
                    </a:effectLst>
                    <a:latin typeface="Calibri" pitchFamily="34" charset="0"/>
                  </a:endParaRPr>
                </a:p>
              </p:txBody>
            </p:sp>
          </p:grpSp>
          <p:grpSp>
            <p:nvGrpSpPr>
              <p:cNvPr id="11" name="Group 11"/>
              <p:cNvGrpSpPr/>
              <p:nvPr/>
            </p:nvGrpSpPr>
            <p:grpSpPr>
              <a:xfrm>
                <a:off x="4598894" y="3446934"/>
                <a:ext cx="2989730" cy="909914"/>
                <a:chOff x="4594411" y="4276169"/>
                <a:chExt cx="2989730" cy="909914"/>
              </a:xfrm>
            </p:grpSpPr>
            <p:sp>
              <p:nvSpPr>
                <p:cNvPr id="13" name="Flowchart: Magnetic Disk 12"/>
                <p:cNvSpPr/>
                <p:nvPr/>
              </p:nvSpPr>
              <p:spPr bwMode="auto">
                <a:xfrm>
                  <a:off x="4594411" y="4688543"/>
                  <a:ext cx="2985247" cy="497540"/>
                </a:xfrm>
                <a:prstGeom prst="flowChartMagneticDisk">
                  <a:avLst/>
                </a:prstGeom>
                <a:ln>
                  <a:headEnd type="none" w="med" len="med"/>
                  <a:tailEnd type="none" w="med" len="med"/>
                </a:ln>
              </p:spPr>
              <p:style>
                <a:lnRef idx="1">
                  <a:schemeClr val="accent6"/>
                </a:lnRef>
                <a:fillRef idx="2">
                  <a:schemeClr val="accent6"/>
                </a:fillRef>
                <a:effectRef idx="1">
                  <a:schemeClr val="accent6"/>
                </a:effectRef>
                <a:fontRef idx="minor">
                  <a:schemeClr val="dk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000" dirty="0" smtClean="0">
                    <a:solidFill>
                      <a:srgbClr val="FFFFFF"/>
                    </a:solidFill>
                    <a:effectLst>
                      <a:outerShdw blurRad="38100" dist="38100" dir="2700000" algn="tl">
                        <a:srgbClr val="000000">
                          <a:alpha val="43137"/>
                        </a:srgbClr>
                      </a:outerShdw>
                    </a:effectLst>
                    <a:latin typeface="Calibri" pitchFamily="34" charset="0"/>
                  </a:endParaRPr>
                </a:p>
              </p:txBody>
            </p:sp>
            <p:sp>
              <p:nvSpPr>
                <p:cNvPr id="14" name="Flowchart: Magnetic Disk 13"/>
                <p:cNvSpPr/>
                <p:nvPr/>
              </p:nvSpPr>
              <p:spPr bwMode="auto">
                <a:xfrm>
                  <a:off x="4598894" y="4276169"/>
                  <a:ext cx="2985247" cy="497540"/>
                </a:xfrm>
                <a:prstGeom prst="flowChartMagneticDisk">
                  <a:avLst/>
                </a:prstGeom>
                <a:ln>
                  <a:headEnd type="none" w="med" len="med"/>
                  <a:tailEnd type="none" w="med" len="med"/>
                </a:ln>
              </p:spPr>
              <p:style>
                <a:lnRef idx="1">
                  <a:schemeClr val="accent6"/>
                </a:lnRef>
                <a:fillRef idx="2">
                  <a:schemeClr val="accent6"/>
                </a:fillRef>
                <a:effectRef idx="1">
                  <a:schemeClr val="accent6"/>
                </a:effectRef>
                <a:fontRef idx="minor">
                  <a:schemeClr val="dk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000" dirty="0" smtClean="0">
                    <a:solidFill>
                      <a:srgbClr val="FFFFFF"/>
                    </a:solidFill>
                    <a:effectLst>
                      <a:outerShdw blurRad="38100" dist="38100" dir="2700000" algn="tl">
                        <a:srgbClr val="000000">
                          <a:alpha val="43137"/>
                        </a:srgbClr>
                      </a:outerShdw>
                    </a:effectLst>
                    <a:latin typeface="Calibri" pitchFamily="34" charset="0"/>
                  </a:endParaRPr>
                </a:p>
              </p:txBody>
            </p:sp>
          </p:grpSp>
        </p:grpSp>
        <p:grpSp>
          <p:nvGrpSpPr>
            <p:cNvPr id="12" name="Group 15"/>
            <p:cNvGrpSpPr/>
            <p:nvPr/>
          </p:nvGrpSpPr>
          <p:grpSpPr>
            <a:xfrm>
              <a:off x="4598893" y="1783981"/>
              <a:ext cx="2994213" cy="1739149"/>
              <a:chOff x="4594411" y="3446934"/>
              <a:chExt cx="2994213" cy="1739149"/>
            </a:xfrm>
          </p:grpSpPr>
          <p:grpSp>
            <p:nvGrpSpPr>
              <p:cNvPr id="15" name="Group 9"/>
              <p:cNvGrpSpPr/>
              <p:nvPr/>
            </p:nvGrpSpPr>
            <p:grpSpPr>
              <a:xfrm>
                <a:off x="4594411" y="4276169"/>
                <a:ext cx="2989730" cy="909914"/>
                <a:chOff x="4594411" y="4276169"/>
                <a:chExt cx="2989730" cy="909914"/>
              </a:xfrm>
            </p:grpSpPr>
            <p:sp>
              <p:nvSpPr>
                <p:cNvPr id="21" name="Flowchart: Magnetic Disk 20"/>
                <p:cNvSpPr/>
                <p:nvPr/>
              </p:nvSpPr>
              <p:spPr bwMode="auto">
                <a:xfrm>
                  <a:off x="4594411" y="4688543"/>
                  <a:ext cx="2985247" cy="497540"/>
                </a:xfrm>
                <a:prstGeom prst="flowChartMagneticDisk">
                  <a:avLst/>
                </a:prstGeom>
                <a:ln>
                  <a:headEnd type="none" w="med" len="med"/>
                  <a:tailEnd type="none" w="med" len="med"/>
                </a:ln>
              </p:spPr>
              <p:style>
                <a:lnRef idx="1">
                  <a:schemeClr val="accent6"/>
                </a:lnRef>
                <a:fillRef idx="2">
                  <a:schemeClr val="accent6"/>
                </a:fillRef>
                <a:effectRef idx="1">
                  <a:schemeClr val="accent6"/>
                </a:effectRef>
                <a:fontRef idx="minor">
                  <a:schemeClr val="dk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000" dirty="0" smtClean="0">
                    <a:solidFill>
                      <a:srgbClr val="FFFFFF"/>
                    </a:solidFill>
                    <a:effectLst>
                      <a:outerShdw blurRad="38100" dist="38100" dir="2700000" algn="tl">
                        <a:srgbClr val="000000">
                          <a:alpha val="43137"/>
                        </a:srgbClr>
                      </a:outerShdw>
                    </a:effectLst>
                    <a:latin typeface="Calibri" pitchFamily="34" charset="0"/>
                  </a:endParaRPr>
                </a:p>
              </p:txBody>
            </p:sp>
            <p:sp>
              <p:nvSpPr>
                <p:cNvPr id="22" name="Flowchart: Magnetic Disk 21"/>
                <p:cNvSpPr/>
                <p:nvPr/>
              </p:nvSpPr>
              <p:spPr bwMode="auto">
                <a:xfrm>
                  <a:off x="4598894" y="4276169"/>
                  <a:ext cx="2985247" cy="497540"/>
                </a:xfrm>
                <a:prstGeom prst="flowChartMagneticDisk">
                  <a:avLst/>
                </a:prstGeom>
                <a:ln>
                  <a:headEnd type="none" w="med" len="med"/>
                  <a:tailEnd type="none" w="med" len="med"/>
                </a:ln>
              </p:spPr>
              <p:style>
                <a:lnRef idx="1">
                  <a:schemeClr val="accent6"/>
                </a:lnRef>
                <a:fillRef idx="2">
                  <a:schemeClr val="accent6"/>
                </a:fillRef>
                <a:effectRef idx="1">
                  <a:schemeClr val="accent6"/>
                </a:effectRef>
                <a:fontRef idx="minor">
                  <a:schemeClr val="dk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000" dirty="0" smtClean="0">
                    <a:solidFill>
                      <a:srgbClr val="FFFFFF"/>
                    </a:solidFill>
                    <a:effectLst>
                      <a:outerShdw blurRad="38100" dist="38100" dir="2700000" algn="tl">
                        <a:srgbClr val="000000">
                          <a:alpha val="43137"/>
                        </a:srgbClr>
                      </a:outerShdw>
                    </a:effectLst>
                    <a:latin typeface="Calibri" pitchFamily="34" charset="0"/>
                  </a:endParaRPr>
                </a:p>
              </p:txBody>
            </p:sp>
          </p:grpSp>
          <p:grpSp>
            <p:nvGrpSpPr>
              <p:cNvPr id="16" name="Group 11"/>
              <p:cNvGrpSpPr/>
              <p:nvPr/>
            </p:nvGrpSpPr>
            <p:grpSpPr>
              <a:xfrm>
                <a:off x="4598894" y="3446934"/>
                <a:ext cx="2989730" cy="909914"/>
                <a:chOff x="4594411" y="4276169"/>
                <a:chExt cx="2989730" cy="909914"/>
              </a:xfrm>
            </p:grpSpPr>
            <p:sp>
              <p:nvSpPr>
                <p:cNvPr id="19" name="Flowchart: Magnetic Disk 18"/>
                <p:cNvSpPr/>
                <p:nvPr/>
              </p:nvSpPr>
              <p:spPr bwMode="auto">
                <a:xfrm>
                  <a:off x="4594411" y="4688543"/>
                  <a:ext cx="2985247" cy="497540"/>
                </a:xfrm>
                <a:prstGeom prst="flowChartMagneticDisk">
                  <a:avLst/>
                </a:prstGeom>
                <a:ln>
                  <a:headEnd type="none" w="med" len="med"/>
                  <a:tailEnd type="none" w="med" len="med"/>
                </a:ln>
              </p:spPr>
              <p:style>
                <a:lnRef idx="1">
                  <a:schemeClr val="accent6"/>
                </a:lnRef>
                <a:fillRef idx="2">
                  <a:schemeClr val="accent6"/>
                </a:fillRef>
                <a:effectRef idx="1">
                  <a:schemeClr val="accent6"/>
                </a:effectRef>
                <a:fontRef idx="minor">
                  <a:schemeClr val="dk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000" dirty="0" smtClean="0">
                    <a:solidFill>
                      <a:srgbClr val="FFFFFF"/>
                    </a:solidFill>
                    <a:effectLst>
                      <a:outerShdw blurRad="38100" dist="38100" dir="2700000" algn="tl">
                        <a:srgbClr val="000000">
                          <a:alpha val="43137"/>
                        </a:srgbClr>
                      </a:outerShdw>
                    </a:effectLst>
                    <a:latin typeface="Calibri" pitchFamily="34" charset="0"/>
                  </a:endParaRPr>
                </a:p>
              </p:txBody>
            </p:sp>
            <p:sp>
              <p:nvSpPr>
                <p:cNvPr id="20" name="Flowchart: Magnetic Disk 19"/>
                <p:cNvSpPr/>
                <p:nvPr/>
              </p:nvSpPr>
              <p:spPr bwMode="auto">
                <a:xfrm>
                  <a:off x="4598894" y="4276169"/>
                  <a:ext cx="2985247" cy="497540"/>
                </a:xfrm>
                <a:prstGeom prst="flowChartMagneticDisk">
                  <a:avLst/>
                </a:prstGeom>
                <a:ln>
                  <a:headEnd type="none" w="med" len="med"/>
                  <a:tailEnd type="none" w="med" len="med"/>
                </a:ln>
              </p:spPr>
              <p:style>
                <a:lnRef idx="1">
                  <a:schemeClr val="accent6"/>
                </a:lnRef>
                <a:fillRef idx="2">
                  <a:schemeClr val="accent6"/>
                </a:fillRef>
                <a:effectRef idx="1">
                  <a:schemeClr val="accent6"/>
                </a:effectRef>
                <a:fontRef idx="minor">
                  <a:schemeClr val="dk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000" dirty="0" smtClean="0">
                    <a:solidFill>
                      <a:srgbClr val="FFFFFF"/>
                    </a:solidFill>
                    <a:effectLst>
                      <a:outerShdw blurRad="38100" dist="38100" dir="2700000" algn="tl">
                        <a:srgbClr val="000000">
                          <a:alpha val="43137"/>
                        </a:srgbClr>
                      </a:outerShdw>
                    </a:effectLst>
                    <a:latin typeface="Calibri" pitchFamily="34" charset="0"/>
                  </a:endParaRPr>
                </a:p>
              </p:txBody>
            </p:sp>
          </p:grpSp>
        </p:grpSp>
      </p:grpSp>
      <p:sp>
        <p:nvSpPr>
          <p:cNvPr id="24" name="TextBox 23"/>
          <p:cNvSpPr txBox="1"/>
          <p:nvPr/>
        </p:nvSpPr>
        <p:spPr>
          <a:xfrm>
            <a:off x="642910" y="5000636"/>
            <a:ext cx="1731564" cy="461665"/>
          </a:xfrm>
          <a:prstGeom prst="rect">
            <a:avLst/>
          </a:prstGeom>
          <a:noFill/>
        </p:spPr>
        <p:txBody>
          <a:bodyPr wrap="none" rtlCol="0">
            <a:spAutoFit/>
          </a:bodyPr>
          <a:lstStyle/>
          <a:p>
            <a:pPr algn="ctr"/>
            <a:r>
              <a:rPr lang="zh-CN" altLang="en-US" sz="2400" b="1" dirty="0" smtClean="0">
                <a:solidFill>
                  <a:schemeClr val="bg2">
                    <a:lumMod val="20000"/>
                    <a:lumOff val="80000"/>
                  </a:schemeClr>
                </a:solidFill>
              </a:rPr>
              <a:t>原软件开发</a:t>
            </a:r>
            <a:endParaRPr lang="en-US" sz="2400" b="1" dirty="0">
              <a:solidFill>
                <a:schemeClr val="bg2">
                  <a:lumMod val="20000"/>
                  <a:lumOff val="80000"/>
                </a:schemeClr>
              </a:solidFill>
            </a:endParaRPr>
          </a:p>
        </p:txBody>
      </p:sp>
      <p:sp>
        <p:nvSpPr>
          <p:cNvPr id="25" name="TextBox 24"/>
          <p:cNvSpPr txBox="1"/>
          <p:nvPr/>
        </p:nvSpPr>
        <p:spPr>
          <a:xfrm>
            <a:off x="6539953" y="2505633"/>
            <a:ext cx="1422185" cy="461665"/>
          </a:xfrm>
          <a:prstGeom prst="rect">
            <a:avLst/>
          </a:prstGeom>
          <a:noFill/>
        </p:spPr>
        <p:txBody>
          <a:bodyPr wrap="none" rtlCol="0">
            <a:spAutoFit/>
          </a:bodyPr>
          <a:lstStyle/>
          <a:p>
            <a:pPr algn="ctr"/>
            <a:r>
              <a:rPr lang="zh-CN" altLang="en-US" sz="2400" b="1" dirty="0" smtClean="0">
                <a:solidFill>
                  <a:schemeClr val="accent2">
                    <a:lumMod val="20000"/>
                    <a:lumOff val="80000"/>
                  </a:schemeClr>
                </a:solidFill>
              </a:rPr>
              <a:t>软件维护</a:t>
            </a:r>
            <a:endParaRPr lang="en-US" sz="2400" b="1" dirty="0">
              <a:solidFill>
                <a:schemeClr val="accent2">
                  <a:lumMod val="20000"/>
                  <a:lumOff val="80000"/>
                </a:schemeClr>
              </a:solidFill>
            </a:endParaRPr>
          </a:p>
        </p:txBody>
      </p:sp>
    </p:spTree>
    <p:extLst>
      <p:ext uri="{BB962C8B-B14F-4D97-AF65-F5344CB8AC3E}">
        <p14:creationId xmlns="" xmlns:p14="http://schemas.microsoft.com/office/powerpoint/2007/7/12/main" val="1691000541"/>
      </p:ext>
    </p:extLst>
  </p:cSld>
  <p:clrMapOvr>
    <a:masterClrMapping/>
  </p:clrMapOvr>
  <p:transition>
    <p:fad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extLst>
              <a:ext uri="28A0092B-C50C-407e-A947-70E740481C1C">
                <a14:useLocalDpi xmlns="" xmlns:a14="http://schemas.microsoft.com/office/drawing/2007/7/7/main" val="0"/>
              </a:ext>
            </a:extLst>
          </a:blip>
          <a:stretch>
            <a:fillRect/>
          </a:stretch>
        </p:blipFill>
        <p:spPr>
          <a:xfrm>
            <a:off x="-135927" y="0"/>
            <a:ext cx="10268465" cy="6859334"/>
          </a:xfrm>
          <a:prstGeom prst="rect">
            <a:avLst/>
          </a:prstGeom>
        </p:spPr>
      </p:pic>
      <p:pic>
        <p:nvPicPr>
          <p:cNvPr id="4" name="Picture 3"/>
          <p:cNvPicPr>
            <a:picLocks noChangeAspect="1"/>
          </p:cNvPicPr>
          <p:nvPr/>
        </p:nvPicPr>
        <p:blipFill>
          <a:blip r:embed="rId3">
            <a:extLst>
              <a:ext uri="28A0092B-C50C-407e-A947-70E740481C1C">
                <a14:useLocalDpi xmlns="" xmlns:a14="http://schemas.microsoft.com/office/drawing/2007/7/7/main" val="0"/>
              </a:ext>
            </a:extLst>
          </a:blip>
          <a:stretch>
            <a:fillRect/>
          </a:stretch>
        </p:blipFill>
        <p:spPr>
          <a:xfrm>
            <a:off x="602875" y="457200"/>
            <a:ext cx="3449171" cy="4598894"/>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spTree>
    <p:extLst>
      <p:ext uri="{BB962C8B-B14F-4D97-AF65-F5344CB8AC3E}">
        <p14:creationId xmlns="" xmlns:p14="http://schemas.microsoft.com/office/powerpoint/2007/7/12/main" val="470071131"/>
      </p:ext>
    </p:extLst>
  </p:cSld>
  <p:clrMapOvr>
    <a:masterClrMapping/>
  </p:clrMapOvr>
  <mc:AlternateContent xmlns:mc="http://schemas.openxmlformats.org/markup-compatibility/2006">
    <mc:Choice xmlns="" xmlns:p14="http://schemas.microsoft.com/office/powerpoint/2007/7/12/main" Requires="p14">
      <p:transition spd="slow" p14:dur="2000"/>
    </mc:Choice>
    <mc:Fallback>
      <p:transition spd="slow"/>
    </mc:Fallback>
  </mc:AlternateContent>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dirty="0" smtClean="0"/>
              <a:t>解决方案</a:t>
            </a:r>
            <a:r>
              <a:rPr lang="en-US" dirty="0" smtClean="0"/>
              <a:t>……</a:t>
            </a:r>
            <a:endParaRPr lang="en-US" dirty="0"/>
          </a:p>
        </p:txBody>
      </p:sp>
      <p:sp>
        <p:nvSpPr>
          <p:cNvPr id="24" name="TextBox 23"/>
          <p:cNvSpPr txBox="1"/>
          <p:nvPr/>
        </p:nvSpPr>
        <p:spPr>
          <a:xfrm>
            <a:off x="451748" y="2971798"/>
            <a:ext cx="1731564" cy="461665"/>
          </a:xfrm>
          <a:prstGeom prst="rect">
            <a:avLst/>
          </a:prstGeom>
          <a:noFill/>
        </p:spPr>
        <p:txBody>
          <a:bodyPr wrap="none" rtlCol="0">
            <a:spAutoFit/>
          </a:bodyPr>
          <a:lstStyle/>
          <a:p>
            <a:pPr algn="ctr"/>
            <a:r>
              <a:rPr lang="zh-CN" altLang="en-US" sz="2400" b="1" dirty="0" smtClean="0">
                <a:solidFill>
                  <a:schemeClr val="bg2">
                    <a:lumMod val="20000"/>
                    <a:lumOff val="80000"/>
                  </a:schemeClr>
                </a:solidFill>
              </a:rPr>
              <a:t>原软件开发</a:t>
            </a:r>
            <a:endParaRPr lang="en-US" sz="2400" b="1" dirty="0">
              <a:solidFill>
                <a:schemeClr val="bg2">
                  <a:lumMod val="20000"/>
                  <a:lumOff val="80000"/>
                </a:schemeClr>
              </a:solidFill>
            </a:endParaRPr>
          </a:p>
        </p:txBody>
      </p:sp>
      <p:sp>
        <p:nvSpPr>
          <p:cNvPr id="25" name="TextBox 24"/>
          <p:cNvSpPr txBox="1"/>
          <p:nvPr/>
        </p:nvSpPr>
        <p:spPr>
          <a:xfrm>
            <a:off x="6418928" y="1555618"/>
            <a:ext cx="1422185" cy="461665"/>
          </a:xfrm>
          <a:prstGeom prst="rect">
            <a:avLst/>
          </a:prstGeom>
          <a:noFill/>
        </p:spPr>
        <p:txBody>
          <a:bodyPr wrap="none" rtlCol="0">
            <a:spAutoFit/>
          </a:bodyPr>
          <a:lstStyle/>
          <a:p>
            <a:pPr algn="ctr"/>
            <a:r>
              <a:rPr lang="zh-CN" altLang="en-US" sz="2400" b="1" dirty="0" smtClean="0">
                <a:solidFill>
                  <a:schemeClr val="accent2">
                    <a:lumMod val="20000"/>
                    <a:lumOff val="80000"/>
                  </a:schemeClr>
                </a:solidFill>
              </a:rPr>
              <a:t>软件维护</a:t>
            </a:r>
            <a:endParaRPr lang="en-US" sz="2400" b="1" dirty="0">
              <a:solidFill>
                <a:schemeClr val="accent2">
                  <a:lumMod val="20000"/>
                  <a:lumOff val="80000"/>
                </a:schemeClr>
              </a:solidFill>
            </a:endParaRPr>
          </a:p>
        </p:txBody>
      </p:sp>
      <p:grpSp>
        <p:nvGrpSpPr>
          <p:cNvPr id="3" name="Group 20"/>
          <p:cNvGrpSpPr/>
          <p:nvPr/>
        </p:nvGrpSpPr>
        <p:grpSpPr>
          <a:xfrm>
            <a:off x="3106270" y="2317391"/>
            <a:ext cx="3003179" cy="3397609"/>
            <a:chOff x="3106270" y="2317391"/>
            <a:chExt cx="3003179" cy="3397609"/>
          </a:xfrm>
        </p:grpSpPr>
        <p:grpSp>
          <p:nvGrpSpPr>
            <p:cNvPr id="5" name="Group 10"/>
            <p:cNvGrpSpPr/>
            <p:nvPr/>
          </p:nvGrpSpPr>
          <p:grpSpPr>
            <a:xfrm>
              <a:off x="3106270" y="4805084"/>
              <a:ext cx="2989730" cy="909916"/>
              <a:chOff x="4585446" y="5114366"/>
              <a:chExt cx="2989730" cy="909916"/>
            </a:xfrm>
          </p:grpSpPr>
          <p:sp>
            <p:nvSpPr>
              <p:cNvPr id="4" name="Flowchart: Magnetic Disk 3"/>
              <p:cNvSpPr/>
              <p:nvPr/>
            </p:nvSpPr>
            <p:spPr bwMode="auto">
              <a:xfrm>
                <a:off x="4585446" y="5526742"/>
                <a:ext cx="2985247" cy="497540"/>
              </a:xfrm>
              <a:prstGeom prst="flowChartMagneticDisk">
                <a:avLst/>
              </a:prstGeom>
              <a:ln>
                <a:headEnd type="none" w="med" len="med"/>
                <a:tailEnd type="none" w="med" len="med"/>
              </a:ln>
            </p:spPr>
            <p:style>
              <a:lnRef idx="1">
                <a:schemeClr val="accent1"/>
              </a:lnRef>
              <a:fillRef idx="2">
                <a:schemeClr val="accent1"/>
              </a:fillRef>
              <a:effectRef idx="1">
                <a:schemeClr val="accent1"/>
              </a:effectRef>
              <a:fontRef idx="minor">
                <a:schemeClr val="dk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000" dirty="0" smtClean="0">
                  <a:solidFill>
                    <a:srgbClr val="FFFFFF"/>
                  </a:solidFill>
                  <a:effectLst>
                    <a:outerShdw blurRad="38100" dist="38100" dir="2700000" algn="tl">
                      <a:srgbClr val="000000">
                        <a:alpha val="43137"/>
                      </a:srgbClr>
                    </a:outerShdw>
                  </a:effectLst>
                  <a:latin typeface="Calibri" pitchFamily="34" charset="0"/>
                </a:endParaRPr>
              </a:p>
            </p:txBody>
          </p:sp>
          <p:sp>
            <p:nvSpPr>
              <p:cNvPr id="7" name="Flowchart: Magnetic Disk 6"/>
              <p:cNvSpPr/>
              <p:nvPr/>
            </p:nvSpPr>
            <p:spPr bwMode="auto">
              <a:xfrm>
                <a:off x="4589929" y="5114366"/>
                <a:ext cx="2985247" cy="497540"/>
              </a:xfrm>
              <a:prstGeom prst="flowChartMagneticDisk">
                <a:avLst/>
              </a:prstGeom>
              <a:ln>
                <a:headEnd type="none" w="med" len="med"/>
                <a:tailEnd type="none" w="med" len="med"/>
              </a:ln>
            </p:spPr>
            <p:style>
              <a:lnRef idx="1">
                <a:schemeClr val="accent1"/>
              </a:lnRef>
              <a:fillRef idx="2">
                <a:schemeClr val="accent1"/>
              </a:fillRef>
              <a:effectRef idx="1">
                <a:schemeClr val="accent1"/>
              </a:effectRef>
              <a:fontRef idx="minor">
                <a:schemeClr val="dk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000" dirty="0" smtClean="0">
                  <a:solidFill>
                    <a:srgbClr val="FFFFFF"/>
                  </a:solidFill>
                  <a:effectLst>
                    <a:outerShdw blurRad="38100" dist="38100" dir="2700000" algn="tl">
                      <a:srgbClr val="000000">
                        <a:alpha val="43137"/>
                      </a:srgbClr>
                    </a:outerShdw>
                  </a:effectLst>
                  <a:latin typeface="Calibri" pitchFamily="34" charset="0"/>
                </a:endParaRPr>
              </a:p>
            </p:txBody>
          </p:sp>
        </p:grpSp>
        <p:grpSp>
          <p:nvGrpSpPr>
            <p:cNvPr id="6" name="Group 25"/>
            <p:cNvGrpSpPr/>
            <p:nvPr/>
          </p:nvGrpSpPr>
          <p:grpSpPr>
            <a:xfrm>
              <a:off x="3110753" y="3975853"/>
              <a:ext cx="2989730" cy="909916"/>
              <a:chOff x="4585446" y="5114366"/>
              <a:chExt cx="2989730" cy="909916"/>
            </a:xfrm>
          </p:grpSpPr>
          <p:sp>
            <p:nvSpPr>
              <p:cNvPr id="27" name="Flowchart: Magnetic Disk 26"/>
              <p:cNvSpPr/>
              <p:nvPr/>
            </p:nvSpPr>
            <p:spPr bwMode="auto">
              <a:xfrm>
                <a:off x="4585446" y="5526742"/>
                <a:ext cx="2985247" cy="497540"/>
              </a:xfrm>
              <a:prstGeom prst="flowChartMagneticDisk">
                <a:avLst/>
              </a:prstGeom>
              <a:ln>
                <a:headEnd type="none" w="med" len="med"/>
                <a:tailEnd type="none" w="med" len="med"/>
              </a:ln>
            </p:spPr>
            <p:style>
              <a:lnRef idx="1">
                <a:schemeClr val="accent1"/>
              </a:lnRef>
              <a:fillRef idx="2">
                <a:schemeClr val="accent1"/>
              </a:fillRef>
              <a:effectRef idx="1">
                <a:schemeClr val="accent1"/>
              </a:effectRef>
              <a:fontRef idx="minor">
                <a:schemeClr val="dk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000" dirty="0" smtClean="0">
                  <a:solidFill>
                    <a:srgbClr val="FFFFFF"/>
                  </a:solidFill>
                  <a:effectLst>
                    <a:outerShdw blurRad="38100" dist="38100" dir="2700000" algn="tl">
                      <a:srgbClr val="000000">
                        <a:alpha val="43137"/>
                      </a:srgbClr>
                    </a:outerShdw>
                  </a:effectLst>
                  <a:latin typeface="Calibri" pitchFamily="34" charset="0"/>
                </a:endParaRPr>
              </a:p>
            </p:txBody>
          </p:sp>
          <p:sp>
            <p:nvSpPr>
              <p:cNvPr id="28" name="Flowchart: Magnetic Disk 27"/>
              <p:cNvSpPr/>
              <p:nvPr/>
            </p:nvSpPr>
            <p:spPr bwMode="auto">
              <a:xfrm>
                <a:off x="4589929" y="5114366"/>
                <a:ext cx="2985247" cy="497540"/>
              </a:xfrm>
              <a:prstGeom prst="flowChartMagneticDisk">
                <a:avLst/>
              </a:prstGeom>
              <a:ln>
                <a:headEnd type="none" w="med" len="med"/>
                <a:tailEnd type="none" w="med" len="med"/>
              </a:ln>
            </p:spPr>
            <p:style>
              <a:lnRef idx="1">
                <a:schemeClr val="accent1"/>
              </a:lnRef>
              <a:fillRef idx="2">
                <a:schemeClr val="accent1"/>
              </a:fillRef>
              <a:effectRef idx="1">
                <a:schemeClr val="accent1"/>
              </a:effectRef>
              <a:fontRef idx="minor">
                <a:schemeClr val="dk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000" dirty="0" smtClean="0">
                  <a:solidFill>
                    <a:srgbClr val="FFFFFF"/>
                  </a:solidFill>
                  <a:effectLst>
                    <a:outerShdw blurRad="38100" dist="38100" dir="2700000" algn="tl">
                      <a:srgbClr val="000000">
                        <a:alpha val="43137"/>
                      </a:srgbClr>
                    </a:outerShdw>
                  </a:effectLst>
                  <a:latin typeface="Calibri" pitchFamily="34" charset="0"/>
                </a:endParaRPr>
              </a:p>
            </p:txBody>
          </p:sp>
        </p:grpSp>
        <p:grpSp>
          <p:nvGrpSpPr>
            <p:cNvPr id="8" name="Group 28"/>
            <p:cNvGrpSpPr/>
            <p:nvPr/>
          </p:nvGrpSpPr>
          <p:grpSpPr>
            <a:xfrm>
              <a:off x="3115236" y="3146622"/>
              <a:ext cx="2989730" cy="909916"/>
              <a:chOff x="4585446" y="5114366"/>
              <a:chExt cx="2989730" cy="909916"/>
            </a:xfrm>
          </p:grpSpPr>
          <p:sp>
            <p:nvSpPr>
              <p:cNvPr id="30" name="Flowchart: Magnetic Disk 29"/>
              <p:cNvSpPr/>
              <p:nvPr/>
            </p:nvSpPr>
            <p:spPr bwMode="auto">
              <a:xfrm>
                <a:off x="4585446" y="5526742"/>
                <a:ext cx="2985247" cy="497540"/>
              </a:xfrm>
              <a:prstGeom prst="flowChartMagneticDisk">
                <a:avLst/>
              </a:prstGeom>
              <a:ln>
                <a:headEnd type="none" w="med" len="med"/>
                <a:tailEnd type="none" w="med" len="med"/>
              </a:ln>
            </p:spPr>
            <p:style>
              <a:lnRef idx="1">
                <a:schemeClr val="accent1"/>
              </a:lnRef>
              <a:fillRef idx="2">
                <a:schemeClr val="accent1"/>
              </a:fillRef>
              <a:effectRef idx="1">
                <a:schemeClr val="accent1"/>
              </a:effectRef>
              <a:fontRef idx="minor">
                <a:schemeClr val="dk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000" dirty="0" smtClean="0">
                  <a:solidFill>
                    <a:srgbClr val="FFFFFF"/>
                  </a:solidFill>
                  <a:effectLst>
                    <a:outerShdw blurRad="38100" dist="38100" dir="2700000" algn="tl">
                      <a:srgbClr val="000000">
                        <a:alpha val="43137"/>
                      </a:srgbClr>
                    </a:outerShdw>
                  </a:effectLst>
                  <a:latin typeface="Calibri" pitchFamily="34" charset="0"/>
                </a:endParaRPr>
              </a:p>
            </p:txBody>
          </p:sp>
          <p:sp>
            <p:nvSpPr>
              <p:cNvPr id="31" name="Flowchart: Magnetic Disk 30"/>
              <p:cNvSpPr/>
              <p:nvPr/>
            </p:nvSpPr>
            <p:spPr bwMode="auto">
              <a:xfrm>
                <a:off x="4589929" y="5114366"/>
                <a:ext cx="2985247" cy="497540"/>
              </a:xfrm>
              <a:prstGeom prst="flowChartMagneticDisk">
                <a:avLst/>
              </a:prstGeom>
              <a:ln>
                <a:headEnd type="none" w="med" len="med"/>
                <a:tailEnd type="none" w="med" len="med"/>
              </a:ln>
            </p:spPr>
            <p:style>
              <a:lnRef idx="1">
                <a:schemeClr val="accent1"/>
              </a:lnRef>
              <a:fillRef idx="2">
                <a:schemeClr val="accent1"/>
              </a:fillRef>
              <a:effectRef idx="1">
                <a:schemeClr val="accent1"/>
              </a:effectRef>
              <a:fontRef idx="minor">
                <a:schemeClr val="dk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000" dirty="0" smtClean="0">
                  <a:solidFill>
                    <a:srgbClr val="FFFFFF"/>
                  </a:solidFill>
                  <a:effectLst>
                    <a:outerShdw blurRad="38100" dist="38100" dir="2700000" algn="tl">
                      <a:srgbClr val="000000">
                        <a:alpha val="43137"/>
                      </a:srgbClr>
                    </a:outerShdw>
                  </a:effectLst>
                  <a:latin typeface="Calibri" pitchFamily="34" charset="0"/>
                </a:endParaRPr>
              </a:p>
            </p:txBody>
          </p:sp>
        </p:grpSp>
        <p:grpSp>
          <p:nvGrpSpPr>
            <p:cNvPr id="9" name="Group 31"/>
            <p:cNvGrpSpPr/>
            <p:nvPr/>
          </p:nvGrpSpPr>
          <p:grpSpPr>
            <a:xfrm>
              <a:off x="3119719" y="2317391"/>
              <a:ext cx="2989730" cy="909916"/>
              <a:chOff x="4585446" y="5114366"/>
              <a:chExt cx="2989730" cy="909916"/>
            </a:xfrm>
          </p:grpSpPr>
          <p:sp>
            <p:nvSpPr>
              <p:cNvPr id="33" name="Flowchart: Magnetic Disk 32"/>
              <p:cNvSpPr/>
              <p:nvPr/>
            </p:nvSpPr>
            <p:spPr bwMode="auto">
              <a:xfrm>
                <a:off x="4585446" y="5526742"/>
                <a:ext cx="2985247" cy="497540"/>
              </a:xfrm>
              <a:prstGeom prst="flowChartMagneticDisk">
                <a:avLst/>
              </a:prstGeom>
              <a:ln>
                <a:headEnd type="none" w="med" len="med"/>
                <a:tailEnd type="none" w="med" len="med"/>
              </a:ln>
            </p:spPr>
            <p:style>
              <a:lnRef idx="1">
                <a:schemeClr val="accent1"/>
              </a:lnRef>
              <a:fillRef idx="2">
                <a:schemeClr val="accent1"/>
              </a:fillRef>
              <a:effectRef idx="1">
                <a:schemeClr val="accent1"/>
              </a:effectRef>
              <a:fontRef idx="minor">
                <a:schemeClr val="dk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000" dirty="0" smtClean="0">
                  <a:solidFill>
                    <a:srgbClr val="FFFFFF"/>
                  </a:solidFill>
                  <a:effectLst>
                    <a:outerShdw blurRad="38100" dist="38100" dir="2700000" algn="tl">
                      <a:srgbClr val="000000">
                        <a:alpha val="43137"/>
                      </a:srgbClr>
                    </a:outerShdw>
                  </a:effectLst>
                  <a:latin typeface="Calibri" pitchFamily="34" charset="0"/>
                </a:endParaRPr>
              </a:p>
            </p:txBody>
          </p:sp>
          <p:sp>
            <p:nvSpPr>
              <p:cNvPr id="34" name="Flowchart: Magnetic Disk 33"/>
              <p:cNvSpPr/>
              <p:nvPr/>
            </p:nvSpPr>
            <p:spPr bwMode="auto">
              <a:xfrm>
                <a:off x="4589929" y="5114366"/>
                <a:ext cx="2985247" cy="497540"/>
              </a:xfrm>
              <a:prstGeom prst="flowChartMagneticDisk">
                <a:avLst/>
              </a:prstGeom>
              <a:ln>
                <a:headEnd type="none" w="med" len="med"/>
                <a:tailEnd type="none" w="med" len="med"/>
              </a:ln>
            </p:spPr>
            <p:style>
              <a:lnRef idx="1">
                <a:schemeClr val="accent1"/>
              </a:lnRef>
              <a:fillRef idx="2">
                <a:schemeClr val="accent1"/>
              </a:fillRef>
              <a:effectRef idx="1">
                <a:schemeClr val="accent1"/>
              </a:effectRef>
              <a:fontRef idx="minor">
                <a:schemeClr val="dk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000" dirty="0" smtClean="0">
                  <a:solidFill>
                    <a:srgbClr val="FFFFFF"/>
                  </a:solidFill>
                  <a:effectLst>
                    <a:outerShdw blurRad="38100" dist="38100" dir="2700000" algn="tl">
                      <a:srgbClr val="000000">
                        <a:alpha val="43137"/>
                      </a:srgbClr>
                    </a:outerShdw>
                  </a:effectLst>
                  <a:latin typeface="Calibri" pitchFamily="34" charset="0"/>
                </a:endParaRPr>
              </a:p>
            </p:txBody>
          </p:sp>
        </p:grpSp>
      </p:grpSp>
      <p:grpSp>
        <p:nvGrpSpPr>
          <p:cNvPr id="10" name="Group 11"/>
          <p:cNvGrpSpPr/>
          <p:nvPr/>
        </p:nvGrpSpPr>
        <p:grpSpPr>
          <a:xfrm>
            <a:off x="3124200" y="1474699"/>
            <a:ext cx="2989730" cy="909914"/>
            <a:chOff x="4594411" y="4276169"/>
            <a:chExt cx="2989730" cy="909914"/>
          </a:xfrm>
        </p:grpSpPr>
        <p:sp>
          <p:nvSpPr>
            <p:cNvPr id="19" name="Flowchart: Magnetic Disk 18"/>
            <p:cNvSpPr/>
            <p:nvPr/>
          </p:nvSpPr>
          <p:spPr bwMode="auto">
            <a:xfrm>
              <a:off x="4594411" y="4688543"/>
              <a:ext cx="2985247" cy="497540"/>
            </a:xfrm>
            <a:prstGeom prst="flowChartMagneticDisk">
              <a:avLst/>
            </a:prstGeom>
            <a:ln>
              <a:headEnd type="none" w="med" len="med"/>
              <a:tailEnd type="none" w="med" len="med"/>
            </a:ln>
          </p:spPr>
          <p:style>
            <a:lnRef idx="1">
              <a:schemeClr val="accent6"/>
            </a:lnRef>
            <a:fillRef idx="2">
              <a:schemeClr val="accent6"/>
            </a:fillRef>
            <a:effectRef idx="1">
              <a:schemeClr val="accent6"/>
            </a:effectRef>
            <a:fontRef idx="minor">
              <a:schemeClr val="dk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000" dirty="0" smtClean="0">
                <a:solidFill>
                  <a:srgbClr val="FFFFFF"/>
                </a:solidFill>
                <a:effectLst>
                  <a:outerShdw blurRad="38100" dist="38100" dir="2700000" algn="tl">
                    <a:srgbClr val="000000">
                      <a:alpha val="43137"/>
                    </a:srgbClr>
                  </a:outerShdw>
                </a:effectLst>
                <a:latin typeface="Calibri" pitchFamily="34" charset="0"/>
              </a:endParaRPr>
            </a:p>
          </p:txBody>
        </p:sp>
        <p:sp>
          <p:nvSpPr>
            <p:cNvPr id="20" name="Flowchart: Magnetic Disk 19"/>
            <p:cNvSpPr/>
            <p:nvPr/>
          </p:nvSpPr>
          <p:spPr bwMode="auto">
            <a:xfrm>
              <a:off x="4598894" y="4276169"/>
              <a:ext cx="2985247" cy="497540"/>
            </a:xfrm>
            <a:prstGeom prst="flowChartMagneticDisk">
              <a:avLst/>
            </a:prstGeom>
            <a:ln>
              <a:headEnd type="none" w="med" len="med"/>
              <a:tailEnd type="none" w="med" len="med"/>
            </a:ln>
          </p:spPr>
          <p:style>
            <a:lnRef idx="1">
              <a:schemeClr val="accent6"/>
            </a:lnRef>
            <a:fillRef idx="2">
              <a:schemeClr val="accent6"/>
            </a:fillRef>
            <a:effectRef idx="1">
              <a:schemeClr val="accent6"/>
            </a:effectRef>
            <a:fontRef idx="minor">
              <a:schemeClr val="dk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000" dirty="0" smtClean="0">
                <a:solidFill>
                  <a:srgbClr val="FFFFFF"/>
                </a:solidFill>
                <a:effectLst>
                  <a:outerShdw blurRad="38100" dist="38100" dir="2700000" algn="tl">
                    <a:srgbClr val="000000">
                      <a:alpha val="43137"/>
                    </a:srgbClr>
                  </a:outerShdw>
                </a:effectLst>
                <a:latin typeface="Calibri" pitchFamily="34" charset="0"/>
              </a:endParaRPr>
            </a:p>
          </p:txBody>
        </p:sp>
      </p:grpSp>
    </p:spTree>
    <p:extLst>
      <p:ext uri="{BB962C8B-B14F-4D97-AF65-F5344CB8AC3E}">
        <p14:creationId xmlns="" xmlns:p14="http://schemas.microsoft.com/office/powerpoint/2007/7/12/main" val="104549134"/>
      </p:ext>
    </p:extLst>
  </p:cSld>
  <p:clrMapOvr>
    <a:masterClrMapping/>
  </p:clrMapOvr>
  <p:transition>
    <p:fade/>
  </p:transition>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32487" y="1543112"/>
            <a:ext cx="8229600" cy="4525963"/>
          </a:xfrm>
        </p:spPr>
        <p:txBody>
          <a:bodyPr>
            <a:normAutofit lnSpcReduction="10000"/>
          </a:bodyPr>
          <a:lstStyle/>
          <a:p>
            <a:r>
              <a:rPr lang="en-US" dirty="0" smtClean="0">
                <a:hlinkClick r:id="rId2"/>
              </a:rPr>
              <a:t>http://mef.codeplex.com</a:t>
            </a:r>
            <a:endParaRPr lang="en-US" dirty="0" smtClean="0"/>
          </a:p>
          <a:p>
            <a:endParaRPr lang="en-US" dirty="0" smtClean="0"/>
          </a:p>
          <a:p>
            <a:r>
              <a:rPr lang="en-US" dirty="0" smtClean="0"/>
              <a:t>Clean Code</a:t>
            </a:r>
            <a:r>
              <a:rPr lang="zh-CN" altLang="en-US" dirty="0" smtClean="0"/>
              <a:t>，</a:t>
            </a:r>
            <a:r>
              <a:rPr lang="en-US" dirty="0" smtClean="0"/>
              <a:t>Robert C. Martin</a:t>
            </a:r>
          </a:p>
          <a:p>
            <a:endParaRPr lang="en-US" dirty="0" smtClean="0"/>
          </a:p>
          <a:p>
            <a:endParaRPr lang="en-US" dirty="0" smtClean="0"/>
          </a:p>
          <a:p>
            <a:pPr>
              <a:buNone/>
            </a:pPr>
            <a:endParaRPr lang="en-US" dirty="0" smtClean="0"/>
          </a:p>
          <a:p>
            <a:r>
              <a:rPr lang="en-US" dirty="0" smtClean="0"/>
              <a:t>Working Effectively with Legacy Code</a:t>
            </a:r>
            <a:r>
              <a:rPr lang="zh-CN" altLang="en-US" dirty="0" smtClean="0"/>
              <a:t>，</a:t>
            </a:r>
            <a:endParaRPr lang="en-US" dirty="0" smtClean="0"/>
          </a:p>
          <a:p>
            <a:pPr>
              <a:buNone/>
            </a:pPr>
            <a:r>
              <a:rPr lang="en-US" dirty="0" smtClean="0"/>
              <a:t>		Michael Feathers</a:t>
            </a:r>
          </a:p>
          <a:p>
            <a:endParaRPr lang="en-US" dirty="0" smtClean="0"/>
          </a:p>
          <a:p>
            <a:r>
              <a:rPr lang="en-US" dirty="0" smtClean="0"/>
              <a:t>Refactoring</a:t>
            </a:r>
            <a:r>
              <a:rPr lang="zh-CN" altLang="en-US" dirty="0" smtClean="0"/>
              <a:t>，</a:t>
            </a:r>
            <a:r>
              <a:rPr lang="en-US" dirty="0" smtClean="0"/>
              <a:t>Martin Fowler</a:t>
            </a:r>
          </a:p>
        </p:txBody>
      </p:sp>
      <p:sp>
        <p:nvSpPr>
          <p:cNvPr id="3" name="Title 2"/>
          <p:cNvSpPr>
            <a:spLocks noGrp="1"/>
          </p:cNvSpPr>
          <p:nvPr>
            <p:ph type="title"/>
          </p:nvPr>
        </p:nvSpPr>
        <p:spPr/>
        <p:txBody>
          <a:bodyPr/>
          <a:lstStyle/>
          <a:p>
            <a:r>
              <a:rPr lang="zh-CN" altLang="en-US" dirty="0" smtClean="0"/>
              <a:t>资源</a:t>
            </a:r>
            <a:endParaRPr lang="en-US" dirty="0"/>
          </a:p>
        </p:txBody>
      </p:sp>
      <p:cxnSp>
        <p:nvCxnSpPr>
          <p:cNvPr id="5" name="Straight Connector 4"/>
          <p:cNvCxnSpPr/>
          <p:nvPr/>
        </p:nvCxnSpPr>
        <p:spPr>
          <a:xfrm>
            <a:off x="222420" y="3435179"/>
            <a:ext cx="8674443" cy="12357"/>
          </a:xfrm>
          <a:prstGeom prst="line">
            <a:avLst/>
          </a:prstGeom>
          <a:ln w="25400"/>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 xmlns:p14="http://schemas.microsoft.com/office/powerpoint/2007/7/12/main" val="2538964425"/>
      </p:ext>
    </p:extLst>
  </p:cSld>
  <p:clrMapOvr>
    <a:masterClrMapping/>
  </p:clrMapOvr>
  <mc:AlternateContent xmlns:mc="http://schemas.openxmlformats.org/markup-compatibility/2006">
    <mc:Choice xmlns="" xmlns:p14="http://schemas.microsoft.com/office/powerpoint/2007/7/12/main" Requires="p14">
      <p:transition spd="slow" p14:dur="2000"/>
    </mc:Choice>
    <mc:Fallback>
      <p:transition spd="slow"/>
    </mc:Fallback>
  </mc:AlternateContent>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5298" name="Picture 2" descr="DPE_title"/>
          <p:cNvPicPr>
            <a:picLocks noChangeAspect="1" noChangeArrowheads="1"/>
          </p:cNvPicPr>
          <p:nvPr/>
        </p:nvPicPr>
        <p:blipFill>
          <a:blip r:embed="rId3"/>
          <a:srcRect/>
          <a:stretch>
            <a:fillRect/>
          </a:stretch>
        </p:blipFill>
        <p:spPr bwMode="auto">
          <a:xfrm>
            <a:off x="1828800" y="2895600"/>
            <a:ext cx="5133975" cy="25717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pic>
        <p:nvPicPr>
          <p:cNvPr id="2" name="Picture 1"/>
          <p:cNvPicPr>
            <a:picLocks noChangeAspect="1"/>
          </p:cNvPicPr>
          <p:nvPr/>
        </p:nvPicPr>
        <p:blipFill>
          <a:blip r:embed="rId3">
            <a:extLst>
              <a:ext uri="28A0092B-C50C-407e-A947-70E740481C1C">
                <a14:useLocalDpi xmlns="" xmlns:a14="http://schemas.microsoft.com/office/drawing/2007/7/7/main" val="0"/>
              </a:ext>
            </a:extLst>
          </a:blip>
          <a:stretch>
            <a:fillRect/>
          </a:stretch>
        </p:blipFill>
        <p:spPr>
          <a:xfrm>
            <a:off x="2" y="0"/>
            <a:ext cx="9143998" cy="6858000"/>
          </a:xfrm>
          <a:prstGeom prst="rect">
            <a:avLst/>
          </a:prstGeom>
        </p:spPr>
      </p:pic>
    </p:spTree>
    <p:extLst>
      <p:ext uri="{BB962C8B-B14F-4D97-AF65-F5344CB8AC3E}">
        <p14:creationId xmlns="" xmlns:p14="http://schemas.microsoft.com/office/powerpoint/2007/7/12/main" val="4239766386"/>
      </p:ext>
    </p:extLst>
  </p:cSld>
  <p:clrMapOvr>
    <a:masterClrMapping/>
  </p:clrMapOvr>
  <mc:AlternateContent xmlns:mc="http://schemas.openxmlformats.org/markup-compatibility/2006">
    <mc:Choice xmlns="" xmlns:p14="http://schemas.microsoft.com/office/powerpoint/2007/7/12/main" Requires="p14">
      <p:transition spd="slow" p14:dur="2000"/>
    </mc:Choice>
    <mc:Fallback>
      <p:transition spd="slow"/>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905000"/>
            <a:ext cx="8229600" cy="4678204"/>
          </a:xfrm>
        </p:spPr>
        <p:txBody>
          <a:bodyPr/>
          <a:lstStyle/>
          <a:p>
            <a:r>
              <a:rPr lang="zh-CN" altLang="en-US" dirty="0" smtClean="0"/>
              <a:t>理解</a:t>
            </a:r>
            <a:r>
              <a:rPr lang="zh-CN" altLang="en-US" b="1" dirty="0" smtClean="0">
                <a:solidFill>
                  <a:srgbClr val="0099FF"/>
                </a:solidFill>
              </a:rPr>
              <a:t>可扩展性</a:t>
            </a:r>
            <a:r>
              <a:rPr lang="zh-CN" altLang="en-US" dirty="0" smtClean="0"/>
              <a:t>对软件的重要性</a:t>
            </a:r>
            <a:endParaRPr lang="en-US" dirty="0" smtClean="0"/>
          </a:p>
          <a:p>
            <a:pPr>
              <a:buNone/>
            </a:pPr>
            <a:endParaRPr lang="en-US" dirty="0" smtClean="0"/>
          </a:p>
          <a:p>
            <a:r>
              <a:rPr lang="zh-CN" altLang="en-US" dirty="0" smtClean="0"/>
              <a:t>理解</a:t>
            </a:r>
            <a:r>
              <a:rPr lang="zh-CN" altLang="en-US" b="1" dirty="0" smtClean="0">
                <a:solidFill>
                  <a:srgbClr val="0099FF"/>
                </a:solidFill>
              </a:rPr>
              <a:t>何时以及如何</a:t>
            </a:r>
            <a:r>
              <a:rPr lang="zh-CN" altLang="en-US" dirty="0" smtClean="0"/>
              <a:t>使用 </a:t>
            </a:r>
            <a:r>
              <a:rPr lang="en-US" altLang="zh-CN" dirty="0" smtClean="0"/>
              <a:t>MEF</a:t>
            </a:r>
            <a:endParaRPr lang="en-US" dirty="0" smtClean="0"/>
          </a:p>
          <a:p>
            <a:pPr>
              <a:buNone/>
            </a:pPr>
            <a:endParaRPr lang="en-US" dirty="0" smtClean="0"/>
          </a:p>
          <a:p>
            <a:r>
              <a:rPr lang="zh-CN" altLang="en-US" dirty="0" smtClean="0"/>
              <a:t>与其他现有技术的关系</a:t>
            </a:r>
            <a:endParaRPr lang="en-US" dirty="0" smtClean="0"/>
          </a:p>
          <a:p>
            <a:endParaRPr lang="en-US" dirty="0" smtClean="0"/>
          </a:p>
          <a:p>
            <a:r>
              <a:rPr lang="zh-CN" altLang="en-US" dirty="0" smtClean="0"/>
              <a:t>您的反馈</a:t>
            </a:r>
            <a:endParaRPr lang="en-US" dirty="0" smtClean="0"/>
          </a:p>
          <a:p>
            <a:endParaRPr lang="en-US" dirty="0"/>
          </a:p>
        </p:txBody>
      </p:sp>
      <p:sp>
        <p:nvSpPr>
          <p:cNvPr id="2" name="Title 1"/>
          <p:cNvSpPr>
            <a:spLocks noGrp="1"/>
          </p:cNvSpPr>
          <p:nvPr>
            <p:ph type="title"/>
          </p:nvPr>
        </p:nvSpPr>
        <p:spPr/>
        <p:txBody>
          <a:bodyPr/>
          <a:lstStyle/>
          <a:p>
            <a:r>
              <a:rPr lang="zh-CN" altLang="en-US" dirty="0" smtClean="0"/>
              <a:t>目标</a:t>
            </a:r>
            <a:endParaRPr lang="en-US" dirty="0"/>
          </a:p>
        </p:txBody>
      </p:sp>
    </p:spTree>
    <p:extLst>
      <p:ext uri="{BB962C8B-B14F-4D97-AF65-F5344CB8AC3E}">
        <p14:creationId xmlns="" xmlns:p14="http://schemas.microsoft.com/office/powerpoint/2007/7/12/main" val="581678641"/>
      </p:ext>
    </p:extLst>
  </p:cSld>
  <p:clrMapOvr>
    <a:masterClrMapping/>
  </p:clrMapOvr>
  <mc:AlternateContent xmlns:mc="http://schemas.openxmlformats.org/markup-compatibility/2006">
    <mc:Choice xmlns="" xmlns:p14="http://schemas.microsoft.com/office/powerpoint/2007/7/12/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dirty="0" smtClean="0"/>
              <a:t>问题</a:t>
            </a:r>
            <a:r>
              <a:rPr lang="en-US" dirty="0" smtClean="0"/>
              <a:t>……</a:t>
            </a:r>
            <a:endParaRPr lang="en-US" dirty="0"/>
          </a:p>
        </p:txBody>
      </p:sp>
      <p:grpSp>
        <p:nvGrpSpPr>
          <p:cNvPr id="3" name="Group 10"/>
          <p:cNvGrpSpPr/>
          <p:nvPr/>
        </p:nvGrpSpPr>
        <p:grpSpPr>
          <a:xfrm>
            <a:off x="3106270" y="4805084"/>
            <a:ext cx="2989730" cy="909916"/>
            <a:chOff x="4585446" y="5114366"/>
            <a:chExt cx="2989730" cy="909916"/>
          </a:xfrm>
        </p:grpSpPr>
        <p:sp>
          <p:nvSpPr>
            <p:cNvPr id="4" name="Flowchart: Magnetic Disk 3"/>
            <p:cNvSpPr/>
            <p:nvPr/>
          </p:nvSpPr>
          <p:spPr bwMode="auto">
            <a:xfrm>
              <a:off x="4585446" y="5526742"/>
              <a:ext cx="2985247" cy="497540"/>
            </a:xfrm>
            <a:prstGeom prst="flowChartMagneticDisk">
              <a:avLst/>
            </a:prstGeom>
            <a:ln>
              <a:headEnd type="none" w="med" len="med"/>
              <a:tailEnd type="none" w="med" len="med"/>
            </a:ln>
          </p:spPr>
          <p:style>
            <a:lnRef idx="1">
              <a:schemeClr val="accent1"/>
            </a:lnRef>
            <a:fillRef idx="2">
              <a:schemeClr val="accent1"/>
            </a:fillRef>
            <a:effectRef idx="1">
              <a:schemeClr val="accent1"/>
            </a:effectRef>
            <a:fontRef idx="minor">
              <a:schemeClr val="dk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000" dirty="0" smtClean="0">
                <a:solidFill>
                  <a:srgbClr val="FFFFFF"/>
                </a:solidFill>
                <a:effectLst>
                  <a:outerShdw blurRad="38100" dist="38100" dir="2700000" algn="tl">
                    <a:srgbClr val="000000">
                      <a:alpha val="43137"/>
                    </a:srgbClr>
                  </a:outerShdw>
                </a:effectLst>
                <a:latin typeface="Calibri" pitchFamily="34" charset="0"/>
              </a:endParaRPr>
            </a:p>
          </p:txBody>
        </p:sp>
        <p:sp>
          <p:nvSpPr>
            <p:cNvPr id="7" name="Flowchart: Magnetic Disk 6"/>
            <p:cNvSpPr/>
            <p:nvPr/>
          </p:nvSpPr>
          <p:spPr bwMode="auto">
            <a:xfrm>
              <a:off x="4589929" y="5114366"/>
              <a:ext cx="2985247" cy="497540"/>
            </a:xfrm>
            <a:prstGeom prst="flowChartMagneticDisk">
              <a:avLst/>
            </a:prstGeom>
            <a:ln>
              <a:headEnd type="none" w="med" len="med"/>
              <a:tailEnd type="none" w="med" len="med"/>
            </a:ln>
          </p:spPr>
          <p:style>
            <a:lnRef idx="1">
              <a:schemeClr val="accent1"/>
            </a:lnRef>
            <a:fillRef idx="2">
              <a:schemeClr val="accent1"/>
            </a:fillRef>
            <a:effectRef idx="1">
              <a:schemeClr val="accent1"/>
            </a:effectRef>
            <a:fontRef idx="minor">
              <a:schemeClr val="dk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000" dirty="0" smtClean="0">
                <a:solidFill>
                  <a:srgbClr val="FFFFFF"/>
                </a:solidFill>
                <a:effectLst>
                  <a:outerShdw blurRad="38100" dist="38100" dir="2700000" algn="tl">
                    <a:srgbClr val="000000">
                      <a:alpha val="43137"/>
                    </a:srgbClr>
                  </a:outerShdw>
                </a:effectLst>
                <a:latin typeface="Calibri" pitchFamily="34" charset="0"/>
              </a:endParaRPr>
            </a:p>
          </p:txBody>
        </p:sp>
      </p:grpSp>
      <p:grpSp>
        <p:nvGrpSpPr>
          <p:cNvPr id="5" name="Group 22"/>
          <p:cNvGrpSpPr/>
          <p:nvPr/>
        </p:nvGrpSpPr>
        <p:grpSpPr>
          <a:xfrm>
            <a:off x="3115235" y="1474699"/>
            <a:ext cx="2998695" cy="3402102"/>
            <a:chOff x="4594411" y="1783981"/>
            <a:chExt cx="2998695" cy="3402102"/>
          </a:xfrm>
        </p:grpSpPr>
        <p:grpSp>
          <p:nvGrpSpPr>
            <p:cNvPr id="6" name="Group 14"/>
            <p:cNvGrpSpPr/>
            <p:nvPr/>
          </p:nvGrpSpPr>
          <p:grpSpPr>
            <a:xfrm>
              <a:off x="4594411" y="3446934"/>
              <a:ext cx="2994213" cy="1739149"/>
              <a:chOff x="4594411" y="3446934"/>
              <a:chExt cx="2994213" cy="1739149"/>
            </a:xfrm>
          </p:grpSpPr>
          <p:grpSp>
            <p:nvGrpSpPr>
              <p:cNvPr id="10" name="Group 9"/>
              <p:cNvGrpSpPr/>
              <p:nvPr/>
            </p:nvGrpSpPr>
            <p:grpSpPr>
              <a:xfrm>
                <a:off x="4594411" y="4276169"/>
                <a:ext cx="2989730" cy="909914"/>
                <a:chOff x="4594411" y="4276169"/>
                <a:chExt cx="2989730" cy="909914"/>
              </a:xfrm>
            </p:grpSpPr>
            <p:sp>
              <p:nvSpPr>
                <p:cNvPr id="8" name="Flowchart: Magnetic Disk 7"/>
                <p:cNvSpPr/>
                <p:nvPr/>
              </p:nvSpPr>
              <p:spPr bwMode="auto">
                <a:xfrm>
                  <a:off x="4594411" y="4688543"/>
                  <a:ext cx="2985247" cy="497540"/>
                </a:xfrm>
                <a:prstGeom prst="flowChartMagneticDisk">
                  <a:avLst/>
                </a:prstGeom>
                <a:ln>
                  <a:headEnd type="none" w="med" len="med"/>
                  <a:tailEnd type="none" w="med" len="med"/>
                </a:ln>
              </p:spPr>
              <p:style>
                <a:lnRef idx="1">
                  <a:schemeClr val="accent6"/>
                </a:lnRef>
                <a:fillRef idx="2">
                  <a:schemeClr val="accent6"/>
                </a:fillRef>
                <a:effectRef idx="1">
                  <a:schemeClr val="accent6"/>
                </a:effectRef>
                <a:fontRef idx="minor">
                  <a:schemeClr val="dk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000" dirty="0" smtClean="0">
                    <a:solidFill>
                      <a:srgbClr val="FFFFFF"/>
                    </a:solidFill>
                    <a:effectLst>
                      <a:outerShdw blurRad="38100" dist="38100" dir="2700000" algn="tl">
                        <a:srgbClr val="000000">
                          <a:alpha val="43137"/>
                        </a:srgbClr>
                      </a:outerShdw>
                    </a:effectLst>
                    <a:latin typeface="Calibri" pitchFamily="34" charset="0"/>
                  </a:endParaRPr>
                </a:p>
              </p:txBody>
            </p:sp>
            <p:sp>
              <p:nvSpPr>
                <p:cNvPr id="9" name="Flowchart: Magnetic Disk 8"/>
                <p:cNvSpPr/>
                <p:nvPr/>
              </p:nvSpPr>
              <p:spPr bwMode="auto">
                <a:xfrm>
                  <a:off x="4598894" y="4276169"/>
                  <a:ext cx="2985247" cy="497540"/>
                </a:xfrm>
                <a:prstGeom prst="flowChartMagneticDisk">
                  <a:avLst/>
                </a:prstGeom>
                <a:ln>
                  <a:headEnd type="none" w="med" len="med"/>
                  <a:tailEnd type="none" w="med" len="med"/>
                </a:ln>
              </p:spPr>
              <p:style>
                <a:lnRef idx="1">
                  <a:schemeClr val="accent6"/>
                </a:lnRef>
                <a:fillRef idx="2">
                  <a:schemeClr val="accent6"/>
                </a:fillRef>
                <a:effectRef idx="1">
                  <a:schemeClr val="accent6"/>
                </a:effectRef>
                <a:fontRef idx="minor">
                  <a:schemeClr val="dk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000" dirty="0" smtClean="0">
                    <a:solidFill>
                      <a:srgbClr val="FFFFFF"/>
                    </a:solidFill>
                    <a:effectLst>
                      <a:outerShdw blurRad="38100" dist="38100" dir="2700000" algn="tl">
                        <a:srgbClr val="000000">
                          <a:alpha val="43137"/>
                        </a:srgbClr>
                      </a:outerShdw>
                    </a:effectLst>
                    <a:latin typeface="Calibri" pitchFamily="34" charset="0"/>
                  </a:endParaRPr>
                </a:p>
              </p:txBody>
            </p:sp>
          </p:grpSp>
          <p:grpSp>
            <p:nvGrpSpPr>
              <p:cNvPr id="11" name="Group 11"/>
              <p:cNvGrpSpPr/>
              <p:nvPr/>
            </p:nvGrpSpPr>
            <p:grpSpPr>
              <a:xfrm>
                <a:off x="4598894" y="3446934"/>
                <a:ext cx="2989730" cy="909914"/>
                <a:chOff x="4594411" y="4276169"/>
                <a:chExt cx="2989730" cy="909914"/>
              </a:xfrm>
            </p:grpSpPr>
            <p:sp>
              <p:nvSpPr>
                <p:cNvPr id="13" name="Flowchart: Magnetic Disk 12"/>
                <p:cNvSpPr/>
                <p:nvPr/>
              </p:nvSpPr>
              <p:spPr bwMode="auto">
                <a:xfrm>
                  <a:off x="4594411" y="4688543"/>
                  <a:ext cx="2985247" cy="497540"/>
                </a:xfrm>
                <a:prstGeom prst="flowChartMagneticDisk">
                  <a:avLst/>
                </a:prstGeom>
                <a:ln>
                  <a:headEnd type="none" w="med" len="med"/>
                  <a:tailEnd type="none" w="med" len="med"/>
                </a:ln>
              </p:spPr>
              <p:style>
                <a:lnRef idx="1">
                  <a:schemeClr val="accent6"/>
                </a:lnRef>
                <a:fillRef idx="2">
                  <a:schemeClr val="accent6"/>
                </a:fillRef>
                <a:effectRef idx="1">
                  <a:schemeClr val="accent6"/>
                </a:effectRef>
                <a:fontRef idx="minor">
                  <a:schemeClr val="dk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000" dirty="0" smtClean="0">
                    <a:solidFill>
                      <a:srgbClr val="FFFFFF"/>
                    </a:solidFill>
                    <a:effectLst>
                      <a:outerShdw blurRad="38100" dist="38100" dir="2700000" algn="tl">
                        <a:srgbClr val="000000">
                          <a:alpha val="43137"/>
                        </a:srgbClr>
                      </a:outerShdw>
                    </a:effectLst>
                    <a:latin typeface="Calibri" pitchFamily="34" charset="0"/>
                  </a:endParaRPr>
                </a:p>
              </p:txBody>
            </p:sp>
            <p:sp>
              <p:nvSpPr>
                <p:cNvPr id="14" name="Flowchart: Magnetic Disk 13"/>
                <p:cNvSpPr/>
                <p:nvPr/>
              </p:nvSpPr>
              <p:spPr bwMode="auto">
                <a:xfrm>
                  <a:off x="4598894" y="4276169"/>
                  <a:ext cx="2985247" cy="497540"/>
                </a:xfrm>
                <a:prstGeom prst="flowChartMagneticDisk">
                  <a:avLst/>
                </a:prstGeom>
                <a:ln>
                  <a:headEnd type="none" w="med" len="med"/>
                  <a:tailEnd type="none" w="med" len="med"/>
                </a:ln>
              </p:spPr>
              <p:style>
                <a:lnRef idx="1">
                  <a:schemeClr val="accent6"/>
                </a:lnRef>
                <a:fillRef idx="2">
                  <a:schemeClr val="accent6"/>
                </a:fillRef>
                <a:effectRef idx="1">
                  <a:schemeClr val="accent6"/>
                </a:effectRef>
                <a:fontRef idx="minor">
                  <a:schemeClr val="dk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000" dirty="0" smtClean="0">
                    <a:solidFill>
                      <a:srgbClr val="FFFFFF"/>
                    </a:solidFill>
                    <a:effectLst>
                      <a:outerShdw blurRad="38100" dist="38100" dir="2700000" algn="tl">
                        <a:srgbClr val="000000">
                          <a:alpha val="43137"/>
                        </a:srgbClr>
                      </a:outerShdw>
                    </a:effectLst>
                    <a:latin typeface="Calibri" pitchFamily="34" charset="0"/>
                  </a:endParaRPr>
                </a:p>
              </p:txBody>
            </p:sp>
          </p:grpSp>
        </p:grpSp>
        <p:grpSp>
          <p:nvGrpSpPr>
            <p:cNvPr id="12" name="Group 15"/>
            <p:cNvGrpSpPr/>
            <p:nvPr/>
          </p:nvGrpSpPr>
          <p:grpSpPr>
            <a:xfrm>
              <a:off x="4598893" y="1783981"/>
              <a:ext cx="2994213" cy="1739149"/>
              <a:chOff x="4594411" y="3446934"/>
              <a:chExt cx="2994213" cy="1739149"/>
            </a:xfrm>
          </p:grpSpPr>
          <p:grpSp>
            <p:nvGrpSpPr>
              <p:cNvPr id="15" name="Group 9"/>
              <p:cNvGrpSpPr/>
              <p:nvPr/>
            </p:nvGrpSpPr>
            <p:grpSpPr>
              <a:xfrm>
                <a:off x="4594411" y="4276169"/>
                <a:ext cx="2989730" cy="909914"/>
                <a:chOff x="4594411" y="4276169"/>
                <a:chExt cx="2989730" cy="909914"/>
              </a:xfrm>
            </p:grpSpPr>
            <p:sp>
              <p:nvSpPr>
                <p:cNvPr id="21" name="Flowchart: Magnetic Disk 20"/>
                <p:cNvSpPr/>
                <p:nvPr/>
              </p:nvSpPr>
              <p:spPr bwMode="auto">
                <a:xfrm>
                  <a:off x="4594411" y="4688543"/>
                  <a:ext cx="2985247" cy="497540"/>
                </a:xfrm>
                <a:prstGeom prst="flowChartMagneticDisk">
                  <a:avLst/>
                </a:prstGeom>
                <a:ln>
                  <a:headEnd type="none" w="med" len="med"/>
                  <a:tailEnd type="none" w="med" len="med"/>
                </a:ln>
              </p:spPr>
              <p:style>
                <a:lnRef idx="1">
                  <a:schemeClr val="accent6"/>
                </a:lnRef>
                <a:fillRef idx="2">
                  <a:schemeClr val="accent6"/>
                </a:fillRef>
                <a:effectRef idx="1">
                  <a:schemeClr val="accent6"/>
                </a:effectRef>
                <a:fontRef idx="minor">
                  <a:schemeClr val="dk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000" dirty="0" smtClean="0">
                    <a:solidFill>
                      <a:srgbClr val="FFFFFF"/>
                    </a:solidFill>
                    <a:effectLst>
                      <a:outerShdw blurRad="38100" dist="38100" dir="2700000" algn="tl">
                        <a:srgbClr val="000000">
                          <a:alpha val="43137"/>
                        </a:srgbClr>
                      </a:outerShdw>
                    </a:effectLst>
                    <a:latin typeface="Calibri" pitchFamily="34" charset="0"/>
                  </a:endParaRPr>
                </a:p>
              </p:txBody>
            </p:sp>
            <p:sp>
              <p:nvSpPr>
                <p:cNvPr id="22" name="Flowchart: Magnetic Disk 21"/>
                <p:cNvSpPr/>
                <p:nvPr/>
              </p:nvSpPr>
              <p:spPr bwMode="auto">
                <a:xfrm>
                  <a:off x="4598894" y="4276169"/>
                  <a:ext cx="2985247" cy="497540"/>
                </a:xfrm>
                <a:prstGeom prst="flowChartMagneticDisk">
                  <a:avLst/>
                </a:prstGeom>
                <a:ln>
                  <a:headEnd type="none" w="med" len="med"/>
                  <a:tailEnd type="none" w="med" len="med"/>
                </a:ln>
              </p:spPr>
              <p:style>
                <a:lnRef idx="1">
                  <a:schemeClr val="accent6"/>
                </a:lnRef>
                <a:fillRef idx="2">
                  <a:schemeClr val="accent6"/>
                </a:fillRef>
                <a:effectRef idx="1">
                  <a:schemeClr val="accent6"/>
                </a:effectRef>
                <a:fontRef idx="minor">
                  <a:schemeClr val="dk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000" dirty="0" smtClean="0">
                    <a:solidFill>
                      <a:srgbClr val="FFFFFF"/>
                    </a:solidFill>
                    <a:effectLst>
                      <a:outerShdw blurRad="38100" dist="38100" dir="2700000" algn="tl">
                        <a:srgbClr val="000000">
                          <a:alpha val="43137"/>
                        </a:srgbClr>
                      </a:outerShdw>
                    </a:effectLst>
                    <a:latin typeface="Calibri" pitchFamily="34" charset="0"/>
                  </a:endParaRPr>
                </a:p>
              </p:txBody>
            </p:sp>
          </p:grpSp>
          <p:grpSp>
            <p:nvGrpSpPr>
              <p:cNvPr id="16" name="Group 11"/>
              <p:cNvGrpSpPr/>
              <p:nvPr/>
            </p:nvGrpSpPr>
            <p:grpSpPr>
              <a:xfrm>
                <a:off x="4598894" y="3446934"/>
                <a:ext cx="2989730" cy="909914"/>
                <a:chOff x="4594411" y="4276169"/>
                <a:chExt cx="2989730" cy="909914"/>
              </a:xfrm>
            </p:grpSpPr>
            <p:sp>
              <p:nvSpPr>
                <p:cNvPr id="19" name="Flowchart: Magnetic Disk 18"/>
                <p:cNvSpPr/>
                <p:nvPr/>
              </p:nvSpPr>
              <p:spPr bwMode="auto">
                <a:xfrm>
                  <a:off x="4594411" y="4688543"/>
                  <a:ext cx="2985247" cy="497540"/>
                </a:xfrm>
                <a:prstGeom prst="flowChartMagneticDisk">
                  <a:avLst/>
                </a:prstGeom>
                <a:ln>
                  <a:headEnd type="none" w="med" len="med"/>
                  <a:tailEnd type="none" w="med" len="med"/>
                </a:ln>
              </p:spPr>
              <p:style>
                <a:lnRef idx="1">
                  <a:schemeClr val="accent6"/>
                </a:lnRef>
                <a:fillRef idx="2">
                  <a:schemeClr val="accent6"/>
                </a:fillRef>
                <a:effectRef idx="1">
                  <a:schemeClr val="accent6"/>
                </a:effectRef>
                <a:fontRef idx="minor">
                  <a:schemeClr val="dk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000" dirty="0" smtClean="0">
                    <a:solidFill>
                      <a:srgbClr val="FFFFFF"/>
                    </a:solidFill>
                    <a:effectLst>
                      <a:outerShdw blurRad="38100" dist="38100" dir="2700000" algn="tl">
                        <a:srgbClr val="000000">
                          <a:alpha val="43137"/>
                        </a:srgbClr>
                      </a:outerShdw>
                    </a:effectLst>
                    <a:latin typeface="Calibri" pitchFamily="34" charset="0"/>
                  </a:endParaRPr>
                </a:p>
              </p:txBody>
            </p:sp>
            <p:sp>
              <p:nvSpPr>
                <p:cNvPr id="20" name="Flowchart: Magnetic Disk 19"/>
                <p:cNvSpPr/>
                <p:nvPr/>
              </p:nvSpPr>
              <p:spPr bwMode="auto">
                <a:xfrm>
                  <a:off x="4598894" y="4276169"/>
                  <a:ext cx="2985247" cy="497540"/>
                </a:xfrm>
                <a:prstGeom prst="flowChartMagneticDisk">
                  <a:avLst/>
                </a:prstGeom>
                <a:ln>
                  <a:headEnd type="none" w="med" len="med"/>
                  <a:tailEnd type="none" w="med" len="med"/>
                </a:ln>
              </p:spPr>
              <p:style>
                <a:lnRef idx="1">
                  <a:schemeClr val="accent6"/>
                </a:lnRef>
                <a:fillRef idx="2">
                  <a:schemeClr val="accent6"/>
                </a:fillRef>
                <a:effectRef idx="1">
                  <a:schemeClr val="accent6"/>
                </a:effectRef>
                <a:fontRef idx="minor">
                  <a:schemeClr val="dk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000" dirty="0" smtClean="0">
                    <a:solidFill>
                      <a:srgbClr val="FFFFFF"/>
                    </a:solidFill>
                    <a:effectLst>
                      <a:outerShdw blurRad="38100" dist="38100" dir="2700000" algn="tl">
                        <a:srgbClr val="000000">
                          <a:alpha val="43137"/>
                        </a:srgbClr>
                      </a:outerShdw>
                    </a:effectLst>
                    <a:latin typeface="Calibri" pitchFamily="34" charset="0"/>
                  </a:endParaRPr>
                </a:p>
              </p:txBody>
            </p:sp>
          </p:grpSp>
        </p:grpSp>
      </p:grpSp>
      <p:sp>
        <p:nvSpPr>
          <p:cNvPr id="24" name="TextBox 23"/>
          <p:cNvSpPr txBox="1"/>
          <p:nvPr/>
        </p:nvSpPr>
        <p:spPr>
          <a:xfrm>
            <a:off x="857224" y="5000636"/>
            <a:ext cx="1731564" cy="461665"/>
          </a:xfrm>
          <a:prstGeom prst="rect">
            <a:avLst/>
          </a:prstGeom>
          <a:noFill/>
        </p:spPr>
        <p:txBody>
          <a:bodyPr wrap="none" rtlCol="0">
            <a:spAutoFit/>
          </a:bodyPr>
          <a:lstStyle/>
          <a:p>
            <a:pPr algn="ctr"/>
            <a:r>
              <a:rPr lang="zh-CN" altLang="en-US" sz="2400" b="1" dirty="0" smtClean="0">
                <a:solidFill>
                  <a:schemeClr val="bg2">
                    <a:lumMod val="20000"/>
                    <a:lumOff val="80000"/>
                  </a:schemeClr>
                </a:solidFill>
              </a:rPr>
              <a:t>原软件开发</a:t>
            </a:r>
            <a:endParaRPr lang="en-US" sz="2400" b="1" dirty="0">
              <a:solidFill>
                <a:schemeClr val="bg2">
                  <a:lumMod val="20000"/>
                  <a:lumOff val="80000"/>
                </a:schemeClr>
              </a:solidFill>
            </a:endParaRPr>
          </a:p>
        </p:txBody>
      </p:sp>
      <p:sp>
        <p:nvSpPr>
          <p:cNvPr id="25" name="TextBox 24"/>
          <p:cNvSpPr txBox="1"/>
          <p:nvPr/>
        </p:nvSpPr>
        <p:spPr>
          <a:xfrm>
            <a:off x="6539953" y="2505633"/>
            <a:ext cx="1422185" cy="461665"/>
          </a:xfrm>
          <a:prstGeom prst="rect">
            <a:avLst/>
          </a:prstGeom>
          <a:noFill/>
        </p:spPr>
        <p:txBody>
          <a:bodyPr wrap="none" rtlCol="0">
            <a:spAutoFit/>
          </a:bodyPr>
          <a:lstStyle/>
          <a:p>
            <a:pPr algn="ctr"/>
            <a:r>
              <a:rPr lang="zh-CN" altLang="en-US" sz="2400" b="1" dirty="0" smtClean="0">
                <a:solidFill>
                  <a:schemeClr val="accent2">
                    <a:lumMod val="20000"/>
                    <a:lumOff val="80000"/>
                  </a:schemeClr>
                </a:solidFill>
              </a:rPr>
              <a:t>软件维护</a:t>
            </a:r>
            <a:endParaRPr lang="en-US" sz="2400" b="1" dirty="0">
              <a:solidFill>
                <a:schemeClr val="accent2">
                  <a:lumMod val="20000"/>
                  <a:lumOff val="80000"/>
                </a:schemeClr>
              </a:solidFill>
            </a:endParaRPr>
          </a:p>
        </p:txBody>
      </p:sp>
    </p:spTree>
    <p:extLst>
      <p:ext uri="{BB962C8B-B14F-4D97-AF65-F5344CB8AC3E}">
        <p14:creationId xmlns="" xmlns:p14="http://schemas.microsoft.com/office/powerpoint/2007/7/12/main" val="2572440949"/>
      </p:ext>
    </p:extLst>
  </p:cSld>
  <p:clrMapOvr>
    <a:masterClrMapping/>
  </p:clrMapOvr>
  <p:transition>
    <p:fad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286000"/>
            <a:ext cx="8229600" cy="3102388"/>
          </a:xfrm>
        </p:spPr>
        <p:txBody>
          <a:bodyPr/>
          <a:lstStyle/>
          <a:p>
            <a:pPr>
              <a:buNone/>
            </a:pPr>
            <a:r>
              <a:rPr lang="zh-CN" altLang="en-US" b="1" dirty="0" smtClean="0">
                <a:solidFill>
                  <a:srgbClr val="0099FF"/>
                </a:solidFill>
              </a:rPr>
              <a:t>托管扩展性框架（</a:t>
            </a:r>
            <a:r>
              <a:rPr lang="en-US" b="1" dirty="0" smtClean="0">
                <a:solidFill>
                  <a:srgbClr val="0099FF"/>
                </a:solidFill>
              </a:rPr>
              <a:t>Managed Extensibility Framework</a:t>
            </a:r>
            <a:r>
              <a:rPr lang="zh-CN" altLang="en-US" b="1" dirty="0" smtClean="0">
                <a:solidFill>
                  <a:srgbClr val="0099FF"/>
                </a:solidFill>
              </a:rPr>
              <a:t>，</a:t>
            </a:r>
            <a:r>
              <a:rPr lang="en-US" b="1" dirty="0" smtClean="0">
                <a:solidFill>
                  <a:srgbClr val="0099FF"/>
                </a:solidFill>
              </a:rPr>
              <a:t>MEF</a:t>
            </a:r>
            <a:r>
              <a:rPr lang="zh-CN" altLang="en-US" b="1" dirty="0" smtClean="0">
                <a:solidFill>
                  <a:srgbClr val="0099FF"/>
                </a:solidFill>
              </a:rPr>
              <a:t>）</a:t>
            </a:r>
            <a:r>
              <a:rPr lang="en-US" dirty="0" smtClean="0"/>
              <a:t> </a:t>
            </a:r>
            <a:r>
              <a:rPr lang="zh-CN" altLang="en-US" dirty="0" smtClean="0"/>
              <a:t>是 </a:t>
            </a:r>
            <a:r>
              <a:rPr lang="en-US" dirty="0" smtClean="0"/>
              <a:t>.NET Framework </a:t>
            </a:r>
            <a:r>
              <a:rPr lang="zh-CN" altLang="en-US" dirty="0" smtClean="0"/>
              <a:t>中的一个</a:t>
            </a:r>
            <a:r>
              <a:rPr lang="zh-CN" altLang="en-US" b="1" dirty="0" smtClean="0">
                <a:solidFill>
                  <a:srgbClr val="0099FF"/>
                </a:solidFill>
              </a:rPr>
              <a:t>新库</a:t>
            </a:r>
            <a:r>
              <a:rPr lang="zh-CN" altLang="en-US" dirty="0" smtClean="0"/>
              <a:t>，支持更好的重用应用程序和组件。使用</a:t>
            </a:r>
            <a:r>
              <a:rPr lang="en-US" dirty="0" smtClean="0"/>
              <a:t> MEF</a:t>
            </a:r>
            <a:r>
              <a:rPr lang="zh-CN" altLang="en-US" dirty="0" smtClean="0"/>
              <a:t>、</a:t>
            </a:r>
            <a:r>
              <a:rPr lang="en-US" dirty="0" smtClean="0"/>
              <a:t>.NET </a:t>
            </a:r>
            <a:r>
              <a:rPr lang="zh-CN" altLang="en-US" dirty="0" smtClean="0"/>
              <a:t>应用程序可以从静态编译转变为</a:t>
            </a:r>
            <a:r>
              <a:rPr lang="zh-CN" altLang="en-US" b="1" dirty="0" smtClean="0">
                <a:solidFill>
                  <a:srgbClr val="0099FF"/>
                </a:solidFill>
              </a:rPr>
              <a:t>动态组合</a:t>
            </a:r>
            <a:endParaRPr lang="en-US" b="1" dirty="0">
              <a:solidFill>
                <a:srgbClr val="0099FF"/>
              </a:solidFill>
            </a:endParaRPr>
          </a:p>
        </p:txBody>
      </p:sp>
      <p:sp>
        <p:nvSpPr>
          <p:cNvPr id="2" name="Title 1"/>
          <p:cNvSpPr>
            <a:spLocks noGrp="1"/>
          </p:cNvSpPr>
          <p:nvPr>
            <p:ph type="title"/>
          </p:nvPr>
        </p:nvSpPr>
        <p:spPr/>
        <p:txBody>
          <a:bodyPr>
            <a:normAutofit/>
          </a:bodyPr>
          <a:lstStyle/>
          <a:p>
            <a:r>
              <a:rPr lang="zh-CN" altLang="en-US" dirty="0" smtClean="0"/>
              <a:t>托管扩展性框架？</a:t>
            </a:r>
            <a:endParaRPr lang="en-US" dirty="0"/>
          </a:p>
        </p:txBody>
      </p:sp>
    </p:spTree>
    <p:extLst>
      <p:ext uri="{BB962C8B-B14F-4D97-AF65-F5344CB8AC3E}">
        <p14:creationId xmlns="" xmlns:p14="http://schemas.microsoft.com/office/powerpoint/2007/7/12/main" val="2152048968"/>
      </p:ext>
    </p:extLst>
  </p:cSld>
  <p:clrMapOvr>
    <a:masterClrMapping/>
  </p:clrMapOvr>
  <mc:AlternateContent xmlns:mc="http://schemas.openxmlformats.org/markup-compatibility/2006">
    <mc:Choice xmlns="" xmlns:p14="http://schemas.microsoft.com/office/powerpoint/2007/7/12/main" Requires="p14">
      <p:transition spd="slow" p14:dur="2000"/>
    </mc:Choice>
    <mc:Fallback>
      <p:transition spd="slow"/>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334530" y="2706130"/>
            <a:ext cx="7352270" cy="997196"/>
          </a:xfrm>
        </p:spPr>
        <p:txBody>
          <a:bodyPr/>
          <a:lstStyle/>
          <a:p>
            <a:pPr>
              <a:buNone/>
            </a:pPr>
            <a:r>
              <a:rPr lang="en-US" sz="3600" dirty="0" smtClean="0"/>
              <a:t>2) </a:t>
            </a:r>
            <a:r>
              <a:rPr lang="zh-CN" altLang="en-US" sz="3600" dirty="0" smtClean="0"/>
              <a:t>将各种组件结合起来</a:t>
            </a:r>
            <a:r>
              <a:rPr lang="zh-CN" altLang="en-US" sz="3600" dirty="0" smtClean="0">
                <a:solidFill>
                  <a:srgbClr val="0099FF"/>
                </a:solidFill>
              </a:rPr>
              <a:t>形成一个整体</a:t>
            </a:r>
            <a:endParaRPr lang="en-US" sz="3600" b="1" dirty="0">
              <a:solidFill>
                <a:srgbClr val="0099FF"/>
              </a:solidFill>
            </a:endParaRPr>
          </a:p>
        </p:txBody>
      </p:sp>
      <p:sp>
        <p:nvSpPr>
          <p:cNvPr id="4" name="Title 3"/>
          <p:cNvSpPr>
            <a:spLocks noGrp="1"/>
          </p:cNvSpPr>
          <p:nvPr>
            <p:ph type="title"/>
          </p:nvPr>
        </p:nvSpPr>
        <p:spPr>
          <a:xfrm>
            <a:off x="506627" y="1478221"/>
            <a:ext cx="8637372" cy="664797"/>
          </a:xfrm>
        </p:spPr>
        <p:txBody>
          <a:bodyPr>
            <a:normAutofit/>
          </a:bodyPr>
          <a:lstStyle/>
          <a:p>
            <a:r>
              <a:rPr lang="en-US" dirty="0" err="1"/>
              <a:t>com·pose</a:t>
            </a:r>
            <a:r>
              <a:rPr lang="en-US" dirty="0"/>
              <a:t> [ </a:t>
            </a:r>
            <a:r>
              <a:rPr lang="en-US" dirty="0" err="1"/>
              <a:t>kəm</a:t>
            </a:r>
            <a:r>
              <a:rPr lang="en-US" dirty="0"/>
              <a:t> </a:t>
            </a:r>
            <a:r>
              <a:rPr lang="en-US" dirty="0" err="1"/>
              <a:t>pṓz</a:t>
            </a:r>
            <a:r>
              <a:rPr lang="en-US" dirty="0"/>
              <a:t> ]</a:t>
            </a:r>
          </a:p>
        </p:txBody>
      </p:sp>
      <p:sp>
        <p:nvSpPr>
          <p:cNvPr id="5" name="Content Placeholder 2"/>
          <p:cNvSpPr txBox="1">
            <a:spLocks/>
          </p:cNvSpPr>
          <p:nvPr/>
        </p:nvSpPr>
        <p:spPr>
          <a:xfrm>
            <a:off x="1219200" y="5523470"/>
            <a:ext cx="7352270" cy="481914"/>
          </a:xfrm>
          <a:prstGeom prst="rect">
            <a:avLst/>
          </a:prstGeom>
        </p:spPr>
        <p:txBody>
          <a:bodyPr vert="horz" wrap="square" lIns="0" tIns="0" rIns="0" bIns="0" rtlCol="0">
            <a:noAutofit/>
          </a:bodyPr>
          <a:lstStyle>
            <a:lvl1pPr marL="396875" indent="-396875" algn="l" defTabSz="914363" rtl="0" eaLnBrk="1" latinLnBrk="0" hangingPunct="1">
              <a:lnSpc>
                <a:spcPct val="90000"/>
              </a:lnSpc>
              <a:spcBef>
                <a:spcPct val="20000"/>
              </a:spcBef>
              <a:buFontTx/>
              <a:buBlip>
                <a:blip r:embed="rId3"/>
              </a:buBlip>
              <a:defRPr sz="3200" kern="1200">
                <a:solidFill>
                  <a:srgbClr val="99CC99"/>
                </a:solidFill>
                <a:latin typeface="+mn-lt"/>
                <a:ea typeface="+mn-ea"/>
                <a:cs typeface="+mn-cs"/>
              </a:defRPr>
            </a:lvl1pPr>
            <a:lvl2pPr marL="914400" indent="-396875" algn="l" defTabSz="914363" rtl="0" eaLnBrk="1" latinLnBrk="0" hangingPunct="1">
              <a:lnSpc>
                <a:spcPct val="90000"/>
              </a:lnSpc>
              <a:spcBef>
                <a:spcPct val="20000"/>
              </a:spcBef>
              <a:buSzPct val="90000"/>
              <a:buFontTx/>
              <a:buBlip>
                <a:blip r:embed="rId4"/>
              </a:buBlip>
              <a:defRPr sz="2800" kern="1200">
                <a:solidFill>
                  <a:srgbClr val="99CC99"/>
                </a:solidFill>
                <a:latin typeface="+mn-lt"/>
                <a:ea typeface="+mn-ea"/>
                <a:cs typeface="+mn-cs"/>
              </a:defRPr>
            </a:lvl2pPr>
            <a:lvl3pPr marL="1258888" indent="-344488" algn="l" defTabSz="914363" rtl="0" eaLnBrk="1" latinLnBrk="0" hangingPunct="1">
              <a:lnSpc>
                <a:spcPct val="90000"/>
              </a:lnSpc>
              <a:spcBef>
                <a:spcPct val="20000"/>
              </a:spcBef>
              <a:buSzPct val="90000"/>
              <a:buFontTx/>
              <a:buBlip>
                <a:blip r:embed="rId4"/>
              </a:buBlip>
              <a:defRPr sz="2400" kern="1200">
                <a:solidFill>
                  <a:srgbClr val="99CC99"/>
                </a:solidFill>
                <a:latin typeface="+mn-lt"/>
                <a:ea typeface="+mn-ea"/>
                <a:cs typeface="+mn-cs"/>
              </a:defRPr>
            </a:lvl3pPr>
            <a:lvl4pPr marL="1604963" indent="-346075" algn="l" defTabSz="914363" rtl="0" eaLnBrk="1" latinLnBrk="0" hangingPunct="1">
              <a:lnSpc>
                <a:spcPct val="90000"/>
              </a:lnSpc>
              <a:spcBef>
                <a:spcPct val="20000"/>
              </a:spcBef>
              <a:buSzPct val="90000"/>
              <a:buFontTx/>
              <a:buBlip>
                <a:blip r:embed="rId4"/>
              </a:buBlip>
              <a:defRPr sz="2400" kern="1200">
                <a:solidFill>
                  <a:srgbClr val="99CC99"/>
                </a:solidFill>
                <a:latin typeface="+mn-lt"/>
                <a:ea typeface="+mn-ea"/>
                <a:cs typeface="+mn-cs"/>
              </a:defRPr>
            </a:lvl4pPr>
            <a:lvl5pPr marL="1941513" indent="-336550" algn="l" defTabSz="914363" rtl="0" eaLnBrk="1" latinLnBrk="0" hangingPunct="1">
              <a:lnSpc>
                <a:spcPct val="90000"/>
              </a:lnSpc>
              <a:spcBef>
                <a:spcPct val="20000"/>
              </a:spcBef>
              <a:buSzPct val="90000"/>
              <a:buFontTx/>
              <a:buBlip>
                <a:blip r:embed="rId4"/>
              </a:buBlip>
              <a:defRPr sz="2400" kern="1200">
                <a:solidFill>
                  <a:srgbClr val="99CC99"/>
                </a:solidFill>
                <a:latin typeface="+mn-lt"/>
                <a:ea typeface="+mn-ea"/>
                <a:cs typeface="+mn-cs"/>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lgn="r">
              <a:buFontTx/>
              <a:buNone/>
            </a:pPr>
            <a:r>
              <a:rPr lang="en-US" sz="2800" dirty="0" smtClean="0"/>
              <a:t>MSN Encarta  </a:t>
            </a:r>
            <a:endParaRPr lang="en-US" sz="2800" b="1" dirty="0">
              <a:solidFill>
                <a:schemeClr val="accent2"/>
              </a:solidFill>
            </a:endParaRPr>
          </a:p>
        </p:txBody>
      </p:sp>
    </p:spTree>
    <p:extLst>
      <p:ext uri="{BB962C8B-B14F-4D97-AF65-F5344CB8AC3E}">
        <p14:creationId xmlns="" xmlns:p14="http://schemas.microsoft.com/office/powerpoint/2007/7/12/main" val="3027872973"/>
      </p:ext>
    </p:extLst>
  </p:cSld>
  <p:clrMapOvr>
    <a:masterClrMapping/>
  </p:clrMapOvr>
  <mc:AlternateContent xmlns:mc="http://schemas.openxmlformats.org/markup-compatibility/2006">
    <mc:Choice xmlns="" xmlns:p14="http://schemas.microsoft.com/office/powerpoint/2007/7/12/main" Requires="p14">
      <p:transition spd="slow" p14:dur="2000"/>
    </mc:Choice>
    <mc:Fallback>
      <p:transition spd="slow"/>
    </mc:Fallback>
  </mc:AlternateContent>
  <p:timing>
    <p:tnLst>
      <p:par>
        <p:cTn id="1" dur="indefinite" restart="never" nodeType="tmRoot"/>
      </p:par>
    </p:tnLst>
  </p:timing>
</p:sld>
</file>

<file path=ppt/theme/theme1.xml><?xml version="1.0" encoding="utf-8"?>
<a:theme xmlns:a="http://schemas.openxmlformats.org/drawingml/2006/main" name="Default Design - DPE PPT Template">
  <a:themeElements>
    <a:clrScheme name="Default Design - DPE PPT Template 2">
      <a:dk1>
        <a:srgbClr val="000000"/>
      </a:dk1>
      <a:lt1>
        <a:srgbClr val="FFFFFF"/>
      </a:lt1>
      <a:dk2>
        <a:srgbClr val="000000"/>
      </a:dk2>
      <a:lt2>
        <a:srgbClr val="333333"/>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 DPE PPT Template">
      <a:majorFont>
        <a:latin typeface="Tahoma"/>
        <a:ea typeface=""/>
        <a:cs typeface=""/>
      </a:majorFont>
      <a:minorFont>
        <a:latin typeface="Tahom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gradFill rotWithShape="1">
          <a:gsLst>
            <a:gs pos="0">
              <a:schemeClr val="accent1"/>
            </a:gs>
            <a:gs pos="100000">
              <a:schemeClr val="accent1">
                <a:gamma/>
                <a:shade val="82353"/>
                <a:invGamma/>
              </a:schemeClr>
            </a:gs>
          </a:gsLst>
          <a:lin ang="5400000" scaled="1"/>
        </a:gradFill>
        <a:ln w="9525" cap="flat" cmpd="sng" algn="ctr">
          <a:solidFill>
            <a:schemeClr val="bg1"/>
          </a:solidFill>
          <a:prstDash val="solid"/>
          <a:round/>
          <a:headEnd type="none" w="med" len="med"/>
          <a:tailEnd type="triangle" w="lg" len="lg"/>
        </a:ln>
        <a:effectLst/>
      </a:spPr>
      <a:bodyPr vert="horz" wrap="none" lIns="91440" tIns="45720" rIns="91440" bIns="45720" numCol="1" anchor="ctr"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200" b="0" i="0" u="none" strike="noStrike" cap="none" normalizeH="0" baseline="0" smtClean="0">
            <a:ln>
              <a:noFill/>
            </a:ln>
            <a:solidFill>
              <a:schemeClr val="bg1"/>
            </a:solidFill>
            <a:effectLst/>
            <a:latin typeface="Tahoma" pitchFamily="34" charset="0"/>
          </a:defRPr>
        </a:defPPr>
      </a:lstStyle>
    </a:spDef>
    <a:lnDef>
      <a:spPr bwMode="auto">
        <a:xfrm>
          <a:off x="0" y="0"/>
          <a:ext cx="1" cy="1"/>
        </a:xfrm>
        <a:custGeom>
          <a:avLst/>
          <a:gdLst/>
          <a:ahLst/>
          <a:cxnLst/>
          <a:rect l="0" t="0" r="0" b="0"/>
          <a:pathLst/>
        </a:custGeom>
        <a:gradFill rotWithShape="1">
          <a:gsLst>
            <a:gs pos="0">
              <a:schemeClr val="accent1"/>
            </a:gs>
            <a:gs pos="100000">
              <a:schemeClr val="accent1">
                <a:gamma/>
                <a:shade val="82353"/>
                <a:invGamma/>
              </a:schemeClr>
            </a:gs>
          </a:gsLst>
          <a:lin ang="5400000" scaled="1"/>
        </a:gradFill>
        <a:ln w="9525" cap="flat" cmpd="sng" algn="ctr">
          <a:solidFill>
            <a:schemeClr val="bg1"/>
          </a:solidFill>
          <a:prstDash val="solid"/>
          <a:round/>
          <a:headEnd type="none" w="med" len="med"/>
          <a:tailEnd type="triangle" w="lg" len="lg"/>
        </a:ln>
        <a:effectLst/>
      </a:spPr>
      <a:bodyPr vert="horz" wrap="none" lIns="91440" tIns="45720" rIns="91440" bIns="45720" numCol="1" anchor="ctr"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200" b="0" i="0" u="none" strike="noStrike" cap="none" normalizeH="0" baseline="0" smtClean="0">
            <a:ln>
              <a:noFill/>
            </a:ln>
            <a:solidFill>
              <a:schemeClr val="bg1"/>
            </a:solidFill>
            <a:effectLst/>
            <a:latin typeface="Tahoma" pitchFamily="34" charset="0"/>
          </a:defRPr>
        </a:defPPr>
      </a:lstStyle>
    </a:lnDef>
  </a:objectDefaults>
  <a:extraClrSchemeLst>
    <a:extraClrScheme>
      <a:clrScheme name="Default Design - DPE PPT Templat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 DPE PPT Template 2">
        <a:dk1>
          <a:srgbClr val="000000"/>
        </a:dk1>
        <a:lt1>
          <a:srgbClr val="FFFFFF"/>
        </a:lt1>
        <a:dk2>
          <a:srgbClr val="000000"/>
        </a:dk2>
        <a:lt2>
          <a:srgbClr val="333333"/>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BAD7B1E46D8C8D48B7D6B1A774036685" ma:contentTypeVersion="0" ma:contentTypeDescription="Create a new document." ma:contentTypeScope="" ma:versionID="af10eb6f9d0bdf1a4d490a3604751aa0">
  <xsd:schema xmlns:xsd="http://www.w3.org/2001/XMLSchema" xmlns:p="http://schemas.microsoft.com/office/2006/metadata/properties" targetNamespace="http://schemas.microsoft.com/office/2006/metadata/properties" ma:root="true" ma:fieldsID="4aeb20c0e3442673af7ee10786458764">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office/internal/2005/internalDocumentation"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ma:readOnly="tru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lastPrinted" minOccurs="0" maxOccurs="1" type="xsd:dateTime"/>
        <xsd:element name="contentStatus" minOccurs="0" maxOccurs="1" type="xsd:string"/>
      </xsd:all>
    </xsd:complexType>
  </xsd: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documentManagement/>
</p:properties>
</file>

<file path=customXml/item4.xml><?xml version="1.0" encoding="utf-8"?>
<outs:outSpaceData xmlns:outs="http://schemas.microsoft.com/office/2009/outspace/metadata">
  <outs:relatedDates>
    <outs:relatedDate>
      <outs:type>3</outs:type>
      <outs:displayName>Last Modified</outs:displayName>
      <outs:dateTime>2009-10-19T00:31:53Z</outs:dateTime>
      <outs:isPinned>true</outs:isPinned>
    </outs:relatedDate>
    <outs:relatedDate>
      <outs:type>2</outs:type>
      <outs:displayName>Created</outs:displayName>
      <outs:dateTime>2004-11-05T17:26:10Z</outs:dateTime>
      <outs:isPinned>true</outs:isPinned>
    </outs:relatedDate>
    <outs:relatedDate>
      <outs:type>4</outs:type>
      <outs:displayName>Last Printed</outs:displayName>
      <outs:dateTime/>
      <outs:isPinned>true</outs:isPinned>
    </outs:relatedDate>
  </outs:relatedDates>
  <outs:relatedDocuments>
    <outs:relatedDocument>
      <outs:type>2</outs:type>
      <outs:displayName>Other documents in current folder</outs:displayName>
      <outs:uri/>
      <outs:isPinned>true</outs:isPinned>
    </outs:relatedDocument>
  </outs:relatedDocuments>
  <outs:relatedPeople>
    <outs:relatedPeopleItem>
      <outs:category>Author</outs:category>
      <outs:people>
        <outs:relatedPerson>
          <outs:displayName>Brenda O Leary (Amplify Solutions Inc)</outs:displayName>
          <outs:accountName/>
        </outs:relatedPerson>
      </outs:people>
      <outs:source>0</outs:source>
      <outs:isPinned>true</outs:isPinned>
    </outs:relatedPeopleItem>
    <outs:relatedPeopleItem>
      <outs:category>Last modified by</outs:category>
      <outs:people>
        <outs:relatedPerson>
          <outs:displayName>Jason Olson</outs:displayName>
          <outs:accountName/>
        </outs:relatedPerson>
      </outs:people>
      <outs:source>0</outs:source>
      <outs:isPinned>true</outs:isPinned>
    </outs:relatedPeopleItem>
    <outs:relatedPeopleItem>
      <outs:category>Manager</outs:category>
      <outs:people/>
      <outs:source>0</outs:source>
      <outs:isPinned>false</outs:isPinned>
    </outs:relatedPeopleItem>
  </outs:relatedPeople>
  <propertyMetadataList xmlns="http://schemas.microsoft.com/office/2009/outspace/metadata">
    <propertyMetadata>
      <type>0</type>
      <propertyId>2228224</propertyId>
      <propertyName/>
      <isPinned>true</isPinned>
    </propertyMetadata>
    <propertyMetadata>
      <type>0</type>
      <propertyId>1114115</propertyId>
      <propertyName/>
      <isPinned>true</isPinned>
    </propertyMetadata>
    <propertyMetadata>
      <type>0</type>
      <propertyId>1114117</propertyId>
      <propertyName/>
      <isPinned>true</isPinned>
    </propertyMetadata>
    <propertyMetadata>
      <type>0</type>
      <propertyId>589825</propertyId>
      <propertyName/>
      <isPinned>false</isPinned>
    </propertyMetadata>
    <propertyMetadata>
      <type>0</type>
      <propertyId>1114116</propertyId>
      <propertyName/>
      <isPinned>false</isPinned>
    </propertyMetadata>
    <propertyMetadata>
      <type>0</type>
      <propertyId>14</propertyId>
      <propertyName/>
      <isPinned>true</isPinned>
    </propertyMetadata>
    <propertyMetadata>
      <type>0</type>
      <propertyId>8</propertyId>
      <propertyName/>
      <isPinned>true</isPinned>
    </propertyMetadata>
    <propertyMetadata>
      <type>0</type>
      <propertyId>6</propertyId>
      <propertyName/>
      <isPinned>false</isPinned>
    </propertyMetadata>
    <propertyMetadata>
      <type>0</type>
      <propertyId>1114118</propertyId>
      <propertyName/>
      <isPinned>false</isPinned>
    </propertyMetadata>
    <propertyMetadata>
      <type>0</type>
      <propertyId>1179649</propertyId>
      <propertyName/>
      <isPinned>false</isPinned>
    </propertyMetadata>
    <propertyMetadata>
      <type>0</type>
      <propertyId>655365</propertyId>
      <propertyName/>
      <isPinned>false</isPinned>
    </propertyMetadata>
    <propertyMetadata>
      <type>0</type>
      <propertyId>1</propertyId>
      <propertyName/>
      <isPinned>false</isPinned>
    </propertyMetadata>
    <propertyMetadata>
      <type>0</type>
      <propertyId>0</propertyId>
      <propertyName/>
      <isPinned>true</isPinned>
    </propertyMetadata>
    <propertyMetadata>
      <type>0</type>
      <propertyId>13</propertyId>
      <propertyName/>
      <isPinned>false</isPinned>
    </propertyMetadata>
    <propertyMetadata>
      <type>0</type>
      <propertyId>1179653</propertyId>
      <propertyName/>
      <isPinned>false</isPinned>
    </propertyMetadata>
    <propertyMetadata>
      <type>0</type>
      <propertyId>22</propertyId>
      <propertyName/>
      <isPinned>false</isPinned>
    </propertyMetadata>
  </propertyMetadataList>
  <outs:corruptMetadataWasLost/>
</outs:outSpaceData>
</file>

<file path=customXml/itemProps1.xml><?xml version="1.0" encoding="utf-8"?>
<ds:datastoreItem xmlns:ds="http://schemas.openxmlformats.org/officeDocument/2006/customXml" ds:itemID="{2CBCD1DD-FE00-46B6-9B54-FFF4BA2D2A5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office/internal/2005/internalDocumentation"/>
  </ds:schemaRefs>
</ds:datastoreItem>
</file>

<file path=customXml/itemProps2.xml><?xml version="1.0" encoding="utf-8"?>
<ds:datastoreItem xmlns:ds="http://schemas.openxmlformats.org/officeDocument/2006/customXml" ds:itemID="{07204D69-1966-419C-8B7F-F113BAD2B4DC}">
  <ds:schemaRefs>
    <ds:schemaRef ds:uri="http://schemas.microsoft.com/sharepoint/v3/contenttype/forms"/>
  </ds:schemaRefs>
</ds:datastoreItem>
</file>

<file path=customXml/itemProps3.xml><?xml version="1.0" encoding="utf-8"?>
<ds:datastoreItem xmlns:ds="http://schemas.openxmlformats.org/officeDocument/2006/customXml" ds:itemID="{C05E37FE-EF0C-4C51-9FB8-C62CEA6A74F7}">
  <ds:schemaRefs>
    <ds:schemaRef ds:uri="http://purl.org/dc/dcmitype/"/>
    <ds:schemaRef ds:uri="http://schemas.microsoft.com/office/2006/documentManagement/types"/>
    <ds:schemaRef ds:uri="http://purl.org/dc/terms/"/>
    <ds:schemaRef ds:uri="http://purl.org/dc/elements/1.1/"/>
    <ds:schemaRef ds:uri="http://www.w3.org/XML/1998/namespace"/>
    <ds:schemaRef ds:uri="http://schemas.openxmlformats.org/package/2006/metadata/core-properties"/>
    <ds:schemaRef ds:uri="http://schemas.microsoft.com/office/2006/metadata/properties"/>
  </ds:schemaRefs>
</ds:datastoreItem>
</file>

<file path=customXml/itemProps4.xml><?xml version="1.0" encoding="utf-8"?>
<ds:datastoreItem xmlns:ds="http://schemas.openxmlformats.org/officeDocument/2006/customXml" ds:itemID="{FDB88A3F-81AF-40B3-B27B-9F408BD93C1D}">
  <ds:schemaRefs>
    <ds:schemaRef ds:uri="http://schemas.microsoft.com/office/2009/outspace/metadata"/>
  </ds:schemaRefs>
</ds:datastoreItem>
</file>

<file path=docProps/app.xml><?xml version="1.0" encoding="utf-8"?>
<Properties xmlns="http://schemas.openxmlformats.org/officeDocument/2006/extended-properties" xmlns:vt="http://schemas.openxmlformats.org/officeDocument/2006/docPropsVTypes">
  <Template/>
  <TotalTime>17996</TotalTime>
  <Words>2859</Words>
  <Application>Microsoft Office PowerPoint</Application>
  <PresentationFormat>全屏显示(4:3)</PresentationFormat>
  <Paragraphs>305</Paragraphs>
  <Slides>42</Slides>
  <Notes>31</Notes>
  <HiddenSlides>6</HiddenSlides>
  <MMClips>0</MMClips>
  <ScaleCrop>false</ScaleCrop>
  <HeadingPairs>
    <vt:vector size="4" baseType="variant">
      <vt:variant>
        <vt:lpstr>主题</vt:lpstr>
      </vt:variant>
      <vt:variant>
        <vt:i4>1</vt:i4>
      </vt:variant>
      <vt:variant>
        <vt:lpstr>幻灯片标题</vt:lpstr>
      </vt:variant>
      <vt:variant>
        <vt:i4>42</vt:i4>
      </vt:variant>
    </vt:vector>
  </HeadingPairs>
  <TitlesOfParts>
    <vt:vector size="43" baseType="lpstr">
      <vt:lpstr>Default Design - DPE PPT Template</vt:lpstr>
      <vt:lpstr>Visual Studio 2010 和 .NET Framework 4  培训研讨会</vt:lpstr>
      <vt:lpstr>演示文稿概述（隐藏幻灯片）：</vt:lpstr>
      <vt:lpstr>托管扩展性框架之旅</vt:lpstr>
      <vt:lpstr>幻灯片 4</vt:lpstr>
      <vt:lpstr>幻灯片 5</vt:lpstr>
      <vt:lpstr>目标</vt:lpstr>
      <vt:lpstr>问题……</vt:lpstr>
      <vt:lpstr>托管扩展性框架？</vt:lpstr>
      <vt:lpstr>com·pose [ kəm pṓz ]</vt:lpstr>
      <vt:lpstr>开放/封闭原则</vt:lpstr>
      <vt:lpstr>幻灯片 11</vt:lpstr>
      <vt:lpstr>MEF 基本内容……</vt:lpstr>
      <vt:lpstr>MEF 基本内容……</vt:lpstr>
      <vt:lpstr>部件，进入下半场……</vt:lpstr>
      <vt:lpstr>导出……</vt:lpstr>
      <vt:lpstr>导入……</vt:lpstr>
      <vt:lpstr>组合。</vt:lpstr>
      <vt:lpstr>组合。</vt:lpstr>
      <vt:lpstr>组合。</vt:lpstr>
      <vt:lpstr>第 1 步 – MEF 基本内容</vt:lpstr>
      <vt:lpstr>不要忘记元数据……</vt:lpstr>
      <vt:lpstr>部件可能会延迟（Lazy）……</vt:lpstr>
      <vt:lpstr>部件可能会延迟……</vt:lpstr>
      <vt:lpstr>第 2 步– 元数据和延迟评估</vt:lpstr>
      <vt:lpstr>灾难性后果……</vt:lpstr>
      <vt:lpstr>灾难性后果…… 得到了解决</vt:lpstr>
      <vt:lpstr>第 3 步 – 强类型元数据</vt:lpstr>
      <vt:lpstr>幻灯片 28</vt:lpstr>
      <vt:lpstr>第 4 步 – 上下文感知</vt:lpstr>
      <vt:lpstr>生命周期</vt:lpstr>
      <vt:lpstr>第 5 步 – 生命周期</vt:lpstr>
      <vt:lpstr>幻灯片 32</vt:lpstr>
      <vt:lpstr>幻灯片 33</vt:lpstr>
      <vt:lpstr>第 6 步 – 外部依赖关系</vt:lpstr>
      <vt:lpstr>声明性的力量</vt:lpstr>
      <vt:lpstr>幻灯片 36</vt:lpstr>
      <vt:lpstr>幻灯片 37</vt:lpstr>
      <vt:lpstr>幻灯片 38</vt:lpstr>
      <vt:lpstr>问题……</vt:lpstr>
      <vt:lpstr>解决方案……</vt:lpstr>
      <vt:lpstr>资源</vt:lpstr>
      <vt:lpstr>幻灯片 42</vt:lpstr>
    </vt:vector>
  </TitlesOfParts>
  <Company>Microsoft Corporation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Presentation Template</dc:title>
  <dc:creator>Brenda O Leary (Amplify Solutions Inc)</dc:creator>
  <cp:lastModifiedBy>HXM</cp:lastModifiedBy>
  <cp:revision>681</cp:revision>
  <dcterms:created xsi:type="dcterms:W3CDTF">2004-11-05T17:26:10Z</dcterms:created>
  <dcterms:modified xsi:type="dcterms:W3CDTF">2009-11-06T03:22:49Z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0x010100BAD7B1E46D8C8D48B7D6B1A774036685</vt:lpwstr>
  </property>
  <property fmtid="{D5CDD505-2E9C-101B-9397-08002B2CF9AE}" pid="3" name="Resource Type">
    <vt:lpwstr>Template</vt:lpwstr>
  </property>
  <property fmtid="{D5CDD505-2E9C-101B-9397-08002B2CF9AE}" pid="4" name="Description0">
    <vt:lpwstr>Standard/generic blue background template that we have used for Ascend, Touchdown, etc. training events. </vt:lpwstr>
  </property>
</Properties>
</file>